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61" r:id="rId6"/>
    <p:sldId id="262" r:id="rId7"/>
    <p:sldId id="263" r:id="rId8"/>
    <p:sldId id="264" r:id="rId9"/>
    <p:sldId id="266" r:id="rId10"/>
    <p:sldId id="267" r:id="rId11"/>
    <p:sldId id="268" r:id="rId12"/>
    <p:sldId id="270" r:id="rId13"/>
    <p:sldId id="271" r:id="rId14"/>
    <p:sldId id="272" r:id="rId15"/>
    <p:sldId id="273" r:id="rId16"/>
    <p:sldId id="27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251766-1B7E-45FB-A7C7-95103C410C12}" type="datetimeFigureOut">
              <a:rPr lang="en-US" smtClean="0"/>
              <a:t>12/27/2022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D3F17-3C33-4D12-B083-3CEBE3F39BE0}" type="slidenum">
              <a:rPr lang="en-US" smtClean="0"/>
              <a:t>‹#›</a:t>
            </a:fld>
            <a:endParaRPr lang="en-US"/>
          </a:p>
        </p:txBody>
      </p:sp>
    </p:spTree>
    <p:extLst>
      <p:ext uri="{BB962C8B-B14F-4D97-AF65-F5344CB8AC3E}">
        <p14:creationId xmlns:p14="http://schemas.microsoft.com/office/powerpoint/2010/main" val="135094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BE236-63EE-4513-A5BA-C0673FABB991}"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3971064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BE236-63EE-4513-A5BA-C0673FABB991}"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84459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BE236-63EE-4513-A5BA-C0673FABB991}"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111328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1176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BE236-63EE-4513-A5BA-C0673FABB991}"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55379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0BE236-63EE-4513-A5BA-C0673FABB991}"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106964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0BE236-63EE-4513-A5BA-C0673FABB991}"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95835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0BE236-63EE-4513-A5BA-C0673FABB991}" type="datetimeFigureOut">
              <a:rPr lang="en-US" smtClean="0"/>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373451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0BE236-63EE-4513-A5BA-C0673FABB991}" type="datetimeFigureOut">
              <a:rPr lang="en-US" smtClean="0"/>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2890314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BE236-63EE-4513-A5BA-C0673FABB991}" type="datetimeFigureOut">
              <a:rPr lang="en-US" smtClean="0"/>
              <a:t>12/27/2022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3935124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BE236-63EE-4513-A5BA-C0673FABB991}"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298210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BE236-63EE-4513-A5BA-C0673FABB991}"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1ADE2-70BC-4D9C-858D-571ABB1BD768}" type="slidenum">
              <a:rPr lang="en-US" smtClean="0"/>
              <a:t>‹#›</a:t>
            </a:fld>
            <a:endParaRPr lang="en-US"/>
          </a:p>
        </p:txBody>
      </p:sp>
    </p:spTree>
    <p:extLst>
      <p:ext uri="{BB962C8B-B14F-4D97-AF65-F5344CB8AC3E}">
        <p14:creationId xmlns:p14="http://schemas.microsoft.com/office/powerpoint/2010/main" val="144375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BE236-63EE-4513-A5BA-C0673FABB991}" type="datetimeFigureOut">
              <a:rPr lang="en-US" smtClean="0"/>
              <a:t>12/27/2022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1ADE2-70BC-4D9C-858D-571ABB1BD768}" type="slidenum">
              <a:rPr lang="en-US" smtClean="0"/>
              <a:t>‹#›</a:t>
            </a:fld>
            <a:endParaRPr lang="en-US"/>
          </a:p>
        </p:txBody>
      </p:sp>
    </p:spTree>
    <p:extLst>
      <p:ext uri="{BB962C8B-B14F-4D97-AF65-F5344CB8AC3E}">
        <p14:creationId xmlns:p14="http://schemas.microsoft.com/office/powerpoint/2010/main" val="2709894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21444F5-DE6B-488E-AB44-4B6233E1B05B}"/>
              </a:ext>
            </a:extLst>
          </p:cNvPr>
          <p:cNvPicPr>
            <a:picLocks noChangeAspect="1"/>
          </p:cNvPicPr>
          <p:nvPr/>
        </p:nvPicPr>
        <p:blipFill>
          <a:blip r:embed="rId2"/>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xmlns="" id="{FB403F73-2BE2-4C81-B6B9-0507D87F56F0}"/>
              </a:ext>
            </a:extLst>
          </p:cNvPr>
          <p:cNvSpPr/>
          <p:nvPr/>
        </p:nvSpPr>
        <p:spPr>
          <a:xfrm>
            <a:off x="1400175" y="189931"/>
            <a:ext cx="6343650"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 Sao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lắm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a:t>
            </a:r>
            <a:r>
              <a:rPr lang="en-US" sz="3200" dirty="0">
                <a:solidFill>
                  <a:srgbClr val="FF3300"/>
                </a:solidFill>
                <a:latin typeface="Times New Roman" pitchFamily="18" charset="0"/>
                <a:cs typeface="Times New Roman" pitchFamily="18" charset="0"/>
              </a:rPr>
              <a:t> </a:t>
            </a:r>
            <a:br>
              <a:rPr lang="en-US" sz="3200" dirty="0">
                <a:solidFill>
                  <a:srgbClr val="FF3300"/>
                </a:solidFill>
                <a:latin typeface="Times New Roman" pitchFamily="18" charset="0"/>
                <a:cs typeface="Times New Roman" pitchFamily="18" charset="0"/>
              </a:rPr>
            </a:b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đấy</a:t>
            </a:r>
            <a:r>
              <a:rPr lang="en-US" sz="3200" dirty="0">
                <a:latin typeface="Times New Roman" pitchFamily="18" charset="0"/>
                <a:cs typeface="Times New Roman" pitchFamily="18" charset="0"/>
              </a:rPr>
              <a:t>! </a:t>
            </a:r>
            <a:endParaRPr lang="en-US" sz="3200" dirty="0"/>
          </a:p>
        </p:txBody>
      </p:sp>
      <p:sp>
        <p:nvSpPr>
          <p:cNvPr id="9" name="TextBox 8">
            <a:extLst>
              <a:ext uri="{FF2B5EF4-FFF2-40B4-BE49-F238E27FC236}">
                <a16:creationId xmlns:a16="http://schemas.microsoft.com/office/drawing/2014/main" xmlns="" id="{736DE695-3A24-4E59-9036-ABEC53358B12}"/>
              </a:ext>
            </a:extLst>
          </p:cNvPr>
          <p:cNvSpPr txBox="1"/>
          <p:nvPr/>
        </p:nvSpPr>
        <p:spPr>
          <a:xfrm>
            <a:off x="395537" y="3271624"/>
            <a:ext cx="8215774" cy="2677656"/>
          </a:xfrm>
          <a:prstGeom prst="rect">
            <a:avLst/>
          </a:prstGeom>
          <a:noFill/>
          <a:ln>
            <a:solidFill>
              <a:srgbClr val="FF0000"/>
            </a:solidFill>
          </a:ln>
        </p:spPr>
        <p:txBody>
          <a:bodyPr wrap="square">
            <a:spAutoFit/>
          </a:bodyPr>
          <a:lstStyle/>
          <a:p>
            <a:pPr algn="just">
              <a:tabLst>
                <a:tab pos="1068705" algn="l"/>
              </a:tabLst>
            </a:pP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Trong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ba</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câu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đầu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đoạn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trích</a:t>
            </a:r>
            <a:r>
              <a:rPr lang="en-US" sz="2800" b="1" i="1" dirty="0">
                <a:solidFill>
                  <a:srgbClr val="FF0000"/>
                </a:solidFill>
                <a:effectLst/>
                <a:latin typeface="Times New Roman" panose="02020603050405020304" pitchFamily="18" charset="0"/>
                <a:ea typeface="Times New Roman" panose="02020603050405020304" pitchFamily="18" charset="0"/>
              </a:rPr>
              <a:t>, ai </a:t>
            </a:r>
            <a:r>
              <a:rPr lang="en-US" sz="2800" b="1" i="1" dirty="0" err="1">
                <a:solidFill>
                  <a:srgbClr val="FF0000"/>
                </a:solidFill>
                <a:effectLst/>
                <a:latin typeface="Times New Roman" panose="02020603050405020304" pitchFamily="18" charset="0"/>
                <a:ea typeface="Times New Roman" panose="02020603050405020304" pitchFamily="18" charset="0"/>
              </a:rPr>
              <a:t>nói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với</a:t>
            </a:r>
            <a:r>
              <a:rPr lang="en-US" sz="2800" b="1" i="1" dirty="0">
                <a:solidFill>
                  <a:srgbClr val="FF0000"/>
                </a:solidFill>
                <a:effectLst/>
                <a:latin typeface="Times New Roman" panose="02020603050405020304" pitchFamily="18" charset="0"/>
                <a:ea typeface="Times New Roman" panose="02020603050405020304" pitchFamily="18" charset="0"/>
              </a:rPr>
              <a:t> ai?</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tabLst>
                <a:tab pos="1068705" algn="l"/>
              </a:tabLst>
            </a:pP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Tham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gia</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câu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chuyện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có</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ít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nhất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mấy</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người</a:t>
            </a:r>
            <a:r>
              <a:rPr lang="en-US" sz="2800" b="1" i="1"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tabLst>
                <a:tab pos="1068705" algn="l"/>
              </a:tabLst>
            </a:pP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Dấu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hiệu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nào</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cho</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thấy</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đó</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một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cuộc</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trò</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chuyện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trao</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đổi</a:t>
            </a:r>
            <a:r>
              <a:rPr lang="en-US" sz="2800" b="1" i="1" dirty="0">
                <a:solidFill>
                  <a:srgbClr val="FF0000"/>
                </a:solidFill>
                <a:effectLst/>
                <a:latin typeface="Times New Roman" panose="02020603050405020304" pitchFamily="18" charset="0"/>
                <a:ea typeface="Times New Roman" panose="02020603050405020304" pitchFamily="18" charset="0"/>
              </a:rPr>
              <a:t> qua </a:t>
            </a:r>
            <a:r>
              <a:rPr lang="en-US" sz="2800" b="1" i="1" dirty="0" err="1">
                <a:solidFill>
                  <a:srgbClr val="FF0000"/>
                </a:solidFill>
                <a:effectLst/>
                <a:latin typeface="Times New Roman" panose="02020603050405020304" pitchFamily="18" charset="0"/>
                <a:ea typeface="Times New Roman" panose="02020603050405020304" pitchFamily="18" charset="0"/>
              </a:rPr>
              <a:t>lại</a:t>
            </a:r>
            <a:r>
              <a:rPr lang="en-US" sz="2800" b="1" i="1"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tabLst>
                <a:tab pos="1068705" algn="l"/>
              </a:tabLst>
            </a:pPr>
            <a:r>
              <a:rPr lang="en-US" sz="2800" b="1" i="1" dirty="0">
                <a:solidFill>
                  <a:srgbClr val="FF0000"/>
                </a:solidFill>
                <a:effectLst/>
                <a:latin typeface="Times New Roman" panose="02020603050405020304" pitchFamily="18" charset="0"/>
                <a:ea typeface="Times New Roman" panose="02020603050405020304" pitchFamily="18" charset="0"/>
              </a:rPr>
              <a:t>? Theo </a:t>
            </a:r>
            <a:r>
              <a:rPr lang="en-US" sz="2800" b="1" i="1" dirty="0" err="1">
                <a:solidFill>
                  <a:srgbClr val="FF0000"/>
                </a:solidFill>
                <a:effectLst/>
                <a:latin typeface="Times New Roman" panose="02020603050405020304" pitchFamily="18" charset="0"/>
                <a:ea typeface="Times New Roman" panose="02020603050405020304" pitchFamily="18" charset="0"/>
              </a:rPr>
              <a:t>em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mục</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đích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nói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của</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họ</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gì</a:t>
            </a:r>
            <a:r>
              <a:rPr lang="en-US" sz="2800" b="1" i="1" dirty="0">
                <a:solidFill>
                  <a:srgbClr val="FF0000"/>
                </a:solidFill>
                <a:effectLst/>
                <a:latin typeface="Times New Roman" panose="02020603050405020304" pitchFamily="18" charset="0"/>
                <a:ea typeface="Times New Roman" panose="02020603050405020304" pitchFamily="18" charset="0"/>
              </a:rPr>
              <a:t>? Ta </a:t>
            </a:r>
            <a:r>
              <a:rPr lang="en-US" sz="2800" b="1" i="1" dirty="0" err="1">
                <a:solidFill>
                  <a:srgbClr val="FF0000"/>
                </a:solidFill>
                <a:effectLst/>
                <a:latin typeface="Times New Roman" panose="02020603050405020304" pitchFamily="18" charset="0"/>
                <a:ea typeface="Times New Roman" panose="02020603050405020304" pitchFamily="18" charset="0"/>
              </a:rPr>
              <a:t>gọi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đó</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hình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thức</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nào</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trong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giao</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tiếp</a:t>
            </a:r>
            <a:r>
              <a:rPr lang="en-US" sz="2800" b="1" i="1" dirty="0">
                <a:solidFill>
                  <a:srgbClr val="FF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4088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1">
            <a:extLst>
              <a:ext uri="{FF2B5EF4-FFF2-40B4-BE49-F238E27FC236}">
                <a16:creationId xmlns:a16="http://schemas.microsoft.com/office/drawing/2014/main" xmlns="" id="{2FDBC101-3158-43DE-AE7A-91808E97CC5F}"/>
              </a:ext>
            </a:extLst>
          </p:cNvPr>
          <p:cNvGraphicFramePr>
            <a:graphicFrameLocks noGrp="1"/>
          </p:cNvGraphicFramePr>
          <p:nvPr>
            <p:extLst>
              <p:ext uri="{D42A27DB-BD31-4B8C-83A1-F6EECF244321}">
                <p14:modId xmlns:p14="http://schemas.microsoft.com/office/powerpoint/2010/main" val="988382578"/>
              </p:ext>
            </p:extLst>
          </p:nvPr>
        </p:nvGraphicFramePr>
        <p:xfrm>
          <a:off x="-180528" y="1575034"/>
          <a:ext cx="8671890" cy="4273736"/>
        </p:xfrm>
        <a:graphic>
          <a:graphicData uri="http://schemas.openxmlformats.org/drawingml/2006/table">
            <a:tbl>
              <a:tblPr/>
              <a:tblGrid>
                <a:gridCol w="2890630">
                  <a:extLst>
                    <a:ext uri="{9D8B030D-6E8A-4147-A177-3AD203B41FA5}">
                      <a16:colId xmlns:a16="http://schemas.microsoft.com/office/drawing/2014/main" xmlns="" val="4270430847"/>
                    </a:ext>
                  </a:extLst>
                </a:gridCol>
                <a:gridCol w="2890630">
                  <a:extLst>
                    <a:ext uri="{9D8B030D-6E8A-4147-A177-3AD203B41FA5}">
                      <a16:colId xmlns:a16="http://schemas.microsoft.com/office/drawing/2014/main" xmlns="" val="20000"/>
                    </a:ext>
                  </a:extLst>
                </a:gridCol>
                <a:gridCol w="2890630">
                  <a:extLst>
                    <a:ext uri="{9D8B030D-6E8A-4147-A177-3AD203B41FA5}">
                      <a16:colId xmlns:a16="http://schemas.microsoft.com/office/drawing/2014/main" xmlns="" val="20001"/>
                    </a:ext>
                  </a:extLst>
                </a:gridCol>
              </a:tblGrid>
              <a:tr h="5387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0000CC"/>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CC"/>
                          </a:solidFill>
                          <a:effectLst/>
                          <a:latin typeface="Times New Roman" pitchFamily="18" charset="0"/>
                          <a:cs typeface="Times New Roman" pitchFamily="18" charset="0"/>
                        </a:rPr>
                        <a:t>Đối</a:t>
                      </a:r>
                      <a:r>
                        <a:rPr kumimoji="0" lang="en-US" sz="3200" b="1" i="0" u="none" strike="noStrike" cap="none" normalizeH="0" baseline="0" dirty="0">
                          <a:ln>
                            <a:noFill/>
                          </a:ln>
                          <a:solidFill>
                            <a:srgbClr val="0000CC"/>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0000CC"/>
                          </a:solidFill>
                          <a:effectLst/>
                          <a:latin typeface="Times New Roman" pitchFamily="18" charset="0"/>
                          <a:cs typeface="Times New Roman" pitchFamily="18" charset="0"/>
                        </a:rPr>
                        <a:t>thoại</a:t>
                      </a:r>
                      <a:r>
                        <a:rPr kumimoji="0" lang="en-US" sz="3200" b="0" i="0" u="none" strike="noStrike" cap="none" normalizeH="0" baseline="0" dirty="0">
                          <a:ln>
                            <a:noFill/>
                          </a:ln>
                          <a:solidFill>
                            <a:srgbClr val="0000CC"/>
                          </a:solidFill>
                          <a:effectLst/>
                          <a:latin typeface="Times New Roman" pitchFamily="18" charset="0"/>
                          <a:cs typeface="Times New Roman" pitchFamily="18"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CC"/>
                          </a:solidFill>
                          <a:effectLst/>
                          <a:latin typeface="Times New Roman" pitchFamily="18" charset="0"/>
                          <a:cs typeface="Times New Roman" pitchFamily="18" charset="0"/>
                        </a:rPr>
                        <a:t>Độc</a:t>
                      </a:r>
                      <a:r>
                        <a:rPr kumimoji="0" lang="en-US" sz="3200" b="1" i="0" u="none" strike="noStrike" cap="none" normalizeH="0" baseline="0" dirty="0">
                          <a:ln>
                            <a:noFill/>
                          </a:ln>
                          <a:solidFill>
                            <a:srgbClr val="0000CC"/>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0000CC"/>
                          </a:solidFill>
                          <a:effectLst/>
                          <a:latin typeface="Times New Roman" pitchFamily="18" charset="0"/>
                          <a:cs typeface="Times New Roman" pitchFamily="18" charset="0"/>
                        </a:rPr>
                        <a:t>thoại</a:t>
                      </a:r>
                      <a:endParaRPr kumimoji="0" lang="en-US" sz="3200" b="1" i="0" u="none" strike="noStrike" cap="none" normalizeH="0" baseline="0" dirty="0">
                        <a:ln>
                          <a:noFill/>
                        </a:ln>
                        <a:solidFill>
                          <a:srgbClr val="0000CC"/>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0"/>
                  </a:ext>
                </a:extLst>
              </a:tr>
              <a:tr h="5441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sng" strike="noStrike" cap="none" normalizeH="0" baseline="0" dirty="0">
                        <a:ln>
                          <a:noFill/>
                        </a:ln>
                        <a:solidFill>
                          <a:srgbClr val="FF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67193800"/>
                  </a:ext>
                </a:extLst>
              </a:tr>
              <a:tr h="31154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xmlns="" val="10001"/>
                  </a:ext>
                </a:extLst>
              </a:tr>
            </a:tbl>
          </a:graphicData>
        </a:graphic>
      </p:graphicFrame>
      <p:sp>
        <p:nvSpPr>
          <p:cNvPr id="2" name="Text Box 3">
            <a:extLst>
              <a:ext uri="{FF2B5EF4-FFF2-40B4-BE49-F238E27FC236}">
                <a16:creationId xmlns:a16="http://schemas.microsoft.com/office/drawing/2014/main" xmlns="" id="{C298B797-49C5-45CE-BE5F-478FF22B60F4}"/>
              </a:ext>
            </a:extLst>
          </p:cNvPr>
          <p:cNvSpPr txBox="1">
            <a:spLocks noChangeArrowheads="1"/>
          </p:cNvSpPr>
          <p:nvPr/>
        </p:nvSpPr>
        <p:spPr bwMode="auto">
          <a:xfrm>
            <a:off x="655984" y="2125274"/>
            <a:ext cx="2000250" cy="954107"/>
          </a:xfrm>
          <a:prstGeom prst="rect">
            <a:avLst/>
          </a:prstGeom>
          <a:noFill/>
          <a:ln w="9525">
            <a:noFill/>
            <a:miter lim="800000"/>
            <a:headEnd/>
            <a:tailEnd/>
          </a:ln>
          <a:effectLst/>
        </p:spPr>
        <p:txBody>
          <a:bodyPr wrap="square">
            <a:spAutoFit/>
          </a:bodyPr>
          <a:lstStyle/>
          <a:p>
            <a:pPr>
              <a:spcBef>
                <a:spcPct val="50000"/>
              </a:spcBef>
            </a:pPr>
            <a:r>
              <a:rPr lang="en-US" sz="2800" b="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b="0" dirty="0">
                <a:solidFill>
                  <a:srgbClr val="0000FF"/>
                </a:solidFill>
                <a:latin typeface="Times New Roman" pitchFamily="18" charset="0"/>
                <a:cs typeface="Times New Roman" pitchFamily="18" charset="0"/>
              </a:rPr>
              <a:t> :</a:t>
            </a:r>
          </a:p>
        </p:txBody>
      </p:sp>
      <p:sp>
        <p:nvSpPr>
          <p:cNvPr id="3" name="Text Box 4">
            <a:extLst>
              <a:ext uri="{FF2B5EF4-FFF2-40B4-BE49-F238E27FC236}">
                <a16:creationId xmlns:a16="http://schemas.microsoft.com/office/drawing/2014/main" xmlns="" id="{6D027FF3-C981-4FA3-AF5F-7F1AA0A4BAF7}"/>
              </a:ext>
            </a:extLst>
          </p:cNvPr>
          <p:cNvSpPr txBox="1">
            <a:spLocks noChangeArrowheads="1"/>
          </p:cNvSpPr>
          <p:nvPr/>
        </p:nvSpPr>
        <p:spPr bwMode="auto">
          <a:xfrm>
            <a:off x="573986" y="3721953"/>
            <a:ext cx="1861101" cy="954107"/>
          </a:xfrm>
          <a:prstGeom prst="rect">
            <a:avLst/>
          </a:prstGeom>
          <a:noFill/>
          <a:ln w="9525">
            <a:noFill/>
            <a:miter lim="800000"/>
            <a:headEnd/>
            <a:tailEnd/>
          </a:ln>
          <a:effectLst/>
        </p:spPr>
        <p:txBody>
          <a:bodyPr wrap="square">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p>
        </p:txBody>
      </p:sp>
      <p:sp>
        <p:nvSpPr>
          <p:cNvPr id="5" name="Rectangle 4">
            <a:extLst>
              <a:ext uri="{FF2B5EF4-FFF2-40B4-BE49-F238E27FC236}">
                <a16:creationId xmlns:a16="http://schemas.microsoft.com/office/drawing/2014/main" xmlns="" id="{4F184033-2876-4D6F-9A89-F7E52B33498C}"/>
              </a:ext>
            </a:extLst>
          </p:cNvPr>
          <p:cNvSpPr/>
          <p:nvPr/>
        </p:nvSpPr>
        <p:spPr>
          <a:xfrm>
            <a:off x="323022" y="322125"/>
            <a:ext cx="8713474" cy="1083374"/>
          </a:xfrm>
          <a:prstGeom prst="rect">
            <a:avLst/>
          </a:prstGeom>
        </p:spPr>
        <p:txBody>
          <a:bodyPr wrap="square">
            <a:spAutoFit/>
          </a:bodyPr>
          <a:lstStyle/>
          <a:p>
            <a:pPr>
              <a:lnSpc>
                <a:spcPct val="115000"/>
              </a:lnSpc>
              <a:spcBef>
                <a:spcPts val="600"/>
              </a:spcBef>
              <a:spcAft>
                <a:spcPts val="600"/>
              </a:spcAft>
            </a:pPr>
            <a:r>
              <a:rPr lang="en-US" sz="2800" b="1" dirty="0">
                <a:latin typeface="Times New Roman"/>
                <a:ea typeface="Times New Roman"/>
              </a:rPr>
              <a:t>* So </a:t>
            </a:r>
            <a:r>
              <a:rPr lang="en-US" sz="2800" b="1" dirty="0" err="1">
                <a:latin typeface="Times New Roman"/>
                <a:ea typeface="Times New Roman"/>
              </a:rPr>
              <a:t>sánh</a:t>
            </a:r>
            <a:r>
              <a:rPr lang="en-US" sz="2800" b="1" dirty="0">
                <a:latin typeface="Times New Roman"/>
                <a:ea typeface="Times New Roman"/>
              </a:rPr>
              <a:t> </a:t>
            </a:r>
            <a:r>
              <a:rPr lang="en-US" sz="2800" b="1" dirty="0" err="1">
                <a:latin typeface="Times New Roman"/>
                <a:ea typeface="Times New Roman"/>
              </a:rPr>
              <a:t>điểm</a:t>
            </a:r>
            <a:r>
              <a:rPr lang="en-US" sz="2800" b="1" dirty="0">
                <a:latin typeface="Times New Roman"/>
                <a:ea typeface="Times New Roman"/>
              </a:rPr>
              <a:t> </a:t>
            </a:r>
            <a:r>
              <a:rPr lang="en-US" sz="2800" b="1" dirty="0" err="1">
                <a:latin typeface="Times New Roman"/>
                <a:ea typeface="Times New Roman"/>
              </a:rPr>
              <a:t>giống</a:t>
            </a:r>
            <a:r>
              <a:rPr lang="en-US" sz="2800" b="1" dirty="0">
                <a:latin typeface="Times New Roman"/>
                <a:ea typeface="Times New Roman"/>
              </a:rPr>
              <a:t> </a:t>
            </a:r>
            <a:r>
              <a:rPr lang="en-US" sz="2800" b="1" dirty="0" err="1">
                <a:latin typeface="Times New Roman"/>
                <a:ea typeface="Times New Roman"/>
              </a:rPr>
              <a:t>và</a:t>
            </a:r>
            <a:r>
              <a:rPr lang="en-US" sz="2800" b="1" dirty="0">
                <a:latin typeface="Times New Roman"/>
                <a:ea typeface="Times New Roman"/>
              </a:rPr>
              <a:t> </a:t>
            </a:r>
            <a:r>
              <a:rPr lang="en-US" sz="2800" b="1" dirty="0" err="1">
                <a:latin typeface="Times New Roman"/>
                <a:ea typeface="Times New Roman"/>
              </a:rPr>
              <a:t>khác</a:t>
            </a:r>
            <a:r>
              <a:rPr lang="en-US" sz="2800" b="1" dirty="0">
                <a:latin typeface="Times New Roman"/>
                <a:ea typeface="Times New Roman"/>
              </a:rPr>
              <a:t> </a:t>
            </a:r>
            <a:r>
              <a:rPr lang="en-US" sz="2800" b="1" dirty="0" err="1">
                <a:latin typeface="Times New Roman"/>
                <a:ea typeface="Times New Roman"/>
              </a:rPr>
              <a:t>nhau</a:t>
            </a:r>
            <a:r>
              <a:rPr lang="en-US" sz="2800" b="1" dirty="0">
                <a:latin typeface="Times New Roman"/>
                <a:ea typeface="Times New Roman"/>
              </a:rPr>
              <a:t> </a:t>
            </a:r>
            <a:r>
              <a:rPr lang="en-US" sz="2800" b="1" dirty="0" err="1">
                <a:latin typeface="Times New Roman"/>
                <a:ea typeface="Times New Roman"/>
              </a:rPr>
              <a:t>giữa</a:t>
            </a:r>
            <a:r>
              <a:rPr lang="en-US" sz="2800" b="1" dirty="0">
                <a:latin typeface="Times New Roman"/>
                <a:ea typeface="Times New Roman"/>
              </a:rPr>
              <a:t> </a:t>
            </a:r>
            <a:r>
              <a:rPr lang="en-US" sz="2800" b="1" dirty="0" err="1">
                <a:latin typeface="Times New Roman"/>
                <a:ea typeface="Times New Roman"/>
              </a:rPr>
              <a:t>đối</a:t>
            </a:r>
            <a:r>
              <a:rPr lang="en-US" sz="2800" b="1" dirty="0">
                <a:latin typeface="Times New Roman"/>
                <a:ea typeface="Times New Roman"/>
              </a:rPr>
              <a:t> </a:t>
            </a:r>
            <a:r>
              <a:rPr lang="en-US" sz="2800" b="1" dirty="0" err="1">
                <a:latin typeface="Times New Roman"/>
                <a:ea typeface="Times New Roman"/>
              </a:rPr>
              <a:t>thoại</a:t>
            </a:r>
            <a:r>
              <a:rPr lang="en-US" sz="2800" b="1" dirty="0">
                <a:latin typeface="Times New Roman"/>
                <a:ea typeface="Times New Roman"/>
              </a:rPr>
              <a:t> </a:t>
            </a:r>
            <a:r>
              <a:rPr lang="en-US" sz="2800" b="1" dirty="0" err="1">
                <a:latin typeface="Times New Roman"/>
                <a:ea typeface="Times New Roman"/>
              </a:rPr>
              <a:t>và</a:t>
            </a:r>
            <a:r>
              <a:rPr lang="en-US" sz="2800" b="1" dirty="0">
                <a:latin typeface="Times New Roman"/>
                <a:ea typeface="Times New Roman"/>
              </a:rPr>
              <a:t> </a:t>
            </a:r>
            <a:r>
              <a:rPr lang="en-US" sz="2800" b="1" dirty="0" err="1">
                <a:latin typeface="Times New Roman"/>
                <a:ea typeface="Times New Roman"/>
              </a:rPr>
              <a:t>độc</a:t>
            </a:r>
            <a:r>
              <a:rPr lang="en-US" sz="2800" b="1" dirty="0">
                <a:latin typeface="Times New Roman"/>
                <a:ea typeface="Times New Roman"/>
              </a:rPr>
              <a:t> </a:t>
            </a:r>
            <a:r>
              <a:rPr lang="en-US" sz="2800" b="1" dirty="0" err="1">
                <a:latin typeface="Times New Roman"/>
                <a:ea typeface="Times New Roman"/>
              </a:rPr>
              <a:t>thoại</a:t>
            </a:r>
            <a:r>
              <a:rPr lang="en-US" sz="2800" b="1" dirty="0">
                <a:latin typeface="Times New Roman"/>
                <a:ea typeface="Times New Roman"/>
              </a:rPr>
              <a:t>.</a:t>
            </a:r>
          </a:p>
        </p:txBody>
      </p:sp>
      <p:sp>
        <p:nvSpPr>
          <p:cNvPr id="6" name="TextBox 5">
            <a:extLst>
              <a:ext uri="{FF2B5EF4-FFF2-40B4-BE49-F238E27FC236}">
                <a16:creationId xmlns:a16="http://schemas.microsoft.com/office/drawing/2014/main" xmlns="" id="{2B59E572-D367-48C5-B9C1-860EC38A507D}"/>
              </a:ext>
            </a:extLst>
          </p:cNvPr>
          <p:cNvSpPr txBox="1"/>
          <p:nvPr/>
        </p:nvSpPr>
        <p:spPr>
          <a:xfrm>
            <a:off x="3493604" y="2142937"/>
            <a:ext cx="3257550" cy="954107"/>
          </a:xfrm>
          <a:prstGeom prst="rect">
            <a:avLst/>
          </a:prstGeom>
          <a:noFill/>
        </p:spPr>
        <p:txBody>
          <a:bodyPr wrap="square" rtlCol="0">
            <a:spAutoFit/>
          </a:bodyPr>
          <a:lstStyle/>
          <a:p>
            <a:r>
              <a:rPr lang="en-US" sz="2800" dirty="0" err="1">
                <a:solidFill>
                  <a:srgbClr val="0000FF"/>
                </a:solidFill>
                <a:latin typeface="Times New Roman" pitchFamily="18" charset="0"/>
                <a:cs typeface="Times New Roman" pitchFamily="18" charset="0"/>
              </a:rPr>
              <a:t>Đều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dấu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dòng</a:t>
            </a:r>
            <a:r>
              <a:rPr lang="en-US" sz="2800" dirty="0">
                <a:solidFill>
                  <a:srgbClr val="0000FF"/>
                </a:solidFill>
                <a:latin typeface="Times New Roman" pitchFamily="18" charset="0"/>
                <a:cs typeface="Times New Roman" pitchFamily="18" charset="0"/>
              </a:rPr>
              <a:t>.</a:t>
            </a:r>
            <a:endParaRPr lang="en-US" sz="2800" dirty="0"/>
          </a:p>
        </p:txBody>
      </p:sp>
      <p:sp>
        <p:nvSpPr>
          <p:cNvPr id="7" name="TextBox 6">
            <a:extLst>
              <a:ext uri="{FF2B5EF4-FFF2-40B4-BE49-F238E27FC236}">
                <a16:creationId xmlns:a16="http://schemas.microsoft.com/office/drawing/2014/main" xmlns="" id="{1971C37D-CB0E-47A9-8BEF-505F2F91A3B9}"/>
              </a:ext>
            </a:extLst>
          </p:cNvPr>
          <p:cNvSpPr txBox="1"/>
          <p:nvPr/>
        </p:nvSpPr>
        <p:spPr>
          <a:xfrm>
            <a:off x="3083614" y="3000825"/>
            <a:ext cx="2244869" cy="2246769"/>
          </a:xfrm>
          <a:prstGeom prst="rect">
            <a:avLst/>
          </a:prstGeom>
          <a:noFill/>
        </p:spPr>
        <p:txBody>
          <a:bodyPr wrap="square" rtlCol="0">
            <a:spAutoFit/>
          </a:bodyPr>
          <a:lstStyle/>
          <a:p>
            <a:pPr lvl="0" algn="just" fontAlgn="base">
              <a:spcBef>
                <a:spcPct val="20000"/>
              </a:spcBef>
              <a:spcAft>
                <a:spcPct val="0"/>
              </a:spcAft>
            </a:pP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đối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đáp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trò</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giữa</a:t>
            </a:r>
            <a:r>
              <a:rPr lang="en-US" sz="2800" b="1" dirty="0">
                <a:solidFill>
                  <a:srgbClr val="0000FF"/>
                </a:solidFill>
                <a:latin typeface="Times New Roman" pitchFamily="18" charset="0"/>
                <a:cs typeface="Times New Roman" pitchFamily="18" charset="0"/>
              </a:rPr>
              <a:t> 2 </a:t>
            </a:r>
            <a:r>
              <a:rPr lang="en-US" sz="2800" b="1" dirty="0" err="1">
                <a:solidFill>
                  <a:srgbClr val="0000FF"/>
                </a:solidFill>
                <a:latin typeface="Times New Roman" pitchFamily="18" charset="0"/>
                <a:cs typeface="Times New Roman" pitchFamily="18" charset="0"/>
              </a:rPr>
              <a:t>hoặc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người</a:t>
            </a:r>
            <a:r>
              <a:rPr lang="en-US" sz="2800" b="1" dirty="0">
                <a:solidFill>
                  <a:srgbClr val="0000FF"/>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xmlns="" id="{FA21B8F9-C80C-4B92-B4E4-B06A1084D2A3}"/>
              </a:ext>
            </a:extLst>
          </p:cNvPr>
          <p:cNvSpPr txBox="1"/>
          <p:nvPr/>
        </p:nvSpPr>
        <p:spPr>
          <a:xfrm>
            <a:off x="5583306" y="2984657"/>
            <a:ext cx="2512115" cy="3108543"/>
          </a:xfrm>
          <a:prstGeom prst="rect">
            <a:avLst/>
          </a:prstGeom>
          <a:noFill/>
        </p:spPr>
        <p:txBody>
          <a:bodyPr wrap="square" rtlCol="0">
            <a:spAutoFit/>
          </a:bodyPr>
          <a:lstStyle/>
          <a:p>
            <a:pPr lvl="0" algn="just" fontAlgn="base">
              <a:spcBef>
                <a:spcPct val="20000"/>
              </a:spcBef>
              <a:spcAft>
                <a:spcPct val="0"/>
              </a:spcAft>
            </a:pP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lời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1 </a:t>
            </a:r>
            <a:r>
              <a:rPr lang="en-US" sz="2800" b="1" dirty="0" err="1">
                <a:solidFill>
                  <a:srgbClr val="0000FF"/>
                </a:solidFill>
                <a:latin typeface="Times New Roman" pitchFamily="18" charset="0"/>
                <a:cs typeface="Times New Roman" pitchFamily="18" charset="0"/>
              </a:rPr>
              <a:t>người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hoặc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1 </a:t>
            </a:r>
            <a:r>
              <a:rPr lang="en-US" sz="2800" b="1" dirty="0" err="1">
                <a:solidFill>
                  <a:srgbClr val="0000FF"/>
                </a:solidFill>
                <a:latin typeface="Times New Roman" pitchFamily="18" charset="0"/>
                <a:cs typeface="Times New Roman" pitchFamily="18" charset="0"/>
              </a:rPr>
              <a:t>ai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trong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tưởng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216927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56F272EC-5E4B-4AC6-89F5-9E9AF33599A4}"/>
              </a:ext>
            </a:extLst>
          </p:cNvPr>
          <p:cNvSpPr txBox="1">
            <a:spLocks noChangeArrowheads="1"/>
          </p:cNvSpPr>
          <p:nvPr/>
        </p:nvSpPr>
        <p:spPr>
          <a:xfrm>
            <a:off x="780222" y="-152400"/>
            <a:ext cx="6172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00CC"/>
                </a:solidFill>
                <a:latin typeface="Times New Roman"/>
                <a:ea typeface="Times New Roman"/>
              </a:rPr>
              <a:t>* </a:t>
            </a:r>
            <a:r>
              <a:rPr lang="en-US" sz="3200" b="1" dirty="0" err="1">
                <a:solidFill>
                  <a:srgbClr val="0000CC"/>
                </a:solidFill>
                <a:latin typeface="Times New Roman" pitchFamily="18" charset="0"/>
                <a:cs typeface="Times New Roman" pitchFamily="18" charset="0"/>
              </a:rPr>
              <a:t>Phân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biệt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độc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thoại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và</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độc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thoại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nội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tâm</a:t>
            </a:r>
            <a:endParaRPr lang="en-US" sz="3200" b="1" dirty="0">
              <a:solidFill>
                <a:srgbClr val="0000CC"/>
              </a:solidFill>
              <a:latin typeface="Times New Roman" pitchFamily="18" charset="0"/>
              <a:cs typeface="Times New Roman" pitchFamily="18" charset="0"/>
            </a:endParaRPr>
          </a:p>
        </p:txBody>
      </p:sp>
      <p:graphicFrame>
        <p:nvGraphicFramePr>
          <p:cNvPr id="3" name="Group 70">
            <a:extLst>
              <a:ext uri="{FF2B5EF4-FFF2-40B4-BE49-F238E27FC236}">
                <a16:creationId xmlns:a16="http://schemas.microsoft.com/office/drawing/2014/main" xmlns="" id="{DF496A7A-42E3-45C7-9363-CC7781CD4E44}"/>
              </a:ext>
            </a:extLst>
          </p:cNvPr>
          <p:cNvGraphicFramePr>
            <a:graphicFrameLocks noGrp="1"/>
          </p:cNvGraphicFramePr>
          <p:nvPr>
            <p:extLst>
              <p:ext uri="{D42A27DB-BD31-4B8C-83A1-F6EECF244321}">
                <p14:modId xmlns:p14="http://schemas.microsoft.com/office/powerpoint/2010/main" val="3191950029"/>
              </p:ext>
            </p:extLst>
          </p:nvPr>
        </p:nvGraphicFramePr>
        <p:xfrm>
          <a:off x="514349" y="990600"/>
          <a:ext cx="7446894" cy="5650992"/>
        </p:xfrm>
        <a:graphic>
          <a:graphicData uri="http://schemas.openxmlformats.org/drawingml/2006/table">
            <a:tbl>
              <a:tblPr/>
              <a:tblGrid>
                <a:gridCol w="1630472">
                  <a:extLst>
                    <a:ext uri="{9D8B030D-6E8A-4147-A177-3AD203B41FA5}">
                      <a16:colId xmlns:a16="http://schemas.microsoft.com/office/drawing/2014/main" xmlns="" val="20000"/>
                    </a:ext>
                  </a:extLst>
                </a:gridCol>
                <a:gridCol w="2816003">
                  <a:extLst>
                    <a:ext uri="{9D8B030D-6E8A-4147-A177-3AD203B41FA5}">
                      <a16:colId xmlns:a16="http://schemas.microsoft.com/office/drawing/2014/main" xmlns="" val="20001"/>
                    </a:ext>
                  </a:extLst>
                </a:gridCol>
                <a:gridCol w="3000419">
                  <a:extLst>
                    <a:ext uri="{9D8B030D-6E8A-4147-A177-3AD203B41FA5}">
                      <a16:colId xmlns:a16="http://schemas.microsoft.com/office/drawing/2014/main" xmlns="" val="20002"/>
                    </a:ext>
                  </a:extLst>
                </a:gridCol>
              </a:tblGrid>
              <a:tr h="1066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Times New Roman" pitchFamily="18" charset="0"/>
                        </a:rPr>
                        <a:t>TT</a:t>
                      </a:r>
                    </a:p>
                  </a:txBody>
                  <a:tcPr marL="68580" marR="6858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Times New Roman" pitchFamily="18" charset="0"/>
                        </a:rPr>
                        <a:t>ĐỘC THOẠI</a:t>
                      </a:r>
                    </a:p>
                  </a:txBody>
                  <a:tcPr marL="68580" marR="6858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Times New Roman" pitchFamily="18" charset="0"/>
                        </a:rPr>
                        <a:t>ĐỘC THOẠI NỘI TÂM</a:t>
                      </a:r>
                    </a:p>
                  </a:txBody>
                  <a:tcPr marL="68580" marR="6858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xmlns="" val="10000"/>
                  </a:ext>
                </a:extLst>
              </a:tr>
              <a:tr h="1371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Giống</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nhau</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1">
                        <a:lumMod val="40000"/>
                        <a:lumOff val="60000"/>
                      </a:scheme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xmlns="" val="10001"/>
                  </a:ext>
                </a:extLst>
              </a:tr>
              <a:tr h="321259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Khác</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nhau</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xmlns="" val="10002"/>
                  </a:ext>
                </a:extLst>
              </a:tr>
            </a:tbl>
          </a:graphicData>
        </a:graphic>
      </p:graphicFrame>
      <p:sp>
        <p:nvSpPr>
          <p:cNvPr id="4" name="TextBox 3">
            <a:extLst>
              <a:ext uri="{FF2B5EF4-FFF2-40B4-BE49-F238E27FC236}">
                <a16:creationId xmlns:a16="http://schemas.microsoft.com/office/drawing/2014/main" xmlns="" id="{A95526FC-E387-4AC7-8358-3BE807CDF1CF}"/>
              </a:ext>
            </a:extLst>
          </p:cNvPr>
          <p:cNvSpPr txBox="1"/>
          <p:nvPr/>
        </p:nvSpPr>
        <p:spPr>
          <a:xfrm>
            <a:off x="2286000" y="2133601"/>
            <a:ext cx="5536095" cy="1384995"/>
          </a:xfrm>
          <a:prstGeom prst="rect">
            <a:avLst/>
          </a:prstGeom>
          <a:noFill/>
        </p:spPr>
        <p:txBody>
          <a:bodyPr wrap="square" rtlCol="0">
            <a:spAutoFit/>
          </a:bodyPr>
          <a:lstStyle/>
          <a:p>
            <a:pPr fontAlgn="base">
              <a:spcBef>
                <a:spcPct val="20000"/>
              </a:spcBef>
              <a:spcAft>
                <a:spcPct val="0"/>
              </a:spcAft>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một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nào</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với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chính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mình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hoặc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với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một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ai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tưởng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tượng</a:t>
            </a:r>
            <a:r>
              <a:rPr lang="en-US" sz="2800" b="1" dirty="0">
                <a:solidFill>
                  <a:prstClr val="black"/>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0B3D4ACF-1AD3-409E-86CF-9FB9BF8C47E0}"/>
              </a:ext>
            </a:extLst>
          </p:cNvPr>
          <p:cNvSpPr txBox="1"/>
          <p:nvPr/>
        </p:nvSpPr>
        <p:spPr>
          <a:xfrm>
            <a:off x="2201518" y="3541787"/>
            <a:ext cx="2618960" cy="2763834"/>
          </a:xfrm>
          <a:prstGeom prst="rect">
            <a:avLst/>
          </a:prstGeom>
          <a:noFill/>
        </p:spPr>
        <p:txBody>
          <a:bodyPr wrap="square" rtlCol="0">
            <a:spAutoFit/>
          </a:bodyPr>
          <a:lstStyle/>
          <a:p>
            <a:pPr algn="just" fontAlgn="base">
              <a:spcBef>
                <a:spcPct val="20000"/>
              </a:spcBef>
              <a:spcAft>
                <a:spcPct val="0"/>
              </a:spcAft>
              <a:buFontTx/>
              <a:buChar char="-"/>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lời</a:t>
            </a:r>
            <a:r>
              <a:rPr lang="en-US" sz="2800" b="1" dirty="0">
                <a:solidFill>
                  <a:prstClr val="black"/>
                </a:solidFill>
                <a:latin typeface="Times New Roman" pitchFamily="18" charset="0"/>
                <a:cs typeface="Times New Roman" pitchFamily="18" charset="0"/>
              </a:rPr>
              <a:t> </a:t>
            </a:r>
          </a:p>
          <a:p>
            <a:pPr algn="just" fontAlgn="base">
              <a:spcBef>
                <a:spcPct val="20000"/>
              </a:spcBef>
              <a:spcAft>
                <a:spcPct val="0"/>
              </a:spcAft>
              <a:buFontTx/>
              <a:buChar char="-"/>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tự</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sự</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phía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trước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câu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gạch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đầu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dòng</a:t>
            </a:r>
            <a:endParaRPr lang="en-US" sz="2800" b="1" dirty="0">
              <a:solidFill>
                <a:prstClr val="black"/>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FB57A801-78AD-431D-B3A6-511A1C522445}"/>
              </a:ext>
            </a:extLst>
          </p:cNvPr>
          <p:cNvSpPr txBox="1"/>
          <p:nvPr/>
        </p:nvSpPr>
        <p:spPr>
          <a:xfrm>
            <a:off x="5123620" y="3538473"/>
            <a:ext cx="2698475" cy="3194721"/>
          </a:xfrm>
          <a:prstGeom prst="rect">
            <a:avLst/>
          </a:prstGeom>
          <a:noFill/>
        </p:spPr>
        <p:txBody>
          <a:bodyPr wrap="square" rtlCol="0">
            <a:spAutoFit/>
          </a:bodyPr>
          <a:lstStyle/>
          <a:p>
            <a:pPr algn="just" fontAlgn="base">
              <a:spcBef>
                <a:spcPct val="20000"/>
              </a:spcBef>
              <a:spcAft>
                <a:spcPct val="0"/>
              </a:spcAft>
              <a:buFontTx/>
              <a:buChar char="-"/>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Không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lời</a:t>
            </a:r>
            <a:r>
              <a:rPr lang="en-US" sz="2800" b="1" dirty="0">
                <a:solidFill>
                  <a:prstClr val="black"/>
                </a:solidFill>
                <a:latin typeface="Times New Roman" pitchFamily="18" charset="0"/>
                <a:cs typeface="Times New Roman" pitchFamily="18" charset="0"/>
              </a:rPr>
              <a:t>.</a:t>
            </a:r>
          </a:p>
          <a:p>
            <a:pPr algn="just" fontAlgn="base">
              <a:spcBef>
                <a:spcPct val="20000"/>
              </a:spcBef>
              <a:spcAft>
                <a:spcPct val="0"/>
              </a:spcAft>
              <a:buFontTx/>
              <a:buChar char="-"/>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tự</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sự</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phía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trước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câu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không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gạch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đầu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dòng</a:t>
            </a:r>
            <a:endParaRPr lang="en-US"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4785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xmlns="" id="{C7C4B7B7-DEEB-4CB1-8C05-2C36EAA12789}"/>
              </a:ext>
            </a:extLst>
          </p:cNvPr>
          <p:cNvSpPr>
            <a:spLocks noChangeArrowheads="1"/>
          </p:cNvSpPr>
          <p:nvPr/>
        </p:nvSpPr>
        <p:spPr bwMode="auto">
          <a:xfrm>
            <a:off x="259660" y="535901"/>
            <a:ext cx="862468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700" i="1">
                <a:solidFill>
                  <a:srgbClr val="339933"/>
                </a:solidFill>
                <a:latin typeface=".VnVogue" panose="020B7200000000000000" pitchFamily="34" charset="0"/>
                <a:cs typeface="Arial" panose="020B0604020202020204" pitchFamily="34" charset="0"/>
              </a:defRPr>
            </a:lvl1pPr>
            <a:lvl2pPr marL="742950" indent="-285750" eaLnBrk="0" hangingPunct="0">
              <a:defRPr sz="2700" i="1">
                <a:solidFill>
                  <a:srgbClr val="339933"/>
                </a:solidFill>
                <a:latin typeface=".VnVogue" panose="020B7200000000000000" pitchFamily="34" charset="0"/>
                <a:cs typeface="Arial" panose="020B0604020202020204" pitchFamily="34" charset="0"/>
              </a:defRPr>
            </a:lvl2pPr>
            <a:lvl3pPr marL="1143000" indent="-228600" eaLnBrk="0" hangingPunct="0">
              <a:defRPr sz="2700" i="1">
                <a:solidFill>
                  <a:srgbClr val="339933"/>
                </a:solidFill>
                <a:latin typeface=".VnVogue" panose="020B7200000000000000" pitchFamily="34" charset="0"/>
                <a:cs typeface="Arial" panose="020B0604020202020204" pitchFamily="34" charset="0"/>
              </a:defRPr>
            </a:lvl3pPr>
            <a:lvl4pPr marL="1600200" indent="-228600" eaLnBrk="0" hangingPunct="0">
              <a:defRPr sz="2700" i="1">
                <a:solidFill>
                  <a:srgbClr val="339933"/>
                </a:solidFill>
                <a:latin typeface=".VnVogue" panose="020B7200000000000000" pitchFamily="34" charset="0"/>
                <a:cs typeface="Arial" panose="020B0604020202020204" pitchFamily="34" charset="0"/>
              </a:defRPr>
            </a:lvl4pPr>
            <a:lvl5pPr marL="2057400" indent="-228600" eaLnBrk="0" hangingPunct="0">
              <a:defRPr sz="2700" i="1">
                <a:solidFill>
                  <a:srgbClr val="339933"/>
                </a:solidFill>
                <a:latin typeface=".VnVogue" panose="020B7200000000000000" pitchFamily="34" charset="0"/>
                <a:cs typeface="Arial" panose="020B0604020202020204" pitchFamily="34" charset="0"/>
              </a:defRPr>
            </a:lvl5pPr>
            <a:lvl6pPr marL="25146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6pPr>
            <a:lvl7pPr marL="29718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7pPr>
            <a:lvl8pPr marL="34290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8pPr>
            <a:lvl9pPr marL="38862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9pPr>
          </a:lstStyle>
          <a:p>
            <a:pPr algn="just" fontAlgn="base">
              <a:spcBef>
                <a:spcPct val="0"/>
              </a:spcBef>
              <a:spcAft>
                <a:spcPct val="0"/>
              </a:spcAft>
            </a:pPr>
            <a:r>
              <a:rPr lang="it-IT" altLang="en-US" sz="2800" b="1" dirty="0">
                <a:solidFill>
                  <a:srgbClr val="CC0066"/>
                </a:solidFill>
                <a:cs typeface="Times New Roman" panose="02020603050405020304" pitchFamily="18" charset="0"/>
              </a:rPr>
              <a:t> </a:t>
            </a:r>
            <a:r>
              <a:rPr lang="it-IT" altLang="en-US" sz="2800" b="1" i="0" dirty="0">
                <a:solidFill>
                  <a:prstClr val="black"/>
                </a:solidFill>
                <a:latin typeface="Times New Roman" panose="02020603050405020304" pitchFamily="18" charset="0"/>
                <a:cs typeface="Times New Roman" panose="02020603050405020304" pitchFamily="18" charset="0"/>
              </a:rPr>
              <a:t>Nhận biết độc thoại nội tâm trong đoạn văn sau:</a:t>
            </a:r>
          </a:p>
          <a:p>
            <a:pPr algn="just" fontAlgn="base">
              <a:spcBef>
                <a:spcPct val="0"/>
              </a:spcBef>
              <a:spcAft>
                <a:spcPct val="0"/>
              </a:spcAft>
            </a:pPr>
            <a:r>
              <a:rPr lang="it-IT" altLang="en-US" sz="2800" b="1" dirty="0">
                <a:solidFill>
                  <a:prstClr val="black"/>
                </a:solidFill>
                <a:latin typeface="Times New Roman" panose="02020603050405020304" pitchFamily="18" charset="0"/>
                <a:cs typeface="Times New Roman" panose="02020603050405020304" pitchFamily="18" charset="0"/>
              </a:rPr>
              <a:t> </a:t>
            </a:r>
            <a:r>
              <a:rPr lang="it-IT" altLang="en-US" sz="2800" dirty="0">
                <a:solidFill>
                  <a:prstClr val="black"/>
                </a:solidFill>
                <a:latin typeface="Times New Roman" panose="02020603050405020304" pitchFamily="18" charset="0"/>
                <a:cs typeface="Times New Roman" panose="02020603050405020304" pitchFamily="18" charset="0"/>
              </a:rPr>
              <a:t>Thế là lão Hạc đã chết, trước phần mộ lão Hạc:</a:t>
            </a:r>
            <a:endParaRPr lang="en-US" altLang="en-US" sz="2800" dirty="0">
              <a:solidFill>
                <a:prstClr val="black"/>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it-IT"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a:solidFill>
                  <a:srgbClr val="0000FF"/>
                </a:solidFill>
                <a:latin typeface="Times New Roman" panose="02020603050405020304" pitchFamily="18" charset="0"/>
                <a:cs typeface="Times New Roman" panose="02020603050405020304" pitchFamily="18" charset="0"/>
              </a:rPr>
              <a:t>Cụ </a:t>
            </a:r>
            <a:r>
              <a:rPr lang="en-US" altLang="en-US" sz="2800" dirty="0" err="1">
                <a:solidFill>
                  <a:srgbClr val="0000FF"/>
                </a:solidFill>
                <a:latin typeface="Times New Roman" panose="02020603050405020304" pitchFamily="18" charset="0"/>
                <a:cs typeface="Times New Roman" panose="02020603050405020304" pitchFamily="18" charset="0"/>
              </a:rPr>
              <a:t>Hạc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xin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làm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đúng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những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lời</a:t>
            </a:r>
            <a:r>
              <a:rPr lang="en-US" altLang="en-US" sz="2800" dirty="0">
                <a:solidFill>
                  <a:srgbClr val="0000FF"/>
                </a:solidFill>
                <a:latin typeface="Times New Roman" panose="02020603050405020304" pitchFamily="18" charset="0"/>
                <a:cs typeface="Times New Roman" panose="02020603050405020304" pitchFamily="18" charset="0"/>
              </a:rPr>
              <a:t> cụ </a:t>
            </a:r>
            <a:r>
              <a:rPr lang="en-US" altLang="en-US" sz="2800" dirty="0" err="1">
                <a:solidFill>
                  <a:srgbClr val="0000FF"/>
                </a:solidFill>
                <a:latin typeface="Times New Roman" panose="02020603050405020304" pitchFamily="18" charset="0"/>
                <a:cs typeface="Times New Roman" panose="02020603050405020304" pitchFamily="18" charset="0"/>
              </a:rPr>
              <a:t>ủy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thác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sẽ </a:t>
            </a:r>
            <a:r>
              <a:rPr lang="en-US" altLang="en-US" sz="2800" dirty="0" err="1">
                <a:solidFill>
                  <a:srgbClr val="0000FF"/>
                </a:solidFill>
                <a:latin typeface="Times New Roman" panose="02020603050405020304" pitchFamily="18" charset="0"/>
                <a:cs typeface="Times New Roman" panose="02020603050405020304" pitchFamily="18" charset="0"/>
              </a:rPr>
              <a:t>giư</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nguyên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vẹn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vườn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đê</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trao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cho</a:t>
            </a:r>
            <a:r>
              <a:rPr lang="en-US" altLang="en-US" sz="2800" dirty="0">
                <a:solidFill>
                  <a:srgbClr val="0000FF"/>
                </a:solidFill>
                <a:latin typeface="Times New Roman" panose="02020603050405020304" pitchFamily="18" charset="0"/>
                <a:cs typeface="Times New Roman" panose="02020603050405020304" pitchFamily="18" charset="0"/>
              </a:rPr>
              <a:t> con cụ,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sẽ </a:t>
            </a:r>
            <a:r>
              <a:rPr lang="en-US" altLang="en-US" sz="2800" dirty="0" err="1">
                <a:solidFill>
                  <a:srgbClr val="0000FF"/>
                </a:solidFill>
                <a:latin typeface="Times New Roman" panose="02020603050405020304" pitchFamily="18" charset="0"/>
                <a:cs typeface="Times New Roman" panose="02020603050405020304" pitchFamily="18" charset="0"/>
              </a:rPr>
              <a:t>nói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ấy</a:t>
            </a:r>
            <a:r>
              <a:rPr lang="en-US" altLang="en-US" sz="2800" dirty="0">
                <a:solidFill>
                  <a:srgbClr val="0000FF"/>
                </a:solidFill>
                <a:latin typeface="Times New Roman" panose="02020603050405020304" pitchFamily="18" charset="0"/>
                <a:cs typeface="Times New Roman" panose="02020603050405020304" pitchFamily="18" charset="0"/>
              </a:rPr>
              <a:t> cụ </a:t>
            </a:r>
            <a:r>
              <a:rPr lang="en-US" altLang="en-US" sz="2800" dirty="0" err="1">
                <a:solidFill>
                  <a:srgbClr val="0000FF"/>
                </a:solidFill>
                <a:latin typeface="Times New Roman" panose="02020603050405020304" pitchFamily="18" charset="0"/>
                <a:cs typeface="Times New Roman" panose="02020603050405020304" pitchFamily="18" charset="0"/>
              </a:rPr>
              <a:t>tha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chết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chư</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chịu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đê</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mất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vườn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nguyền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rủa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những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kẻ</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đã</a:t>
            </a:r>
            <a:r>
              <a:rPr lang="en-US" altLang="en-US" sz="2800" dirty="0">
                <a:solidFill>
                  <a:srgbClr val="0000FF"/>
                </a:solidFill>
                <a:latin typeface="Times New Roman" panose="02020603050405020304" pitchFamily="18" charset="0"/>
                <a:cs typeface="Times New Roman" panose="02020603050405020304" pitchFamily="18" charset="0"/>
              </a:rPr>
              <a:t> hà </a:t>
            </a:r>
            <a:r>
              <a:rPr lang="en-US" altLang="en-US" sz="2800" dirty="0" err="1">
                <a:solidFill>
                  <a:srgbClr val="0000FF"/>
                </a:solidFill>
                <a:latin typeface="Times New Roman" panose="02020603050405020304" pitchFamily="18" charset="0"/>
                <a:cs typeface="Times New Roman" panose="02020603050405020304" pitchFamily="18" charset="0"/>
              </a:rPr>
              <a:t>hiếp</a:t>
            </a:r>
            <a:r>
              <a:rPr lang="en-US" altLang="en-US" sz="2800" dirty="0">
                <a:solidFill>
                  <a:srgbClr val="0000FF"/>
                </a:solidFill>
                <a:latin typeface="Times New Roman" panose="02020603050405020304" pitchFamily="18" charset="0"/>
                <a:cs typeface="Times New Roman" panose="02020603050405020304" pitchFamily="18" charset="0"/>
              </a:rPr>
              <a:t> cụ, </a:t>
            </a:r>
            <a:r>
              <a:rPr lang="en-US" altLang="en-US" sz="2800" dirty="0" err="1">
                <a:solidFill>
                  <a:srgbClr val="0000FF"/>
                </a:solidFill>
                <a:latin typeface="Times New Roman" panose="02020603050405020304" pitchFamily="18" charset="0"/>
                <a:cs typeface="Times New Roman" panose="02020603050405020304" pitchFamily="18" charset="0"/>
              </a:rPr>
              <a:t>đẩy</a:t>
            </a:r>
            <a:r>
              <a:rPr lang="en-US" altLang="en-US" sz="2800" dirty="0">
                <a:solidFill>
                  <a:srgbClr val="0000FF"/>
                </a:solidFill>
                <a:latin typeface="Times New Roman" panose="02020603050405020304" pitchFamily="18" charset="0"/>
                <a:cs typeface="Times New Roman" panose="02020603050405020304" pitchFamily="18" charset="0"/>
              </a:rPr>
              <a:t> cụ </a:t>
            </a:r>
            <a:r>
              <a:rPr lang="en-US" altLang="en-US" sz="2800" dirty="0" err="1">
                <a:solidFill>
                  <a:srgbClr val="0000FF"/>
                </a:solidFill>
                <a:latin typeface="Times New Roman" panose="02020603050405020304" pitchFamily="18" charset="0"/>
                <a:cs typeface="Times New Roman" panose="02020603050405020304" pitchFamily="18" charset="0"/>
              </a:rPr>
              <a:t>đến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chết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thê</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thảm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này</a:t>
            </a:r>
            <a:r>
              <a:rPr lang="en-US" altLang="en-US" sz="2800" dirty="0">
                <a:solidFill>
                  <a:srgbClr val="0000FF"/>
                </a:solidFill>
                <a:latin typeface="Times New Roman" panose="02020603050405020304" pitchFamily="18" charset="0"/>
                <a:cs typeface="Times New Roman" panose="02020603050405020304" pitchFamily="18" charset="0"/>
              </a:rPr>
              <a:t>. Xin </a:t>
            </a:r>
            <a:r>
              <a:rPr lang="en-US" altLang="en-US" sz="2800" dirty="0" err="1">
                <a:solidFill>
                  <a:srgbClr val="0000FF"/>
                </a:solidFill>
                <a:latin typeface="Times New Roman" panose="02020603050405020304" pitchFamily="18" charset="0"/>
                <a:cs typeface="Times New Roman" panose="02020603050405020304" pitchFamily="18" charset="0"/>
              </a:rPr>
              <a:t>vĩnh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biệt</a:t>
            </a:r>
            <a:r>
              <a:rPr lang="en-US" altLang="en-US" sz="2800" dirty="0">
                <a:solidFill>
                  <a:srgbClr val="0000FF"/>
                </a:solidFill>
                <a:latin typeface="Times New Roman" panose="02020603050405020304" pitchFamily="18" charset="0"/>
                <a:cs typeface="Times New Roman" panose="02020603050405020304" pitchFamily="18" charset="0"/>
              </a:rPr>
              <a:t> cụ!</a:t>
            </a:r>
          </a:p>
        </p:txBody>
      </p:sp>
      <p:sp>
        <p:nvSpPr>
          <p:cNvPr id="4" name="TextBox 3">
            <a:extLst>
              <a:ext uri="{FF2B5EF4-FFF2-40B4-BE49-F238E27FC236}">
                <a16:creationId xmlns:a16="http://schemas.microsoft.com/office/drawing/2014/main" xmlns="" id="{6FFB8158-EB1A-407D-8ADA-7EA89A17F1AC}"/>
              </a:ext>
            </a:extLst>
          </p:cNvPr>
          <p:cNvSpPr txBox="1"/>
          <p:nvPr/>
        </p:nvSpPr>
        <p:spPr>
          <a:xfrm>
            <a:off x="1490870" y="4161209"/>
            <a:ext cx="5685182" cy="1384995"/>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Độc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thoại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nội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tâm</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Vì</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nói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nói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gạch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dòng</a:t>
            </a:r>
            <a:endPar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5" name="Arrow: Down 4">
            <a:extLst>
              <a:ext uri="{FF2B5EF4-FFF2-40B4-BE49-F238E27FC236}">
                <a16:creationId xmlns:a16="http://schemas.microsoft.com/office/drawing/2014/main" xmlns="" id="{5CFBD603-12D1-4082-8107-E7D0003F6862}"/>
              </a:ext>
            </a:extLst>
          </p:cNvPr>
          <p:cNvSpPr/>
          <p:nvPr/>
        </p:nvSpPr>
        <p:spPr>
          <a:xfrm>
            <a:off x="3627783" y="3730487"/>
            <a:ext cx="1182757" cy="384313"/>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439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xmlns="" id="{9E22F5CF-F198-49DE-B777-DEA40E72E058}"/>
              </a:ext>
            </a:extLst>
          </p:cNvPr>
          <p:cNvSpPr>
            <a:spLocks noChangeArrowheads="1"/>
          </p:cNvSpPr>
          <p:nvPr/>
        </p:nvSpPr>
        <p:spPr bwMode="auto">
          <a:xfrm>
            <a:off x="138078" y="194909"/>
            <a:ext cx="2058470" cy="830997"/>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sz="2700" i="1">
                <a:solidFill>
                  <a:srgbClr val="339933"/>
                </a:solidFill>
                <a:latin typeface=".VnVogue" panose="020B7200000000000000" pitchFamily="34" charset="0"/>
                <a:cs typeface="Arial" panose="020B0604020202020204" pitchFamily="34" charset="0"/>
              </a:defRPr>
            </a:lvl1pPr>
            <a:lvl2pPr marL="742950" indent="-285750" eaLnBrk="0" hangingPunct="0">
              <a:defRPr sz="2700" i="1">
                <a:solidFill>
                  <a:srgbClr val="339933"/>
                </a:solidFill>
                <a:latin typeface=".VnVogue" panose="020B7200000000000000" pitchFamily="34" charset="0"/>
                <a:cs typeface="Arial" panose="020B0604020202020204" pitchFamily="34" charset="0"/>
              </a:defRPr>
            </a:lvl2pPr>
            <a:lvl3pPr marL="1143000" indent="-228600" eaLnBrk="0" hangingPunct="0">
              <a:defRPr sz="2700" i="1">
                <a:solidFill>
                  <a:srgbClr val="339933"/>
                </a:solidFill>
                <a:latin typeface=".VnVogue" panose="020B7200000000000000" pitchFamily="34" charset="0"/>
                <a:cs typeface="Arial" panose="020B0604020202020204" pitchFamily="34" charset="0"/>
              </a:defRPr>
            </a:lvl3pPr>
            <a:lvl4pPr marL="1600200" indent="-228600" eaLnBrk="0" hangingPunct="0">
              <a:defRPr sz="2700" i="1">
                <a:solidFill>
                  <a:srgbClr val="339933"/>
                </a:solidFill>
                <a:latin typeface=".VnVogue" panose="020B7200000000000000" pitchFamily="34" charset="0"/>
                <a:cs typeface="Arial" panose="020B0604020202020204" pitchFamily="34" charset="0"/>
              </a:defRPr>
            </a:lvl4pPr>
            <a:lvl5pPr marL="2057400" indent="-228600" eaLnBrk="0" hangingPunct="0">
              <a:defRPr sz="2700" i="1">
                <a:solidFill>
                  <a:srgbClr val="339933"/>
                </a:solidFill>
                <a:latin typeface=".VnVogue" panose="020B7200000000000000" pitchFamily="34" charset="0"/>
                <a:cs typeface="Arial" panose="020B0604020202020204" pitchFamily="34" charset="0"/>
              </a:defRPr>
            </a:lvl5pPr>
            <a:lvl6pPr marL="25146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6pPr>
            <a:lvl7pPr marL="29718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7pPr>
            <a:lvl8pPr marL="34290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8pPr>
            <a:lvl9pPr marL="38862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9pPr>
          </a:lstStyle>
          <a:p>
            <a:r>
              <a:rPr lang="en-US" altLang="en-US" sz="2400" b="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en-US" altLang="en-US" sz="2400" b="1"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2400" b="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2400" b="1"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sgk</a:t>
            </a:r>
            <a:r>
              <a:rPr lang="en-US" altLang="en-US" sz="2400" b="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T178</a:t>
            </a:r>
          </a:p>
        </p:txBody>
      </p:sp>
      <p:sp>
        <p:nvSpPr>
          <p:cNvPr id="3" name="Rectangle 1">
            <a:extLst>
              <a:ext uri="{FF2B5EF4-FFF2-40B4-BE49-F238E27FC236}">
                <a16:creationId xmlns:a16="http://schemas.microsoft.com/office/drawing/2014/main" xmlns="" id="{B6EC9D50-1A23-4D2A-91DF-051F66EB818E}"/>
              </a:ext>
            </a:extLst>
          </p:cNvPr>
          <p:cNvSpPr>
            <a:spLocks noChangeArrowheads="1"/>
          </p:cNvSpPr>
          <p:nvPr/>
        </p:nvSpPr>
        <p:spPr bwMode="auto">
          <a:xfrm>
            <a:off x="571500" y="982177"/>
            <a:ext cx="8284265" cy="489364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2700" i="1">
                <a:solidFill>
                  <a:srgbClr val="339933"/>
                </a:solidFill>
                <a:latin typeface=".VnVogue" panose="020B7200000000000000" pitchFamily="34" charset="0"/>
                <a:cs typeface="Arial" panose="020B0604020202020204" pitchFamily="34" charset="0"/>
              </a:defRPr>
            </a:lvl1pPr>
            <a:lvl2pPr marL="742950" indent="-285750" eaLnBrk="0" hangingPunct="0">
              <a:defRPr sz="2700" i="1">
                <a:solidFill>
                  <a:srgbClr val="339933"/>
                </a:solidFill>
                <a:latin typeface=".VnVogue" panose="020B7200000000000000" pitchFamily="34" charset="0"/>
                <a:cs typeface="Arial" panose="020B0604020202020204" pitchFamily="34" charset="0"/>
              </a:defRPr>
            </a:lvl2pPr>
            <a:lvl3pPr marL="1143000" indent="-228600" eaLnBrk="0" hangingPunct="0">
              <a:defRPr sz="2700" i="1">
                <a:solidFill>
                  <a:srgbClr val="339933"/>
                </a:solidFill>
                <a:latin typeface=".VnVogue" panose="020B7200000000000000" pitchFamily="34" charset="0"/>
                <a:cs typeface="Arial" panose="020B0604020202020204" pitchFamily="34" charset="0"/>
              </a:defRPr>
            </a:lvl3pPr>
            <a:lvl4pPr marL="1600200" indent="-228600" eaLnBrk="0" hangingPunct="0">
              <a:defRPr sz="2700" i="1">
                <a:solidFill>
                  <a:srgbClr val="339933"/>
                </a:solidFill>
                <a:latin typeface=".VnVogue" panose="020B7200000000000000" pitchFamily="34" charset="0"/>
                <a:cs typeface="Arial" panose="020B0604020202020204" pitchFamily="34" charset="0"/>
              </a:defRPr>
            </a:lvl4pPr>
            <a:lvl5pPr marL="2057400" indent="-228600" eaLnBrk="0" hangingPunct="0">
              <a:defRPr sz="2700" i="1">
                <a:solidFill>
                  <a:srgbClr val="339933"/>
                </a:solidFill>
                <a:latin typeface=".VnVogue" panose="020B7200000000000000" pitchFamily="34" charset="0"/>
                <a:cs typeface="Arial" panose="020B0604020202020204" pitchFamily="34" charset="0"/>
              </a:defRPr>
            </a:lvl5pPr>
            <a:lvl6pPr marL="25146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6pPr>
            <a:lvl7pPr marL="29718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7pPr>
            <a:lvl8pPr marL="34290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8pPr>
            <a:lvl9pPr marL="38862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9pPr>
          </a:lstStyle>
          <a:p>
            <a:pPr fontAlgn="base">
              <a:spcBef>
                <a:spcPct val="0"/>
              </a:spcBef>
              <a:spcAft>
                <a:spcPct val="0"/>
              </a:spcAft>
            </a:pPr>
            <a:r>
              <a:rPr lang="en-US" altLang="en-US" sz="2400" b="1" dirty="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Mãi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khuya</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Hai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mới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chống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gối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đứng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dậy</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lẳng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lặng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xuống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bếp</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châm</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ngồi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Vẫn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cua</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bún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đỗ</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kẹo</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Vẫn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giọng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rì</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rầm</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rì</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rầm</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thầy</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ạ.</a:t>
            </a:r>
          </a:p>
          <a:p>
            <a:pPr fontAlgn="base">
              <a:spcBef>
                <a:spcPct val="0"/>
              </a:spcBef>
              <a:spcAft>
                <a:spcPct val="0"/>
              </a:spcAft>
            </a:pP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Hai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nằm</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rũ</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ra ở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giường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gì</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Thầy</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ngủ</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rồi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à?</a:t>
            </a:r>
          </a:p>
          <a:p>
            <a:pPr fontAlgn="base">
              <a:spcBef>
                <a:spcPct val="0"/>
              </a:spcBef>
              <a:spcAft>
                <a:spcPct val="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Gì</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lão</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khẽ</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nhúc</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nhích</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lão</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gắt</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rồi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Hai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nín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bặt</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Gian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lặng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hiu</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hắt</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fontAlgn="base">
              <a:spcBef>
                <a:spcPct val="0"/>
              </a:spcBef>
              <a:spcAft>
                <a:spcPct val="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(Kim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Lân</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03931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373BDBB-0975-4E9C-823C-9CC3A9498E56}"/>
              </a:ext>
            </a:extLst>
          </p:cNvPr>
          <p:cNvGraphicFramePr>
            <a:graphicFrameLocks noGrp="1"/>
          </p:cNvGraphicFramePr>
          <p:nvPr>
            <p:extLst>
              <p:ext uri="{D42A27DB-BD31-4B8C-83A1-F6EECF244321}">
                <p14:modId xmlns:p14="http://schemas.microsoft.com/office/powerpoint/2010/main" val="44804025"/>
              </p:ext>
            </p:extLst>
          </p:nvPr>
        </p:nvGraphicFramePr>
        <p:xfrm>
          <a:off x="1677228" y="387282"/>
          <a:ext cx="5628034" cy="2926503"/>
        </p:xfrm>
        <a:graphic>
          <a:graphicData uri="http://schemas.openxmlformats.org/drawingml/2006/table">
            <a:tbl>
              <a:tblPr/>
              <a:tblGrid>
                <a:gridCol w="3073677">
                  <a:extLst>
                    <a:ext uri="{9D8B030D-6E8A-4147-A177-3AD203B41FA5}">
                      <a16:colId xmlns:a16="http://schemas.microsoft.com/office/drawing/2014/main" xmlns="" val="20000"/>
                    </a:ext>
                  </a:extLst>
                </a:gridCol>
                <a:gridCol w="2554357">
                  <a:extLst>
                    <a:ext uri="{9D8B030D-6E8A-4147-A177-3AD203B41FA5}">
                      <a16:colId xmlns:a16="http://schemas.microsoft.com/office/drawing/2014/main" xmlns="" val="20001"/>
                    </a:ext>
                  </a:extLst>
                </a:gridCol>
              </a:tblGrid>
              <a:tr h="56687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2400" b="1" i="0" u="none" strike="noStrike" cap="none" normalizeH="0" baseline="0" dirty="0">
                          <a:ln>
                            <a:noFill/>
                          </a:ln>
                          <a:solidFill>
                            <a:srgbClr val="000000"/>
                          </a:solidFill>
                          <a:effectLst/>
                          <a:latin typeface="Times New Roman" pitchFamily="18" charset="0"/>
                          <a:cs typeface="Times New Roman" pitchFamily="18" charset="0"/>
                        </a:rPr>
                        <a:t>Lời hỏi của bà Hai</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2400" b="1" i="0" u="none" strike="noStrike" cap="none" normalizeH="0" baseline="0" dirty="0">
                          <a:ln>
                            <a:noFill/>
                          </a:ln>
                          <a:solidFill>
                            <a:srgbClr val="000000"/>
                          </a:solidFill>
                          <a:effectLst/>
                          <a:latin typeface="Times New Roman" pitchFamily="18" charset="0"/>
                          <a:cs typeface="Times New Roman" pitchFamily="18" charset="0"/>
                        </a:rPr>
                        <a:t>Lời  đáp của ông Hai</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xmlns="" val="10000"/>
                  </a:ext>
                </a:extLst>
              </a:tr>
              <a:tr h="7316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Này</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thầy</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nó</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ạ.</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2400" b="0" i="0" u="none" strike="noStrike" cap="none" normalizeH="0" baseline="0" dirty="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1"/>
                  </a:ext>
                </a:extLst>
              </a:tr>
              <a:tr h="7316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Thầy</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nó</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ngủ</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rồi</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à? </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Gì</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2"/>
                  </a:ext>
                </a:extLst>
              </a:tr>
              <a:tr h="7316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Tôi</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thấy</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người</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ta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đồn</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Biết</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rồi</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3"/>
                  </a:ext>
                </a:extLst>
              </a:tr>
            </a:tbl>
          </a:graphicData>
        </a:graphic>
      </p:graphicFrame>
      <p:sp>
        <p:nvSpPr>
          <p:cNvPr id="5" name="TextBox 4">
            <a:extLst>
              <a:ext uri="{FF2B5EF4-FFF2-40B4-BE49-F238E27FC236}">
                <a16:creationId xmlns:a16="http://schemas.microsoft.com/office/drawing/2014/main" xmlns="" id="{E1831E31-B244-41B1-95C5-3EFA70B26534}"/>
              </a:ext>
            </a:extLst>
          </p:cNvPr>
          <p:cNvSpPr txBox="1"/>
          <p:nvPr/>
        </p:nvSpPr>
        <p:spPr>
          <a:xfrm>
            <a:off x="311839" y="5270390"/>
            <a:ext cx="8358810" cy="1569660"/>
          </a:xfrm>
          <a:prstGeom prst="rect">
            <a:avLst/>
          </a:prstGeom>
          <a:noFill/>
        </p:spPr>
        <p:txBody>
          <a:bodyPr wrap="square">
            <a:spAutoFit/>
          </a:bodyPr>
          <a:lstStyle/>
          <a:p>
            <a:pPr marR="30480" algn="just">
              <a:spcAft>
                <a:spcPts val="1200"/>
              </a:spcAft>
            </a:pPr>
            <a:r>
              <a:rPr lang="es-ES" sz="2400" b="1" dirty="0">
                <a:solidFill>
                  <a:srgbClr val="0000CC"/>
                </a:solidFill>
                <a:effectLst/>
                <a:latin typeface="Times New Roman" panose="02020603050405020304" pitchFamily="18" charset="0"/>
                <a:ea typeface="Arial" panose="020B0604020202020204" pitchFamily="34" charset="0"/>
              </a:rPr>
              <a:t>=&gt;</a:t>
            </a:r>
            <a:r>
              <a:rPr lang="es-ES" sz="2400" b="1" dirty="0" err="1">
                <a:solidFill>
                  <a:srgbClr val="0000CC"/>
                </a:solidFill>
                <a:effectLst/>
                <a:latin typeface="Times New Roman" panose="02020603050405020304" pitchFamily="18" charset="0"/>
                <a:ea typeface="Arial" panose="020B0604020202020204" pitchFamily="34" charset="0"/>
              </a:rPr>
              <a:t>Tác</a:t>
            </a:r>
            <a:r>
              <a:rPr lang="es-ES" sz="2400" b="1" dirty="0">
                <a:solidFill>
                  <a:srgbClr val="0000CC"/>
                </a:solidFill>
                <a:effectLst/>
                <a:latin typeface="Times New Roman" panose="02020603050405020304" pitchFamily="18" charset="0"/>
                <a:ea typeface="Arial" panose="020B0604020202020204" pitchFamily="34" charset="0"/>
              </a:rPr>
              <a:t> </a:t>
            </a:r>
            <a:r>
              <a:rPr lang="es-ES" sz="2400" b="1" dirty="0" err="1">
                <a:solidFill>
                  <a:srgbClr val="0000CC"/>
                </a:solidFill>
                <a:effectLst/>
                <a:latin typeface="Times New Roman" panose="02020603050405020304" pitchFamily="18" charset="0"/>
                <a:ea typeface="Arial" panose="020B0604020202020204" pitchFamily="34" charset="0"/>
              </a:rPr>
              <a:t>dụng</a:t>
            </a:r>
            <a:r>
              <a:rPr lang="es-ES" sz="2400" b="1" dirty="0">
                <a:solidFill>
                  <a:srgbClr val="0000CC"/>
                </a:solidFill>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Dựng</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lên</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cuộc</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đối</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thoại</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sinh</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động</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tái</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hiện</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cuộc</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thoại</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như</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thật</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bộc</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lộ</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rõ</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tính</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cách</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và</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tâm</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trạng</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của</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hai</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nhân</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vật</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Buồn</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bã</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chán</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chường</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đau</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khổ</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thất</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vọng</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khi</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nghe</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tin</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làng</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theo</a:t>
            </a:r>
            <a:r>
              <a:rPr lang="es-ES" sz="2400" dirty="0">
                <a:effectLst/>
                <a:latin typeface="Times New Roman" panose="02020603050405020304" pitchFamily="18" charset="0"/>
                <a:ea typeface="Arial" panose="020B0604020202020204" pitchFamily="34" charset="0"/>
              </a:rPr>
              <a:t> </a:t>
            </a:r>
            <a:r>
              <a:rPr lang="es-ES" sz="2400" dirty="0" err="1">
                <a:effectLst/>
                <a:latin typeface="Times New Roman" panose="02020603050405020304" pitchFamily="18" charset="0"/>
                <a:ea typeface="Arial" panose="020B0604020202020204" pitchFamily="34" charset="0"/>
              </a:rPr>
              <a:t>giặc</a:t>
            </a:r>
            <a:r>
              <a:rPr lang="es-ES" sz="2400" dirty="0">
                <a:effectLst/>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F851B5F8-7A73-42F4-A747-87B9353C8B08}"/>
              </a:ext>
            </a:extLst>
          </p:cNvPr>
          <p:cNvSpPr txBox="1"/>
          <p:nvPr/>
        </p:nvSpPr>
        <p:spPr>
          <a:xfrm>
            <a:off x="298173" y="3429001"/>
            <a:ext cx="826935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Đối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thoại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diễn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ra</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giữa</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hai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vợ</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chồng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ông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Hai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không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bình</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thường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Cuộc</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thoại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diễn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ra</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trong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đêm</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khuya</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khi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mọi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người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đã</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ngủ</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cả</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xmlns="" id="{912E60C6-61EB-4BCC-AA5B-05C85E8035DB}"/>
              </a:ext>
            </a:extLst>
          </p:cNvPr>
          <p:cNvSpPr txBox="1"/>
          <p:nvPr/>
        </p:nvSpPr>
        <p:spPr>
          <a:xfrm>
            <a:off x="298172" y="4259998"/>
            <a:ext cx="835881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Lời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thoại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đều</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ngắn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có</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câu</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hỏi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câu</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cảm</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thán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có</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lời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không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nói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hết</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câu</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chấm</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lửng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Lời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đối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thoại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không</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liền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nhau</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mà</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xen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kẽ</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với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lời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người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dẫn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chuyện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kể</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về</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hai</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nhân</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s-E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vật</a:t>
            </a:r>
            <a:r>
              <a:rPr kumimoji="0" lang="es-E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9451094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7AD07DA-0401-405E-AB8B-7853E3B67A41}"/>
              </a:ext>
            </a:extLst>
          </p:cNvPr>
          <p:cNvSpPr>
            <a:spLocks noChangeArrowheads="1"/>
          </p:cNvSpPr>
          <p:nvPr/>
        </p:nvSpPr>
        <p:spPr bwMode="auto">
          <a:xfrm>
            <a:off x="129208" y="280160"/>
            <a:ext cx="2585964" cy="461665"/>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lvl1pPr eaLnBrk="0" hangingPunct="0">
              <a:defRPr sz="2700" i="1">
                <a:solidFill>
                  <a:srgbClr val="339933"/>
                </a:solidFill>
                <a:latin typeface=".VnVogue" panose="020B7200000000000000" pitchFamily="34" charset="0"/>
                <a:cs typeface="Arial" panose="020B0604020202020204" pitchFamily="34" charset="0"/>
              </a:defRPr>
            </a:lvl1pPr>
            <a:lvl2pPr marL="742950" indent="-285750" eaLnBrk="0" hangingPunct="0">
              <a:defRPr sz="2700" i="1">
                <a:solidFill>
                  <a:srgbClr val="339933"/>
                </a:solidFill>
                <a:latin typeface=".VnVogue" panose="020B7200000000000000" pitchFamily="34" charset="0"/>
                <a:cs typeface="Arial" panose="020B0604020202020204" pitchFamily="34" charset="0"/>
              </a:defRPr>
            </a:lvl2pPr>
            <a:lvl3pPr marL="1143000" indent="-228600" eaLnBrk="0" hangingPunct="0">
              <a:defRPr sz="2700" i="1">
                <a:solidFill>
                  <a:srgbClr val="339933"/>
                </a:solidFill>
                <a:latin typeface=".VnVogue" panose="020B7200000000000000" pitchFamily="34" charset="0"/>
                <a:cs typeface="Arial" panose="020B0604020202020204" pitchFamily="34" charset="0"/>
              </a:defRPr>
            </a:lvl3pPr>
            <a:lvl4pPr marL="1600200" indent="-228600" eaLnBrk="0" hangingPunct="0">
              <a:defRPr sz="2700" i="1">
                <a:solidFill>
                  <a:srgbClr val="339933"/>
                </a:solidFill>
                <a:latin typeface=".VnVogue" panose="020B7200000000000000" pitchFamily="34" charset="0"/>
                <a:cs typeface="Arial" panose="020B0604020202020204" pitchFamily="34" charset="0"/>
              </a:defRPr>
            </a:lvl4pPr>
            <a:lvl5pPr marL="2057400" indent="-228600" eaLnBrk="0" hangingPunct="0">
              <a:defRPr sz="2700" i="1">
                <a:solidFill>
                  <a:srgbClr val="339933"/>
                </a:solidFill>
                <a:latin typeface=".VnVogue" panose="020B7200000000000000" pitchFamily="34" charset="0"/>
                <a:cs typeface="Arial" panose="020B0604020202020204" pitchFamily="34" charset="0"/>
              </a:defRPr>
            </a:lvl5pPr>
            <a:lvl6pPr marL="25146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6pPr>
            <a:lvl7pPr marL="29718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7pPr>
            <a:lvl8pPr marL="34290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8pPr>
            <a:lvl9pPr marL="38862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9pPr>
          </a:lstStyle>
          <a:p>
            <a:r>
              <a:rPr lang="en-US" altLang="en-US" sz="2400" b="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2400" b="1"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2400" b="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2400" b="1"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sgk</a:t>
            </a:r>
            <a:r>
              <a:rPr lang="en-US" altLang="en-US" sz="2400" b="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T179</a:t>
            </a:r>
          </a:p>
        </p:txBody>
      </p:sp>
      <p:sp>
        <p:nvSpPr>
          <p:cNvPr id="3" name="Rectangle 1">
            <a:extLst>
              <a:ext uri="{FF2B5EF4-FFF2-40B4-BE49-F238E27FC236}">
                <a16:creationId xmlns:a16="http://schemas.microsoft.com/office/drawing/2014/main" xmlns="" id="{CF475AC9-2B4A-4689-B006-82336ACF6C78}"/>
              </a:ext>
            </a:extLst>
          </p:cNvPr>
          <p:cNvSpPr>
            <a:spLocks noChangeArrowheads="1"/>
          </p:cNvSpPr>
          <p:nvPr/>
        </p:nvSpPr>
        <p:spPr bwMode="auto">
          <a:xfrm>
            <a:off x="233569" y="629202"/>
            <a:ext cx="851286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700" i="1">
                <a:solidFill>
                  <a:srgbClr val="339933"/>
                </a:solidFill>
                <a:latin typeface=".VnVogue" panose="020B7200000000000000" pitchFamily="34" charset="0"/>
                <a:cs typeface="Arial" panose="020B0604020202020204" pitchFamily="34" charset="0"/>
              </a:defRPr>
            </a:lvl1pPr>
            <a:lvl2pPr marL="742950" indent="-285750" eaLnBrk="0" hangingPunct="0">
              <a:defRPr sz="2700" i="1">
                <a:solidFill>
                  <a:srgbClr val="339933"/>
                </a:solidFill>
                <a:latin typeface=".VnVogue" panose="020B7200000000000000" pitchFamily="34" charset="0"/>
                <a:cs typeface="Arial" panose="020B0604020202020204" pitchFamily="34" charset="0"/>
              </a:defRPr>
            </a:lvl2pPr>
            <a:lvl3pPr marL="1143000" indent="-228600" eaLnBrk="0" hangingPunct="0">
              <a:defRPr sz="2700" i="1">
                <a:solidFill>
                  <a:srgbClr val="339933"/>
                </a:solidFill>
                <a:latin typeface=".VnVogue" panose="020B7200000000000000" pitchFamily="34" charset="0"/>
                <a:cs typeface="Arial" panose="020B0604020202020204" pitchFamily="34" charset="0"/>
              </a:defRPr>
            </a:lvl3pPr>
            <a:lvl4pPr marL="1600200" indent="-228600" eaLnBrk="0" hangingPunct="0">
              <a:defRPr sz="2700" i="1">
                <a:solidFill>
                  <a:srgbClr val="339933"/>
                </a:solidFill>
                <a:latin typeface=".VnVogue" panose="020B7200000000000000" pitchFamily="34" charset="0"/>
                <a:cs typeface="Arial" panose="020B0604020202020204" pitchFamily="34" charset="0"/>
              </a:defRPr>
            </a:lvl4pPr>
            <a:lvl5pPr marL="2057400" indent="-228600" eaLnBrk="0" hangingPunct="0">
              <a:defRPr sz="2700" i="1">
                <a:solidFill>
                  <a:srgbClr val="339933"/>
                </a:solidFill>
                <a:latin typeface=".VnVogue" panose="020B7200000000000000" pitchFamily="34" charset="0"/>
                <a:cs typeface="Arial" panose="020B0604020202020204" pitchFamily="34" charset="0"/>
              </a:defRPr>
            </a:lvl5pPr>
            <a:lvl6pPr marL="25146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6pPr>
            <a:lvl7pPr marL="29718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7pPr>
            <a:lvl8pPr marL="34290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8pPr>
            <a:lvl9pPr marL="38862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9pPr>
          </a:lstStyle>
          <a:p>
            <a:pPr eaLnBrk="1" hangingPunct="1"/>
            <a:r>
              <a:rPr lang="it-IT" altLang="en-US" sz="2800" i="0" dirty="0">
                <a:solidFill>
                  <a:srgbClr val="FF0000"/>
                </a:solidFill>
                <a:latin typeface="Times New Roman" panose="02020603050405020304" pitchFamily="18" charset="0"/>
                <a:cs typeface="Times New Roman" panose="02020603050405020304" pitchFamily="18" charset="0"/>
              </a:rPr>
              <a:t>Viết một đoạn văn kể chuyện theo đề tài tự chọn, trong đó sử dụng cả hình thức đối thoại, độc thoại và độc thọai nội tâm. </a:t>
            </a:r>
          </a:p>
        </p:txBody>
      </p:sp>
    </p:spTree>
    <p:extLst>
      <p:ext uri="{BB962C8B-B14F-4D97-AF65-F5344CB8AC3E}">
        <p14:creationId xmlns:p14="http://schemas.microsoft.com/office/powerpoint/2010/main" val="12931121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5709529-F5DC-4005-BC8D-D0DBE438FBA6}"/>
              </a:ext>
            </a:extLst>
          </p:cNvPr>
          <p:cNvSpPr>
            <a:spLocks noChangeArrowheads="1"/>
          </p:cNvSpPr>
          <p:nvPr/>
        </p:nvSpPr>
        <p:spPr bwMode="auto">
          <a:xfrm>
            <a:off x="114300" y="47071"/>
            <a:ext cx="8811039" cy="664797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ctr" fontAlgn="base">
              <a:spcBef>
                <a:spcPct val="0"/>
              </a:spcBef>
              <a:spcAft>
                <a:spcPct val="0"/>
              </a:spcAft>
              <a:defRPr/>
            </a:pPr>
            <a:r>
              <a:rPr lang="it-IT" sz="2600" b="1" dirty="0">
                <a:solidFill>
                  <a:srgbClr val="000000"/>
                </a:solidFill>
                <a:latin typeface="Times New Roman" pitchFamily="18" charset="0"/>
                <a:cs typeface="Times New Roman" pitchFamily="18" charset="0"/>
              </a:rPr>
              <a:t>CHỦ ĐỀ TÌNH BẠN</a:t>
            </a:r>
          </a:p>
          <a:p>
            <a:pPr fontAlgn="base">
              <a:spcBef>
                <a:spcPct val="0"/>
              </a:spcBef>
              <a:spcAft>
                <a:spcPct val="0"/>
              </a:spcAft>
              <a:defRPr/>
            </a:pPr>
            <a:r>
              <a:rPr lang="vi-VN" sz="2400" i="1" dirty="0">
                <a:solidFill>
                  <a:prstClr val="black"/>
                </a:solidFill>
                <a:latin typeface="Times New Roman" pitchFamily="18" charset="0"/>
                <a:cs typeface="Times New Roman" pitchFamily="18" charset="0"/>
              </a:rPr>
              <a:t>  </a:t>
            </a:r>
            <a:r>
              <a:rPr lang="vi-VN" sz="2500" i="1" dirty="0">
                <a:solidFill>
                  <a:prstClr val="black"/>
                </a:solidFill>
                <a:latin typeface="Times New Roman" pitchFamily="18" charset="0"/>
                <a:cs typeface="Times New Roman" pitchFamily="18" charset="0"/>
              </a:rPr>
              <a:t>Chiều hôm qua đi học về, lòng tôi man mác buồn vì Hoa - một người bạn thân của tôi, mới chuyển trường về quê. Tôi vừa về đến nhà, mẹ đã  nói:</a:t>
            </a:r>
          </a:p>
          <a:p>
            <a:pPr marL="342900" indent="-342900" fontAlgn="base">
              <a:spcBef>
                <a:spcPct val="0"/>
              </a:spcBef>
              <a:spcAft>
                <a:spcPct val="0"/>
              </a:spcAft>
              <a:buFontTx/>
              <a:buChar char="-"/>
              <a:defRPr/>
            </a:pPr>
            <a:r>
              <a:rPr lang="vi-VN" sz="2500" i="1" dirty="0">
                <a:solidFill>
                  <a:prstClr val="black"/>
                </a:solidFill>
                <a:latin typeface="Times New Roman" pitchFamily="18" charset="0"/>
                <a:cs typeface="Times New Roman" pitchFamily="18" charset="0"/>
              </a:rPr>
              <a:t>Con thay đồ chuẩn bị xuống ăn trưa. Hôm nay, mẹ nấu món canh cua rau đay con thích nhất đó.</a:t>
            </a:r>
          </a:p>
          <a:p>
            <a:pPr fontAlgn="base">
              <a:spcBef>
                <a:spcPct val="0"/>
              </a:spcBef>
              <a:spcAft>
                <a:spcPct val="0"/>
              </a:spcAft>
              <a:defRPr/>
            </a:pPr>
            <a:r>
              <a:rPr lang="vi-VN" sz="2500" i="1" dirty="0">
                <a:solidFill>
                  <a:prstClr val="black"/>
                </a:solidFill>
                <a:latin typeface="Times New Roman" pitchFamily="18" charset="0"/>
                <a:cs typeface="Times New Roman" pitchFamily="18" charset="0"/>
              </a:rPr>
              <a:t>Tôi uể oải trả lời:</a:t>
            </a:r>
          </a:p>
          <a:p>
            <a:pPr fontAlgn="base">
              <a:spcBef>
                <a:spcPct val="0"/>
              </a:spcBef>
              <a:spcAft>
                <a:spcPct val="0"/>
              </a:spcAft>
              <a:defRPr/>
            </a:pPr>
            <a:r>
              <a:rPr lang="vi-VN" sz="2500" i="1" dirty="0">
                <a:solidFill>
                  <a:prstClr val="black"/>
                </a:solidFill>
                <a:latin typeface="Times New Roman" pitchFamily="18" charset="0"/>
                <a:cs typeface="Times New Roman" pitchFamily="18" charset="0"/>
              </a:rPr>
              <a:t>- Con hơn mệt nên không muốn ăn. Bố mẹ cứ ăn trước ạ.</a:t>
            </a:r>
            <a:endParaRPr lang="vi-VN" sz="2500" dirty="0">
              <a:solidFill>
                <a:prstClr val="black"/>
              </a:solidFill>
              <a:latin typeface="Times New Roman" pitchFamily="18" charset="0"/>
              <a:cs typeface="Times New Roman" pitchFamily="18" charset="0"/>
            </a:endParaRPr>
          </a:p>
          <a:p>
            <a:pPr fontAlgn="base">
              <a:spcBef>
                <a:spcPct val="0"/>
              </a:spcBef>
              <a:spcAft>
                <a:spcPct val="0"/>
              </a:spcAft>
              <a:defRPr/>
            </a:pPr>
            <a:r>
              <a:rPr lang="vi-VN" sz="2500" i="1" dirty="0">
                <a:solidFill>
                  <a:prstClr val="black"/>
                </a:solidFill>
                <a:latin typeface="Times New Roman" pitchFamily="18" charset="0"/>
                <a:cs typeface="Times New Roman" pitchFamily="18" charset="0"/>
              </a:rPr>
              <a:t>Rồi tôi lên </a:t>
            </a:r>
            <a:r>
              <a:rPr lang="sv-SE" sz="2500" i="1" dirty="0">
                <a:solidFill>
                  <a:prstClr val="black"/>
                </a:solidFill>
                <a:latin typeface="Times New Roman" pitchFamily="18" charset="0"/>
                <a:cs typeface="Times New Roman" pitchFamily="18" charset="0"/>
              </a:rPr>
              <a:t>p</a:t>
            </a:r>
            <a:r>
              <a:rPr lang="vi-VN" sz="2500" i="1" dirty="0">
                <a:solidFill>
                  <a:prstClr val="black"/>
                </a:solidFill>
                <a:latin typeface="Times New Roman" pitchFamily="18" charset="0"/>
                <a:cs typeface="Times New Roman" pitchFamily="18" charset="0"/>
              </a:rPr>
              <a:t>hòng, vùi mình vào trong chăn và trách thầm Hoa. Sao lại đi mà chẳng báo trước. Cậu thật vô tâm, thật ích kỉ. Nghĩ đến đó tôi lại khóc nức nở, rồi ngủ thiếp đi lúc nào không hay. </a:t>
            </a:r>
          </a:p>
          <a:p>
            <a:pPr fontAlgn="base">
              <a:spcBef>
                <a:spcPct val="0"/>
              </a:spcBef>
              <a:spcAft>
                <a:spcPct val="0"/>
              </a:spcAft>
              <a:defRPr/>
            </a:pPr>
            <a:r>
              <a:rPr lang="vi-VN" sz="2500" i="1" dirty="0">
                <a:solidFill>
                  <a:prstClr val="black"/>
                </a:solidFill>
                <a:latin typeface="Times New Roman" pitchFamily="18" charset="0"/>
                <a:cs typeface="Times New Roman" pitchFamily="18" charset="0"/>
              </a:rPr>
              <a:t>    Sáng hôm sau, ngủ dậy tôi bỗng thấy một lá thư đặt ngay bên cạnh mình, tôi nhìn nét chữ và nhận ra ngay:</a:t>
            </a:r>
            <a:endParaRPr lang="vi-VN" sz="2500" dirty="0">
              <a:solidFill>
                <a:prstClr val="black"/>
              </a:solidFill>
              <a:latin typeface="Times New Roman" pitchFamily="18" charset="0"/>
              <a:cs typeface="Times New Roman" pitchFamily="18" charset="0"/>
            </a:endParaRPr>
          </a:p>
          <a:p>
            <a:pPr fontAlgn="base">
              <a:spcBef>
                <a:spcPct val="0"/>
              </a:spcBef>
              <a:spcAft>
                <a:spcPct val="0"/>
              </a:spcAft>
              <a:defRPr/>
            </a:pPr>
            <a:r>
              <a:rPr lang="vi-VN" sz="2500" i="1" dirty="0">
                <a:solidFill>
                  <a:prstClr val="black"/>
                </a:solidFill>
                <a:latin typeface="Times New Roman" pitchFamily="18" charset="0"/>
                <a:cs typeface="Times New Roman" pitchFamily="18" charset="0"/>
              </a:rPr>
              <a:t>- Trời ơi, là thư của Hoa!</a:t>
            </a:r>
            <a:endParaRPr lang="vi-VN" sz="2500" dirty="0">
              <a:solidFill>
                <a:prstClr val="black"/>
              </a:solidFill>
              <a:latin typeface="Times New Roman" pitchFamily="18" charset="0"/>
              <a:cs typeface="Times New Roman" pitchFamily="18" charset="0"/>
            </a:endParaRPr>
          </a:p>
          <a:p>
            <a:pPr fontAlgn="base">
              <a:spcBef>
                <a:spcPct val="0"/>
              </a:spcBef>
              <a:spcAft>
                <a:spcPct val="0"/>
              </a:spcAft>
              <a:defRPr/>
            </a:pPr>
            <a:r>
              <a:rPr lang="vi-VN" sz="2500" i="1" dirty="0">
                <a:solidFill>
                  <a:prstClr val="black"/>
                </a:solidFill>
                <a:latin typeface="Times New Roman" pitchFamily="18" charset="0"/>
                <a:cs typeface="Times New Roman" pitchFamily="18" charset="0"/>
              </a:rPr>
              <a:t>Từng dòng chữ Hoa viết khiến cho tôi hiểu hơn quyết định chuyển trường của bạn và cả lí do bạn không nói với tôi. Tôi không còn trách Hoa nữa. Bạn ấy mãi mãi là người mà tôi yêu quý.</a:t>
            </a:r>
            <a:endParaRPr lang="vi-VN" sz="25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9382097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21444F5-DE6B-488E-AB44-4B6233E1B05B}"/>
              </a:ext>
            </a:extLst>
          </p:cNvPr>
          <p:cNvPicPr>
            <a:picLocks noChangeAspect="1"/>
          </p:cNvPicPr>
          <p:nvPr/>
        </p:nvPicPr>
        <p:blipFill>
          <a:blip r:embed="rId2"/>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xmlns="" id="{FB403F73-2BE2-4C81-B6B9-0507D87F56F0}"/>
              </a:ext>
            </a:extLst>
          </p:cNvPr>
          <p:cNvSpPr/>
          <p:nvPr/>
        </p:nvSpPr>
        <p:spPr>
          <a:xfrm>
            <a:off x="1400175" y="189931"/>
            <a:ext cx="6343650"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 Sao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lắm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a:t>
            </a:r>
            <a:r>
              <a:rPr lang="en-US" sz="3200" dirty="0">
                <a:solidFill>
                  <a:srgbClr val="FF3300"/>
                </a:solidFill>
                <a:latin typeface="Times New Roman" pitchFamily="18" charset="0"/>
                <a:cs typeface="Times New Roman" pitchFamily="18" charset="0"/>
              </a:rPr>
              <a:t> </a:t>
            </a:r>
            <a:br>
              <a:rPr lang="en-US" sz="3200" dirty="0">
                <a:solidFill>
                  <a:srgbClr val="FF3300"/>
                </a:solidFill>
                <a:latin typeface="Times New Roman" pitchFamily="18" charset="0"/>
                <a:cs typeface="Times New Roman" pitchFamily="18" charset="0"/>
              </a:rPr>
            </a:b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đấy</a:t>
            </a:r>
            <a:r>
              <a:rPr lang="en-US" sz="3200" dirty="0">
                <a:latin typeface="Times New Roman" pitchFamily="18" charset="0"/>
                <a:cs typeface="Times New Roman" pitchFamily="18" charset="0"/>
              </a:rPr>
              <a:t>! </a:t>
            </a:r>
            <a:endParaRPr lang="en-US" sz="3200" dirty="0"/>
          </a:p>
        </p:txBody>
      </p:sp>
      <p:sp>
        <p:nvSpPr>
          <p:cNvPr id="8" name="TextBox 7">
            <a:extLst>
              <a:ext uri="{FF2B5EF4-FFF2-40B4-BE49-F238E27FC236}">
                <a16:creationId xmlns:a16="http://schemas.microsoft.com/office/drawing/2014/main" xmlns="" id="{220CEA57-5B29-43DC-BC0E-41E402D5DC15}"/>
              </a:ext>
            </a:extLst>
          </p:cNvPr>
          <p:cNvSpPr txBox="1"/>
          <p:nvPr/>
        </p:nvSpPr>
        <p:spPr>
          <a:xfrm>
            <a:off x="2575476" y="6042043"/>
            <a:ext cx="1628776" cy="954107"/>
          </a:xfrm>
          <a:prstGeom prst="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tabLst>
                <a:tab pos="1068705" algn="l"/>
              </a:tabLst>
            </a:pPr>
            <a:r>
              <a:rPr lang="en-US" sz="2800" b="1" dirty="0">
                <a:solidFill>
                  <a:srgbClr val="FF0000"/>
                </a:solidFill>
                <a:effectLst/>
                <a:latin typeface="Times New Roman" panose="02020603050405020304" pitchFamily="18" charset="0"/>
                <a:ea typeface="Times New Roman" panose="02020603050405020304" pitchFamily="18" charset="0"/>
              </a:rPr>
              <a:t>ĐỐI THOẠI</a:t>
            </a:r>
          </a:p>
        </p:txBody>
      </p:sp>
      <p:sp>
        <p:nvSpPr>
          <p:cNvPr id="11" name="TextBox 10">
            <a:extLst>
              <a:ext uri="{FF2B5EF4-FFF2-40B4-BE49-F238E27FC236}">
                <a16:creationId xmlns:a16="http://schemas.microsoft.com/office/drawing/2014/main" xmlns="" id="{93F3BC92-64F0-43FB-AAEF-BCD9B54B4C73}"/>
              </a:ext>
            </a:extLst>
          </p:cNvPr>
          <p:cNvSpPr txBox="1"/>
          <p:nvPr/>
        </p:nvSpPr>
        <p:spPr>
          <a:xfrm>
            <a:off x="1913283" y="2438706"/>
            <a:ext cx="5774635" cy="954107"/>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Những người tản cư nói với nhau (ít nhất 2 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Arrow: Down 3">
            <a:extLst>
              <a:ext uri="{FF2B5EF4-FFF2-40B4-BE49-F238E27FC236}">
                <a16:creationId xmlns:a16="http://schemas.microsoft.com/office/drawing/2014/main" xmlns="" id="{AE4CBC8A-6726-405C-8159-B710E74A655B}"/>
              </a:ext>
            </a:extLst>
          </p:cNvPr>
          <p:cNvSpPr/>
          <p:nvPr/>
        </p:nvSpPr>
        <p:spPr>
          <a:xfrm>
            <a:off x="3945835" y="1927474"/>
            <a:ext cx="854765" cy="250339"/>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E935765-6C33-460C-898D-FC516A39192D}"/>
              </a:ext>
            </a:extLst>
          </p:cNvPr>
          <p:cNvSpPr txBox="1"/>
          <p:nvPr/>
        </p:nvSpPr>
        <p:spPr>
          <a:xfrm>
            <a:off x="1923221" y="3148168"/>
            <a:ext cx="6343650" cy="3539430"/>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en-US" sz="2800" b="1" i="1" dirty="0">
                <a:solidFill>
                  <a:prstClr val="black"/>
                </a:solidFill>
                <a:latin typeface="Times New Roman" panose="02020603050405020304" pitchFamily="18" charset="0"/>
                <a:ea typeface="Times New Roman" panose="02020603050405020304" pitchFamily="18" charset="0"/>
              </a:rPr>
              <a:t>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ó 2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lượt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qua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Lượt</a:t>
            </a:r>
            <a:r>
              <a:rPr kumimoji="0" lang="en-US" sz="2800" b="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Sao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Dầu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lắm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cơ</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Lượt</a:t>
            </a:r>
            <a:r>
              <a:rPr kumimoji="0" lang="en-US" sz="2800" b="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giờ</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đổ</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tab pos="1068705" algn="l"/>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gạch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dòng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2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lượt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algn="just">
              <a:tabLst>
                <a:tab pos="1068705" algn="l"/>
              </a:tabLst>
              <a:defRPr/>
            </a:pPr>
            <a:r>
              <a:rPr lang="it-IT" altLang="en-US" sz="2800" b="1" i="1" dirty="0">
                <a:latin typeface="Times New Roman" panose="02020603050405020304" pitchFamily="18" charset="0"/>
                <a:cs typeface="Times New Roman" panose="02020603050405020304" pitchFamily="18" charset="0"/>
              </a:rPr>
              <a:t>- </a:t>
            </a:r>
            <a:r>
              <a:rPr lang="it-IT" altLang="en-US" sz="2800" b="1" i="1" dirty="0">
                <a:solidFill>
                  <a:schemeClr val="tx1"/>
                </a:solidFill>
                <a:latin typeface="Times New Roman" panose="02020603050405020304" pitchFamily="18" charset="0"/>
                <a:cs typeface="Times New Roman" panose="02020603050405020304" pitchFamily="18" charset="0"/>
              </a:rPr>
              <a:t> Nội dung đều hướng tới người tiếp chuyện</a:t>
            </a:r>
          </a:p>
        </p:txBody>
      </p:sp>
      <p:sp>
        <p:nvSpPr>
          <p:cNvPr id="10" name="TextBox 9">
            <a:extLst>
              <a:ext uri="{FF2B5EF4-FFF2-40B4-BE49-F238E27FC236}">
                <a16:creationId xmlns:a16="http://schemas.microsoft.com/office/drawing/2014/main" xmlns="" id="{A5E2A3B4-1DCC-4003-9E3A-A29FD492B99E}"/>
              </a:ext>
            </a:extLst>
          </p:cNvPr>
          <p:cNvSpPr txBox="1"/>
          <p:nvPr/>
        </p:nvSpPr>
        <p:spPr>
          <a:xfrm>
            <a:off x="273327" y="3748332"/>
            <a:ext cx="1535595" cy="954107"/>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Dấu hiệu: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Arrow: Right 12">
            <a:extLst>
              <a:ext uri="{FF2B5EF4-FFF2-40B4-BE49-F238E27FC236}">
                <a16:creationId xmlns:a16="http://schemas.microsoft.com/office/drawing/2014/main" xmlns="" id="{3F62B8B0-28F6-461B-A7E6-0CDD0E4B242D}"/>
              </a:ext>
            </a:extLst>
          </p:cNvPr>
          <p:cNvSpPr/>
          <p:nvPr/>
        </p:nvSpPr>
        <p:spPr>
          <a:xfrm>
            <a:off x="1923222" y="6042044"/>
            <a:ext cx="452231" cy="664507"/>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375B4934-58C7-4EAD-B846-530D7557B194}"/>
              </a:ext>
            </a:extLst>
          </p:cNvPr>
          <p:cNvSpPr txBox="1"/>
          <p:nvPr/>
        </p:nvSpPr>
        <p:spPr>
          <a:xfrm>
            <a:off x="1033819" y="2809171"/>
            <a:ext cx="7233053" cy="3046988"/>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thoại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đáp</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giữa</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hoặc</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thoại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gạch</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dòng</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trao</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đáp</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mỗi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lượt</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lần</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gạch</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dòng</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20636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ox(in)">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P spid="11" grpId="1" animBg="1"/>
      <p:bldP spid="4" grpId="0" animBg="1"/>
      <p:bldP spid="4" grpId="1" animBg="1"/>
      <p:bldP spid="9" grpId="0" animBg="1"/>
      <p:bldP spid="9" grpId="1" animBg="1"/>
      <p:bldP spid="10" grpId="0" animBg="1"/>
      <p:bldP spid="10" grpId="1" animBg="1"/>
      <p:bldP spid="13" grpId="0" animBg="1"/>
      <p:bldP spid="13" grpId="1"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a:extLst>
              <a:ext uri="{FF2B5EF4-FFF2-40B4-BE49-F238E27FC236}">
                <a16:creationId xmlns:a16="http://schemas.microsoft.com/office/drawing/2014/main" xmlns="" id="{5C2ED75C-C5D3-4879-90C4-FE9F4D48F3A0}"/>
              </a:ext>
            </a:extLst>
          </p:cNvPr>
          <p:cNvSpPr>
            <a:spLocks noChangeArrowheads="1"/>
          </p:cNvSpPr>
          <p:nvPr/>
        </p:nvSpPr>
        <p:spPr bwMode="auto">
          <a:xfrm>
            <a:off x="2267744" y="620688"/>
            <a:ext cx="55245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700" i="1">
                <a:solidFill>
                  <a:srgbClr val="339933"/>
                </a:solidFill>
                <a:latin typeface=".VnVogue" panose="020B7200000000000000" pitchFamily="34" charset="0"/>
                <a:cs typeface="Arial" panose="020B0604020202020204" pitchFamily="34" charset="0"/>
              </a:defRPr>
            </a:lvl1pPr>
            <a:lvl2pPr marL="742950" indent="-285750" eaLnBrk="0" hangingPunct="0">
              <a:defRPr sz="2700" i="1">
                <a:solidFill>
                  <a:srgbClr val="339933"/>
                </a:solidFill>
                <a:latin typeface=".VnVogue" panose="020B7200000000000000" pitchFamily="34" charset="0"/>
                <a:cs typeface="Arial" panose="020B0604020202020204" pitchFamily="34" charset="0"/>
              </a:defRPr>
            </a:lvl2pPr>
            <a:lvl3pPr marL="1143000" indent="-228600" eaLnBrk="0" hangingPunct="0">
              <a:defRPr sz="2700" i="1">
                <a:solidFill>
                  <a:srgbClr val="339933"/>
                </a:solidFill>
                <a:latin typeface=".VnVogue" panose="020B7200000000000000" pitchFamily="34" charset="0"/>
                <a:cs typeface="Arial" panose="020B0604020202020204" pitchFamily="34" charset="0"/>
              </a:defRPr>
            </a:lvl3pPr>
            <a:lvl4pPr marL="1600200" indent="-228600" eaLnBrk="0" hangingPunct="0">
              <a:defRPr sz="2700" i="1">
                <a:solidFill>
                  <a:srgbClr val="339933"/>
                </a:solidFill>
                <a:latin typeface=".VnVogue" panose="020B7200000000000000" pitchFamily="34" charset="0"/>
                <a:cs typeface="Arial" panose="020B0604020202020204" pitchFamily="34" charset="0"/>
              </a:defRPr>
            </a:lvl4pPr>
            <a:lvl5pPr marL="2057400" indent="-228600" eaLnBrk="0" hangingPunct="0">
              <a:defRPr sz="2700" i="1">
                <a:solidFill>
                  <a:srgbClr val="339933"/>
                </a:solidFill>
                <a:latin typeface=".VnVogue" panose="020B7200000000000000" pitchFamily="34" charset="0"/>
                <a:cs typeface="Arial" panose="020B0604020202020204" pitchFamily="34" charset="0"/>
              </a:defRPr>
            </a:lvl5pPr>
            <a:lvl6pPr marL="25146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6pPr>
            <a:lvl7pPr marL="29718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7pPr>
            <a:lvl8pPr marL="34290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8pPr>
            <a:lvl9pPr marL="38862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9pPr>
          </a:lstStyle>
          <a:p>
            <a:pPr fontAlgn="base">
              <a:spcBef>
                <a:spcPct val="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Điều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để</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đối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thoại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diễn</a:t>
            </a:r>
            <a:r>
              <a:rPr lang="en-US" altLang="en-US" sz="2800" b="1" dirty="0">
                <a:solidFill>
                  <a:srgbClr val="FF0000"/>
                </a:solidFill>
                <a:latin typeface="Times New Roman" panose="02020603050405020304" pitchFamily="18" charset="0"/>
                <a:cs typeface="Times New Roman" panose="02020603050405020304" pitchFamily="18" charset="0"/>
              </a:rPr>
              <a:t> ra:</a:t>
            </a:r>
          </a:p>
        </p:txBody>
      </p:sp>
      <p:sp>
        <p:nvSpPr>
          <p:cNvPr id="17" name="Rectangle 1">
            <a:extLst>
              <a:ext uri="{FF2B5EF4-FFF2-40B4-BE49-F238E27FC236}">
                <a16:creationId xmlns:a16="http://schemas.microsoft.com/office/drawing/2014/main" xmlns="" id="{D8EFF4AC-AC14-486E-AAD4-2FEE57C58244}"/>
              </a:ext>
            </a:extLst>
          </p:cNvPr>
          <p:cNvSpPr>
            <a:spLocks noChangeArrowheads="1"/>
          </p:cNvSpPr>
          <p:nvPr/>
        </p:nvSpPr>
        <p:spPr bwMode="auto">
          <a:xfrm>
            <a:off x="1403648" y="1700808"/>
            <a:ext cx="649796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700" i="1">
                <a:solidFill>
                  <a:srgbClr val="339933"/>
                </a:solidFill>
                <a:latin typeface=".VnVogue" panose="020B7200000000000000" pitchFamily="34" charset="0"/>
                <a:cs typeface="Arial" panose="020B0604020202020204" pitchFamily="34" charset="0"/>
              </a:defRPr>
            </a:lvl1pPr>
            <a:lvl2pPr marL="742950" indent="-285750" eaLnBrk="0" hangingPunct="0">
              <a:defRPr sz="2700" i="1">
                <a:solidFill>
                  <a:srgbClr val="339933"/>
                </a:solidFill>
                <a:latin typeface=".VnVogue" panose="020B7200000000000000" pitchFamily="34" charset="0"/>
                <a:cs typeface="Arial" panose="020B0604020202020204" pitchFamily="34" charset="0"/>
              </a:defRPr>
            </a:lvl2pPr>
            <a:lvl3pPr marL="1143000" indent="-228600" eaLnBrk="0" hangingPunct="0">
              <a:defRPr sz="2700" i="1">
                <a:solidFill>
                  <a:srgbClr val="339933"/>
                </a:solidFill>
                <a:latin typeface=".VnVogue" panose="020B7200000000000000" pitchFamily="34" charset="0"/>
                <a:cs typeface="Arial" panose="020B0604020202020204" pitchFamily="34" charset="0"/>
              </a:defRPr>
            </a:lvl3pPr>
            <a:lvl4pPr marL="1600200" indent="-228600" eaLnBrk="0" hangingPunct="0">
              <a:defRPr sz="2700" i="1">
                <a:solidFill>
                  <a:srgbClr val="339933"/>
                </a:solidFill>
                <a:latin typeface=".VnVogue" panose="020B7200000000000000" pitchFamily="34" charset="0"/>
                <a:cs typeface="Arial" panose="020B0604020202020204" pitchFamily="34" charset="0"/>
              </a:defRPr>
            </a:lvl4pPr>
            <a:lvl5pPr marL="2057400" indent="-228600" eaLnBrk="0" hangingPunct="0">
              <a:defRPr sz="2700" i="1">
                <a:solidFill>
                  <a:srgbClr val="339933"/>
                </a:solidFill>
                <a:latin typeface=".VnVogue" panose="020B7200000000000000" pitchFamily="34" charset="0"/>
                <a:cs typeface="Arial" panose="020B0604020202020204" pitchFamily="34" charset="0"/>
              </a:defRPr>
            </a:lvl5pPr>
            <a:lvl6pPr marL="25146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6pPr>
            <a:lvl7pPr marL="29718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7pPr>
            <a:lvl8pPr marL="34290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8pPr>
            <a:lvl9pPr marL="3886200" indent="-228600" eaLnBrk="0" fontAlgn="base" hangingPunct="0">
              <a:spcBef>
                <a:spcPct val="0"/>
              </a:spcBef>
              <a:spcAft>
                <a:spcPct val="0"/>
              </a:spcAft>
              <a:defRPr sz="2700" i="1">
                <a:solidFill>
                  <a:srgbClr val="339933"/>
                </a:solidFill>
                <a:latin typeface=".VnVogue" panose="020B7200000000000000" pitchFamily="34" charset="0"/>
                <a:cs typeface="Arial" panose="020B0604020202020204" pitchFamily="34" charset="0"/>
              </a:defRPr>
            </a:lvl9pPr>
          </a:lstStyle>
          <a:p>
            <a:r>
              <a:rPr lang="nl-NL" altLang="en-US" sz="2800" i="0" dirty="0">
                <a:solidFill>
                  <a:srgbClr val="000000"/>
                </a:solidFill>
                <a:latin typeface="Times New Roman" panose="02020603050405020304" pitchFamily="18" charset="0"/>
                <a:cs typeface="Times New Roman" panose="02020603050405020304" pitchFamily="18" charset="0"/>
              </a:rPr>
              <a:t>+  Phải có hoàn cảnh giao tiếp.</a:t>
            </a:r>
            <a:endParaRPr lang="en-US" altLang="en-US" sz="2800" i="0" dirty="0">
              <a:latin typeface="Times New Roman" panose="02020603050405020304" pitchFamily="18" charset="0"/>
              <a:cs typeface="Times New Roman" panose="02020603050405020304" pitchFamily="18" charset="0"/>
            </a:endParaRPr>
          </a:p>
          <a:p>
            <a:r>
              <a:rPr lang="nl-NL" altLang="en-US" sz="2800" i="0" dirty="0">
                <a:solidFill>
                  <a:srgbClr val="000000"/>
                </a:solidFill>
                <a:latin typeface="Times New Roman" panose="02020603050405020304" pitchFamily="18" charset="0"/>
                <a:cs typeface="Times New Roman" panose="02020603050405020304" pitchFamily="18" charset="0"/>
              </a:rPr>
              <a:t>+  Phải có ít nhất 2 người trở lên</a:t>
            </a:r>
            <a:endParaRPr lang="en-US" altLang="en-US" sz="2800" i="0" dirty="0">
              <a:latin typeface="Times New Roman" panose="02020603050405020304" pitchFamily="18" charset="0"/>
              <a:cs typeface="Times New Roman" panose="02020603050405020304" pitchFamily="18" charset="0"/>
            </a:endParaRPr>
          </a:p>
          <a:p>
            <a:r>
              <a:rPr lang="nl-NL" altLang="en-US" sz="2800" i="0" dirty="0">
                <a:solidFill>
                  <a:srgbClr val="000000"/>
                </a:solidFill>
                <a:latin typeface="Times New Roman" panose="02020603050405020304" pitchFamily="18" charset="0"/>
                <a:cs typeface="Times New Roman" panose="02020603050405020304" pitchFamily="18" charset="0"/>
              </a:rPr>
              <a:t>+  Giữa 2 người phải có nhu cầu trao đổi thông tin.</a:t>
            </a:r>
            <a:r>
              <a:rPr lang="en-US" altLang="en-US" sz="2800" i="0" dirty="0">
                <a:solidFill>
                  <a:srgbClr val="000000"/>
                </a:solidFill>
                <a:latin typeface="Times New Roman" panose="02020603050405020304" pitchFamily="18" charset="0"/>
                <a:cs typeface="Times New Roman" panose="02020603050405020304" pitchFamily="18" charset="0"/>
              </a:rPr>
              <a:t> </a:t>
            </a:r>
            <a:endParaRPr lang="en-US" altLang="en-US" sz="2800"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72810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51907A7-76EA-4B35-A69A-63843E2C6F5F}"/>
              </a:ext>
            </a:extLst>
          </p:cNvPr>
          <p:cNvSpPr txBox="1"/>
          <p:nvPr/>
        </p:nvSpPr>
        <p:spPr>
          <a:xfrm>
            <a:off x="2987824" y="404664"/>
            <a:ext cx="5884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PHIẾU HỌC TẬP</a:t>
            </a:r>
          </a:p>
        </p:txBody>
      </p:sp>
      <p:sp>
        <p:nvSpPr>
          <p:cNvPr id="10" name="TextBox 9">
            <a:extLst>
              <a:ext uri="{FF2B5EF4-FFF2-40B4-BE49-F238E27FC236}">
                <a16:creationId xmlns:a16="http://schemas.microsoft.com/office/drawing/2014/main" xmlns="" id="{FEC47FE2-F6BB-4A64-8E16-ABC9AB0E11D6}"/>
              </a:ext>
            </a:extLst>
          </p:cNvPr>
          <p:cNvSpPr txBox="1"/>
          <p:nvPr/>
        </p:nvSpPr>
        <p:spPr>
          <a:xfrm>
            <a:off x="583442" y="1340768"/>
            <a:ext cx="8127242" cy="3785652"/>
          </a:xfrm>
          <a:prstGeom prst="rect">
            <a:avLst/>
          </a:prstGeom>
          <a:noFill/>
        </p:spPr>
        <p:txBody>
          <a:bodyPr wrap="square">
            <a:spAutoFit/>
          </a:bodyPr>
          <a:lstStyle/>
          <a:p>
            <a:pPr algn="just">
              <a:tabLst>
                <a:tab pos="1068705" algn="l"/>
              </a:tabLst>
            </a:pPr>
            <a:r>
              <a:rPr lang="nl-NL" sz="2400" b="1" dirty="0">
                <a:effectLst/>
                <a:latin typeface="Times New Roman" panose="02020603050405020304" pitchFamily="18" charset="0"/>
                <a:ea typeface="Times New Roman" panose="02020603050405020304" pitchFamily="18" charset="0"/>
              </a:rPr>
              <a:t>Nhóm  1+3:</a:t>
            </a:r>
            <a:endParaRPr lang="en-US" sz="2400" dirty="0">
              <a:effectLst/>
              <a:latin typeface="Times New Roman" panose="02020603050405020304" pitchFamily="18" charset="0"/>
              <a:ea typeface="Times New Roman" panose="02020603050405020304" pitchFamily="18" charset="0"/>
            </a:endParaRPr>
          </a:p>
          <a:p>
            <a:pPr algn="just">
              <a:tabLst>
                <a:tab pos="1068705" algn="l"/>
              </a:tabLst>
            </a:pPr>
            <a:r>
              <a:rPr lang="en-US" sz="2400" i="1" dirty="0" err="1">
                <a:effectLst/>
                <a:latin typeface="Times New Roman" panose="02020603050405020304" pitchFamily="18" charset="0"/>
                <a:ea typeface="Times New Roman" panose="02020603050405020304" pitchFamily="18" charset="0"/>
              </a:rPr>
              <a:t>Câu</a:t>
            </a:r>
            <a:r>
              <a:rPr lang="en-US" sz="2400" i="1" dirty="0">
                <a:effectLst/>
                <a:latin typeface="Times New Roman" panose="02020603050405020304" pitchFamily="18" charset="0"/>
                <a:ea typeface="Times New Roman" panose="02020603050405020304" pitchFamily="18" charset="0"/>
              </a:rPr>
              <a:t> “- </a:t>
            </a:r>
            <a:r>
              <a:rPr lang="en-US" sz="2400" i="1" dirty="0" err="1">
                <a:effectLst/>
                <a:latin typeface="Times New Roman" panose="02020603050405020304" pitchFamily="18" charset="0"/>
                <a:ea typeface="Times New Roman" panose="02020603050405020304" pitchFamily="18" charset="0"/>
              </a:rPr>
              <a:t>Hà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nắng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gớm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rPr>
              <a:t>…” . </a:t>
            </a:r>
            <a:r>
              <a:rPr lang="en-US" sz="2400" b="1" i="1" dirty="0" err="1">
                <a:effectLst/>
                <a:latin typeface="Times New Roman" panose="02020603050405020304" pitchFamily="18" charset="0"/>
                <a:ea typeface="Times New Roman" panose="02020603050405020304" pitchFamily="18" charset="0"/>
              </a:rPr>
              <a:t>ông</a:t>
            </a:r>
            <a:r>
              <a:rPr lang="en-US" sz="2400" b="1" i="1" dirty="0">
                <a:effectLst/>
                <a:latin typeface="Times New Roman" panose="02020603050405020304" pitchFamily="18" charset="0"/>
                <a:ea typeface="Times New Roman" panose="02020603050405020304" pitchFamily="18" charset="0"/>
              </a:rPr>
              <a:t> Hai </a:t>
            </a:r>
            <a:r>
              <a:rPr lang="en-US" sz="2400" b="1" i="1" dirty="0" err="1">
                <a:effectLst/>
                <a:latin typeface="Times New Roman" panose="02020603050405020304" pitchFamily="18" charset="0"/>
                <a:ea typeface="Times New Roman" panose="02020603050405020304" pitchFamily="18" charset="0"/>
              </a:rPr>
              <a:t>nói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với</a:t>
            </a:r>
            <a:r>
              <a:rPr lang="en-US" sz="2400" b="1" i="1" dirty="0">
                <a:effectLst/>
                <a:latin typeface="Times New Roman" panose="02020603050405020304" pitchFamily="18" charset="0"/>
                <a:ea typeface="Times New Roman" panose="02020603050405020304" pitchFamily="18" charset="0"/>
              </a:rPr>
              <a:t> ai? </a:t>
            </a:r>
            <a:r>
              <a:rPr lang="en-US" sz="2400" b="1" i="1" dirty="0" err="1">
                <a:effectLst/>
                <a:latin typeface="Times New Roman" panose="02020603050405020304" pitchFamily="18" charset="0"/>
                <a:ea typeface="Times New Roman" panose="02020603050405020304" pitchFamily="18" charset="0"/>
              </a:rPr>
              <a:t>Đây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phải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câu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đối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thoại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không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Vì</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sao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Trong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đoạn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trích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còn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câu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nào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kiểu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này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không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Hãy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dẫn</a:t>
            </a:r>
            <a:r>
              <a:rPr lang="en-US" sz="2400" b="1" i="1" dirty="0">
                <a:effectLst/>
                <a:latin typeface="Times New Roman" panose="02020603050405020304" pitchFamily="18" charset="0"/>
                <a:ea typeface="Times New Roman" panose="02020603050405020304" pitchFamily="18" charset="0"/>
              </a:rPr>
              <a:t> ra </a:t>
            </a:r>
            <a:r>
              <a:rPr lang="en-US" sz="2400" b="1" i="1" dirty="0" err="1">
                <a:effectLst/>
                <a:latin typeface="Times New Roman" panose="02020603050405020304" pitchFamily="18" charset="0"/>
                <a:ea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câu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đó</a:t>
            </a:r>
            <a:r>
              <a:rPr lang="en-US" sz="2400" b="1" i="1" dirty="0">
                <a:effectLst/>
                <a:latin typeface="Times New Roman" panose="02020603050405020304" pitchFamily="18"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a:p>
            <a:pPr algn="just">
              <a:tabLst>
                <a:tab pos="1068705" algn="l"/>
              </a:tabLst>
            </a:pPr>
            <a:r>
              <a:rPr lang="en-US" sz="2400" b="1" dirty="0" err="1">
                <a:effectLst/>
                <a:latin typeface="Times New Roman" panose="02020603050405020304" pitchFamily="18" charset="0"/>
                <a:ea typeface="Times New Roman" panose="02020603050405020304" pitchFamily="18" charset="0"/>
              </a:rPr>
              <a:t>Nhóm</a:t>
            </a:r>
            <a:r>
              <a:rPr lang="en-US" sz="2400" b="1" dirty="0">
                <a:effectLst/>
                <a:latin typeface="Times New Roman" panose="02020603050405020304" pitchFamily="18" charset="0"/>
                <a:ea typeface="Times New Roman" panose="02020603050405020304" pitchFamily="18" charset="0"/>
              </a:rPr>
              <a:t> 2+4:</a:t>
            </a:r>
            <a:endParaRPr lang="en-US" sz="2400" dirty="0">
              <a:effectLst/>
              <a:latin typeface="Times New Roman" panose="02020603050405020304" pitchFamily="18" charset="0"/>
              <a:ea typeface="Times New Roman" panose="02020603050405020304" pitchFamily="18" charset="0"/>
            </a:endParaRPr>
          </a:p>
          <a:p>
            <a:pPr algn="just">
              <a:tabLst>
                <a:tab pos="1068705" algn="l"/>
              </a:tabLst>
            </a:pPr>
            <a:r>
              <a:rPr lang="en-US" sz="2400" i="1" dirty="0" err="1">
                <a:effectLst/>
                <a:latin typeface="Times New Roman" panose="02020603050405020304" pitchFamily="18" charset="0"/>
                <a:ea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câu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 “</a:t>
            </a:r>
            <a:r>
              <a:rPr lang="it-IT" sz="2400" i="1" dirty="0">
                <a:effectLst/>
                <a:latin typeface="Times New Roman" panose="02020603050405020304" pitchFamily="18" charset="0"/>
                <a:ea typeface="Times New Roman" panose="02020603050405020304" pitchFamily="18" charset="0"/>
              </a:rPr>
              <a:t>Chúng nó cũng là trẻ con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Việt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đấy</a:t>
            </a:r>
            <a:r>
              <a:rPr lang="en-US" sz="2400" i="1" dirty="0">
                <a:effectLst/>
                <a:latin typeface="Times New Roman" panose="02020603050405020304" pitchFamily="18" charset="0"/>
                <a:ea typeface="Times New Roman" panose="02020603050405020304" pitchFamily="18" charset="0"/>
              </a:rPr>
              <a:t> ư? </a:t>
            </a:r>
            <a:r>
              <a:rPr lang="it-IT" sz="2400" i="1" dirty="0">
                <a:effectLst/>
                <a:latin typeface="Times New Roman" panose="02020603050405020304" pitchFamily="18" charset="0"/>
                <a:ea typeface="Times New Roman" panose="02020603050405020304" pitchFamily="18" charset="0"/>
              </a:rPr>
              <a:t>Chúng nó cũng bị người ta rẻ rúng hắt hủi đấy ư? Khốn nạn, bằng ấy tuổi đầu...</a:t>
            </a:r>
            <a:r>
              <a:rPr lang="en-US" sz="2400"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câu</a:t>
            </a:r>
            <a:r>
              <a:rPr lang="en-US" sz="2400" b="1" i="1" dirty="0">
                <a:effectLst/>
                <a:latin typeface="Times New Roman" panose="02020603050405020304" pitchFamily="18" charset="0"/>
                <a:ea typeface="Times New Roman" panose="02020603050405020304" pitchFamily="18" charset="0"/>
              </a:rPr>
              <a:t> ai </a:t>
            </a:r>
            <a:r>
              <a:rPr lang="en-US" sz="2400" b="1" i="1" dirty="0" err="1">
                <a:effectLst/>
                <a:latin typeface="Times New Roman" panose="02020603050405020304" pitchFamily="18" charset="0"/>
                <a:ea typeface="Times New Roman" panose="02020603050405020304" pitchFamily="18" charset="0"/>
              </a:rPr>
              <a:t>hỏi</a:t>
            </a:r>
            <a:r>
              <a:rPr lang="en-US" sz="2400" b="1" i="1" dirty="0">
                <a:effectLst/>
                <a:latin typeface="Times New Roman" panose="02020603050405020304" pitchFamily="18" charset="0"/>
                <a:ea typeface="Times New Roman" panose="02020603050405020304" pitchFamily="18" charset="0"/>
              </a:rPr>
              <a:t> ai? </a:t>
            </a:r>
            <a:r>
              <a:rPr lang="en-US" sz="2400" b="1" i="1" dirty="0" err="1">
                <a:effectLst/>
                <a:latin typeface="Times New Roman" panose="02020603050405020304" pitchFamily="18" charset="0"/>
                <a:ea typeface="Times New Roman" panose="02020603050405020304" pitchFamily="18" charset="0"/>
              </a:rPr>
              <a:t>Tại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sao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trước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câu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này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không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gạch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đầu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dòng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như</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câu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đã</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nêu</a:t>
            </a:r>
            <a:r>
              <a:rPr lang="en-US" sz="2400" b="1" i="1" dirty="0">
                <a:effectLst/>
                <a:latin typeface="Times New Roman" panose="02020603050405020304" pitchFamily="18" charset="0"/>
                <a:ea typeface="Times New Roman" panose="02020603050405020304" pitchFamily="18" charset="0"/>
              </a:rPr>
              <a:t> ở </a:t>
            </a:r>
            <a:r>
              <a:rPr lang="en-US" sz="2400" b="1" i="1" dirty="0" err="1">
                <a:effectLst/>
                <a:latin typeface="Times New Roman" panose="02020603050405020304" pitchFamily="18" charset="0"/>
                <a:ea typeface="Times New Roman" panose="02020603050405020304" pitchFamily="18" charset="0"/>
              </a:rPr>
              <a:t>điểm</a:t>
            </a:r>
            <a:r>
              <a:rPr lang="en-US" sz="2400" b="1" i="1" dirty="0">
                <a:effectLst/>
                <a:latin typeface="Times New Roman" panose="02020603050405020304" pitchFamily="18" charset="0"/>
                <a:ea typeface="Times New Roman" panose="02020603050405020304" pitchFamily="18" charset="0"/>
              </a:rPr>
              <a:t> (a) </a:t>
            </a:r>
            <a:r>
              <a:rPr lang="en-US" sz="2400" b="1" i="1" dirty="0" err="1">
                <a:effectLst/>
                <a:latin typeface="Times New Roman" panose="02020603050405020304" pitchFamily="18" charset="0"/>
                <a:ea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rPr>
              <a:t> (b)?</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053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5BCFAAE-2AA8-420E-97FC-D988586E7809}"/>
              </a:ext>
            </a:extLst>
          </p:cNvPr>
          <p:cNvSpPr/>
          <p:nvPr/>
        </p:nvSpPr>
        <p:spPr>
          <a:xfrm>
            <a:off x="2648519" y="373420"/>
            <a:ext cx="4586512" cy="58477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nắng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gớm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về</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nào</a:t>
            </a:r>
            <a:r>
              <a:rPr lang="en-US" sz="3200" b="1" i="1" dirty="0">
                <a:latin typeface="Times New Roman" pitchFamily="18" charset="0"/>
                <a:cs typeface="Times New Roman" pitchFamily="18" charset="0"/>
              </a:rPr>
              <a:t>…</a:t>
            </a:r>
            <a:endParaRPr lang="en-US" sz="3200" b="1" i="1" dirty="0"/>
          </a:p>
        </p:txBody>
      </p:sp>
      <p:sp>
        <p:nvSpPr>
          <p:cNvPr id="7" name="Text Box 17">
            <a:extLst>
              <a:ext uri="{FF2B5EF4-FFF2-40B4-BE49-F238E27FC236}">
                <a16:creationId xmlns:a16="http://schemas.microsoft.com/office/drawing/2014/main" xmlns="" id="{0B21623E-45E9-4E1F-8061-55A20DEBC350}"/>
              </a:ext>
            </a:extLst>
          </p:cNvPr>
          <p:cNvSpPr txBox="1">
            <a:spLocks noChangeArrowheads="1"/>
          </p:cNvSpPr>
          <p:nvPr/>
        </p:nvSpPr>
        <p:spPr bwMode="auto">
          <a:xfrm>
            <a:off x="3326348" y="2618206"/>
            <a:ext cx="3333883" cy="584775"/>
          </a:xfrm>
          <a:prstGeom prst="rect">
            <a:avLst/>
          </a:prstGeom>
          <a:solidFill>
            <a:schemeClr val="accent4">
              <a:lumMod val="40000"/>
              <a:lumOff val="6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3200" b="1" dirty="0">
                <a:solidFill>
                  <a:srgbClr val="FF0000"/>
                </a:solidFill>
                <a:latin typeface="Times New Roman" pitchFamily="18" charset="0"/>
                <a:cs typeface="Times New Roman" pitchFamily="18" charset="0"/>
              </a:rPr>
              <a:t>ĐỘC THOẠI</a:t>
            </a:r>
          </a:p>
        </p:txBody>
      </p:sp>
      <p:sp>
        <p:nvSpPr>
          <p:cNvPr id="8" name="Rectangle 7">
            <a:extLst>
              <a:ext uri="{FF2B5EF4-FFF2-40B4-BE49-F238E27FC236}">
                <a16:creationId xmlns:a16="http://schemas.microsoft.com/office/drawing/2014/main" xmlns="" id="{CA2BB086-CE25-46A5-A625-1101F0394CAE}"/>
              </a:ext>
            </a:extLst>
          </p:cNvPr>
          <p:cNvSpPr/>
          <p:nvPr/>
        </p:nvSpPr>
        <p:spPr>
          <a:xfrm>
            <a:off x="2648518" y="373420"/>
            <a:ext cx="320922" cy="584775"/>
          </a:xfrm>
          <a:prstGeom prst="rect">
            <a:avLst/>
          </a:prstGeom>
        </p:spPr>
        <p:txBody>
          <a:bodyPr wrap="none">
            <a:spAutoFit/>
          </a:bodyPr>
          <a:lstStyle/>
          <a:p>
            <a:r>
              <a:rPr lang="en-US" sz="3200" b="1" i="1" dirty="0">
                <a:solidFill>
                  <a:srgbClr val="FF0000"/>
                </a:solidFill>
                <a:latin typeface="Times New Roman" pitchFamily="18" charset="0"/>
                <a:cs typeface="Times New Roman" pitchFamily="18" charset="0"/>
              </a:rPr>
              <a:t>-</a:t>
            </a:r>
            <a:endParaRPr lang="en-US" sz="3200" b="1" i="1" dirty="0">
              <a:solidFill>
                <a:srgbClr val="FF0000"/>
              </a:solidFill>
            </a:endParaRPr>
          </a:p>
        </p:txBody>
      </p:sp>
      <p:sp>
        <p:nvSpPr>
          <p:cNvPr id="9" name="TextBox 8">
            <a:extLst>
              <a:ext uri="{FF2B5EF4-FFF2-40B4-BE49-F238E27FC236}">
                <a16:creationId xmlns:a16="http://schemas.microsoft.com/office/drawing/2014/main" xmlns="" id="{CAA4DB2F-0510-4353-9C21-1BAE81D11785}"/>
              </a:ext>
            </a:extLst>
          </p:cNvPr>
          <p:cNvSpPr txBox="1"/>
          <p:nvPr/>
        </p:nvSpPr>
        <p:spPr>
          <a:xfrm>
            <a:off x="611560" y="3655022"/>
            <a:ext cx="8280920" cy="2554545"/>
          </a:xfrm>
          <a:prstGeom prst="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just"/>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Độc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thoại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là</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lời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của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một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người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nào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nói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chính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mình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hoặc</a:t>
            </a:r>
            <a:r>
              <a:rPr lang="en-US" sz="3200" b="1" dirty="0">
                <a:solidFill>
                  <a:srgbClr val="0000CC"/>
                </a:solidFill>
                <a:latin typeface="Times New Roman" pitchFamily="18" charset="0"/>
                <a:cs typeface="Times New Roman" pitchFamily="18" charset="0"/>
              </a:rPr>
              <a:t> ai </a:t>
            </a:r>
            <a:r>
              <a:rPr lang="en-US" sz="3200" b="1" dirty="0" err="1">
                <a:solidFill>
                  <a:srgbClr val="0000CC"/>
                </a:solidFill>
                <a:latin typeface="Times New Roman" pitchFamily="18" charset="0"/>
                <a:cs typeface="Times New Roman" pitchFamily="18" charset="0"/>
              </a:rPr>
              <a:t>đó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tưởng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tượng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văn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bản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người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độc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thoại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nói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thành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lời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thì</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phía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trước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nói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gạch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đầu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dòng</a:t>
            </a:r>
            <a:r>
              <a:rPr lang="en-US" sz="3200" b="1" dirty="0">
                <a:solidFill>
                  <a:srgbClr val="0000CC"/>
                </a:solidFill>
                <a:latin typeface="Times New Roman" pitchFamily="18" charset="0"/>
                <a:cs typeface="Times New Roman" pitchFamily="18" charset="0"/>
              </a:rPr>
              <a:t>.</a:t>
            </a:r>
          </a:p>
        </p:txBody>
      </p:sp>
      <p:sp>
        <p:nvSpPr>
          <p:cNvPr id="10" name="Right Arrow 8">
            <a:extLst>
              <a:ext uri="{FF2B5EF4-FFF2-40B4-BE49-F238E27FC236}">
                <a16:creationId xmlns:a16="http://schemas.microsoft.com/office/drawing/2014/main" xmlns="" id="{48CE5F89-7379-4934-8E98-EEB6D84B82FB}"/>
              </a:ext>
            </a:extLst>
          </p:cNvPr>
          <p:cNvSpPr/>
          <p:nvPr/>
        </p:nvSpPr>
        <p:spPr>
          <a:xfrm>
            <a:off x="1448369" y="1382649"/>
            <a:ext cx="228600" cy="399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a:extLst>
              <a:ext uri="{FF2B5EF4-FFF2-40B4-BE49-F238E27FC236}">
                <a16:creationId xmlns:a16="http://schemas.microsoft.com/office/drawing/2014/main" xmlns="" id="{10B660BD-D509-485F-AC78-8475EAA498B8}"/>
              </a:ext>
            </a:extLst>
          </p:cNvPr>
          <p:cNvSpPr txBox="1"/>
          <p:nvPr/>
        </p:nvSpPr>
        <p:spPr>
          <a:xfrm>
            <a:off x="1676969" y="1262419"/>
            <a:ext cx="4000500" cy="1077218"/>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nói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chính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a:t>
            </a:r>
          </a:p>
        </p:txBody>
      </p:sp>
      <p:sp>
        <p:nvSpPr>
          <p:cNvPr id="12" name="Down Arrow 10">
            <a:extLst>
              <a:ext uri="{FF2B5EF4-FFF2-40B4-BE49-F238E27FC236}">
                <a16:creationId xmlns:a16="http://schemas.microsoft.com/office/drawing/2014/main" xmlns="" id="{838D43CB-E8E5-4B94-94BC-46D00430244D}"/>
              </a:ext>
            </a:extLst>
          </p:cNvPr>
          <p:cNvSpPr/>
          <p:nvPr/>
        </p:nvSpPr>
        <p:spPr>
          <a:xfrm>
            <a:off x="3923731" y="1859605"/>
            <a:ext cx="821425"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2162635F-6803-4FF1-981E-C40DE3A00E6A}"/>
              </a:ext>
            </a:extLst>
          </p:cNvPr>
          <p:cNvSpPr txBox="1"/>
          <p:nvPr/>
        </p:nvSpPr>
        <p:spPr>
          <a:xfrm>
            <a:off x="5677469" y="1262418"/>
            <a:ext cx="2686050" cy="954107"/>
          </a:xfrm>
          <a:prstGeom prst="rect">
            <a:avLst/>
          </a:prstGeom>
          <a:noFill/>
        </p:spPr>
        <p:txBody>
          <a:bodyPr wrap="square" rtlCol="0">
            <a:spAutoFit/>
          </a:bodyPr>
          <a:lstStyle/>
          <a:p>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phát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ra</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thành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409160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ox(i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38BD900-93BB-4C0E-88D7-227E34CC5957}"/>
              </a:ext>
            </a:extLst>
          </p:cNvPr>
          <p:cNvSpPr/>
          <p:nvPr/>
        </p:nvSpPr>
        <p:spPr>
          <a:xfrm>
            <a:off x="641074" y="116632"/>
            <a:ext cx="8179398" cy="1384995"/>
          </a:xfrm>
          <a:prstGeom prst="rect">
            <a:avLst/>
          </a:prstGeom>
          <a:solidFill>
            <a:sysClr val="window" lastClr="FFFFFF"/>
          </a:solidFill>
          <a:ln w="25400" cap="flat" cmpd="sng" algn="ctr">
            <a:solidFill>
              <a:srgbClr val="FF0000"/>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nó</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cũng</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làng</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Việt</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đấy</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ư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nó</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cũng</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ta</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rẻ</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rúng</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hắt</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hủi</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đấy</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ư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Khốn</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nạn</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ấy</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tuổi</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2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5" name="AutoShape 9">
            <a:extLst>
              <a:ext uri="{FF2B5EF4-FFF2-40B4-BE49-F238E27FC236}">
                <a16:creationId xmlns:a16="http://schemas.microsoft.com/office/drawing/2014/main" xmlns="" id="{A16996F9-0D4E-441C-B6E2-DEB4F65F46E3}"/>
              </a:ext>
            </a:extLst>
          </p:cNvPr>
          <p:cNvSpPr>
            <a:spLocks noChangeArrowheads="1"/>
          </p:cNvSpPr>
          <p:nvPr/>
        </p:nvSpPr>
        <p:spPr bwMode="auto">
          <a:xfrm>
            <a:off x="3898624" y="2852936"/>
            <a:ext cx="571500" cy="523221"/>
          </a:xfrm>
          <a:prstGeom prst="downArrow">
            <a:avLst>
              <a:gd name="adj1" fmla="val 50000"/>
              <a:gd name="adj2" fmla="val 56250"/>
            </a:avLst>
          </a:prstGeom>
          <a:solidFill>
            <a:srgbClr val="4F81BD"/>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xmlns="" id="{C3A87C40-5CF5-4CF1-A520-EA11B32A1149}"/>
              </a:ext>
            </a:extLst>
          </p:cNvPr>
          <p:cNvSpPr/>
          <p:nvPr/>
        </p:nvSpPr>
        <p:spPr>
          <a:xfrm>
            <a:off x="2524042" y="3501008"/>
            <a:ext cx="4507965" cy="584775"/>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ĐỘC THOẠI NỘI TÂM</a:t>
            </a:r>
            <a:endParaRPr kumimoji="0" lang="en-US" sz="3200" b="0" i="0" u="none" strike="noStrike" kern="0" cap="none" spc="0" normalizeH="0" baseline="0" noProof="0" dirty="0">
              <a:ln>
                <a:noFill/>
              </a:ln>
              <a:solidFill>
                <a:srgbClr val="0000CC"/>
              </a:solidFill>
              <a:effectLst/>
              <a:uLnTx/>
              <a:uFillTx/>
            </a:endParaRPr>
          </a:p>
        </p:txBody>
      </p:sp>
      <p:sp>
        <p:nvSpPr>
          <p:cNvPr id="7" name="Rectangle 6">
            <a:extLst>
              <a:ext uri="{FF2B5EF4-FFF2-40B4-BE49-F238E27FC236}">
                <a16:creationId xmlns:a16="http://schemas.microsoft.com/office/drawing/2014/main" xmlns="" id="{0FF9D70E-DBD1-4C13-B0E7-34AEB94D029A}"/>
              </a:ext>
            </a:extLst>
          </p:cNvPr>
          <p:cNvSpPr/>
          <p:nvPr/>
        </p:nvSpPr>
        <p:spPr>
          <a:xfrm>
            <a:off x="641075" y="4365104"/>
            <a:ext cx="8179396" cy="1569660"/>
          </a:xfrm>
          <a:prstGeom prst="rect">
            <a:avLst/>
          </a:prstGeom>
          <a:solidFill>
            <a:schemeClr val="accent4">
              <a:lumMod val="40000"/>
              <a:lumOff val="6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Độc</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thoại</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nội</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tâm</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được</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nói</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ra</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thành</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lời</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có</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gạch</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đầu</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dòng</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trước</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những</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lời</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thoại</a:t>
            </a:r>
            <a:r>
              <a:rPr kumimoji="0" lang="en-US" sz="32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p>
        </p:txBody>
      </p:sp>
      <p:sp>
        <p:nvSpPr>
          <p:cNvPr id="8" name="Right Arrow 6">
            <a:extLst>
              <a:ext uri="{FF2B5EF4-FFF2-40B4-BE49-F238E27FC236}">
                <a16:creationId xmlns:a16="http://schemas.microsoft.com/office/drawing/2014/main" xmlns="" id="{9C6E67B8-5B40-4E8F-BEA2-205123BDBA1C}"/>
              </a:ext>
            </a:extLst>
          </p:cNvPr>
          <p:cNvSpPr/>
          <p:nvPr/>
        </p:nvSpPr>
        <p:spPr>
          <a:xfrm>
            <a:off x="641074" y="2924075"/>
            <a:ext cx="342900" cy="405343"/>
          </a:xfrm>
          <a:prstGeom prst="rightArrow">
            <a:avLst/>
          </a:prstGeom>
          <a:solidFill>
            <a:srgbClr val="4F81BD"/>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17284D7D-4469-4DD1-8ABB-FEABDB3E0D91}"/>
              </a:ext>
            </a:extLst>
          </p:cNvPr>
          <p:cNvSpPr txBox="1"/>
          <p:nvPr/>
        </p:nvSpPr>
        <p:spPr>
          <a:xfrm>
            <a:off x="1126849" y="1700808"/>
            <a:ext cx="3429000" cy="954107"/>
          </a:xfrm>
          <a:prstGeom prst="rect">
            <a:avLst/>
          </a:prstGeom>
          <a:noFill/>
        </p:spPr>
        <p:txBody>
          <a:bodyPr wrap="square" rtlCol="0">
            <a:spAutoFit/>
          </a:bodyPr>
          <a:lstStyle/>
          <a:p>
            <a:r>
              <a:rPr lang="en-US" sz="2800" b="1" dirty="0" err="1">
                <a:solidFill>
                  <a:srgbClr val="0000CC"/>
                </a:solidFill>
                <a:latin typeface="Times New Roman" pitchFamily="18" charset="0"/>
                <a:cs typeface="Times New Roman" pitchFamily="18" charset="0"/>
              </a:rPr>
              <a:t>Ông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Hai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nói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với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mình</a:t>
            </a:r>
            <a:r>
              <a:rPr lang="en-US" sz="2800" b="1" dirty="0">
                <a:solidFill>
                  <a:srgbClr val="0000CC"/>
                </a:solidFill>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xmlns="" id="{B9E55E7E-FAFA-43CF-8086-497A7C693146}"/>
              </a:ext>
            </a:extLst>
          </p:cNvPr>
          <p:cNvSpPr txBox="1"/>
          <p:nvPr/>
        </p:nvSpPr>
        <p:spPr>
          <a:xfrm>
            <a:off x="4584424" y="1628800"/>
            <a:ext cx="4559576" cy="523220"/>
          </a:xfrm>
          <a:prstGeom prst="rect">
            <a:avLst/>
          </a:prstGeom>
          <a:noFill/>
        </p:spPr>
        <p:txBody>
          <a:bodyPr wrap="square" rtlCol="0">
            <a:spAutoFit/>
          </a:bodyPr>
          <a:lstStyle/>
          <a:p>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không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phát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ra</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thành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lời</a:t>
            </a:r>
            <a:r>
              <a:rPr lang="en-US" sz="2800" b="1" dirty="0">
                <a:solidFill>
                  <a:srgbClr val="0000CC"/>
                </a:solidFill>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xmlns="" id="{5FA17015-1FA5-4FBB-A0D8-19E306569C9D}"/>
              </a:ext>
            </a:extLst>
          </p:cNvPr>
          <p:cNvSpPr txBox="1"/>
          <p:nvPr/>
        </p:nvSpPr>
        <p:spPr>
          <a:xfrm>
            <a:off x="4584422" y="2276872"/>
            <a:ext cx="4236049" cy="523220"/>
          </a:xfrm>
          <a:prstGeom prst="rect">
            <a:avLst/>
          </a:prstGeom>
          <a:noFill/>
        </p:spPr>
        <p:txBody>
          <a:bodyPr wrap="square" rtlCol="0">
            <a:spAutoFit/>
          </a:bodyPr>
          <a:lstStyle/>
          <a:p>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không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có</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đầu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dòng</a:t>
            </a:r>
            <a:r>
              <a:rPr lang="en-US" sz="2800" b="1" dirty="0">
                <a:solidFill>
                  <a:srgbClr val="0000CC"/>
                </a:solidFill>
                <a:latin typeface="Times New Roman" pitchFamily="18" charset="0"/>
                <a:cs typeface="Times New Roman" pitchFamily="18" charset="0"/>
              </a:rPr>
              <a:t>)</a:t>
            </a:r>
          </a:p>
        </p:txBody>
      </p:sp>
      <p:sp>
        <p:nvSpPr>
          <p:cNvPr id="12" name="Right Brace 11">
            <a:extLst>
              <a:ext uri="{FF2B5EF4-FFF2-40B4-BE49-F238E27FC236}">
                <a16:creationId xmlns:a16="http://schemas.microsoft.com/office/drawing/2014/main" xmlns="" id="{65E66065-5836-4CB4-8F6A-4E2A33EA54B6}"/>
              </a:ext>
            </a:extLst>
          </p:cNvPr>
          <p:cNvSpPr/>
          <p:nvPr/>
        </p:nvSpPr>
        <p:spPr>
          <a:xfrm>
            <a:off x="4470124" y="1988840"/>
            <a:ext cx="171450" cy="762000"/>
          </a:xfrm>
          <a:prstGeom prst="rightBrac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70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ox(i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C2527C5-ED74-4226-A950-C621C55F5D69}"/>
              </a:ext>
            </a:extLst>
          </p:cNvPr>
          <p:cNvPicPr>
            <a:picLocks noChangeAspect="1"/>
          </p:cNvPicPr>
          <p:nvPr/>
        </p:nvPicPr>
        <p:blipFill>
          <a:blip r:embed="rId2"/>
          <a:stretch>
            <a:fillRect/>
          </a:stretch>
        </p:blipFill>
        <p:spPr>
          <a:xfrm>
            <a:off x="2383526" y="515855"/>
            <a:ext cx="4586114" cy="1530229"/>
          </a:xfrm>
          <a:prstGeom prst="rect">
            <a:avLst/>
          </a:prstGeom>
        </p:spPr>
      </p:pic>
      <p:sp>
        <p:nvSpPr>
          <p:cNvPr id="11" name="TextBox 10">
            <a:extLst>
              <a:ext uri="{FF2B5EF4-FFF2-40B4-BE49-F238E27FC236}">
                <a16:creationId xmlns:a16="http://schemas.microsoft.com/office/drawing/2014/main" xmlns="" id="{DD439DE7-141F-4A6A-9E42-B0CED3D05F2D}"/>
              </a:ext>
            </a:extLst>
          </p:cNvPr>
          <p:cNvSpPr txBox="1"/>
          <p:nvPr/>
        </p:nvSpPr>
        <p:spPr>
          <a:xfrm>
            <a:off x="541312" y="2388358"/>
            <a:ext cx="8270543" cy="2677656"/>
          </a:xfrm>
          <a:prstGeom prst="rect">
            <a:avLst/>
          </a:prstGeom>
          <a:noFill/>
          <a:ln>
            <a:solidFill>
              <a:srgbClr val="FF0000"/>
            </a:solidFill>
          </a:ln>
        </p:spPr>
        <p:txBody>
          <a:bodyPr wrap="square">
            <a:spAutoFit/>
          </a:bodyPr>
          <a:lstStyle/>
          <a:p>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Theo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diễn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diễn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tản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buổi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trưa</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Hai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gặp</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biệt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diễn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Hai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lang="en-US" sz="1600" i="1" dirty="0"/>
          </a:p>
        </p:txBody>
      </p:sp>
    </p:spTree>
    <p:extLst>
      <p:ext uri="{BB962C8B-B14F-4D97-AF65-F5344CB8AC3E}">
        <p14:creationId xmlns:p14="http://schemas.microsoft.com/office/powerpoint/2010/main" val="189162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B8BF57A4-B5FE-4892-8303-C640808A265F}"/>
              </a:ext>
            </a:extLst>
          </p:cNvPr>
          <p:cNvSpPr txBox="1">
            <a:spLocks noChangeArrowheads="1"/>
          </p:cNvSpPr>
          <p:nvPr/>
        </p:nvSpPr>
        <p:spPr>
          <a:xfrm>
            <a:off x="442292" y="314394"/>
            <a:ext cx="3028950" cy="2468563"/>
          </a:xfrm>
          <a:prstGeom prst="rect">
            <a:avLst/>
          </a:prstGeom>
          <a:solidFill>
            <a:schemeClr val="accent4">
              <a:lumMod val="40000"/>
              <a:lumOff val="60000"/>
            </a:schemeClr>
          </a:solidFill>
          <a:ln>
            <a:solidFill>
              <a:sysClr val="windowText" lastClr="00000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Có</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người</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hỏi</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b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b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 Sao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bảo</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làng</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Chợ</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Dầu</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tinh</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thần</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lắm</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cơ</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mà</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b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b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Ấy</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thế</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mà</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bây</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giờ</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đổ</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đốn</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ra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thế</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r>
              <a:rPr kumimoji="0" lang="en-US" sz="2400" b="1" i="1" u="none" strike="noStrike" kern="1200" cap="none" spc="0" normalizeH="0" baseline="0" noProof="0" dirty="0" err="1">
                <a:ln>
                  <a:noFill/>
                </a:ln>
                <a:solidFill>
                  <a:srgbClr val="0000CC"/>
                </a:solidFill>
                <a:effectLst/>
                <a:uLnTx/>
                <a:uFillTx/>
                <a:latin typeface="Times New Roman" pitchFamily="18" charset="0"/>
                <a:ea typeface="+mj-ea"/>
                <a:cs typeface="Times New Roman" pitchFamily="18" charset="0"/>
              </a:rPr>
              <a:t>đấy</a:t>
            </a:r>
            <a:r>
              <a:rPr kumimoji="0" lang="en-US" sz="2400" b="1" i="1" u="none" strike="noStrike" kern="1200" cap="none" spc="0" normalizeH="0" baseline="0" noProof="0" dirty="0">
                <a:ln>
                  <a:noFill/>
                </a:ln>
                <a:solidFill>
                  <a:srgbClr val="0000CC"/>
                </a:solidFill>
                <a:effectLst/>
                <a:uLnTx/>
                <a:uFillTx/>
                <a:latin typeface="Times New Roman" pitchFamily="18" charset="0"/>
                <a:ea typeface="+mj-ea"/>
                <a:cs typeface="Times New Roman" pitchFamily="18" charset="0"/>
              </a:rPr>
              <a:t>! </a:t>
            </a:r>
          </a:p>
        </p:txBody>
      </p:sp>
      <p:sp>
        <p:nvSpPr>
          <p:cNvPr id="5" name="Rectangle 3">
            <a:extLst>
              <a:ext uri="{FF2B5EF4-FFF2-40B4-BE49-F238E27FC236}">
                <a16:creationId xmlns:a16="http://schemas.microsoft.com/office/drawing/2014/main" xmlns="" id="{B3ABC0BF-2B3F-421F-A75F-24B43F57AE9B}"/>
              </a:ext>
            </a:extLst>
          </p:cNvPr>
          <p:cNvSpPr txBox="1">
            <a:spLocks noChangeArrowheads="1"/>
          </p:cNvSpPr>
          <p:nvPr/>
        </p:nvSpPr>
        <p:spPr>
          <a:xfrm>
            <a:off x="4012924" y="265974"/>
            <a:ext cx="3520937" cy="2565400"/>
          </a:xfrm>
          <a:prstGeom prst="rect">
            <a:avLst/>
          </a:prstGeom>
          <a:solidFill>
            <a:schemeClr val="accent5">
              <a:lumMod val="40000"/>
              <a:lumOff val="60000"/>
            </a:schemeClr>
          </a:solidFill>
          <a:ln>
            <a:solidFill>
              <a:sysClr val="windowText" lastClr="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Tạo</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cho</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chuyện</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không</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khí</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như</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cuộc</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sống</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thật</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Thái</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độ</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căm</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giận</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đối</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làng</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Chợ</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Dầu</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Góp</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phần</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thể</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hiện</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ông</a:t>
            </a:r>
            <a:r>
              <a:rPr kumimoji="0" lang="en-US" sz="28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Hai.</a:t>
            </a:r>
          </a:p>
        </p:txBody>
      </p:sp>
      <p:sp>
        <p:nvSpPr>
          <p:cNvPr id="6" name="Rectangle 6">
            <a:extLst>
              <a:ext uri="{FF2B5EF4-FFF2-40B4-BE49-F238E27FC236}">
                <a16:creationId xmlns:a16="http://schemas.microsoft.com/office/drawing/2014/main" xmlns="" id="{2F3327E1-2896-4D2A-9361-77A08B5EF348}"/>
              </a:ext>
            </a:extLst>
          </p:cNvPr>
          <p:cNvSpPr>
            <a:spLocks noChangeArrowheads="1"/>
          </p:cNvSpPr>
          <p:nvPr/>
        </p:nvSpPr>
        <p:spPr bwMode="auto">
          <a:xfrm>
            <a:off x="4012924" y="3240156"/>
            <a:ext cx="3520937" cy="2057400"/>
          </a:xfrm>
          <a:prstGeom prst="rect">
            <a:avLst/>
          </a:prstGeom>
          <a:solidFill>
            <a:schemeClr val="accent5">
              <a:lumMod val="40000"/>
              <a:lumOff val="60000"/>
            </a:schemeClr>
          </a:solidFill>
          <a:ln w="9525">
            <a:solidFill>
              <a:sysClr val="windowText" lastClr="000000"/>
            </a:solidFill>
            <a:miter lim="800000"/>
            <a:headEnd/>
            <a:tailEnd/>
          </a:ln>
          <a:effectLst/>
        </p:spPr>
        <p:txBody>
          <a:bodyPr anchor="ctr"/>
          <a:lstStyle/>
          <a:p>
            <a:pPr marL="342900" marR="0" lvl="0" indent="-342900" defTabSz="914400" eaLnBrk="1" fontAlgn="auto" latinLnBrk="0" hangingPunct="1">
              <a:lnSpc>
                <a:spcPct val="90000"/>
              </a:lnSpc>
              <a:spcBef>
                <a:spcPct val="2000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Thể</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hiện</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tâm</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trạng</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dằn</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vặt</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đau</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đớn</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ông</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nghe</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tin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làng</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theo</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giặc</a:t>
            </a:r>
            <a:r>
              <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7" name="AutoShape 13">
            <a:extLst>
              <a:ext uri="{FF2B5EF4-FFF2-40B4-BE49-F238E27FC236}">
                <a16:creationId xmlns:a16="http://schemas.microsoft.com/office/drawing/2014/main" xmlns="" id="{A700043A-7C65-478D-92E8-CD749F434DFD}"/>
              </a:ext>
            </a:extLst>
          </p:cNvPr>
          <p:cNvSpPr>
            <a:spLocks noChangeArrowheads="1"/>
          </p:cNvSpPr>
          <p:nvPr/>
        </p:nvSpPr>
        <p:spPr bwMode="auto">
          <a:xfrm>
            <a:off x="3570633" y="3904226"/>
            <a:ext cx="342900" cy="639416"/>
          </a:xfrm>
          <a:prstGeom prst="rightArrow">
            <a:avLst>
              <a:gd name="adj1" fmla="val 50000"/>
              <a:gd name="adj2" fmla="val 50000"/>
            </a:avLst>
          </a:prstGeom>
          <a:solidFill>
            <a:srgbClr val="4F81BD"/>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AutoShape 21">
            <a:extLst>
              <a:ext uri="{FF2B5EF4-FFF2-40B4-BE49-F238E27FC236}">
                <a16:creationId xmlns:a16="http://schemas.microsoft.com/office/drawing/2014/main" xmlns="" id="{FB6C0E23-E8B7-49E8-AD4C-F57A5393BCBA}"/>
              </a:ext>
            </a:extLst>
          </p:cNvPr>
          <p:cNvSpPr>
            <a:spLocks noChangeArrowheads="1"/>
          </p:cNvSpPr>
          <p:nvPr/>
        </p:nvSpPr>
        <p:spPr bwMode="auto">
          <a:xfrm>
            <a:off x="3570633" y="1258957"/>
            <a:ext cx="342900" cy="639416"/>
          </a:xfrm>
          <a:prstGeom prst="rightArrow">
            <a:avLst>
              <a:gd name="adj1" fmla="val 50000"/>
              <a:gd name="adj2" fmla="val 50000"/>
            </a:avLst>
          </a:prstGeom>
          <a:solidFill>
            <a:srgbClr val="4F81BD"/>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cxnSp>
        <p:nvCxnSpPr>
          <p:cNvPr id="9" name="AutoShape 27">
            <a:extLst>
              <a:ext uri="{FF2B5EF4-FFF2-40B4-BE49-F238E27FC236}">
                <a16:creationId xmlns:a16="http://schemas.microsoft.com/office/drawing/2014/main" xmlns="" id="{39FC0027-196D-4909-90E3-BB2A22A224C2}"/>
              </a:ext>
            </a:extLst>
          </p:cNvPr>
          <p:cNvCxnSpPr>
            <a:cxnSpLocks noChangeShapeType="1"/>
            <a:stCxn id="5" idx="3"/>
            <a:endCxn id="6" idx="3"/>
          </p:cNvCxnSpPr>
          <p:nvPr/>
        </p:nvCxnSpPr>
        <p:spPr bwMode="auto">
          <a:xfrm>
            <a:off x="7533861" y="1548674"/>
            <a:ext cx="9525" cy="2720182"/>
          </a:xfrm>
          <a:prstGeom prst="bentConnector3">
            <a:avLst>
              <a:gd name="adj1" fmla="val 1800000"/>
            </a:avLst>
          </a:prstGeom>
          <a:noFill/>
          <a:ln w="38100" cap="flat" cmpd="sng" algn="ctr">
            <a:solidFill>
              <a:srgbClr val="C0504D"/>
            </a:solidFill>
            <a:prstDash val="solid"/>
            <a:headEnd type="triangle" w="med" len="med"/>
            <a:tailEnd type="triangle" w="med" len="med"/>
          </a:ln>
          <a:effectLst>
            <a:outerShdw blurRad="40000" dist="23000" dir="5400000" rotWithShape="0">
              <a:srgbClr val="000000">
                <a:alpha val="35000"/>
              </a:srgbClr>
            </a:outerShdw>
          </a:effectLst>
        </p:spPr>
      </p:cxnSp>
      <p:sp>
        <p:nvSpPr>
          <p:cNvPr id="11" name="Text Box 35">
            <a:extLst>
              <a:ext uri="{FF2B5EF4-FFF2-40B4-BE49-F238E27FC236}">
                <a16:creationId xmlns:a16="http://schemas.microsoft.com/office/drawing/2014/main" xmlns="" id="{EDECEFC9-902E-4887-BCB9-0B4F34FF1594}"/>
              </a:ext>
            </a:extLst>
          </p:cNvPr>
          <p:cNvSpPr txBox="1">
            <a:spLocks noChangeArrowheads="1"/>
          </p:cNvSpPr>
          <p:nvPr/>
        </p:nvSpPr>
        <p:spPr bwMode="auto">
          <a:xfrm>
            <a:off x="926203" y="5551557"/>
            <a:ext cx="7291595" cy="1384995"/>
          </a:xfrm>
          <a:prstGeom prst="rect">
            <a:avLst/>
          </a:prstGeom>
          <a:solidFill>
            <a:srgbClr val="7030A0"/>
          </a:solidFill>
          <a:ln w="9525" cap="flat" cmpd="sng" algn="ctr">
            <a:solidFill>
              <a:srgbClr val="4BACC6">
                <a:shade val="95000"/>
                <a:satMod val="105000"/>
              </a:srgbClr>
            </a:solidFill>
            <a:prstDash val="solid"/>
            <a:headEnd/>
            <a:tailEn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Đối</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thoại</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độc</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thoại</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độc</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thoại</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nội</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tâm</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là</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những</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hình</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thức</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quan</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trọng</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để</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thể</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hiện</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nhân</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vật</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trong</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văn</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bản</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tự</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sự</a:t>
            </a:r>
            <a:r>
              <a:rPr kumimoji="0" lang="en-US" sz="2800" b="1"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a:t>
            </a:r>
          </a:p>
        </p:txBody>
      </p:sp>
      <p:sp>
        <p:nvSpPr>
          <p:cNvPr id="12" name="Rectangle 11">
            <a:extLst>
              <a:ext uri="{FF2B5EF4-FFF2-40B4-BE49-F238E27FC236}">
                <a16:creationId xmlns:a16="http://schemas.microsoft.com/office/drawing/2014/main" xmlns="" id="{6E07ECF9-9CF5-4FE7-B005-960730586245}"/>
              </a:ext>
            </a:extLst>
          </p:cNvPr>
          <p:cNvSpPr/>
          <p:nvPr/>
        </p:nvSpPr>
        <p:spPr>
          <a:xfrm>
            <a:off x="442292" y="3282364"/>
            <a:ext cx="3028950" cy="3046988"/>
          </a:xfrm>
          <a:prstGeom prst="rect">
            <a:avLst/>
          </a:prstGeom>
          <a:solidFill>
            <a:schemeClr val="accent4">
              <a:lumMod val="40000"/>
              <a:lumOff val="60000"/>
            </a:schemeClr>
          </a:solidFill>
          <a:ln w="25400" cap="flat" cmpd="sng" algn="ctr">
            <a:solidFill>
              <a:srgbClr val="4F81BD"/>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Hà</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nắng</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gớm</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về</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nào</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a:t>
            </a:r>
            <a:b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b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Chúng</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bay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ăn</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miếng</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cơm</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hay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miếng</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vào</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mồm</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mà</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đi</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làm</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cái</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giống</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Việt</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gian</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bán</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nước</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để</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nhục</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nhã</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thế</a:t>
            </a:r>
            <a:r>
              <a:rPr kumimoji="0" lang="en-US" sz="2400" b="1" i="1"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này</a:t>
            </a:r>
            <a:r>
              <a:rPr kumimoji="0" lang="en-US" sz="2400" b="0"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0774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bg/>
                                          </p:spTgt>
                                        </p:tgtEl>
                                        <p:attrNameLst>
                                          <p:attrName>style.visibility</p:attrName>
                                        </p:attrNameLst>
                                      </p:cBhvr>
                                      <p:to>
                                        <p:strVal val="visible"/>
                                      </p:to>
                                    </p:set>
                                    <p:animEffect transition="in" filter="diamond(in)">
                                      <p:cBhvr>
                                        <p:cTn id="22" dur="2000"/>
                                        <p:tgtEl>
                                          <p:spTgt spid="5">
                                            <p:bg/>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amond(in)">
                                      <p:cBhvr>
                                        <p:cTn id="27" dur="2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diamond(in)">
                                      <p:cBhvr>
                                        <p:cTn id="32" dur="20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diamond(in)">
                                      <p:cBhvr>
                                        <p:cTn id="37" dur="20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plus(in)">
                                      <p:cBhvr>
                                        <p:cTn id="53" dur="2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11"/>
                                        </p:tgtEl>
                                        <p:attrNameLst>
                                          <p:attrName>style.visibility</p:attrName>
                                        </p:attrNameLst>
                                      </p:cBhvr>
                                      <p:to>
                                        <p:strVal val="visible"/>
                                      </p:to>
                                    </p:set>
                                    <p:anim calcmode="discrete" valueType="clr">
                                      <p:cBhvr override="childStyle">
                                        <p:cTn id="5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11"/>
                                        </p:tgtEl>
                                        <p:attrNameLst>
                                          <p:attrName>fillcolor</p:attrName>
                                        </p:attrNameLst>
                                      </p:cBhvr>
                                      <p:tavLst>
                                        <p:tav tm="0">
                                          <p:val>
                                            <p:clrVal>
                                              <a:schemeClr val="accent2"/>
                                            </p:clrVal>
                                          </p:val>
                                        </p:tav>
                                        <p:tav tm="50000">
                                          <p:val>
                                            <p:clrVal>
                                              <a:schemeClr val="hlink"/>
                                            </p:clrVal>
                                          </p:val>
                                        </p:tav>
                                      </p:tavLst>
                                    </p:anim>
                                    <p:set>
                                      <p:cBhvr>
                                        <p:cTn id="6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P spid="6" grpId="0" animBg="1"/>
      <p:bldP spid="7" grpId="0" animBg="1"/>
      <p:bldP spid="8"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C2527C5-ED74-4226-A950-C621C55F5D69}"/>
              </a:ext>
            </a:extLst>
          </p:cNvPr>
          <p:cNvPicPr>
            <a:picLocks noChangeAspect="1"/>
          </p:cNvPicPr>
          <p:nvPr/>
        </p:nvPicPr>
        <p:blipFill>
          <a:blip r:embed="rId4"/>
          <a:stretch>
            <a:fillRect/>
          </a:stretch>
        </p:blipFill>
        <p:spPr>
          <a:xfrm>
            <a:off x="2383526" y="515855"/>
            <a:ext cx="4586114" cy="1530229"/>
          </a:xfrm>
          <a:prstGeom prst="rect">
            <a:avLst/>
          </a:prstGeom>
        </p:spPr>
      </p:pic>
      <p:pic>
        <p:nvPicPr>
          <p:cNvPr id="9" name="y2mate.com - 4 phút đếm ngược nhạc sôi nổi hào hứng  4 minutes countdown with music_1080p">
            <a:hlinkClick r:id="" action="ppaction://media"/>
            <a:extLst>
              <a:ext uri="{FF2B5EF4-FFF2-40B4-BE49-F238E27FC236}">
                <a16:creationId xmlns:a16="http://schemas.microsoft.com/office/drawing/2014/main" xmlns="" id="{663F1CCE-635D-4C99-81E1-5033D1BFE8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33413" y="405190"/>
            <a:ext cx="1767420" cy="1325565"/>
          </a:xfrm>
          <a:prstGeom prst="rect">
            <a:avLst/>
          </a:prstGeom>
        </p:spPr>
      </p:pic>
      <p:pic>
        <p:nvPicPr>
          <p:cNvPr id="10" name="Picture 9">
            <a:extLst>
              <a:ext uri="{FF2B5EF4-FFF2-40B4-BE49-F238E27FC236}">
                <a16:creationId xmlns:a16="http://schemas.microsoft.com/office/drawing/2014/main" xmlns="" id="{6F14D632-109F-42BA-B2DF-E4CF9C319B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23001" y="-433532"/>
            <a:ext cx="2870300" cy="2944720"/>
          </a:xfrm>
          <a:prstGeom prst="rect">
            <a:avLst/>
          </a:prstGeom>
        </p:spPr>
      </p:pic>
      <p:graphicFrame>
        <p:nvGraphicFramePr>
          <p:cNvPr id="7" name="Table 6">
            <a:extLst>
              <a:ext uri="{FF2B5EF4-FFF2-40B4-BE49-F238E27FC236}">
                <a16:creationId xmlns:a16="http://schemas.microsoft.com/office/drawing/2014/main" xmlns="" id="{52F59B05-FF95-479D-BF30-C3B835759FBF}"/>
              </a:ext>
            </a:extLst>
          </p:cNvPr>
          <p:cNvGraphicFramePr>
            <a:graphicFrameLocks noGrp="1"/>
          </p:cNvGraphicFramePr>
          <p:nvPr>
            <p:extLst>
              <p:ext uri="{D42A27DB-BD31-4B8C-83A1-F6EECF244321}">
                <p14:modId xmlns:p14="http://schemas.microsoft.com/office/powerpoint/2010/main" val="3988422395"/>
              </p:ext>
            </p:extLst>
          </p:nvPr>
        </p:nvGraphicFramePr>
        <p:xfrm>
          <a:off x="943848" y="2511188"/>
          <a:ext cx="7465470" cy="3061268"/>
        </p:xfrm>
        <a:graphic>
          <a:graphicData uri="http://schemas.openxmlformats.org/drawingml/2006/table">
            <a:tbl>
              <a:tblPr/>
              <a:tblGrid>
                <a:gridCol w="7465470">
                  <a:extLst>
                    <a:ext uri="{9D8B030D-6E8A-4147-A177-3AD203B41FA5}">
                      <a16:colId xmlns:a16="http://schemas.microsoft.com/office/drawing/2014/main" xmlns="" val="20000"/>
                    </a:ext>
                  </a:extLst>
                </a:gridCol>
              </a:tblGrid>
              <a:tr h="30612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15000"/>
                        </a:lnSpc>
                        <a:spcBef>
                          <a:spcPts val="600"/>
                        </a:spcBef>
                        <a:spcAft>
                          <a:spcPts val="600"/>
                        </a:spcAft>
                      </a:pPr>
                      <a:r>
                        <a:rPr lang="en-US" sz="3700" b="1" dirty="0">
                          <a:latin typeface="Times New Roman"/>
                          <a:ea typeface="Times New Roman"/>
                        </a:rPr>
                        <a:t>* So </a:t>
                      </a:r>
                      <a:r>
                        <a:rPr lang="en-US" sz="3700" b="1" dirty="0" err="1">
                          <a:latin typeface="Times New Roman"/>
                          <a:ea typeface="Times New Roman"/>
                        </a:rPr>
                        <a:t>sánh</a:t>
                      </a:r>
                      <a:r>
                        <a:rPr lang="en-US" sz="3700" b="1" dirty="0">
                          <a:latin typeface="Times New Roman"/>
                          <a:ea typeface="Times New Roman"/>
                        </a:rPr>
                        <a:t> </a:t>
                      </a:r>
                      <a:r>
                        <a:rPr lang="en-US" sz="3700" b="1" dirty="0" err="1">
                          <a:latin typeface="Times New Roman"/>
                          <a:ea typeface="Times New Roman"/>
                        </a:rPr>
                        <a:t>điểm</a:t>
                      </a:r>
                      <a:r>
                        <a:rPr lang="en-US" sz="3700" b="1" dirty="0">
                          <a:latin typeface="Times New Roman"/>
                          <a:ea typeface="Times New Roman"/>
                        </a:rPr>
                        <a:t> </a:t>
                      </a:r>
                      <a:r>
                        <a:rPr lang="en-US" sz="3700" b="1" dirty="0" err="1">
                          <a:latin typeface="Times New Roman"/>
                          <a:ea typeface="Times New Roman"/>
                        </a:rPr>
                        <a:t>giống</a:t>
                      </a:r>
                      <a:r>
                        <a:rPr lang="en-US" sz="3700" b="1" dirty="0">
                          <a:latin typeface="Times New Roman"/>
                          <a:ea typeface="Times New Roman"/>
                        </a:rPr>
                        <a:t> </a:t>
                      </a:r>
                      <a:r>
                        <a:rPr lang="en-US" sz="3700" b="1" dirty="0" err="1">
                          <a:latin typeface="Times New Roman"/>
                          <a:ea typeface="Times New Roman"/>
                        </a:rPr>
                        <a:t>và</a:t>
                      </a:r>
                      <a:r>
                        <a:rPr lang="en-US" sz="3700" b="1" dirty="0">
                          <a:latin typeface="Times New Roman"/>
                          <a:ea typeface="Times New Roman"/>
                        </a:rPr>
                        <a:t> </a:t>
                      </a:r>
                      <a:r>
                        <a:rPr lang="en-US" sz="3700" b="1" dirty="0" err="1">
                          <a:latin typeface="Times New Roman"/>
                          <a:ea typeface="Times New Roman"/>
                        </a:rPr>
                        <a:t>khác</a:t>
                      </a:r>
                      <a:r>
                        <a:rPr lang="en-US" sz="3700" b="1" dirty="0">
                          <a:latin typeface="Times New Roman"/>
                          <a:ea typeface="Times New Roman"/>
                        </a:rPr>
                        <a:t> </a:t>
                      </a:r>
                      <a:r>
                        <a:rPr lang="en-US" sz="3700" b="1" dirty="0" err="1">
                          <a:latin typeface="Times New Roman"/>
                          <a:ea typeface="Times New Roman"/>
                        </a:rPr>
                        <a:t>nhau</a:t>
                      </a:r>
                      <a:r>
                        <a:rPr lang="en-US" sz="3700" b="1" dirty="0">
                          <a:latin typeface="Times New Roman"/>
                          <a:ea typeface="Times New Roman"/>
                        </a:rPr>
                        <a:t> </a:t>
                      </a:r>
                      <a:r>
                        <a:rPr lang="en-US" sz="3700" b="1" dirty="0" err="1">
                          <a:latin typeface="Times New Roman"/>
                          <a:ea typeface="Times New Roman"/>
                        </a:rPr>
                        <a:t>giữa</a:t>
                      </a:r>
                      <a:r>
                        <a:rPr lang="en-US" sz="3700" b="1" dirty="0">
                          <a:latin typeface="Times New Roman"/>
                          <a:ea typeface="Times New Roman"/>
                        </a:rPr>
                        <a:t> </a:t>
                      </a:r>
                      <a:r>
                        <a:rPr lang="en-US" sz="3700" b="1" dirty="0" err="1">
                          <a:latin typeface="Times New Roman"/>
                          <a:ea typeface="Times New Roman"/>
                        </a:rPr>
                        <a:t>đối</a:t>
                      </a:r>
                      <a:r>
                        <a:rPr lang="en-US" sz="3700" b="1" dirty="0">
                          <a:latin typeface="Times New Roman"/>
                          <a:ea typeface="Times New Roman"/>
                        </a:rPr>
                        <a:t> </a:t>
                      </a:r>
                      <a:r>
                        <a:rPr lang="en-US" sz="3700" b="1" dirty="0" err="1">
                          <a:latin typeface="Times New Roman"/>
                          <a:ea typeface="Times New Roman"/>
                        </a:rPr>
                        <a:t>thoại</a:t>
                      </a:r>
                      <a:r>
                        <a:rPr lang="en-US" sz="3700" b="1" dirty="0">
                          <a:latin typeface="Times New Roman"/>
                          <a:ea typeface="Times New Roman"/>
                        </a:rPr>
                        <a:t> </a:t>
                      </a:r>
                      <a:r>
                        <a:rPr lang="en-US" sz="3700" b="1" dirty="0" err="1">
                          <a:latin typeface="Times New Roman"/>
                          <a:ea typeface="Times New Roman"/>
                        </a:rPr>
                        <a:t>và</a:t>
                      </a:r>
                      <a:r>
                        <a:rPr lang="en-US" sz="3700" b="1" dirty="0">
                          <a:latin typeface="Times New Roman"/>
                          <a:ea typeface="Times New Roman"/>
                        </a:rPr>
                        <a:t> </a:t>
                      </a:r>
                      <a:r>
                        <a:rPr lang="en-US" sz="3700" b="1" dirty="0" err="1">
                          <a:latin typeface="Times New Roman"/>
                          <a:ea typeface="Times New Roman"/>
                        </a:rPr>
                        <a:t>độc</a:t>
                      </a:r>
                      <a:r>
                        <a:rPr lang="en-US" sz="3700" b="1" dirty="0">
                          <a:latin typeface="Times New Roman"/>
                          <a:ea typeface="Times New Roman"/>
                        </a:rPr>
                        <a:t> </a:t>
                      </a:r>
                      <a:r>
                        <a:rPr lang="en-US" sz="3700" b="1" dirty="0" err="1">
                          <a:latin typeface="Times New Roman"/>
                          <a:ea typeface="Times New Roman"/>
                        </a:rPr>
                        <a:t>thoại</a:t>
                      </a:r>
                      <a:r>
                        <a:rPr lang="en-US" sz="3700" b="1" dirty="0">
                          <a:latin typeface="Times New Roman"/>
                          <a:ea typeface="Times New Roman"/>
                        </a:rPr>
                        <a:t>.</a:t>
                      </a:r>
                    </a:p>
                    <a:p>
                      <a:pPr marL="0" marR="0" algn="just">
                        <a:lnSpc>
                          <a:spcPct val="115000"/>
                        </a:lnSpc>
                        <a:spcBef>
                          <a:spcPts val="600"/>
                        </a:spcBef>
                        <a:spcAft>
                          <a:spcPts val="600"/>
                        </a:spcAft>
                      </a:pPr>
                      <a:r>
                        <a:rPr lang="en-US" sz="3700" b="1" dirty="0">
                          <a:latin typeface="Times New Roman"/>
                          <a:ea typeface="Times New Roman"/>
                        </a:rPr>
                        <a:t>* So </a:t>
                      </a:r>
                      <a:r>
                        <a:rPr lang="en-US" sz="3700" b="1" dirty="0" err="1">
                          <a:latin typeface="Times New Roman"/>
                          <a:ea typeface="Times New Roman"/>
                        </a:rPr>
                        <a:t>sánh</a:t>
                      </a:r>
                      <a:r>
                        <a:rPr lang="en-US" sz="3700" b="1" dirty="0">
                          <a:latin typeface="Times New Roman"/>
                          <a:ea typeface="Times New Roman"/>
                        </a:rPr>
                        <a:t> </a:t>
                      </a:r>
                      <a:r>
                        <a:rPr lang="en-US" sz="3700" b="1" dirty="0" err="1">
                          <a:latin typeface="Times New Roman"/>
                          <a:ea typeface="Times New Roman"/>
                        </a:rPr>
                        <a:t>điểm</a:t>
                      </a:r>
                      <a:r>
                        <a:rPr lang="en-US" sz="3700" b="1" dirty="0">
                          <a:latin typeface="Times New Roman"/>
                          <a:ea typeface="Times New Roman"/>
                        </a:rPr>
                        <a:t> </a:t>
                      </a:r>
                      <a:r>
                        <a:rPr lang="en-US" sz="3700" b="1" dirty="0" err="1">
                          <a:latin typeface="Times New Roman"/>
                          <a:ea typeface="Times New Roman"/>
                        </a:rPr>
                        <a:t>giống</a:t>
                      </a:r>
                      <a:r>
                        <a:rPr lang="en-US" sz="3700" b="1" dirty="0">
                          <a:latin typeface="Times New Roman"/>
                          <a:ea typeface="Times New Roman"/>
                        </a:rPr>
                        <a:t> </a:t>
                      </a:r>
                      <a:r>
                        <a:rPr lang="en-US" sz="3700" b="1" dirty="0" err="1">
                          <a:latin typeface="Times New Roman"/>
                          <a:ea typeface="Times New Roman"/>
                        </a:rPr>
                        <a:t>và</a:t>
                      </a:r>
                      <a:r>
                        <a:rPr lang="en-US" sz="3700" b="1" dirty="0">
                          <a:latin typeface="Times New Roman"/>
                          <a:ea typeface="Times New Roman"/>
                        </a:rPr>
                        <a:t> </a:t>
                      </a:r>
                      <a:r>
                        <a:rPr lang="en-US" sz="3700" b="1" dirty="0" err="1">
                          <a:latin typeface="Times New Roman"/>
                          <a:ea typeface="Times New Roman"/>
                        </a:rPr>
                        <a:t>khác</a:t>
                      </a:r>
                      <a:r>
                        <a:rPr lang="en-US" sz="3700" b="1" dirty="0">
                          <a:latin typeface="Times New Roman"/>
                          <a:ea typeface="Times New Roman"/>
                        </a:rPr>
                        <a:t> </a:t>
                      </a:r>
                      <a:r>
                        <a:rPr lang="en-US" sz="3700" b="1" dirty="0" err="1">
                          <a:latin typeface="Times New Roman"/>
                          <a:ea typeface="Times New Roman"/>
                        </a:rPr>
                        <a:t>nhau</a:t>
                      </a:r>
                      <a:r>
                        <a:rPr lang="en-US" sz="3700" b="1" dirty="0">
                          <a:latin typeface="Times New Roman"/>
                          <a:ea typeface="Times New Roman"/>
                        </a:rPr>
                        <a:t> </a:t>
                      </a:r>
                      <a:r>
                        <a:rPr lang="en-US" sz="3700" b="1" dirty="0" err="1">
                          <a:latin typeface="Times New Roman"/>
                          <a:ea typeface="Times New Roman"/>
                        </a:rPr>
                        <a:t>giữa</a:t>
                      </a:r>
                      <a:r>
                        <a:rPr lang="en-US" sz="3700" b="1" dirty="0">
                          <a:latin typeface="Times New Roman"/>
                          <a:ea typeface="Times New Roman"/>
                        </a:rPr>
                        <a:t> </a:t>
                      </a:r>
                      <a:r>
                        <a:rPr lang="en-US" sz="3700" b="1" dirty="0" err="1">
                          <a:latin typeface="Times New Roman"/>
                          <a:ea typeface="Times New Roman"/>
                        </a:rPr>
                        <a:t>độc</a:t>
                      </a:r>
                      <a:r>
                        <a:rPr lang="en-US" sz="3700" b="1" dirty="0">
                          <a:latin typeface="Times New Roman"/>
                          <a:ea typeface="Times New Roman"/>
                        </a:rPr>
                        <a:t> </a:t>
                      </a:r>
                      <a:r>
                        <a:rPr lang="en-US" sz="3700" b="1" dirty="0" err="1">
                          <a:latin typeface="Times New Roman"/>
                          <a:ea typeface="Times New Roman"/>
                        </a:rPr>
                        <a:t>thoại</a:t>
                      </a:r>
                      <a:r>
                        <a:rPr lang="en-US" sz="3700" b="1" dirty="0">
                          <a:latin typeface="Times New Roman"/>
                          <a:ea typeface="Times New Roman"/>
                        </a:rPr>
                        <a:t> </a:t>
                      </a:r>
                      <a:r>
                        <a:rPr lang="en-US" sz="3700" b="1" dirty="0" err="1">
                          <a:latin typeface="Times New Roman"/>
                          <a:ea typeface="Times New Roman"/>
                        </a:rPr>
                        <a:t>và</a:t>
                      </a:r>
                      <a:r>
                        <a:rPr lang="en-US" sz="3700" b="1" dirty="0">
                          <a:latin typeface="Times New Roman"/>
                          <a:ea typeface="Times New Roman"/>
                        </a:rPr>
                        <a:t> </a:t>
                      </a:r>
                      <a:r>
                        <a:rPr lang="en-US" sz="3700" b="1" dirty="0" err="1">
                          <a:latin typeface="Times New Roman"/>
                          <a:ea typeface="Times New Roman"/>
                        </a:rPr>
                        <a:t>độc</a:t>
                      </a:r>
                      <a:r>
                        <a:rPr lang="en-US" sz="3700" b="1" dirty="0">
                          <a:latin typeface="Times New Roman"/>
                          <a:ea typeface="Times New Roman"/>
                        </a:rPr>
                        <a:t> </a:t>
                      </a:r>
                      <a:r>
                        <a:rPr lang="en-US" sz="3700" b="1" dirty="0" err="1">
                          <a:latin typeface="Times New Roman"/>
                          <a:ea typeface="Times New Roman"/>
                        </a:rPr>
                        <a:t>thoại</a:t>
                      </a:r>
                      <a:r>
                        <a:rPr lang="en-US" sz="3700" b="1" dirty="0">
                          <a:latin typeface="Times New Roman"/>
                          <a:ea typeface="Times New Roman"/>
                        </a:rPr>
                        <a:t> </a:t>
                      </a:r>
                      <a:r>
                        <a:rPr lang="en-US" sz="3700" b="1" dirty="0" err="1">
                          <a:latin typeface="Times New Roman"/>
                          <a:ea typeface="Times New Roman"/>
                        </a:rPr>
                        <a:t>nội</a:t>
                      </a:r>
                      <a:r>
                        <a:rPr lang="en-US" sz="3700" b="1" dirty="0">
                          <a:latin typeface="Times New Roman"/>
                          <a:ea typeface="Times New Roman"/>
                        </a:rPr>
                        <a:t> </a:t>
                      </a:r>
                      <a:r>
                        <a:rPr lang="en-US" sz="3700" b="1" dirty="0" err="1">
                          <a:latin typeface="Times New Roman"/>
                          <a:ea typeface="Times New Roman"/>
                        </a:rPr>
                        <a:t>tâm</a:t>
                      </a:r>
                      <a:r>
                        <a:rPr lang="en-US" sz="3700" b="1" dirty="0">
                          <a:latin typeface="Times New Roman"/>
                          <a:ea typeface="Times New Roman"/>
                        </a:rPr>
                        <a:t>.</a:t>
                      </a:r>
                    </a:p>
                  </a:txBody>
                  <a:tcPr marL="85725" marR="8572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4610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9"/>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1524</Words>
  <Application>Microsoft Office PowerPoint</Application>
  <PresentationFormat>On-screen Show (4:3)</PresentationFormat>
  <Paragraphs>106</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2022-12-27T12:27:05Z</dcterms:created>
  <dcterms:modified xsi:type="dcterms:W3CDTF">2022-12-27T12:31:32Z</dcterms:modified>
</cp:coreProperties>
</file>