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21" r:id="rId6"/>
    <p:sldMasterId id="2147483733" r:id="rId7"/>
    <p:sldMasterId id="2147483757" r:id="rId8"/>
    <p:sldMasterId id="2147483769" r:id="rId9"/>
    <p:sldMasterId id="2147483783" r:id="rId10"/>
    <p:sldMasterId id="2147483795" r:id="rId11"/>
    <p:sldMasterId id="2147483807" r:id="rId12"/>
  </p:sldMasterIdLst>
  <p:notesMasterIdLst>
    <p:notesMasterId r:id="rId53"/>
  </p:notesMasterIdLst>
  <p:sldIdLst>
    <p:sldId id="273" r:id="rId13"/>
    <p:sldId id="274" r:id="rId14"/>
    <p:sldId id="318" r:id="rId15"/>
    <p:sldId id="277" r:id="rId16"/>
    <p:sldId id="278" r:id="rId17"/>
    <p:sldId id="331" r:id="rId18"/>
    <p:sldId id="322" r:id="rId19"/>
    <p:sldId id="330" r:id="rId20"/>
    <p:sldId id="279" r:id="rId21"/>
    <p:sldId id="320" r:id="rId22"/>
    <p:sldId id="280" r:id="rId23"/>
    <p:sldId id="281" r:id="rId24"/>
    <p:sldId id="282" r:id="rId25"/>
    <p:sldId id="305" r:id="rId26"/>
    <p:sldId id="301" r:id="rId27"/>
    <p:sldId id="309" r:id="rId28"/>
    <p:sldId id="310" r:id="rId29"/>
    <p:sldId id="311" r:id="rId30"/>
    <p:sldId id="314" r:id="rId31"/>
    <p:sldId id="312" r:id="rId32"/>
    <p:sldId id="313" r:id="rId33"/>
    <p:sldId id="323" r:id="rId34"/>
    <p:sldId id="324" r:id="rId35"/>
    <p:sldId id="288" r:id="rId36"/>
    <p:sldId id="289" r:id="rId37"/>
    <p:sldId id="299" r:id="rId38"/>
    <p:sldId id="328" r:id="rId39"/>
    <p:sldId id="326" r:id="rId40"/>
    <p:sldId id="327" r:id="rId41"/>
    <p:sldId id="329" r:id="rId42"/>
    <p:sldId id="271" r:id="rId43"/>
    <p:sldId id="256" r:id="rId44"/>
    <p:sldId id="262" r:id="rId45"/>
    <p:sldId id="257" r:id="rId46"/>
    <p:sldId id="263" r:id="rId47"/>
    <p:sldId id="259" r:id="rId48"/>
    <p:sldId id="260" r:id="rId49"/>
    <p:sldId id="264" r:id="rId50"/>
    <p:sldId id="272" r:id="rId51"/>
    <p:sldId id="293" r:id="rId52"/>
  </p:sldIdLst>
  <p:sldSz cx="12192000" cy="6858000"/>
  <p:notesSz cx="6858000" cy="9144000"/>
  <p:embeddedFontLst>
    <p:embeddedFont>
      <p:font typeface="Calibri Light" panose="020F0302020204030204" pitchFamily="34" charset="0"/>
      <p:regular r:id="rId54"/>
      <p:italic r:id="rId55"/>
    </p:embeddedFont>
    <p:embeddedFont>
      <p:font typeface="VNI Brush" panose="020B0604020202020204"/>
      <p:italic r:id="rId56"/>
    </p:embeddedFont>
    <p:embeddedFont>
      <p:font typeface="VNI-Times" pitchFamily="2" charset="0"/>
      <p:regular r:id="rId57"/>
      <p:bold r:id="rId58"/>
      <p:italic r:id="rId59"/>
      <p:boldItalic r:id="rId60"/>
    </p:embeddedFont>
    <p:embeddedFont>
      <p:font typeface="Tahoma" panose="020B0604030504040204" pitchFamily="34" charset="0"/>
      <p:regular r:id="rId61"/>
      <p:bold r:id="rId62"/>
    </p:embeddedFont>
    <p:embeddedFont>
      <p:font typeface="Calibri" panose="020F0502020204030204" pitchFamily="34" charset="0"/>
      <p:regular r:id="rId63"/>
      <p:bold r:id="rId64"/>
      <p:italic r:id="rId65"/>
      <p:boldItalic r:id="rId66"/>
    </p:embeddedFont>
    <p:embeddedFont>
      <p:font typeface="VNI-Brush" pitchFamily="2" charset="0"/>
      <p:italic r:id="rId67"/>
    </p:embeddedFont>
    <p:embeddedFont>
      <p:font typeface="VNI-Fato" pitchFamily="2" charset="0"/>
      <p:bold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CC"/>
    <a:srgbClr val="F0F793"/>
    <a:srgbClr val="ECF573"/>
    <a:srgbClr val="B5FBFD"/>
    <a:srgbClr val="F8C0CC"/>
    <a:srgbClr val="FCE4E9"/>
    <a:srgbClr val="FFF2C9"/>
    <a:srgbClr val="66FF99"/>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2" autoAdjust="0"/>
    <p:restoredTop sz="94660"/>
  </p:normalViewPr>
  <p:slideViewPr>
    <p:cSldViewPr snapToGrid="0">
      <p:cViewPr varScale="1">
        <p:scale>
          <a:sx n="74" d="100"/>
          <a:sy n="74" d="100"/>
        </p:scale>
        <p:origin x="654" y="5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65518-44D6-4C26-BAAB-5D6B2247F6D8}" type="datetimeFigureOut">
              <a:rPr lang="en-US" smtClean="0"/>
              <a:t>5/12/2022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F8E501-7A2E-424E-A986-943660688237}" type="slidenum">
              <a:rPr lang="en-US" smtClean="0"/>
              <a:t>‹#›</a:t>
            </a:fld>
            <a:endParaRPr lang="en-US"/>
          </a:p>
        </p:txBody>
      </p:sp>
    </p:spTree>
    <p:extLst>
      <p:ext uri="{BB962C8B-B14F-4D97-AF65-F5344CB8AC3E}">
        <p14:creationId xmlns:p14="http://schemas.microsoft.com/office/powerpoint/2010/main" val="3912314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7DDC9C-0DF0-4AC9-923E-EEBD82CFC92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27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1DA00C-6D03-4F9E-BB73-AF51BEA4D34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2772" name="Rectangle 2"/>
          <p:cNvSpPr>
            <a:spLocks noGrp="1" noRot="1" noChangeAspect="1" noChangeArrowheads="1" noTextEdit="1"/>
          </p:cNvSpPr>
          <p:nvPr>
            <p:ph type="sldImg"/>
          </p:nvPr>
        </p:nvSpPr>
        <p:spPr>
          <a:ln/>
        </p:spPr>
      </p:sp>
      <p:sp>
        <p:nvSpPr>
          <p:cNvPr id="327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381478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607486A5-9327-4F03-903C-B9125D6A6E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91640B3-AFB1-4B9C-9302-71E41BB49FAD}"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7" name="Rectangle 2">
            <a:extLst>
              <a:ext uri="{FF2B5EF4-FFF2-40B4-BE49-F238E27FC236}">
                <a16:creationId xmlns:a16="http://schemas.microsoft.com/office/drawing/2014/main" id="{88B5AED2-0427-4697-9BCA-AED6CA66ABF5}"/>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02B3C1DC-3937-4DDB-BFBF-734DE36A00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50284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BB7113A-D6B9-4252-AB20-C5885235C6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eaLnBrk="1" hangingPunct="1"/>
            <a:endParaRPr lang="en-US" altLang="en-US" dirty="0" smtClean="0"/>
          </a:p>
        </p:txBody>
      </p:sp>
    </p:spTree>
    <p:extLst>
      <p:ext uri="{BB962C8B-B14F-4D97-AF65-F5344CB8AC3E}">
        <p14:creationId xmlns:p14="http://schemas.microsoft.com/office/powerpoint/2010/main" val="2836340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7</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eaLnBrk="1" hangingPunct="1"/>
            <a:endParaRPr lang="en-US" altLang="en-US" dirty="0" smtClean="0"/>
          </a:p>
        </p:txBody>
      </p:sp>
    </p:spTree>
    <p:extLst>
      <p:ext uri="{BB962C8B-B14F-4D97-AF65-F5344CB8AC3E}">
        <p14:creationId xmlns:p14="http://schemas.microsoft.com/office/powerpoint/2010/main" val="232990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15221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48676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3453-03E5-446C-8EFE-AFB68EB874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E4D805-86B9-435C-99C1-65AE63E28D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01B533-E632-4315-B3FD-8D7A361D8A4E}"/>
              </a:ext>
            </a:extLst>
          </p:cNvPr>
          <p:cNvSpPr>
            <a:spLocks noGrp="1"/>
          </p:cNvSpPr>
          <p:nvPr>
            <p:ph type="dt" sz="half" idx="10"/>
          </p:nvPr>
        </p:nvSpPr>
        <p:spPr/>
        <p:txBody>
          <a:bodyPr/>
          <a:lstStyle/>
          <a:p>
            <a:fld id="{B6C5958B-FD71-488F-B66A-09F8133AB5B0}" type="datetimeFigureOut">
              <a:rPr lang="en-US" smtClean="0"/>
              <a:t>5/12/2022</a:t>
            </a:fld>
            <a:endParaRPr lang="en-US"/>
          </a:p>
        </p:txBody>
      </p:sp>
      <p:sp>
        <p:nvSpPr>
          <p:cNvPr id="5" name="Footer Placeholder 4">
            <a:extLst>
              <a:ext uri="{FF2B5EF4-FFF2-40B4-BE49-F238E27FC236}">
                <a16:creationId xmlns:a16="http://schemas.microsoft.com/office/drawing/2014/main" id="{40412E30-B00E-4F97-87E8-A21741F1D7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E17D20-A33D-47D6-BCE5-BD1BFB46AA7E}"/>
              </a:ext>
            </a:extLst>
          </p:cNvPr>
          <p:cNvSpPr>
            <a:spLocks noGrp="1"/>
          </p:cNvSpPr>
          <p:nvPr>
            <p:ph type="sldNum" sz="quarter" idx="12"/>
          </p:nvPr>
        </p:nvSpPr>
        <p:spPr/>
        <p:txBody>
          <a:bodyPr/>
          <a:lstStyle/>
          <a:p>
            <a:fld id="{1BD8274C-EDA0-4537-ACA2-FD8CA990E635}" type="slidenum">
              <a:rPr lang="en-US" smtClean="0"/>
              <a:t>‹#›</a:t>
            </a:fld>
            <a:endParaRPr lang="en-US"/>
          </a:p>
        </p:txBody>
      </p:sp>
    </p:spTree>
    <p:extLst>
      <p:ext uri="{BB962C8B-B14F-4D97-AF65-F5344CB8AC3E}">
        <p14:creationId xmlns:p14="http://schemas.microsoft.com/office/powerpoint/2010/main" val="104573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402B-E5C2-4B64-AC86-E8BBC805C4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817C1F-0965-4CBE-B8BD-08A6CC14EA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3AB84C-6736-4357-9F21-E89ACC3AC03C}"/>
              </a:ext>
            </a:extLst>
          </p:cNvPr>
          <p:cNvSpPr>
            <a:spLocks noGrp="1"/>
          </p:cNvSpPr>
          <p:nvPr>
            <p:ph type="dt" sz="half" idx="10"/>
          </p:nvPr>
        </p:nvSpPr>
        <p:spPr/>
        <p:txBody>
          <a:bodyPr/>
          <a:lstStyle/>
          <a:p>
            <a:fld id="{B6C5958B-FD71-488F-B66A-09F8133AB5B0}" type="datetimeFigureOut">
              <a:rPr lang="en-US" smtClean="0"/>
              <a:t>5/12/2022</a:t>
            </a:fld>
            <a:endParaRPr lang="en-US"/>
          </a:p>
        </p:txBody>
      </p:sp>
      <p:sp>
        <p:nvSpPr>
          <p:cNvPr id="5" name="Footer Placeholder 4">
            <a:extLst>
              <a:ext uri="{FF2B5EF4-FFF2-40B4-BE49-F238E27FC236}">
                <a16:creationId xmlns:a16="http://schemas.microsoft.com/office/drawing/2014/main" id="{E7E4744A-A472-4774-8498-354BAC3FF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5DDDF-005B-47FA-83AF-C1B011A6EA31}"/>
              </a:ext>
            </a:extLst>
          </p:cNvPr>
          <p:cNvSpPr>
            <a:spLocks noGrp="1"/>
          </p:cNvSpPr>
          <p:nvPr>
            <p:ph type="sldNum" sz="quarter" idx="12"/>
          </p:nvPr>
        </p:nvSpPr>
        <p:spPr/>
        <p:txBody>
          <a:bodyPr/>
          <a:lstStyle/>
          <a:p>
            <a:fld id="{1BD8274C-EDA0-4537-ACA2-FD8CA990E635}" type="slidenum">
              <a:rPr lang="en-US" smtClean="0"/>
              <a:t>‹#›</a:t>
            </a:fld>
            <a:endParaRPr lang="en-US"/>
          </a:p>
        </p:txBody>
      </p:sp>
    </p:spTree>
    <p:extLst>
      <p:ext uri="{BB962C8B-B14F-4D97-AF65-F5344CB8AC3E}">
        <p14:creationId xmlns:p14="http://schemas.microsoft.com/office/powerpoint/2010/main" val="4618369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4F780C-8A2D-4911-8D93-850817A47E2D}"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672547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Rectangle 5"/>
          <p:cNvSpPr>
            <a:spLocks noGrp="1" noChangeArrowheads="1"/>
          </p:cNvSpPr>
          <p:nvPr>
            <p:ph type="ftr" sz="quarter" idx="11"/>
          </p:nvPr>
        </p:nvSpPr>
        <p:spPr/>
        <p:txBody>
          <a:bodyPr/>
          <a:lstStyle>
            <a:lvl1pPr>
              <a:defRPr>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6"/>
          <p:cNvSpPr>
            <a:spLocks noGrp="1" noChangeArrowheads="1"/>
          </p:cNvSpPr>
          <p:nvPr>
            <p:ph type="sldNum" sz="quarter" idx="12"/>
          </p:nvPr>
        </p:nvSpPr>
        <p:spPr/>
        <p:txBody>
          <a:bodyPr/>
          <a:lstStyle>
            <a:lvl1pPr>
              <a:defRPr>
                <a:latin typeface="Times New Roman"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2A44C34-2B57-4D20-B67A-B36B70654A96}"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752359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755651" y="1752600"/>
            <a:ext cx="5232400" cy="4267200"/>
          </a:xfrm>
        </p:spPr>
        <p:txBody>
          <a:bodyPr/>
          <a:lstStyle/>
          <a:p>
            <a:pPr lvl="0"/>
            <a:endParaRPr lang="en-US" noProof="0" smtClean="0"/>
          </a:p>
        </p:txBody>
      </p:sp>
      <p:sp>
        <p:nvSpPr>
          <p:cNvPr id="4" name="Text Placeholder 3"/>
          <p:cNvSpPr>
            <a:spLocks noGrp="1"/>
          </p:cNvSpPr>
          <p:nvPr>
            <p:ph type="body" sz="half" idx="2"/>
          </p:nvPr>
        </p:nvSpPr>
        <p:spPr>
          <a:xfrm>
            <a:off x="6191251" y="1752600"/>
            <a:ext cx="52324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6F46F46-0DF0-4E02-BE2D-B7FD11BC32C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045010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9245969"/>
      </p:ext>
    </p:extLst>
  </p:cSld>
  <p:clrMapOvr>
    <a:masterClrMapping/>
  </p:clrMapOvr>
  <p:transition spd="slow" advClick="0" advTm="1000">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68801596"/>
      </p:ext>
    </p:extLst>
  </p:cSld>
  <p:clrMapOvr>
    <a:masterClrMapping/>
  </p:clrMapOvr>
  <p:transition spd="slow" advClick="0" advTm="1000">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72421563"/>
      </p:ext>
    </p:extLst>
  </p:cSld>
  <p:clrMapOvr>
    <a:masterClrMapping/>
  </p:clrMapOvr>
  <p:transition spd="slow" advClick="0" advTm="1000">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73467460"/>
      </p:ext>
    </p:extLst>
  </p:cSld>
  <p:clrMapOvr>
    <a:masterClrMapping/>
  </p:clrMapOvr>
  <p:transition spd="slow" advClick="0" advTm="1000">
    <p:push dir="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66238749"/>
      </p:ext>
    </p:extLst>
  </p:cSld>
  <p:clrMapOvr>
    <a:masterClrMapping/>
  </p:clrMapOvr>
  <p:transition spd="slow" advClick="0" advTm="1000">
    <p:push di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34918746"/>
      </p:ext>
    </p:extLst>
  </p:cSld>
  <p:clrMapOvr>
    <a:masterClrMapping/>
  </p:clrMapOvr>
  <p:transition spd="slow" advClick="0" advTm="1000">
    <p:push di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85204909"/>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482865-CB6A-4249-B90C-40F1FB9266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A11159-9FB9-4199-9E37-6BEEF46086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1C279-D2B6-4A74-8CE5-49FBE52171BE}"/>
              </a:ext>
            </a:extLst>
          </p:cNvPr>
          <p:cNvSpPr>
            <a:spLocks noGrp="1"/>
          </p:cNvSpPr>
          <p:nvPr>
            <p:ph type="dt" sz="half" idx="10"/>
          </p:nvPr>
        </p:nvSpPr>
        <p:spPr/>
        <p:txBody>
          <a:bodyPr/>
          <a:lstStyle/>
          <a:p>
            <a:fld id="{B6C5958B-FD71-488F-B66A-09F8133AB5B0}" type="datetimeFigureOut">
              <a:rPr lang="en-US" smtClean="0"/>
              <a:t>5/12/2022</a:t>
            </a:fld>
            <a:endParaRPr lang="en-US"/>
          </a:p>
        </p:txBody>
      </p:sp>
      <p:sp>
        <p:nvSpPr>
          <p:cNvPr id="5" name="Footer Placeholder 4">
            <a:extLst>
              <a:ext uri="{FF2B5EF4-FFF2-40B4-BE49-F238E27FC236}">
                <a16:creationId xmlns:a16="http://schemas.microsoft.com/office/drawing/2014/main" id="{5DA48E3D-C212-4072-9DF4-2F17252C0D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78F69F-9C45-4CCB-B844-8CBA34C3B096}"/>
              </a:ext>
            </a:extLst>
          </p:cNvPr>
          <p:cNvSpPr>
            <a:spLocks noGrp="1"/>
          </p:cNvSpPr>
          <p:nvPr>
            <p:ph type="sldNum" sz="quarter" idx="12"/>
          </p:nvPr>
        </p:nvSpPr>
        <p:spPr/>
        <p:txBody>
          <a:bodyPr/>
          <a:lstStyle/>
          <a:p>
            <a:fld id="{1BD8274C-EDA0-4537-ACA2-FD8CA990E635}" type="slidenum">
              <a:rPr lang="en-US" smtClean="0"/>
              <a:t>‹#›</a:t>
            </a:fld>
            <a:endParaRPr lang="en-US"/>
          </a:p>
        </p:txBody>
      </p:sp>
    </p:spTree>
    <p:extLst>
      <p:ext uri="{BB962C8B-B14F-4D97-AF65-F5344CB8AC3E}">
        <p14:creationId xmlns:p14="http://schemas.microsoft.com/office/powerpoint/2010/main" val="1766617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83957842"/>
      </p:ext>
    </p:extLst>
  </p:cSld>
  <p:clrMapOvr>
    <a:masterClrMapping/>
  </p:clrMapOvr>
  <p:transition spd="slow" advClick="0" advTm="1000">
    <p:push di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42984631"/>
      </p:ext>
    </p:extLst>
  </p:cSld>
  <p:clrMapOvr>
    <a:masterClrMapping/>
  </p:clrMapOvr>
  <p:transition spd="slow" advClick="0" advTm="1000">
    <p:push di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59214663"/>
      </p:ext>
    </p:extLst>
  </p:cSld>
  <p:clrMapOvr>
    <a:masterClrMapping/>
  </p:clrMapOvr>
  <p:transition spd="slow" advClick="0" advTm="1000">
    <p:push dir="u"/>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56772299"/>
      </p:ext>
    </p:extLst>
  </p:cSld>
  <p:clrMapOvr>
    <a:masterClrMapping/>
  </p:clrMapOvr>
  <p:transition spd="slow" advClick="0" advTm="1000">
    <p:push di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89158037"/>
      </p:ext>
    </p:extLst>
  </p:cSld>
  <p:clrMapOvr>
    <a:masterClrMapping/>
  </p:clrMapOvr>
  <p:transition spd="slow" advClick="0" advTm="1000">
    <p:push di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54419992"/>
      </p:ext>
    </p:extLst>
  </p:cSld>
  <p:clrMapOvr>
    <a:masterClrMapping/>
  </p:clrMapOvr>
  <p:transition spd="slow" advClick="0" advTm="1000">
    <p:push dir="u"/>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5302169"/>
      </p:ext>
    </p:extLst>
  </p:cSld>
  <p:clrMapOvr>
    <a:masterClrMapping/>
  </p:clrMapOvr>
  <p:transition spd="slow" advClick="0" advTm="1000">
    <p:push di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79596186"/>
      </p:ext>
    </p:extLst>
  </p:cSld>
  <p:clrMapOvr>
    <a:masterClrMapping/>
  </p:clrMapOvr>
  <p:transition spd="slow" advClick="0" advTm="1000">
    <p:push di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59920944"/>
      </p:ext>
    </p:extLst>
  </p:cSld>
  <p:clrMapOvr>
    <a:masterClrMapping/>
  </p:clrMapOvr>
  <p:transition spd="slow" advClick="0" advTm="1000">
    <p:push dir="u"/>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06817156"/>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8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i="1">
                <a:solidFill>
                  <a:prstClr val="black">
                    <a:tint val="75000"/>
                  </a:prstClr>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i="1">
                <a:solidFill>
                  <a:prstClr val="black">
                    <a:tint val="75000"/>
                  </a:prst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i="1">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E2B1802-6D41-4C29-A3A5-258F386ACFE2}" type="slidenum">
              <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3316670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58714459"/>
      </p:ext>
    </p:extLst>
  </p:cSld>
  <p:clrMapOvr>
    <a:masterClrMapping/>
  </p:clrMapOvr>
  <p:transition spd="slow" advClick="0" advTm="1000">
    <p:push di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57663531"/>
      </p:ext>
    </p:extLst>
  </p:cSld>
  <p:clrMapOvr>
    <a:masterClrMapping/>
  </p:clrMapOvr>
  <p:transition spd="slow" advClick="0" advTm="1000">
    <p:push di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3940242"/>
      </p:ext>
    </p:extLst>
  </p:cSld>
  <p:clrMapOvr>
    <a:masterClrMapping/>
  </p:clrMapOvr>
  <p:transition spd="slow" advClick="0" advTm="1000">
    <p:push di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78845543"/>
      </p:ext>
    </p:extLst>
  </p:cSld>
  <p:clrMapOvr>
    <a:masterClrMapping/>
  </p:clrMapOvr>
  <p:transition spd="slow" advClick="0" advTm="1000">
    <p:push di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55168242"/>
      </p:ext>
    </p:extLst>
  </p:cSld>
  <p:clrMapOvr>
    <a:masterClrMapping/>
  </p:clrMapOvr>
  <p:transition spd="slow" advClick="0" advTm="1000">
    <p:push di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215829"/>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marL="0" marR="0" lvl="0" indent="0" algn="l" defTabSz="1086632" rtl="0" eaLnBrk="1" fontAlgn="auto" latinLnBrk="0" hangingPunct="1">
              <a:lnSpc>
                <a:spcPct val="100000"/>
              </a:lnSpc>
              <a:spcBef>
                <a:spcPts val="0"/>
              </a:spcBef>
              <a:spcAft>
                <a:spcPts val="0"/>
              </a:spcAft>
              <a:buClrTx/>
              <a:buSzTx/>
              <a:buFontTx/>
              <a:buNone/>
              <a:tabLst/>
              <a:defRPr/>
            </a:pPr>
            <a:fld id="{7FE5A9CD-1CA5-4BB6-ABF6-C3DB2F9C09D1}" type="datetimeFigureOut">
              <a:rPr kumimoji="0" lang="en-US" sz="213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086632" rtl="0" eaLnBrk="1" fontAlgn="auto" latinLnBrk="0" hangingPunct="1">
                <a:lnSpc>
                  <a:spcPct val="100000"/>
                </a:lnSpc>
                <a:spcBef>
                  <a:spcPts val="0"/>
                </a:spcBef>
                <a:spcAft>
                  <a:spcPts val="0"/>
                </a:spcAft>
                <a:buClrTx/>
                <a:buSzTx/>
                <a:buFontTx/>
                <a:buNone/>
                <a:tabLst/>
                <a:defRPr/>
              </a:pPr>
              <a:t>5/12/2022</a:t>
            </a:fld>
            <a:endParaRPr kumimoji="0" lang="en-US" sz="213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marL="0" marR="0" lvl="0" indent="0" algn="l" defTabSz="1086632"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marL="0" marR="0" lvl="0" indent="0" algn="l" defTabSz="1086632" rtl="0" eaLnBrk="1" fontAlgn="auto" latinLnBrk="0" hangingPunct="1">
              <a:lnSpc>
                <a:spcPct val="100000"/>
              </a:lnSpc>
              <a:spcBef>
                <a:spcPts val="0"/>
              </a:spcBef>
              <a:spcAft>
                <a:spcPts val="0"/>
              </a:spcAft>
              <a:buClrTx/>
              <a:buSzTx/>
              <a:buFontTx/>
              <a:buNone/>
              <a:tabLst/>
              <a:defRPr/>
            </a:pPr>
            <a:fld id="{E9E3A461-C528-4C33-83FA-271D1850C3B5}" type="slidenum">
              <a:rPr kumimoji="0" lang="en-US" sz="213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086632"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3051866"/>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marL="0" marR="0" lvl="0" indent="0" algn="l" defTabSz="1086632"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marL="0" marR="0" lvl="0" indent="0" algn="l" defTabSz="1086632"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marL="0" marR="0" lvl="0" indent="0" algn="l" defTabSz="1086632" rtl="0" eaLnBrk="1" fontAlgn="auto" latinLnBrk="0" hangingPunct="1">
              <a:lnSpc>
                <a:spcPct val="100000"/>
              </a:lnSpc>
              <a:spcBef>
                <a:spcPts val="0"/>
              </a:spcBef>
              <a:spcAft>
                <a:spcPts val="0"/>
              </a:spcAft>
              <a:buClrTx/>
              <a:buSzTx/>
              <a:buFontTx/>
              <a:buNone/>
              <a:tabLst/>
              <a:defRPr/>
            </a:pPr>
            <a:fld id="{E979D15E-7C97-46BA-A533-0FCFA23F6052}" type="slidenum">
              <a:rPr kumimoji="0" lang="en-US" sz="213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086632"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46973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969385"/>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marL="0" marR="0" lvl="0" indent="0" algn="l" defTabSz="1086632"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marL="0" marR="0" lvl="0" indent="0" algn="l" defTabSz="1086632"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marL="0" marR="0" lvl="0" indent="0" algn="l" defTabSz="1086632" rtl="0" eaLnBrk="1" fontAlgn="auto" latinLnBrk="0" hangingPunct="1">
              <a:lnSpc>
                <a:spcPct val="100000"/>
              </a:lnSpc>
              <a:spcBef>
                <a:spcPts val="0"/>
              </a:spcBef>
              <a:spcAft>
                <a:spcPts val="0"/>
              </a:spcAft>
              <a:buClrTx/>
              <a:buSzTx/>
              <a:buFontTx/>
              <a:buNone/>
              <a:tabLst/>
              <a:defRPr/>
            </a:pPr>
            <a:fld id="{475E0F57-EEA1-4A8B-9311-4AD2064A14C0}" type="slidenum">
              <a:rPr kumimoji="0" lang="en-US" sz="213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086632"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7749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i="1">
                <a:solidFill>
                  <a:prstClr val="black">
                    <a:tint val="75000"/>
                  </a:prstClr>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i="1">
                <a:solidFill>
                  <a:prstClr val="black">
                    <a:tint val="75000"/>
                  </a:prst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i="1">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255DADA-91CA-4921-949E-5CA8505EE0FA}" type="slidenum">
              <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6451951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3015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054326"/>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123761"/>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marL="0" marR="0" lvl="0" indent="0" algn="l" defTabSz="1086632"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srgbClr val="000000"/>
              </a:solidFill>
              <a:effectLst/>
              <a:uLnTx/>
              <a:uFillTx/>
              <a:latin typeface="Calibri"/>
              <a:ea typeface="+mn-ea"/>
              <a:cs typeface="+mn-cs"/>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marL="0" marR="0" lvl="0" indent="0" algn="l" defTabSz="1086632"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srgbClr val="000000"/>
              </a:solidFill>
              <a:effectLst/>
              <a:uLnTx/>
              <a:uFillTx/>
              <a:latin typeface="Calibri"/>
              <a:ea typeface="+mn-ea"/>
              <a:cs typeface="+mn-cs"/>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marL="0" marR="0" lvl="0" indent="0" algn="l" defTabSz="1086632" rtl="0" eaLnBrk="1" fontAlgn="auto" latinLnBrk="0" hangingPunct="1">
              <a:lnSpc>
                <a:spcPct val="100000"/>
              </a:lnSpc>
              <a:spcBef>
                <a:spcPts val="0"/>
              </a:spcBef>
              <a:spcAft>
                <a:spcPts val="0"/>
              </a:spcAft>
              <a:buClrTx/>
              <a:buSzTx/>
              <a:buFontTx/>
              <a:buNone/>
              <a:tabLst/>
              <a:defRPr/>
            </a:pPr>
            <a:fld id="{BEF8FD80-C95D-4220-BF8B-01906B7B67AD}" type="slidenum">
              <a:rPr kumimoji="0" lang="en-US" sz="2133"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1086632"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825090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8"/>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i="1">
                <a:solidFill>
                  <a:prstClr val="black">
                    <a:tint val="75000"/>
                  </a:prstClr>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i="1">
                <a:solidFill>
                  <a:prstClr val="black">
                    <a:tint val="75000"/>
                  </a:prst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i="1">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BDD49C0-5577-4085-BDBC-9F0EDCCD7A7A}" type="slidenum">
              <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057703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i="1">
                <a:solidFill>
                  <a:prstClr val="black">
                    <a:tint val="75000"/>
                  </a:prstClr>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a:defRPr i="1">
                <a:solidFill>
                  <a:prstClr val="black">
                    <a:tint val="75000"/>
                  </a:prst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i="1">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C068CCB-BD9F-49FA-BD72-8EBF2D273D3D}" type="slidenum">
              <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836694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i="1">
                <a:solidFill>
                  <a:prstClr val="black">
                    <a:tint val="75000"/>
                  </a:prstClr>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ooter Placeholder 7"/>
          <p:cNvSpPr>
            <a:spLocks noGrp="1"/>
          </p:cNvSpPr>
          <p:nvPr>
            <p:ph type="ftr" sz="quarter" idx="11"/>
          </p:nvPr>
        </p:nvSpPr>
        <p:spPr/>
        <p:txBody>
          <a:bodyPr/>
          <a:lstStyle>
            <a:lvl1pPr>
              <a:defRPr i="1">
                <a:solidFill>
                  <a:prstClr val="black">
                    <a:tint val="75000"/>
                  </a:prst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8"/>
          <p:cNvSpPr>
            <a:spLocks noGrp="1"/>
          </p:cNvSpPr>
          <p:nvPr>
            <p:ph type="sldNum" sz="quarter" idx="12"/>
          </p:nvPr>
        </p:nvSpPr>
        <p:spPr/>
        <p:txBody>
          <a:bodyPr/>
          <a:lstStyle>
            <a:lvl1pPr>
              <a:defRPr i="1">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D2DAE5-F85B-4517-91D2-DB6FF7E03305}" type="slidenum">
              <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843032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i="1">
                <a:solidFill>
                  <a:prstClr val="black">
                    <a:tint val="75000"/>
                  </a:prstClr>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lvl1pPr>
              <a:defRPr i="1">
                <a:solidFill>
                  <a:prstClr val="black">
                    <a:tint val="75000"/>
                  </a:prst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4"/>
          <p:cNvSpPr>
            <a:spLocks noGrp="1"/>
          </p:cNvSpPr>
          <p:nvPr>
            <p:ph type="sldNum" sz="quarter" idx="12"/>
          </p:nvPr>
        </p:nvSpPr>
        <p:spPr/>
        <p:txBody>
          <a:bodyPr/>
          <a:lstStyle>
            <a:lvl1pPr>
              <a:defRPr i="1">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6FCC216-FADE-499F-98B2-9F7A0BC7896E}" type="slidenum">
              <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812657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i="1">
                <a:solidFill>
                  <a:prstClr val="black">
                    <a:tint val="75000"/>
                  </a:prstClr>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2"/>
          <p:cNvSpPr>
            <a:spLocks noGrp="1"/>
          </p:cNvSpPr>
          <p:nvPr>
            <p:ph type="ftr" sz="quarter" idx="11"/>
          </p:nvPr>
        </p:nvSpPr>
        <p:spPr/>
        <p:txBody>
          <a:bodyPr/>
          <a:lstStyle>
            <a:lvl1pPr>
              <a:defRPr i="1">
                <a:solidFill>
                  <a:prstClr val="black">
                    <a:tint val="75000"/>
                  </a:prst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3"/>
          <p:cNvSpPr>
            <a:spLocks noGrp="1"/>
          </p:cNvSpPr>
          <p:nvPr>
            <p:ph type="sldNum" sz="quarter" idx="12"/>
          </p:nvPr>
        </p:nvSpPr>
        <p:spPr/>
        <p:txBody>
          <a:bodyPr/>
          <a:lstStyle>
            <a:lvl1pPr>
              <a:defRPr i="1">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77DA3E8-2E97-416B-93F0-BB7ED01FF746}" type="slidenum">
              <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505222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1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i="1">
                <a:solidFill>
                  <a:prstClr val="black">
                    <a:tint val="75000"/>
                  </a:prstClr>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a:defRPr i="1">
                <a:solidFill>
                  <a:prstClr val="black">
                    <a:tint val="75000"/>
                  </a:prst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i="1">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F09D9F-E363-48A1-B273-8E272989C218}" type="slidenum">
              <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254533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9597-126E-4120-B867-7061857E8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BDF54-E964-4BAB-BC54-BFAB167679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03D11-C40A-445B-971F-464ECFDA0788}"/>
              </a:ext>
            </a:extLst>
          </p:cNvPr>
          <p:cNvSpPr>
            <a:spLocks noGrp="1"/>
          </p:cNvSpPr>
          <p:nvPr>
            <p:ph type="dt" sz="half" idx="10"/>
          </p:nvPr>
        </p:nvSpPr>
        <p:spPr/>
        <p:txBody>
          <a:bodyPr/>
          <a:lstStyle/>
          <a:p>
            <a:fld id="{B6C5958B-FD71-488F-B66A-09F8133AB5B0}" type="datetimeFigureOut">
              <a:rPr lang="en-US" smtClean="0"/>
              <a:t>5/12/2022</a:t>
            </a:fld>
            <a:endParaRPr lang="en-US"/>
          </a:p>
        </p:txBody>
      </p:sp>
      <p:sp>
        <p:nvSpPr>
          <p:cNvPr id="5" name="Footer Placeholder 4">
            <a:extLst>
              <a:ext uri="{FF2B5EF4-FFF2-40B4-BE49-F238E27FC236}">
                <a16:creationId xmlns:a16="http://schemas.microsoft.com/office/drawing/2014/main" id="{A7369D4C-2415-4662-B1E3-6E11CF940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2C74B-A65C-48F9-B99E-3B78737EDB21}"/>
              </a:ext>
            </a:extLst>
          </p:cNvPr>
          <p:cNvSpPr>
            <a:spLocks noGrp="1"/>
          </p:cNvSpPr>
          <p:nvPr>
            <p:ph type="sldNum" sz="quarter" idx="12"/>
          </p:nvPr>
        </p:nvSpPr>
        <p:spPr/>
        <p:txBody>
          <a:bodyPr/>
          <a:lstStyle/>
          <a:p>
            <a:fld id="{1BD8274C-EDA0-4537-ACA2-FD8CA990E635}" type="slidenum">
              <a:rPr lang="en-US" smtClean="0"/>
              <a:t>‹#›</a:t>
            </a:fld>
            <a:endParaRPr lang="en-US"/>
          </a:p>
        </p:txBody>
      </p:sp>
    </p:spTree>
    <p:extLst>
      <p:ext uri="{BB962C8B-B14F-4D97-AF65-F5344CB8AC3E}">
        <p14:creationId xmlns:p14="http://schemas.microsoft.com/office/powerpoint/2010/main" val="3348492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583"/>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i="1">
                <a:solidFill>
                  <a:prstClr val="black">
                    <a:tint val="75000"/>
                  </a:prstClr>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a:defRPr i="1">
                <a:solidFill>
                  <a:prstClr val="black">
                    <a:tint val="75000"/>
                  </a:prst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i="1">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03AAD53-3D46-4B94-8F16-F527A819AC11}" type="slidenum">
              <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641332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i="1">
                <a:solidFill>
                  <a:prstClr val="black">
                    <a:tint val="75000"/>
                  </a:prstClr>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i="1">
                <a:solidFill>
                  <a:prstClr val="black">
                    <a:tint val="75000"/>
                  </a:prst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i="1">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99F7BA-2BC9-4AB3-A51F-6E6339755D33}" type="slidenum">
              <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17213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i="1">
                <a:solidFill>
                  <a:prstClr val="black">
                    <a:tint val="75000"/>
                  </a:prstClr>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i="1">
                <a:solidFill>
                  <a:prstClr val="black">
                    <a:tint val="75000"/>
                  </a:prst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i="1">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4AB38AA-FABB-4B57-A28F-43F6F305292D}" type="slidenum">
              <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581216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9904-1C87-4B58-BCE5-D72D257E9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7BA371-D00D-499A-95A7-85583CC69B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1972DB-1E62-482C-AE12-99C036A248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A05A2-9DD9-4A87-B67B-E283FCA35E3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A86844E-CFCE-4812-931D-6D68B4885E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0590597-16BE-4CEB-864B-B39F409766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006B5-0BA8-4845-9D84-6076B31274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076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06B5-2140-4C25-B436-B33C437221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B85204-51F2-4DE9-9F11-9654314279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F7AAC-B64D-4418-BE7D-FAD676EA5A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A05A2-9DD9-4A87-B67B-E283FCA35E3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1B67CA-D10D-4FB6-A829-B85988634E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E1CF7C-6D2C-42DF-AABE-808F559631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006B5-0BA8-4845-9D84-6076B31274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414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F6352-654B-4C47-94A0-19B056EEC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BC5BFE-D7F9-477F-9846-25C99A82C6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ABD71E-D433-4D90-89E7-A8745A9E71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A05A2-9DD9-4A87-B67B-E283FCA35E3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FD1E228-7EFB-48AF-B396-0A21B480F6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42C31F-DE8C-4E27-9647-68AE32C7D8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006B5-0BA8-4845-9D84-6076B31274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6095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E0C4F-A849-4003-A1DB-FA8AD54045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6CFF88-22B7-4443-B972-F158FA1DB4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198DC-8B41-490A-8AC0-824A570991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99EDFB-8366-42D5-AD6D-3D4EFEE832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A05A2-9DD9-4A87-B67B-E283FCA35E3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EF38C59-6FDE-4FB2-B312-88221858B5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940E825-C0A2-4430-8D0F-73828533AD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006B5-0BA8-4845-9D84-6076B31274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334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B8DB-E9D0-4B1D-A3B0-00F4BB5737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4200A6-E87B-4AD0-9891-E6A00C0536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37DF05-E2CF-450B-B172-1843B2F237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FD8ADA-82EA-4004-89E6-74CF2B3A23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E7BFE-D6AC-44B1-9BA9-8FC54A95B5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826A0E-192D-4B53-915E-580DB4D00E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A05A2-9DD9-4A87-B67B-E283FCA35E3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5543474-967C-439A-AB38-7249A19A20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4C5D05A-3FA5-4E3E-9BD8-E49ADEA880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006B5-0BA8-4845-9D84-6076B31274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652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1E1CD-FDA1-4A8E-A3D4-DB8F292083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34EF19-61A2-4B35-AD8F-BFDECE5BB4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A05A2-9DD9-4A87-B67B-E283FCA35E3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2CD2745-5057-4017-8B49-E487C2B700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74EC842-9A37-4044-A358-53743C5BDC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006B5-0BA8-4845-9D84-6076B31274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954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911FBE-39E2-4C01-BDC2-E0A23D8E74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A05A2-9DD9-4A87-B67B-E283FCA35E3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D7BBB795-0606-462D-BF07-66BCB5F02A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A8F3248-5E72-43EB-863C-17DD072FC5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006B5-0BA8-4845-9D84-6076B31274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003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FCC85-7140-4F9A-8573-CEA3E87087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195D08-E542-4EFA-A189-12DC5E6CF0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685B2E-5558-4AB2-8EE7-CDDF2D523CCE}"/>
              </a:ext>
            </a:extLst>
          </p:cNvPr>
          <p:cNvSpPr>
            <a:spLocks noGrp="1"/>
          </p:cNvSpPr>
          <p:nvPr>
            <p:ph type="dt" sz="half" idx="10"/>
          </p:nvPr>
        </p:nvSpPr>
        <p:spPr/>
        <p:txBody>
          <a:bodyPr/>
          <a:lstStyle/>
          <a:p>
            <a:fld id="{B6C5958B-FD71-488F-B66A-09F8133AB5B0}" type="datetimeFigureOut">
              <a:rPr lang="en-US" smtClean="0"/>
              <a:t>5/12/2022</a:t>
            </a:fld>
            <a:endParaRPr lang="en-US"/>
          </a:p>
        </p:txBody>
      </p:sp>
      <p:sp>
        <p:nvSpPr>
          <p:cNvPr id="5" name="Footer Placeholder 4">
            <a:extLst>
              <a:ext uri="{FF2B5EF4-FFF2-40B4-BE49-F238E27FC236}">
                <a16:creationId xmlns:a16="http://schemas.microsoft.com/office/drawing/2014/main" id="{45F76913-D56C-42A8-A6CD-B859FDFAA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9D959-971E-4635-9481-C1D7500647D4}"/>
              </a:ext>
            </a:extLst>
          </p:cNvPr>
          <p:cNvSpPr>
            <a:spLocks noGrp="1"/>
          </p:cNvSpPr>
          <p:nvPr>
            <p:ph type="sldNum" sz="quarter" idx="12"/>
          </p:nvPr>
        </p:nvSpPr>
        <p:spPr/>
        <p:txBody>
          <a:bodyPr/>
          <a:lstStyle/>
          <a:p>
            <a:fld id="{1BD8274C-EDA0-4537-ACA2-FD8CA990E635}" type="slidenum">
              <a:rPr lang="en-US" smtClean="0"/>
              <a:t>‹#›</a:t>
            </a:fld>
            <a:endParaRPr lang="en-US"/>
          </a:p>
        </p:txBody>
      </p:sp>
    </p:spTree>
    <p:extLst>
      <p:ext uri="{BB962C8B-B14F-4D97-AF65-F5344CB8AC3E}">
        <p14:creationId xmlns:p14="http://schemas.microsoft.com/office/powerpoint/2010/main" val="1804942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3D9C5-FBF8-4F68-B911-F8462A5A3E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DE1143-D317-472F-8CDE-4E7934F5B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31B075-6418-4DDF-AFA5-881A188310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BAA9AF-A27D-4E1E-8C0A-472849A0E4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A05A2-9DD9-4A87-B67B-E283FCA35E3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120F7DD-703B-48FF-8466-38515B3B43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8ED245A-D545-4131-918D-59EF827C91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006B5-0BA8-4845-9D84-6076B31274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649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1A6C-27C1-4F33-8699-3BAD0358A4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B896A2-E04A-4941-ABDE-3EB88A545E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22612-2A49-4E37-99CE-6042F7AF13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EE070C-352B-4F08-A7DA-92B82966CE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A05A2-9DD9-4A87-B67B-E283FCA35E3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E7BB3C1-AF50-41CC-9A5B-C49718E26B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52C8581-455A-4CA2-8780-A71E02C88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006B5-0BA8-4845-9D84-6076B31274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3505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0EC78-A05F-4F9B-828A-307E156E42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26EBA8-E989-45C8-8F6A-B00DFD62BB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DEF6F-B6F5-404D-9AF2-E3CE75AB89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A05A2-9DD9-4A87-B67B-E283FCA35E3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D9208B0-CB56-450E-8887-FCB7877878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B18C8F8-5250-4469-AC09-01F2E47025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006B5-0BA8-4845-9D84-6076B31274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129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7EDC48-31E3-4EEF-B85E-75C0558356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AA51B4-F007-496C-BE08-6DB2807FB8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B07D9-3129-49FB-A50A-C1AEAD31CD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A05A2-9DD9-4A87-B67B-E283FCA35E3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F28AFF8-35A3-4F21-9EC7-4D20698596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4644BC9-2D94-43A4-B7DB-9290259579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006B5-0BA8-4845-9D84-6076B31274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703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E33F20-4307-4016-BEA6-DA1192C013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14F3A-0FD5-4164-8E1A-3A551511F3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0896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E33F20-4307-4016-BEA6-DA1192C013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14F3A-0FD5-4164-8E1A-3A551511F3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8416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E33F20-4307-4016-BEA6-DA1192C013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14F3A-0FD5-4164-8E1A-3A551511F3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685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E33F20-4307-4016-BEA6-DA1192C013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14F3A-0FD5-4164-8E1A-3A551511F3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2097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E33F20-4307-4016-BEA6-DA1192C013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14F3A-0FD5-4164-8E1A-3A551511F3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339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E33F20-4307-4016-BEA6-DA1192C013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14F3A-0FD5-4164-8E1A-3A551511F3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979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73F5-9EF0-4D12-90A5-668DD8DE7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32F9CA-2836-4ACD-A8D4-1C96E4D40A2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0C9C04-5D06-4911-A127-EF8EB17C7A4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2CD891-6B8E-4F03-B2F4-4315C244125B}"/>
              </a:ext>
            </a:extLst>
          </p:cNvPr>
          <p:cNvSpPr>
            <a:spLocks noGrp="1"/>
          </p:cNvSpPr>
          <p:nvPr>
            <p:ph type="dt" sz="half" idx="10"/>
          </p:nvPr>
        </p:nvSpPr>
        <p:spPr/>
        <p:txBody>
          <a:bodyPr/>
          <a:lstStyle/>
          <a:p>
            <a:fld id="{B6C5958B-FD71-488F-B66A-09F8133AB5B0}" type="datetimeFigureOut">
              <a:rPr lang="en-US" smtClean="0"/>
              <a:t>5/12/2022</a:t>
            </a:fld>
            <a:endParaRPr lang="en-US"/>
          </a:p>
        </p:txBody>
      </p:sp>
      <p:sp>
        <p:nvSpPr>
          <p:cNvPr id="6" name="Footer Placeholder 5">
            <a:extLst>
              <a:ext uri="{FF2B5EF4-FFF2-40B4-BE49-F238E27FC236}">
                <a16:creationId xmlns:a16="http://schemas.microsoft.com/office/drawing/2014/main" id="{919B1797-B54C-4027-91A1-573DDFB887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80102E-680A-47D8-855C-B24C53850C00}"/>
              </a:ext>
            </a:extLst>
          </p:cNvPr>
          <p:cNvSpPr>
            <a:spLocks noGrp="1"/>
          </p:cNvSpPr>
          <p:nvPr>
            <p:ph type="sldNum" sz="quarter" idx="12"/>
          </p:nvPr>
        </p:nvSpPr>
        <p:spPr/>
        <p:txBody>
          <a:bodyPr/>
          <a:lstStyle/>
          <a:p>
            <a:fld id="{1BD8274C-EDA0-4537-ACA2-FD8CA990E635}" type="slidenum">
              <a:rPr lang="en-US" smtClean="0"/>
              <a:t>‹#›</a:t>
            </a:fld>
            <a:endParaRPr lang="en-US"/>
          </a:p>
        </p:txBody>
      </p:sp>
    </p:spTree>
    <p:extLst>
      <p:ext uri="{BB962C8B-B14F-4D97-AF65-F5344CB8AC3E}">
        <p14:creationId xmlns:p14="http://schemas.microsoft.com/office/powerpoint/2010/main" val="21808383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E33F20-4307-4016-BEA6-DA1192C013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14F3A-0FD5-4164-8E1A-3A551511F3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7912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E33F20-4307-4016-BEA6-DA1192C013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14F3A-0FD5-4164-8E1A-3A551511F3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4540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E33F20-4307-4016-BEA6-DA1192C013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14F3A-0FD5-4164-8E1A-3A551511F3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9486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E33F20-4307-4016-BEA6-DA1192C013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14F3A-0FD5-4164-8E1A-3A551511F3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246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E33F20-4307-4016-BEA6-DA1192C013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14F3A-0FD5-4164-8E1A-3A551511F3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3639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6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marL="0" marR="0" lvl="0" indent="0" algn="r" defTabSz="1219170" rtl="0" eaLnBrk="1" fontAlgn="base" latinLnBrk="0" hangingPunct="1">
              <a:lnSpc>
                <a:spcPct val="100000"/>
              </a:lnSpc>
              <a:spcBef>
                <a:spcPct val="0"/>
              </a:spcBef>
              <a:spcAft>
                <a:spcPct val="0"/>
              </a:spcAft>
              <a:buClrTx/>
              <a:buSzTx/>
              <a:buFontTx/>
              <a:buNone/>
              <a:tabLst/>
              <a:defRPr/>
            </a:pPr>
            <a:fld id="{4FFD79E5-A46D-49D9-87E8-6AE2FF570D85}" type="slidenum">
              <a:rPr kumimoji="0" lang="en-US" sz="1867"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215582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marL="0" marR="0" lvl="0" indent="0" algn="r" defTabSz="1219170" rtl="0" eaLnBrk="1" fontAlgn="base" latinLnBrk="0" hangingPunct="1">
              <a:lnSpc>
                <a:spcPct val="100000"/>
              </a:lnSpc>
              <a:spcBef>
                <a:spcPct val="0"/>
              </a:spcBef>
              <a:spcAft>
                <a:spcPct val="0"/>
              </a:spcAft>
              <a:buClrTx/>
              <a:buSzTx/>
              <a:buFontTx/>
              <a:buNone/>
              <a:tabLst/>
              <a:defRPr/>
            </a:pPr>
            <a:fld id="{37894A36-687F-431E-964A-5D71A5D59676}" type="slidenum">
              <a:rPr kumimoji="0" lang="en-US" sz="1867"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62850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marL="0" marR="0" lvl="0" indent="0" algn="r" defTabSz="1219170" rtl="0" eaLnBrk="1" fontAlgn="base" latinLnBrk="0" hangingPunct="1">
              <a:lnSpc>
                <a:spcPct val="100000"/>
              </a:lnSpc>
              <a:spcBef>
                <a:spcPct val="0"/>
              </a:spcBef>
              <a:spcAft>
                <a:spcPct val="0"/>
              </a:spcAft>
              <a:buClrTx/>
              <a:buSzTx/>
              <a:buFontTx/>
              <a:buNone/>
              <a:tabLst/>
              <a:defRPr/>
            </a:pPr>
            <a:fld id="{3B4497B5-5CA0-469F-9715-2FC96D1A05CD}" type="slidenum">
              <a:rPr kumimoji="0" lang="en-US" sz="1867"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994279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p:txBody>
          <a:bodyPr/>
          <a:lstStyle>
            <a:lvl1pPr>
              <a:defRPr>
                <a:latin typeface="Times New Roman" pitchFamily="18" charset="0"/>
              </a:defRPr>
            </a:lvl1p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marL="0" marR="0" lvl="0" indent="0" algn="r" defTabSz="1219170" rtl="0" eaLnBrk="1" fontAlgn="base" latinLnBrk="0" hangingPunct="1">
              <a:lnSpc>
                <a:spcPct val="100000"/>
              </a:lnSpc>
              <a:spcBef>
                <a:spcPct val="0"/>
              </a:spcBef>
              <a:spcAft>
                <a:spcPct val="0"/>
              </a:spcAft>
              <a:buClrTx/>
              <a:buSzTx/>
              <a:buFontTx/>
              <a:buNone/>
              <a:tabLst/>
              <a:defRPr/>
            </a:pPr>
            <a:fld id="{3B409933-947B-4DE0-AEB9-DC7ED520867B}" type="slidenum">
              <a:rPr kumimoji="0" lang="en-US" sz="1867"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2677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Rectangle 5"/>
          <p:cNvSpPr>
            <a:spLocks noGrp="1" noChangeArrowheads="1"/>
          </p:cNvSpPr>
          <p:nvPr>
            <p:ph type="ftr" sz="quarter" idx="11"/>
          </p:nvPr>
        </p:nvSpPr>
        <p:spPr/>
        <p:txBody>
          <a:bodyPr/>
          <a:lstStyle>
            <a:lvl1pPr>
              <a:defRPr>
                <a:latin typeface="Times New Roman" pitchFamily="18" charset="0"/>
              </a:defRPr>
            </a:lvl1p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 name="Rectangle 6"/>
          <p:cNvSpPr>
            <a:spLocks noGrp="1" noChangeArrowheads="1"/>
          </p:cNvSpPr>
          <p:nvPr>
            <p:ph type="sldNum" sz="quarter" idx="12"/>
          </p:nvPr>
        </p:nvSpPr>
        <p:spPr/>
        <p:txBody>
          <a:bodyPr/>
          <a:lstStyle>
            <a:lvl1pPr>
              <a:defRPr>
                <a:latin typeface="Times New Roman" pitchFamily="18" charset="0"/>
              </a:defRPr>
            </a:lvl1pPr>
          </a:lstStyle>
          <a:p>
            <a:pPr marL="0" marR="0" lvl="0" indent="0" algn="r" defTabSz="1219170" rtl="0" eaLnBrk="1" fontAlgn="base" latinLnBrk="0" hangingPunct="1">
              <a:lnSpc>
                <a:spcPct val="100000"/>
              </a:lnSpc>
              <a:spcBef>
                <a:spcPct val="0"/>
              </a:spcBef>
              <a:spcAft>
                <a:spcPct val="0"/>
              </a:spcAft>
              <a:buClrTx/>
              <a:buSzTx/>
              <a:buFontTx/>
              <a:buNone/>
              <a:tabLst/>
              <a:defRPr/>
            </a:pPr>
            <a:fld id="{393AFB78-ECBB-46FD-8C08-4ADD36051E80}" type="slidenum">
              <a:rPr kumimoji="0" lang="en-US" sz="1867"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47881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2C4F1-59B4-432E-A036-AC81128B6D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B835EF-A9C8-42ED-A3D9-7A3A4A9552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95EC655-D851-4A3B-ABD4-E480B5E333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4163A0-EF1D-45C6-A429-21F420604F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FD3AD5B-F5A4-471C-9729-A13BA6FA8A8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06E56A-EE4B-4B8C-AFCF-EC9BE8D8FE2F}"/>
              </a:ext>
            </a:extLst>
          </p:cNvPr>
          <p:cNvSpPr>
            <a:spLocks noGrp="1"/>
          </p:cNvSpPr>
          <p:nvPr>
            <p:ph type="dt" sz="half" idx="10"/>
          </p:nvPr>
        </p:nvSpPr>
        <p:spPr/>
        <p:txBody>
          <a:bodyPr/>
          <a:lstStyle/>
          <a:p>
            <a:fld id="{B6C5958B-FD71-488F-B66A-09F8133AB5B0}" type="datetimeFigureOut">
              <a:rPr lang="en-US" smtClean="0"/>
              <a:t>5/12/2022</a:t>
            </a:fld>
            <a:endParaRPr lang="en-US"/>
          </a:p>
        </p:txBody>
      </p:sp>
      <p:sp>
        <p:nvSpPr>
          <p:cNvPr id="8" name="Footer Placeholder 7">
            <a:extLst>
              <a:ext uri="{FF2B5EF4-FFF2-40B4-BE49-F238E27FC236}">
                <a16:creationId xmlns:a16="http://schemas.microsoft.com/office/drawing/2014/main" id="{C848B326-BFFA-421E-9073-188BB76B83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136673-929A-44F1-8278-32DF77CDC0E2}"/>
              </a:ext>
            </a:extLst>
          </p:cNvPr>
          <p:cNvSpPr>
            <a:spLocks noGrp="1"/>
          </p:cNvSpPr>
          <p:nvPr>
            <p:ph type="sldNum" sz="quarter" idx="12"/>
          </p:nvPr>
        </p:nvSpPr>
        <p:spPr/>
        <p:txBody>
          <a:bodyPr/>
          <a:lstStyle/>
          <a:p>
            <a:fld id="{1BD8274C-EDA0-4537-ACA2-FD8CA990E635}" type="slidenum">
              <a:rPr lang="en-US" smtClean="0"/>
              <a:t>‹#›</a:t>
            </a:fld>
            <a:endParaRPr lang="en-US"/>
          </a:p>
        </p:txBody>
      </p:sp>
    </p:spTree>
    <p:extLst>
      <p:ext uri="{BB962C8B-B14F-4D97-AF65-F5344CB8AC3E}">
        <p14:creationId xmlns:p14="http://schemas.microsoft.com/office/powerpoint/2010/main" val="3080015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Rectangle 5"/>
          <p:cNvSpPr>
            <a:spLocks noGrp="1" noChangeArrowheads="1"/>
          </p:cNvSpPr>
          <p:nvPr>
            <p:ph type="ftr" sz="quarter" idx="11"/>
          </p:nvPr>
        </p:nvSpPr>
        <p:spPr/>
        <p:txBody>
          <a:bodyPr/>
          <a:lstStyle>
            <a:lvl1pPr>
              <a:defRPr>
                <a:latin typeface="Times New Roman" pitchFamily="18" charset="0"/>
              </a:defRPr>
            </a:lvl1p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6"/>
          <p:cNvSpPr>
            <a:spLocks noGrp="1" noChangeArrowheads="1"/>
          </p:cNvSpPr>
          <p:nvPr>
            <p:ph type="sldNum" sz="quarter" idx="12"/>
          </p:nvPr>
        </p:nvSpPr>
        <p:spPr/>
        <p:txBody>
          <a:bodyPr/>
          <a:lstStyle>
            <a:lvl1pPr>
              <a:defRPr>
                <a:latin typeface="Times New Roman" pitchFamily="18" charset="0"/>
              </a:defRPr>
            </a:lvl1pPr>
          </a:lstStyle>
          <a:p>
            <a:pPr marL="0" marR="0" lvl="0" indent="0" algn="r" defTabSz="1219170" rtl="0" eaLnBrk="1" fontAlgn="base" latinLnBrk="0" hangingPunct="1">
              <a:lnSpc>
                <a:spcPct val="100000"/>
              </a:lnSpc>
              <a:spcBef>
                <a:spcPct val="0"/>
              </a:spcBef>
              <a:spcAft>
                <a:spcPct val="0"/>
              </a:spcAft>
              <a:buClrTx/>
              <a:buSzTx/>
              <a:buFontTx/>
              <a:buNone/>
              <a:tabLst/>
              <a:defRPr/>
            </a:pPr>
            <a:fld id="{916A5B41-0C99-478B-ACCA-1D9D2BCCECAA}" type="slidenum">
              <a:rPr kumimoji="0" lang="en-US" sz="1867"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774792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Rectangle 5"/>
          <p:cNvSpPr>
            <a:spLocks noGrp="1" noChangeArrowheads="1"/>
          </p:cNvSpPr>
          <p:nvPr>
            <p:ph type="ftr" sz="quarter" idx="11"/>
          </p:nvPr>
        </p:nvSpPr>
        <p:spPr/>
        <p:txBody>
          <a:bodyPr/>
          <a:lstStyle>
            <a:lvl1pPr>
              <a:defRPr>
                <a:latin typeface="Times New Roman" pitchFamily="18" charset="0"/>
              </a:defRPr>
            </a:lvl1p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Rectangle 6"/>
          <p:cNvSpPr>
            <a:spLocks noGrp="1" noChangeArrowheads="1"/>
          </p:cNvSpPr>
          <p:nvPr>
            <p:ph type="sldNum" sz="quarter" idx="12"/>
          </p:nvPr>
        </p:nvSpPr>
        <p:spPr/>
        <p:txBody>
          <a:bodyPr/>
          <a:lstStyle>
            <a:lvl1pPr>
              <a:defRPr>
                <a:latin typeface="Times New Roman" pitchFamily="18" charset="0"/>
              </a:defRPr>
            </a:lvl1pPr>
          </a:lstStyle>
          <a:p>
            <a:pPr marL="0" marR="0" lvl="0" indent="0" algn="r" defTabSz="1219170" rtl="0" eaLnBrk="1" fontAlgn="base" latinLnBrk="0" hangingPunct="1">
              <a:lnSpc>
                <a:spcPct val="100000"/>
              </a:lnSpc>
              <a:spcBef>
                <a:spcPct val="0"/>
              </a:spcBef>
              <a:spcAft>
                <a:spcPct val="0"/>
              </a:spcAft>
              <a:buClrTx/>
              <a:buSzTx/>
              <a:buFontTx/>
              <a:buNone/>
              <a:tabLst/>
              <a:defRPr/>
            </a:pPr>
            <a:fld id="{B118DE88-4A4E-4159-8B46-A7301EB7FCA2}" type="slidenum">
              <a:rPr kumimoji="0" lang="en-US" sz="1867"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938944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29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p:txBody>
          <a:bodyPr/>
          <a:lstStyle>
            <a:lvl1pPr>
              <a:defRPr>
                <a:latin typeface="Times New Roman" pitchFamily="18" charset="0"/>
              </a:defRPr>
            </a:lvl1p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marL="0" marR="0" lvl="0" indent="0" algn="r" defTabSz="1219170" rtl="0" eaLnBrk="1" fontAlgn="base" latinLnBrk="0" hangingPunct="1">
              <a:lnSpc>
                <a:spcPct val="100000"/>
              </a:lnSpc>
              <a:spcBef>
                <a:spcPct val="0"/>
              </a:spcBef>
              <a:spcAft>
                <a:spcPct val="0"/>
              </a:spcAft>
              <a:buClrTx/>
              <a:buSzTx/>
              <a:buFontTx/>
              <a:buNone/>
              <a:tabLst/>
              <a:defRPr/>
            </a:pPr>
            <a:fld id="{98740793-8C8F-43AB-AD1B-63CE828BF51E}" type="slidenum">
              <a:rPr kumimoji="0" lang="en-US" sz="1867"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72359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smtClean="0"/>
          </a:p>
        </p:txBody>
      </p:sp>
      <p:sp>
        <p:nvSpPr>
          <p:cNvPr id="4" name="Text Placeholder 3"/>
          <p:cNvSpPr>
            <a:spLocks noGrp="1"/>
          </p:cNvSpPr>
          <p:nvPr>
            <p:ph type="body" sz="half" idx="2"/>
          </p:nvPr>
        </p:nvSpPr>
        <p:spPr>
          <a:xfrm>
            <a:off x="2389717" y="536757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p:txBody>
          <a:bodyPr/>
          <a:lstStyle>
            <a:lvl1pPr>
              <a:defRPr>
                <a:latin typeface="Times New Roman" pitchFamily="18" charset="0"/>
              </a:defRPr>
            </a:lvl1p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marL="0" marR="0" lvl="0" indent="0" algn="r" defTabSz="1219170" rtl="0" eaLnBrk="1" fontAlgn="base" latinLnBrk="0" hangingPunct="1">
              <a:lnSpc>
                <a:spcPct val="100000"/>
              </a:lnSpc>
              <a:spcBef>
                <a:spcPct val="0"/>
              </a:spcBef>
              <a:spcAft>
                <a:spcPct val="0"/>
              </a:spcAft>
              <a:buClrTx/>
              <a:buSzTx/>
              <a:buFontTx/>
              <a:buNone/>
              <a:tabLst/>
              <a:defRPr/>
            </a:pPr>
            <a:fld id="{134E74E8-6230-4AD9-8B86-28BA3A6E0D39}" type="slidenum">
              <a:rPr kumimoji="0" lang="en-US" sz="1867"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506765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marL="0" marR="0" lvl="0" indent="0" algn="r" defTabSz="1219170" rtl="0" eaLnBrk="1" fontAlgn="base" latinLnBrk="0" hangingPunct="1">
              <a:lnSpc>
                <a:spcPct val="100000"/>
              </a:lnSpc>
              <a:spcBef>
                <a:spcPct val="0"/>
              </a:spcBef>
              <a:spcAft>
                <a:spcPct val="0"/>
              </a:spcAft>
              <a:buClrTx/>
              <a:buSzTx/>
              <a:buFontTx/>
              <a:buNone/>
              <a:tabLst/>
              <a:defRPr/>
            </a:pPr>
            <a:fld id="{B889F8E1-FB4A-400A-BB9D-A981DADD63DD}" type="slidenum">
              <a:rPr kumimoji="0" lang="en-US" sz="1867"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142451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marL="0" marR="0" lvl="0" indent="0" algn="r" defTabSz="1219170" rtl="0" eaLnBrk="1" fontAlgn="base" latinLnBrk="0" hangingPunct="1">
              <a:lnSpc>
                <a:spcPct val="100000"/>
              </a:lnSpc>
              <a:spcBef>
                <a:spcPct val="0"/>
              </a:spcBef>
              <a:spcAft>
                <a:spcPct val="0"/>
              </a:spcAft>
              <a:buClrTx/>
              <a:buSzTx/>
              <a:buFontTx/>
              <a:buNone/>
              <a:tabLst/>
              <a:defRPr/>
            </a:pPr>
            <a:fld id="{C01C9F85-3811-4554-84A9-5C798D9CA78F}" type="slidenum">
              <a:rPr kumimoji="0" lang="en-US" sz="1867"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980652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Rectangle 5"/>
          <p:cNvSpPr>
            <a:spLocks noGrp="1" noChangeArrowheads="1"/>
          </p:cNvSpPr>
          <p:nvPr>
            <p:ph type="ftr" sz="quarter" idx="11"/>
          </p:nvPr>
        </p:nvSpPr>
        <p:spPr/>
        <p:txBody>
          <a:bodyPr/>
          <a:lstStyle>
            <a:lvl1pPr>
              <a:defRPr>
                <a:latin typeface="Times New Roman" pitchFamily="18" charset="0"/>
              </a:defRPr>
            </a:lvl1p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6"/>
          <p:cNvSpPr>
            <a:spLocks noGrp="1" noChangeArrowheads="1"/>
          </p:cNvSpPr>
          <p:nvPr>
            <p:ph type="sldNum" sz="quarter" idx="12"/>
          </p:nvPr>
        </p:nvSpPr>
        <p:spPr/>
        <p:txBody>
          <a:bodyPr/>
          <a:lstStyle>
            <a:lvl1pPr>
              <a:defRPr>
                <a:latin typeface="Times New Roman" pitchFamily="18" charset="0"/>
              </a:defRPr>
            </a:lvl1pPr>
          </a:lstStyle>
          <a:p>
            <a:pPr marL="0" marR="0" lvl="0" indent="0" algn="r" defTabSz="1219170" rtl="0" eaLnBrk="1" fontAlgn="base" latinLnBrk="0" hangingPunct="1">
              <a:lnSpc>
                <a:spcPct val="100000"/>
              </a:lnSpc>
              <a:spcBef>
                <a:spcPct val="0"/>
              </a:spcBef>
              <a:spcAft>
                <a:spcPct val="0"/>
              </a:spcAft>
              <a:buClrTx/>
              <a:buSzTx/>
              <a:buFontTx/>
              <a:buNone/>
              <a:tabLst/>
              <a:defRPr/>
            </a:pPr>
            <a:fld id="{BCFF5737-1300-42D0-B9E2-FA839ED50C46}" type="slidenum">
              <a:rPr kumimoji="0" lang="en-US" sz="1867"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sz="1867"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073294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8768332"/>
      </p:ext>
    </p:extLst>
  </p:cSld>
  <p:clrMapOvr>
    <a:masterClrMapping/>
  </p:clrMapOvr>
  <p:transition spd="slow" advClick="0" advTm="100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71990096"/>
      </p:ext>
    </p:extLst>
  </p:cSld>
  <p:clrMapOvr>
    <a:masterClrMapping/>
  </p:clrMapOvr>
  <p:transition spd="slow" advClick="0" advTm="100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68619188"/>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587F-10E7-4665-8D6D-7091E4873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D82667-5059-44C5-8784-F8DADD4DAF7B}"/>
              </a:ext>
            </a:extLst>
          </p:cNvPr>
          <p:cNvSpPr>
            <a:spLocks noGrp="1"/>
          </p:cNvSpPr>
          <p:nvPr>
            <p:ph type="dt" sz="half" idx="10"/>
          </p:nvPr>
        </p:nvSpPr>
        <p:spPr/>
        <p:txBody>
          <a:bodyPr/>
          <a:lstStyle/>
          <a:p>
            <a:fld id="{B6C5958B-FD71-488F-B66A-09F8133AB5B0}" type="datetimeFigureOut">
              <a:rPr lang="en-US" smtClean="0"/>
              <a:t>5/12/2022</a:t>
            </a:fld>
            <a:endParaRPr lang="en-US"/>
          </a:p>
        </p:txBody>
      </p:sp>
      <p:sp>
        <p:nvSpPr>
          <p:cNvPr id="4" name="Footer Placeholder 3">
            <a:extLst>
              <a:ext uri="{FF2B5EF4-FFF2-40B4-BE49-F238E27FC236}">
                <a16:creationId xmlns:a16="http://schemas.microsoft.com/office/drawing/2014/main" id="{76339A59-0444-43C2-B0BB-4C690753D7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D3CC85-D3E5-411F-95D4-75742C59A4B2}"/>
              </a:ext>
            </a:extLst>
          </p:cNvPr>
          <p:cNvSpPr>
            <a:spLocks noGrp="1"/>
          </p:cNvSpPr>
          <p:nvPr>
            <p:ph type="sldNum" sz="quarter" idx="12"/>
          </p:nvPr>
        </p:nvSpPr>
        <p:spPr/>
        <p:txBody>
          <a:bodyPr/>
          <a:lstStyle/>
          <a:p>
            <a:fld id="{1BD8274C-EDA0-4537-ACA2-FD8CA990E635}" type="slidenum">
              <a:rPr lang="en-US" smtClean="0"/>
              <a:t>‹#›</a:t>
            </a:fld>
            <a:endParaRPr lang="en-US"/>
          </a:p>
        </p:txBody>
      </p:sp>
    </p:spTree>
    <p:extLst>
      <p:ext uri="{BB962C8B-B14F-4D97-AF65-F5344CB8AC3E}">
        <p14:creationId xmlns:p14="http://schemas.microsoft.com/office/powerpoint/2010/main" val="4024308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12860722"/>
      </p:ext>
    </p:extLst>
  </p:cSld>
  <p:clrMapOvr>
    <a:masterClrMapping/>
  </p:clrMapOvr>
  <p:transition spd="slow" advClick="0" advTm="1000">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31236784"/>
      </p:ext>
    </p:extLst>
  </p:cSld>
  <p:clrMapOvr>
    <a:masterClrMapping/>
  </p:clrMapOvr>
  <p:transition spd="slow" advClick="0" advTm="100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04139540"/>
      </p:ext>
    </p:extLst>
  </p:cSld>
  <p:clrMapOvr>
    <a:masterClrMapping/>
  </p:clrMapOvr>
  <p:transition spd="slow" advClick="0" advTm="1000">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34237044"/>
      </p:ext>
    </p:extLst>
  </p:cSld>
  <p:clrMapOvr>
    <a:masterClrMapping/>
  </p:clrMapOvr>
  <p:transition spd="slow" advClick="0" advTm="1000">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76618289"/>
      </p:ext>
    </p:extLst>
  </p:cSld>
  <p:clrMapOvr>
    <a:masterClrMapping/>
  </p:clrMapOvr>
  <p:transition spd="slow" advClick="0" advTm="1000">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35792475"/>
      </p:ext>
    </p:extLst>
  </p:cSld>
  <p:clrMapOvr>
    <a:masterClrMapping/>
  </p:clrMapOvr>
  <p:transition spd="slow" advClick="0" advTm="1000">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99469025"/>
      </p:ext>
    </p:extLst>
  </p:cSld>
  <p:clrMapOvr>
    <a:masterClrMapping/>
  </p:clrMapOvr>
  <p:transition spd="slow" advClick="0" advTm="1000">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37615113"/>
      </p:ext>
    </p:extLst>
  </p:cSld>
  <p:clrMapOvr>
    <a:masterClrMapping/>
  </p:clrMapOvr>
  <p:transition spd="slow" advClick="0" advTm="1000">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18217455"/>
      </p:ext>
    </p:extLst>
  </p:cSld>
  <p:clrMapOvr>
    <a:masterClrMapping/>
  </p:clrMapOvr>
  <p:transition spd="slow" advClick="0" advTm="1000">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7429037"/>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DBBD75-4237-4725-BEC8-8628A69CC228}"/>
              </a:ext>
            </a:extLst>
          </p:cNvPr>
          <p:cNvSpPr>
            <a:spLocks noGrp="1"/>
          </p:cNvSpPr>
          <p:nvPr>
            <p:ph type="dt" sz="half" idx="10"/>
          </p:nvPr>
        </p:nvSpPr>
        <p:spPr/>
        <p:txBody>
          <a:bodyPr/>
          <a:lstStyle/>
          <a:p>
            <a:fld id="{B6C5958B-FD71-488F-B66A-09F8133AB5B0}" type="datetimeFigureOut">
              <a:rPr lang="en-US" smtClean="0"/>
              <a:t>5/12/2022</a:t>
            </a:fld>
            <a:endParaRPr lang="en-US"/>
          </a:p>
        </p:txBody>
      </p:sp>
      <p:sp>
        <p:nvSpPr>
          <p:cNvPr id="3" name="Footer Placeholder 2">
            <a:extLst>
              <a:ext uri="{FF2B5EF4-FFF2-40B4-BE49-F238E27FC236}">
                <a16:creationId xmlns:a16="http://schemas.microsoft.com/office/drawing/2014/main" id="{CAF7D698-5A82-4686-B1DE-FE85F340AF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F1862C-4D6E-4D41-A62E-ACD33B1C5874}"/>
              </a:ext>
            </a:extLst>
          </p:cNvPr>
          <p:cNvSpPr>
            <a:spLocks noGrp="1"/>
          </p:cNvSpPr>
          <p:nvPr>
            <p:ph type="sldNum" sz="quarter" idx="12"/>
          </p:nvPr>
        </p:nvSpPr>
        <p:spPr/>
        <p:txBody>
          <a:bodyPr/>
          <a:lstStyle/>
          <a:p>
            <a:fld id="{1BD8274C-EDA0-4537-ACA2-FD8CA990E635}" type="slidenum">
              <a:rPr lang="en-US" smtClean="0"/>
              <a:t>‹#›</a:t>
            </a:fld>
            <a:endParaRPr lang="en-US"/>
          </a:p>
        </p:txBody>
      </p:sp>
    </p:spTree>
    <p:extLst>
      <p:ext uri="{BB962C8B-B14F-4D97-AF65-F5344CB8AC3E}">
        <p14:creationId xmlns:p14="http://schemas.microsoft.com/office/powerpoint/2010/main" val="12582104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10923984"/>
      </p:ext>
    </p:extLst>
  </p:cSld>
  <p:clrMapOvr>
    <a:masterClrMapping/>
  </p:clrMapOvr>
  <p:transition spd="slow" advClick="0" advTm="1000">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06809989"/>
      </p:ext>
    </p:extLst>
  </p:cSld>
  <p:clrMapOvr>
    <a:masterClrMapping/>
  </p:clrMapOvr>
  <p:transition spd="slow" advClick="0" advTm="1000">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50336376"/>
      </p:ext>
    </p:extLst>
  </p:cSld>
  <p:clrMapOvr>
    <a:masterClrMapping/>
  </p:clrMapOvr>
  <p:transition spd="slow" advClick="0" advTm="1000">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97689145"/>
      </p:ext>
    </p:extLst>
  </p:cSld>
  <p:clrMapOvr>
    <a:masterClrMapping/>
  </p:clrMapOvr>
  <p:transition spd="slow" advClick="0" advTm="1000">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15249251"/>
      </p:ext>
    </p:extLst>
  </p:cSld>
  <p:clrMapOvr>
    <a:masterClrMapping/>
  </p:clrMapOvr>
  <p:transition spd="slow" advClick="0" advTm="1000">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94504083"/>
      </p:ext>
    </p:extLst>
  </p:cSld>
  <p:clrMapOvr>
    <a:masterClrMapping/>
  </p:clrMapOvr>
  <p:transition spd="slow" advClick="0" advTm="1000">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73206063"/>
      </p:ext>
    </p:extLst>
  </p:cSld>
  <p:clrMapOvr>
    <a:masterClrMapping/>
  </p:clrMapOvr>
  <p:transition spd="slow" advClick="0" advTm="1000">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39992379"/>
      </p:ext>
    </p:extLst>
  </p:cSld>
  <p:clrMapOvr>
    <a:masterClrMapping/>
  </p:clrMapOvr>
  <p:transition spd="slow" advClick="0" advTm="1000">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3768948"/>
      </p:ext>
    </p:extLst>
  </p:cSld>
  <p:clrMapOvr>
    <a:masterClrMapping/>
  </p:clrMapOvr>
  <p:transition spd="slow" advClick="0" advTm="1000">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02875"/>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E009-4AE9-4EBC-A758-649AA805AE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6CB7A-D042-47B0-8025-ADD90A07BD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8CA666-120A-4CBD-B774-DAB86D4B67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428ED3-8FF3-4A73-A506-B480DEC5CB2A}"/>
              </a:ext>
            </a:extLst>
          </p:cNvPr>
          <p:cNvSpPr>
            <a:spLocks noGrp="1"/>
          </p:cNvSpPr>
          <p:nvPr>
            <p:ph type="dt" sz="half" idx="10"/>
          </p:nvPr>
        </p:nvSpPr>
        <p:spPr/>
        <p:txBody>
          <a:bodyPr/>
          <a:lstStyle/>
          <a:p>
            <a:fld id="{B6C5958B-FD71-488F-B66A-09F8133AB5B0}" type="datetimeFigureOut">
              <a:rPr lang="en-US" smtClean="0"/>
              <a:t>5/12/2022</a:t>
            </a:fld>
            <a:endParaRPr lang="en-US"/>
          </a:p>
        </p:txBody>
      </p:sp>
      <p:sp>
        <p:nvSpPr>
          <p:cNvPr id="6" name="Footer Placeholder 5">
            <a:extLst>
              <a:ext uri="{FF2B5EF4-FFF2-40B4-BE49-F238E27FC236}">
                <a16:creationId xmlns:a16="http://schemas.microsoft.com/office/drawing/2014/main" id="{8F8237B3-57E8-4EB5-A0F9-90CB70F8D7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4E21F-BD6F-48D2-9997-0E958A1B106D}"/>
              </a:ext>
            </a:extLst>
          </p:cNvPr>
          <p:cNvSpPr>
            <a:spLocks noGrp="1"/>
          </p:cNvSpPr>
          <p:nvPr>
            <p:ph type="sldNum" sz="quarter" idx="12"/>
          </p:nvPr>
        </p:nvSpPr>
        <p:spPr/>
        <p:txBody>
          <a:bodyPr/>
          <a:lstStyle/>
          <a:p>
            <a:fld id="{1BD8274C-EDA0-4537-ACA2-FD8CA990E635}" type="slidenum">
              <a:rPr lang="en-US" smtClean="0"/>
              <a:t>‹#›</a:t>
            </a:fld>
            <a:endParaRPr lang="en-US"/>
          </a:p>
        </p:txBody>
      </p:sp>
    </p:spTree>
    <p:extLst>
      <p:ext uri="{BB962C8B-B14F-4D97-AF65-F5344CB8AC3E}">
        <p14:creationId xmlns:p14="http://schemas.microsoft.com/office/powerpoint/2010/main" val="30623993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5319855"/>
      </p:ext>
    </p:extLst>
  </p:cSld>
  <p:clrMapOvr>
    <a:masterClrMapping/>
  </p:clrMapOvr>
  <p:transition spd="slow" advClick="0" advTm="1000">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05923753"/>
      </p:ext>
    </p:extLst>
  </p:cSld>
  <p:clrMapOvr>
    <a:masterClrMapping/>
  </p:clrMapOvr>
  <p:transition spd="slow" advClick="0" advTm="1000">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48812600"/>
      </p:ext>
    </p:extLst>
  </p:cSld>
  <p:clrMapOvr>
    <a:masterClrMapping/>
  </p:clrMapOvr>
  <p:transition spd="slow" advClick="0" advTm="1000">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00657467"/>
      </p:ext>
    </p:extLst>
  </p:cSld>
  <p:clrMapOvr>
    <a:masterClrMapping/>
  </p:clrMapOvr>
  <p:transition spd="slow" advClick="0" advTm="1000">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03576476"/>
      </p:ext>
    </p:extLst>
  </p:cSld>
  <p:clrMapOvr>
    <a:masterClrMapping/>
  </p:clrMapOvr>
  <p:transition spd="slow" advClick="0" advTm="1000">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17316479"/>
      </p:ext>
    </p:extLst>
  </p:cSld>
  <p:clrMapOvr>
    <a:masterClrMapping/>
  </p:clrMapOvr>
  <p:transition spd="slow" advClick="0" advTm="1000">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28240108"/>
      </p:ext>
    </p:extLst>
  </p:cSld>
  <p:clrMapOvr>
    <a:masterClrMapping/>
  </p:clrMapOvr>
  <p:transition spd="slow" advClick="0" advTm="1000">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2398554"/>
      </p:ext>
    </p:extLst>
  </p:cSld>
  <p:clrMapOvr>
    <a:masterClrMapping/>
  </p:clrMapOvr>
  <p:transition spd="slow" advClick="0" advTm="1000">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34117537"/>
      </p:ext>
    </p:extLst>
  </p:cSld>
  <p:clrMapOvr>
    <a:masterClrMapping/>
  </p:clrMapOvr>
  <p:transition spd="slow" advClick="0" advTm="1000">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30840840"/>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FD08-BC58-4435-9757-D4699F46E4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B9F57A-1C41-4D62-91EB-E6470353F8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8C48B6-BA3F-42EB-B36C-82AC7850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D32DDD-A379-4233-B079-552532734D2D}"/>
              </a:ext>
            </a:extLst>
          </p:cNvPr>
          <p:cNvSpPr>
            <a:spLocks noGrp="1"/>
          </p:cNvSpPr>
          <p:nvPr>
            <p:ph type="dt" sz="half" idx="10"/>
          </p:nvPr>
        </p:nvSpPr>
        <p:spPr/>
        <p:txBody>
          <a:bodyPr/>
          <a:lstStyle/>
          <a:p>
            <a:fld id="{B6C5958B-FD71-488F-B66A-09F8133AB5B0}" type="datetimeFigureOut">
              <a:rPr lang="en-US" smtClean="0"/>
              <a:t>5/12/2022</a:t>
            </a:fld>
            <a:endParaRPr lang="en-US"/>
          </a:p>
        </p:txBody>
      </p:sp>
      <p:sp>
        <p:nvSpPr>
          <p:cNvPr id="6" name="Footer Placeholder 5">
            <a:extLst>
              <a:ext uri="{FF2B5EF4-FFF2-40B4-BE49-F238E27FC236}">
                <a16:creationId xmlns:a16="http://schemas.microsoft.com/office/drawing/2014/main" id="{05B10B41-CBE6-4FBD-8A12-CB9BBAE473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D0B49-E809-49DF-9E39-E0C9E853A9AC}"/>
              </a:ext>
            </a:extLst>
          </p:cNvPr>
          <p:cNvSpPr>
            <a:spLocks noGrp="1"/>
          </p:cNvSpPr>
          <p:nvPr>
            <p:ph type="sldNum" sz="quarter" idx="12"/>
          </p:nvPr>
        </p:nvSpPr>
        <p:spPr/>
        <p:txBody>
          <a:bodyPr/>
          <a:lstStyle/>
          <a:p>
            <a:fld id="{1BD8274C-EDA0-4537-ACA2-FD8CA990E635}" type="slidenum">
              <a:rPr lang="en-US" smtClean="0"/>
              <a:t>‹#›</a:t>
            </a:fld>
            <a:endParaRPr lang="en-US"/>
          </a:p>
        </p:txBody>
      </p:sp>
    </p:spTree>
    <p:extLst>
      <p:ext uri="{BB962C8B-B14F-4D97-AF65-F5344CB8AC3E}">
        <p14:creationId xmlns:p14="http://schemas.microsoft.com/office/powerpoint/2010/main" val="6324320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61"/>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B0F7173-0BCB-4A26-B0B6-9C48E07F1371}"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090580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5B998A2-F3A7-49DA-8AD1-681FE4190B4B}"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392099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331A93-C831-4EF8-A085-209F09E46236}"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138985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6"/>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Footer Placeholder 7"/>
          <p:cNvSpPr>
            <a:spLocks noGrp="1" noChangeArrowheads="1"/>
          </p:cNvSpPr>
          <p:nvPr>
            <p:ph type="ftr" sz="quarter" idx="11"/>
          </p:nvPr>
        </p:nvSpPr>
        <p:spPr/>
        <p:txBody>
          <a:bodyPr/>
          <a:lstStyle>
            <a:lvl1pPr>
              <a:defRPr>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Slide Number Placeholder 8"/>
          <p:cNvSpPr>
            <a:spLocks noGrp="1" noChangeArrowheads="1"/>
          </p:cNvSpPr>
          <p:nvPr>
            <p:ph type="sldNum" sz="quarter" idx="12"/>
          </p:nvPr>
        </p:nvSpPr>
        <p:spPr/>
        <p:txBody>
          <a:bodyPr/>
          <a:lstStyle>
            <a:lvl1pPr>
              <a:defRPr>
                <a:latin typeface="Times New Roman"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FC10B8-13FF-4C33-A125-C76B45DCF5FD}"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936239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Rectangle 5"/>
          <p:cNvSpPr>
            <a:spLocks noGrp="1" noChangeArrowheads="1"/>
          </p:cNvSpPr>
          <p:nvPr>
            <p:ph type="ftr" sz="quarter" idx="11"/>
          </p:nvPr>
        </p:nvSpPr>
        <p:spPr/>
        <p:txBody>
          <a:bodyPr/>
          <a:lstStyle>
            <a:lvl1pPr>
              <a:defRPr>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 name="Rectangle 6"/>
          <p:cNvSpPr>
            <a:spLocks noGrp="1" noChangeArrowheads="1"/>
          </p:cNvSpPr>
          <p:nvPr>
            <p:ph type="sldNum" sz="quarter" idx="12"/>
          </p:nvPr>
        </p:nvSpPr>
        <p:spPr/>
        <p:txBody>
          <a:bodyPr/>
          <a:lstStyle>
            <a:lvl1pPr>
              <a:defRPr>
                <a:latin typeface="Times New Roman"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54DF72-876B-4747-A2BB-0E8761F65C20}"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117488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Rectangle 5"/>
          <p:cNvSpPr>
            <a:spLocks noGrp="1" noChangeArrowheads="1"/>
          </p:cNvSpPr>
          <p:nvPr>
            <p:ph type="ftr" sz="quarter" idx="11"/>
          </p:nvPr>
        </p:nvSpPr>
        <p:spPr/>
        <p:txBody>
          <a:bodyPr/>
          <a:lstStyle>
            <a:lvl1pPr>
              <a:defRPr>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6"/>
          <p:cNvSpPr>
            <a:spLocks noGrp="1" noChangeArrowheads="1"/>
          </p:cNvSpPr>
          <p:nvPr>
            <p:ph type="sldNum" sz="quarter" idx="12"/>
          </p:nvPr>
        </p:nvSpPr>
        <p:spPr/>
        <p:txBody>
          <a:bodyPr/>
          <a:lstStyle>
            <a:lvl1pPr>
              <a:defRPr>
                <a:latin typeface="Times New Roman"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A91C0B7-486C-4D0C-82A3-61C33BC617AE}"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573137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Rectangle 5"/>
          <p:cNvSpPr>
            <a:spLocks noGrp="1" noChangeArrowheads="1"/>
          </p:cNvSpPr>
          <p:nvPr>
            <p:ph type="ftr" sz="quarter" idx="11"/>
          </p:nvPr>
        </p:nvSpPr>
        <p:spPr/>
        <p:txBody>
          <a:bodyPr/>
          <a:lstStyle>
            <a:lvl1pPr>
              <a:defRPr>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Rectangle 6"/>
          <p:cNvSpPr>
            <a:spLocks noGrp="1" noChangeArrowheads="1"/>
          </p:cNvSpPr>
          <p:nvPr>
            <p:ph type="sldNum" sz="quarter" idx="12"/>
          </p:nvPr>
        </p:nvSpPr>
        <p:spPr/>
        <p:txBody>
          <a:bodyPr/>
          <a:lstStyle>
            <a:lvl1pPr>
              <a:defRPr>
                <a:latin typeface="Times New Roman"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AC51889-9CD5-4140-9AB0-8A6F8F29480B}"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74387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8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6"/>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Footer Placeholder 7"/>
          <p:cNvSpPr>
            <a:spLocks noGrp="1" noChangeArrowheads="1"/>
          </p:cNvSpPr>
          <p:nvPr>
            <p:ph type="ftr" sz="quarter" idx="11"/>
          </p:nvPr>
        </p:nvSpPr>
        <p:spPr/>
        <p:txBody>
          <a:bodyPr/>
          <a:lstStyle>
            <a:lvl1pPr>
              <a:defRPr>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Slide Number Placeholder 8"/>
          <p:cNvSpPr>
            <a:spLocks noGrp="1" noChangeArrowheads="1"/>
          </p:cNvSpPr>
          <p:nvPr>
            <p:ph type="sldNum" sz="quarter" idx="12"/>
          </p:nvPr>
        </p:nvSpPr>
        <p:spPr/>
        <p:txBody>
          <a:bodyPr/>
          <a:lstStyle>
            <a:lvl1pPr>
              <a:defRPr>
                <a:latin typeface="Times New Roman"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9C72A3-50A8-4422-894B-65B7B1FEA8CF}"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895965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572"/>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6"/>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Footer Placeholder 7"/>
          <p:cNvSpPr>
            <a:spLocks noGrp="1" noChangeArrowheads="1"/>
          </p:cNvSpPr>
          <p:nvPr>
            <p:ph type="ftr" sz="quarter" idx="11"/>
          </p:nvPr>
        </p:nvSpPr>
        <p:spPr/>
        <p:txBody>
          <a:bodyPr/>
          <a:lstStyle>
            <a:lvl1pPr>
              <a:defRPr>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Slide Number Placeholder 8"/>
          <p:cNvSpPr>
            <a:spLocks noGrp="1" noChangeArrowheads="1"/>
          </p:cNvSpPr>
          <p:nvPr>
            <p:ph type="sldNum" sz="quarter" idx="12"/>
          </p:nvPr>
        </p:nvSpPr>
        <p:spPr/>
        <p:txBody>
          <a:bodyPr/>
          <a:lstStyle>
            <a:lvl1pPr>
              <a:defRPr>
                <a:latin typeface="Times New Roman"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2A7DD5-E0B8-41C2-9F9C-9F797DC785D5}"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755706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1932372-56C7-4CCF-B7A0-3DF161A935DE}" type="slidenum">
              <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1226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image" Target="../media/image1.emf"/><Relationship Id="rId5" Type="http://schemas.openxmlformats.org/officeDocument/2006/relationships/slideLayout" Target="../slideLayouts/slideLayout129.xml"/><Relationship Id="rId10" Type="http://schemas.openxmlformats.org/officeDocument/2006/relationships/theme" Target="../theme/theme12.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1554BB-812D-4631-B3E9-9B5E2ED0C4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B4EF92-EBC8-4F88-A382-569F0D3A0D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FDFB6-E2FF-491D-B0B2-727EE89817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5958B-FD71-488F-B66A-09F8133AB5B0}" type="datetimeFigureOut">
              <a:rPr lang="en-US" smtClean="0"/>
              <a:t>5/12/2022</a:t>
            </a:fld>
            <a:endParaRPr lang="en-US"/>
          </a:p>
        </p:txBody>
      </p:sp>
      <p:sp>
        <p:nvSpPr>
          <p:cNvPr id="5" name="Footer Placeholder 4">
            <a:extLst>
              <a:ext uri="{FF2B5EF4-FFF2-40B4-BE49-F238E27FC236}">
                <a16:creationId xmlns:a16="http://schemas.microsoft.com/office/drawing/2014/main" id="{BB16332F-DAB3-4388-A5A0-DFC2DFF3C9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E5DE4B-AE17-4852-9628-5351426FAC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8274C-EDA0-4537-ACA2-FD8CA990E635}" type="slidenum">
              <a:rPr lang="en-US" smtClean="0"/>
              <a:t>‹#›</a:t>
            </a:fld>
            <a:endParaRPr lang="en-US"/>
          </a:p>
        </p:txBody>
      </p:sp>
    </p:spTree>
    <p:extLst>
      <p:ext uri="{BB962C8B-B14F-4D97-AF65-F5344CB8AC3E}">
        <p14:creationId xmlns:p14="http://schemas.microsoft.com/office/powerpoint/2010/main" val="1548744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2862478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80141574"/>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947887"/>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6713"/>
          </a:xfrm>
          <a:prstGeom prst="rect">
            <a:avLst/>
          </a:prstGeom>
        </p:spPr>
        <p:txBody>
          <a:bodyPr vert="horz" lIns="91440" tIns="45720" rIns="91440" bIns="45720" rtlCol="0" anchor="ctr"/>
          <a:lstStyle>
            <a:lvl1pPr algn="l" eaLnBrk="1" hangingPunct="1">
              <a:defRPr sz="1200" b="0" i="0">
                <a:solidFill>
                  <a:srgbClr val="696464"/>
                </a:solidFill>
                <a:latin typeface="Calibri"/>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E24264A-BD69-4ABC-863D-05CC5231B356}" type="datetimeFigureOut">
              <a:rPr kumimoji="0" lang="en-US" sz="1200" b="0" i="0" u="none" strike="noStrike" kern="1200" cap="none" spc="0" normalizeH="0" baseline="0" noProof="0">
                <a:ln>
                  <a:noFill/>
                </a:ln>
                <a:solidFill>
                  <a:srgbClr val="696464"/>
                </a:solidFill>
                <a:effectLst/>
                <a:uLnTx/>
                <a:uFillTx/>
                <a:latin typeface="Calibri"/>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5/12/2022</a:t>
            </a:fld>
            <a:endParaRPr kumimoji="0" lang="en-US" sz="1200" b="0" i="0" u="none" strike="noStrike" kern="1200" cap="none" spc="0" normalizeH="0" baseline="0" noProof="0">
              <a:ln>
                <a:noFill/>
              </a:ln>
              <a:solidFill>
                <a:srgbClr val="696464"/>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0"/>
            <a:ext cx="3860800" cy="366713"/>
          </a:xfrm>
          <a:prstGeom prst="rect">
            <a:avLst/>
          </a:prstGeom>
        </p:spPr>
        <p:txBody>
          <a:bodyPr vert="horz" lIns="91440" tIns="45720" rIns="91440" bIns="45720" rtlCol="0" anchor="ctr"/>
          <a:lstStyle>
            <a:lvl1pPr algn="ctr" eaLnBrk="1" hangingPunct="1">
              <a:defRPr sz="1200" b="0" i="0">
                <a:solidFill>
                  <a:srgbClr val="696464"/>
                </a:solidFill>
                <a:latin typeface="Calibri"/>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696464"/>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0"/>
            <a:ext cx="2844800" cy="366713"/>
          </a:xfrm>
          <a:prstGeom prst="rect">
            <a:avLst/>
          </a:prstGeom>
        </p:spPr>
        <p:txBody>
          <a:bodyPr vert="horz" lIns="91440" tIns="45720" rIns="91440" bIns="45720" rtlCol="0" anchor="ctr"/>
          <a:lstStyle>
            <a:lvl1pPr algn="r" eaLnBrk="1" hangingPunct="1">
              <a:defRPr sz="1200" b="0" i="0">
                <a:solidFill>
                  <a:prstClr val="black">
                    <a:tint val="75000"/>
                  </a:prstClr>
                </a:solidFill>
                <a:latin typeface="Calibri"/>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8E38763-BE81-4F8C-A05F-1EB228752BB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4057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19713B-5B84-4D79-BCDD-77A5AB709B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6DD454-C906-41B7-BC2E-0511CD0E0F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4CBE41-2C93-4950-A729-0F9F7586E7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40A05A2-9DD9-4A87-B67B-E283FCA35E3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8817AEF-EAA4-48D4-A95E-B43A2C7D35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E6CE466-021A-4366-A7E0-F4E131271C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F006B5-0BA8-4845-9D84-6076B31274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3000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8E33F20-4307-4016-BEA6-DA1192C013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E14F3A-0FD5-4164-8E1A-3A551511F3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7510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5167"/>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09600" y="1600201"/>
            <a:ext cx="10972800" cy="452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6285"/>
            <a:ext cx="2844800" cy="47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867" i="0">
                <a:solidFill>
                  <a:srgbClr val="000000"/>
                </a:solidFill>
                <a:latin typeface="Arial" charset="0"/>
              </a:defRPr>
            </a:lvl1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4165600" y="6246285"/>
            <a:ext cx="3860800" cy="47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867" i="0">
                <a:solidFill>
                  <a:srgbClr val="000000"/>
                </a:solidFill>
                <a:latin typeface="Arial" charset="0"/>
              </a:defRPr>
            </a:lvl1p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8737600" y="6246285"/>
            <a:ext cx="2844800" cy="47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867" i="0">
                <a:solidFill>
                  <a:srgbClr val="000000"/>
                </a:solidFill>
                <a:latin typeface="Arial" charset="0"/>
              </a:defRPr>
            </a:lvl1pPr>
          </a:lstStyle>
          <a:p>
            <a:pPr marL="0" marR="0" lvl="0" indent="0" algn="r" defTabSz="1219170" rtl="0" eaLnBrk="1" fontAlgn="base" latinLnBrk="0" hangingPunct="1">
              <a:lnSpc>
                <a:spcPct val="100000"/>
              </a:lnSpc>
              <a:spcBef>
                <a:spcPct val="0"/>
              </a:spcBef>
              <a:spcAft>
                <a:spcPct val="0"/>
              </a:spcAft>
              <a:buClrTx/>
              <a:buSzTx/>
              <a:buFontTx/>
              <a:buNone/>
              <a:tabLst/>
              <a:defRPr/>
            </a:pPr>
            <a:fld id="{F282BA30-E6CD-468B-A85B-FBAF05FE35B5}" type="slidenum">
              <a:rPr kumimoji="0" lang="en-US" sz="1867"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051226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charset="0"/>
        </a:defRPr>
      </a:lvl2pPr>
      <a:lvl3pPr algn="ctr" rtl="0" eaLnBrk="0" fontAlgn="base" hangingPunct="0">
        <a:spcBef>
          <a:spcPct val="0"/>
        </a:spcBef>
        <a:spcAft>
          <a:spcPct val="0"/>
        </a:spcAft>
        <a:defRPr sz="5867">
          <a:solidFill>
            <a:schemeClr val="tx2"/>
          </a:solidFill>
          <a:latin typeface="Arial" charset="0"/>
        </a:defRPr>
      </a:lvl3pPr>
      <a:lvl4pPr algn="ctr" rtl="0" eaLnBrk="0" fontAlgn="base" hangingPunct="0">
        <a:spcBef>
          <a:spcPct val="0"/>
        </a:spcBef>
        <a:spcAft>
          <a:spcPct val="0"/>
        </a:spcAft>
        <a:defRPr sz="5867">
          <a:solidFill>
            <a:schemeClr val="tx2"/>
          </a:solidFill>
          <a:latin typeface="Arial" charset="0"/>
        </a:defRPr>
      </a:lvl4pPr>
      <a:lvl5pPr algn="ctr" rtl="0" eaLnBrk="0" fontAlgn="base" hangingPunct="0">
        <a:spcBef>
          <a:spcPct val="0"/>
        </a:spcBef>
        <a:spcAft>
          <a:spcPct val="0"/>
        </a:spcAft>
        <a:defRPr sz="5867">
          <a:solidFill>
            <a:schemeClr val="tx2"/>
          </a:solidFill>
          <a:latin typeface="Arial" charset="0"/>
        </a:defRPr>
      </a:lvl5pPr>
      <a:lvl6pPr marL="609585" algn="ctr" rtl="0" fontAlgn="base">
        <a:spcBef>
          <a:spcPct val="0"/>
        </a:spcBef>
        <a:spcAft>
          <a:spcPct val="0"/>
        </a:spcAft>
        <a:defRPr sz="5867">
          <a:solidFill>
            <a:schemeClr val="tx2"/>
          </a:solidFill>
          <a:latin typeface="Arial" charset="0"/>
        </a:defRPr>
      </a:lvl6pPr>
      <a:lvl7pPr marL="1219170" algn="ctr" rtl="0" fontAlgn="base">
        <a:spcBef>
          <a:spcPct val="0"/>
        </a:spcBef>
        <a:spcAft>
          <a:spcPct val="0"/>
        </a:spcAft>
        <a:defRPr sz="5867">
          <a:solidFill>
            <a:schemeClr val="tx2"/>
          </a:solidFill>
          <a:latin typeface="Arial" charset="0"/>
        </a:defRPr>
      </a:lvl7pPr>
      <a:lvl8pPr marL="1828754" algn="ctr" rtl="0" fontAlgn="base">
        <a:spcBef>
          <a:spcPct val="0"/>
        </a:spcBef>
        <a:spcAft>
          <a:spcPct val="0"/>
        </a:spcAft>
        <a:defRPr sz="5867">
          <a:solidFill>
            <a:schemeClr val="tx2"/>
          </a:solidFill>
          <a:latin typeface="Arial" charset="0"/>
        </a:defRPr>
      </a:lvl8pPr>
      <a:lvl9pPr marL="2438339" algn="ctr" rtl="0" fontAlgn="base">
        <a:spcBef>
          <a:spcPct val="0"/>
        </a:spcBef>
        <a:spcAft>
          <a:spcPct val="0"/>
        </a:spcAft>
        <a:defRPr sz="5867">
          <a:solidFill>
            <a:schemeClr val="tx2"/>
          </a:solidFill>
          <a:latin typeface="Arial"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fontAlgn="base">
        <a:spcBef>
          <a:spcPct val="20000"/>
        </a:spcBef>
        <a:spcAft>
          <a:spcPct val="0"/>
        </a:spcAft>
        <a:buChar char="»"/>
        <a:defRPr sz="2667">
          <a:solidFill>
            <a:schemeClr val="tx1"/>
          </a:solidFill>
          <a:latin typeface="+mn-lt"/>
        </a:defRPr>
      </a:lvl6pPr>
      <a:lvl7pPr marL="3962301" indent="-304792" algn="l" rtl="0" fontAlgn="base">
        <a:spcBef>
          <a:spcPct val="20000"/>
        </a:spcBef>
        <a:spcAft>
          <a:spcPct val="0"/>
        </a:spcAft>
        <a:buChar char="»"/>
        <a:defRPr sz="2667">
          <a:solidFill>
            <a:schemeClr val="tx1"/>
          </a:solidFill>
          <a:latin typeface="+mn-lt"/>
        </a:defRPr>
      </a:lvl7pPr>
      <a:lvl8pPr marL="4571886" indent="-304792" algn="l" rtl="0" fontAlgn="base">
        <a:spcBef>
          <a:spcPct val="20000"/>
        </a:spcBef>
        <a:spcAft>
          <a:spcPct val="0"/>
        </a:spcAft>
        <a:buChar char="»"/>
        <a:defRPr sz="2667">
          <a:solidFill>
            <a:schemeClr val="tx1"/>
          </a:solidFill>
          <a:latin typeface="+mn-lt"/>
        </a:defRPr>
      </a:lvl8pPr>
      <a:lvl9pPr marL="5181470" indent="-304792" algn="l" rtl="0" fontAlgn="base">
        <a:spcBef>
          <a:spcPct val="20000"/>
        </a:spcBef>
        <a:spcAft>
          <a:spcPct val="0"/>
        </a:spcAft>
        <a:buChar char="»"/>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608599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8930351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6048865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6813"/>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i="0">
                <a:solidFill>
                  <a:srgbClr val="000000"/>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4165600" y="6246813"/>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i="0">
                <a:solidFill>
                  <a:srgbClr val="000000"/>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8737600" y="6246813"/>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i="0">
                <a:solidFill>
                  <a:srgbClr val="000000"/>
                </a:solidFill>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CA9A868-5CFD-4D01-95AD-412557122D04}"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4502881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notesSlide" Target="../notesSlides/notesSlide2.xml"/><Relationship Id="rId7" Type="http://schemas.openxmlformats.org/officeDocument/2006/relationships/image" Target="../media/image6.gif"/><Relationship Id="rId2" Type="http://schemas.openxmlformats.org/officeDocument/2006/relationships/slideLayout" Target="../slideLayouts/slideLayout24.xml"/><Relationship Id="rId1" Type="http://schemas.openxmlformats.org/officeDocument/2006/relationships/audio" Target="file:///H:\Dia%20phuong\Quang%20Nam%20yeu%20thuong%20-%20Phi%20thuy%20Hanh.MP3" TargetMode="External"/><Relationship Id="rId6" Type="http://schemas.openxmlformats.org/officeDocument/2006/relationships/image" Target="../media/image5.gif"/><Relationship Id="rId5" Type="http://schemas.openxmlformats.org/officeDocument/2006/relationships/image" Target="../media/image2.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4.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0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slideLayout" Target="../slideLayouts/slideLayout1.xml"/><Relationship Id="rId7" Type="http://schemas.openxmlformats.org/officeDocument/2006/relationships/image" Target="../media/image2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slide" Target="slide35.xml"/><Relationship Id="rId12" Type="http://schemas.openxmlformats.org/officeDocument/2006/relationships/slide" Target="slide39.xml"/><Relationship Id="rId2" Type="http://schemas.openxmlformats.org/officeDocument/2006/relationships/image" Target="../media/image28.png"/><Relationship Id="rId16" Type="http://schemas.openxmlformats.org/officeDocument/2006/relationships/slide" Target="slide36.xml"/><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1.wdp"/><Relationship Id="rId5" Type="http://schemas.openxmlformats.org/officeDocument/2006/relationships/slide" Target="slide34.xml"/><Relationship Id="rId15" Type="http://schemas.openxmlformats.org/officeDocument/2006/relationships/slide" Target="slide33.xml"/><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slide" Target="slide38.xml"/><Relationship Id="rId14" Type="http://schemas.openxmlformats.org/officeDocument/2006/relationships/slide" Target="slide3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slide" Target="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slide" Target="slide32.xml"/></Relationships>
</file>

<file path=ppt/slides/_rels/slide35.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slide" Target="slide3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slide" Target="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slide" Target="slide3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35.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20.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2.jpg"/><Relationship Id="rId2" Type="http://schemas.openxmlformats.org/officeDocument/2006/relationships/image" Target="../media/image9.jpg"/><Relationship Id="rId1" Type="http://schemas.openxmlformats.org/officeDocument/2006/relationships/slideLayout" Target="../slideLayouts/slideLayout35.xml"/><Relationship Id="rId6" Type="http://schemas.openxmlformats.org/officeDocument/2006/relationships/image" Target="../media/image11.jpg"/><Relationship Id="rId5" Type="http://schemas.openxmlformats.org/officeDocument/2006/relationships/image" Target="../media/image13.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2575"/>
            <a:ext cx="12192000" cy="65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13"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0363200" y="5019675"/>
            <a:ext cx="1760538"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14"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26988"/>
            <a:ext cx="1817687"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6"/>
          <p:cNvSpPr txBox="1">
            <a:spLocks noChangeArrowheads="1"/>
          </p:cNvSpPr>
          <p:nvPr/>
        </p:nvSpPr>
        <p:spPr bwMode="auto">
          <a:xfrm>
            <a:off x="3582988" y="1306513"/>
            <a:ext cx="6164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ED7D3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en-US" altLang="en-US" sz="2400" b="1" i="0" u="none" strike="noStrike" kern="1200" cap="none" spc="0" normalizeH="0" baseline="0" noProof="0" smtClean="0">
                <a:ln>
                  <a:noFill/>
                </a:ln>
                <a:solidFill>
                  <a:srgbClr val="ED7D31"/>
                </a:solidFill>
                <a:effectLst/>
                <a:uLnTx/>
                <a:uFillTx/>
                <a:latin typeface="VNI-Times" pitchFamily="2" charset="0"/>
                <a:ea typeface="+mn-ea"/>
                <a:cs typeface="Arial" panose="020B0604020202020204" pitchFamily="34" charset="0"/>
                <a:sym typeface="Wingdings" panose="05000000000000000000" pitchFamily="2" charset="2"/>
              </a:rPr>
              <a:t></a:t>
            </a:r>
            <a:r>
              <a:rPr kumimoji="0" lang="en-US" altLang="en-US" sz="1800" b="1" i="0" u="none" strike="noStrike" kern="1200" cap="none" spc="0" normalizeH="0" baseline="0" noProof="0" smtClean="0">
                <a:ln>
                  <a:noFill/>
                </a:ln>
                <a:solidFill>
                  <a:srgbClr val="ED7D3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p>
        </p:txBody>
      </p:sp>
      <p:sp>
        <p:nvSpPr>
          <p:cNvPr id="31750" name="WordArt 17"/>
          <p:cNvSpPr>
            <a:spLocks noChangeArrowheads="1" noChangeShapeType="1" noTextEdit="1"/>
          </p:cNvSpPr>
          <p:nvPr/>
        </p:nvSpPr>
        <p:spPr bwMode="auto">
          <a:xfrm>
            <a:off x="1287463" y="2919413"/>
            <a:ext cx="9448800" cy="762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smtClean="0">
              <a:ln w="28575">
                <a:solidFill>
                  <a:srgbClr val="FFFFFF"/>
                </a:solidFill>
                <a:round/>
                <a:headEnd/>
                <a:tailEnd/>
              </a:ln>
              <a:solidFill>
                <a:srgbClr val="FF0101"/>
              </a:solidFill>
              <a:effectLst>
                <a:outerShdw dist="35921" dir="2700000" algn="ctr" rotWithShape="0">
                  <a:srgbClr val="990000"/>
                </a:outerShdw>
              </a:effectLst>
              <a:uLnTx/>
              <a:uFillTx/>
              <a:latin typeface="Calibri" panose="020F0502020204030204" pitchFamily="34" charset="0"/>
              <a:ea typeface="+mn-ea"/>
              <a:cs typeface="+mn-cs"/>
            </a:endParaRPr>
          </a:p>
        </p:txBody>
      </p:sp>
      <p:sp>
        <p:nvSpPr>
          <p:cNvPr id="31751" name="Rectangle 18"/>
          <p:cNvSpPr>
            <a:spLocks noChangeArrowheads="1"/>
          </p:cNvSpPr>
          <p:nvPr/>
        </p:nvSpPr>
        <p:spPr bwMode="auto">
          <a:xfrm>
            <a:off x="2690813" y="806450"/>
            <a:ext cx="7924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CC3399"/>
                </a:solidFill>
                <a:effectLst/>
                <a:uLnTx/>
                <a:uFillTx/>
                <a:latin typeface="VNI-Fato" pitchFamily="2" charset="0"/>
                <a:ea typeface="+mn-ea"/>
                <a:cs typeface="+mn-cs"/>
              </a:rPr>
              <a:t>TRÖÔØNG THCS PHAN BOÄI CHAÂU</a:t>
            </a:r>
          </a:p>
        </p:txBody>
      </p:sp>
      <p:sp>
        <p:nvSpPr>
          <p:cNvPr id="31752" name="WordArt 19"/>
          <p:cNvSpPr>
            <a:spLocks noChangeArrowheads="1" noChangeShapeType="1" noTextEdit="1"/>
          </p:cNvSpPr>
          <p:nvPr/>
        </p:nvSpPr>
        <p:spPr bwMode="auto">
          <a:xfrm>
            <a:off x="96838" y="5634038"/>
            <a:ext cx="11430000" cy="730250"/>
          </a:xfrm>
          <a:prstGeom prst="rect">
            <a:avLst/>
          </a:prstGeom>
        </p:spPr>
        <p:txBody>
          <a:bodyPr wrap="none" fromWordArt="1">
            <a:prstTxWarp prst="textPlain">
              <a:avLst>
                <a:gd name="adj" fmla="val 5022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0" cap="none" spc="0" normalizeH="0" baseline="0" noProof="0" smtClean="0">
                <a:ln w="28575">
                  <a:solidFill>
                    <a:srgbClr val="FFFFFF"/>
                  </a:solidFill>
                  <a:round/>
                  <a:headEnd/>
                  <a:tailEnd/>
                </a:ln>
                <a:solidFill>
                  <a:srgbClr val="0000FF"/>
                </a:solidFill>
                <a:effectLst>
                  <a:outerShdw dist="35921" dir="2700000" algn="ctr" rotWithShape="0">
                    <a:srgbClr val="990000"/>
                  </a:outerShdw>
                </a:effectLst>
                <a:uLnTx/>
                <a:uFillTx/>
                <a:latin typeface="Calibri" panose="020F0502020204030204" pitchFamily="34" charset="0"/>
                <a:ea typeface="+mn-ea"/>
                <a:cs typeface="+mn-cs"/>
              </a:rPr>
              <a:t>Năm học: 2022-2023</a:t>
            </a:r>
          </a:p>
        </p:txBody>
      </p:sp>
      <p:sp>
        <p:nvSpPr>
          <p:cNvPr id="31753" name="Rectangle 21"/>
          <p:cNvSpPr>
            <a:spLocks noChangeArrowheads="1"/>
          </p:cNvSpPr>
          <p:nvPr/>
        </p:nvSpPr>
        <p:spPr bwMode="auto">
          <a:xfrm>
            <a:off x="2063750" y="-60325"/>
            <a:ext cx="964882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000099"/>
                </a:solidFill>
                <a:effectLst/>
                <a:uLnTx/>
                <a:uFillTx/>
                <a:latin typeface="Times New Roman" panose="02020603050405020304" pitchFamily="18" charset="0"/>
                <a:ea typeface="+mn-ea"/>
                <a:cs typeface="+mn-cs"/>
              </a:rPr>
              <a:t>PHÒNG GIÁO DỤC VÀ ĐÀO TẠO ĐẠI LỘC</a:t>
            </a:r>
            <a:endParaRPr kumimoji="0" lang="en-US" altLang="en-US" sz="3600" b="1" i="0" u="none" strike="noStrike" kern="1200" cap="none" spc="0" normalizeH="0" baseline="0" noProof="0" smtClean="0">
              <a:ln>
                <a:noFill/>
              </a:ln>
              <a:solidFill>
                <a:srgbClr val="000099"/>
              </a:solidFill>
              <a:effectLst/>
              <a:uLnTx/>
              <a:uFillTx/>
              <a:latin typeface="VNI-Brush" pitchFamily="2" charset="0"/>
              <a:ea typeface="+mn-ea"/>
              <a:cs typeface="+mn-cs"/>
            </a:endParaRPr>
          </a:p>
        </p:txBody>
      </p:sp>
      <p:sp>
        <p:nvSpPr>
          <p:cNvPr id="3" name="Rectangle 2"/>
          <p:cNvSpPr/>
          <p:nvPr/>
        </p:nvSpPr>
        <p:spPr>
          <a:xfrm>
            <a:off x="6003925" y="2967038"/>
            <a:ext cx="3705225" cy="9239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endParaRPr>
          </a:p>
        </p:txBody>
      </p:sp>
      <p:sp>
        <p:nvSpPr>
          <p:cNvPr id="19" name="Rectangle 18"/>
          <p:cNvSpPr/>
          <p:nvPr/>
        </p:nvSpPr>
        <p:spPr>
          <a:xfrm>
            <a:off x="270456" y="2459865"/>
            <a:ext cx="11681468" cy="1507744"/>
          </a:xfrm>
          <a:prstGeom prst="rect">
            <a:avLst/>
          </a:prstGeom>
          <a:noFill/>
        </p:spPr>
        <p:txBody>
          <a:bodyPr wrap="none">
            <a:prstTxWarp prst="textCan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CHÀO MỪNG </a:t>
            </a:r>
            <a:endParaRPr kumimoji="0" lang="en-US" sz="3200" b="1" i="0" u="none" strike="noStrike" kern="1200" cap="none" spc="0" normalizeH="0" baseline="0" noProof="0" dirty="0" smtClean="0">
              <a:ln w="0"/>
              <a:solidFill>
                <a:srgbClr val="C0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0"/>
                <a:solidFill>
                  <a:srgbClr val="C0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QUÝ </a:t>
            </a:r>
            <a:r>
              <a:rPr kumimoji="0" lang="en-US" sz="32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THẦY CÔ GIÁO </a:t>
            </a:r>
            <a:r>
              <a:rPr kumimoji="0" lang="en-US" sz="3200" b="1" i="0" u="none" strike="noStrike" kern="1200" cap="none" spc="0" normalizeH="0" baseline="0" noProof="0" dirty="0" smtClean="0">
                <a:ln w="0"/>
                <a:solidFill>
                  <a:srgbClr val="C0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VÀ CÁC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0"/>
                <a:solidFill>
                  <a:srgbClr val="C0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VỀ </a:t>
            </a:r>
            <a:r>
              <a:rPr kumimoji="0" lang="en-US" sz="32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THAM DỰ TIẾT HỌC HÔM NAY</a:t>
            </a:r>
          </a:p>
        </p:txBody>
      </p:sp>
    </p:spTree>
    <p:extLst>
      <p:ext uri="{BB962C8B-B14F-4D97-AF65-F5344CB8AC3E}">
        <p14:creationId xmlns:p14="http://schemas.microsoft.com/office/powerpoint/2010/main" val="1647632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srcRect/>
          <a:stretch>
            <a:fillRect/>
          </a:stretch>
        </p:blipFill>
        <p:spPr bwMode="auto">
          <a:xfrm>
            <a:off x="0" y="-2"/>
            <a:ext cx="12192000" cy="6800851"/>
          </a:xfrm>
          <a:prstGeom prst="rect">
            <a:avLst/>
          </a:prstGeom>
          <a:noFill/>
          <a:ln w="9525">
            <a:noFill/>
            <a:miter lim="800000"/>
            <a:headEnd/>
            <a:tailEnd/>
          </a:ln>
        </p:spPr>
      </p:pic>
      <p:sp>
        <p:nvSpPr>
          <p:cNvPr id="4" name="Rounded Rectangle 3"/>
          <p:cNvSpPr/>
          <p:nvPr/>
        </p:nvSpPr>
        <p:spPr>
          <a:xfrm>
            <a:off x="320539" y="161922"/>
            <a:ext cx="11582400" cy="6477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图片 18"/>
          <p:cNvPicPr>
            <a:picLocks noChangeAspect="1" noChangeArrowheads="1"/>
          </p:cNvPicPr>
          <p:nvPr/>
        </p:nvPicPr>
        <p:blipFill>
          <a:blip r:embed="rId3"/>
          <a:srcRect/>
          <a:stretch>
            <a:fillRect/>
          </a:stretch>
        </p:blipFill>
        <p:spPr bwMode="auto">
          <a:xfrm flipH="1">
            <a:off x="391391" y="-34215"/>
            <a:ext cx="2150533" cy="1614488"/>
          </a:xfrm>
          <a:prstGeom prst="rect">
            <a:avLst/>
          </a:prstGeom>
          <a:noFill/>
          <a:ln w="9525">
            <a:noFill/>
            <a:miter lim="800000"/>
            <a:headEnd/>
            <a:tailEnd/>
          </a:ln>
        </p:spPr>
      </p:pic>
      <p:pic>
        <p:nvPicPr>
          <p:cNvPr id="7" name="图片 18"/>
          <p:cNvPicPr>
            <a:picLocks noChangeAspect="1" noChangeArrowheads="1"/>
          </p:cNvPicPr>
          <p:nvPr/>
        </p:nvPicPr>
        <p:blipFill>
          <a:blip r:embed="rId3"/>
          <a:srcRect/>
          <a:stretch>
            <a:fillRect/>
          </a:stretch>
        </p:blipFill>
        <p:spPr bwMode="auto">
          <a:xfrm flipH="1">
            <a:off x="9954876" y="84019"/>
            <a:ext cx="2150533" cy="1614488"/>
          </a:xfrm>
          <a:prstGeom prst="rect">
            <a:avLst/>
          </a:prstGeom>
          <a:noFill/>
          <a:ln w="9525">
            <a:noFill/>
            <a:miter lim="800000"/>
            <a:headEnd/>
            <a:tailEnd/>
          </a:ln>
        </p:spPr>
      </p:pic>
      <p:sp>
        <p:nvSpPr>
          <p:cNvPr id="2" name="TextBox 1"/>
          <p:cNvSpPr txBox="1"/>
          <p:nvPr/>
        </p:nvSpPr>
        <p:spPr>
          <a:xfrm>
            <a:off x="3648362" y="585530"/>
            <a:ext cx="5098473" cy="584775"/>
          </a:xfrm>
          <a:prstGeom prst="rect">
            <a:avLst/>
          </a:prstGeom>
          <a:solidFill>
            <a:schemeClr val="accent4">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PHIẾU HỌC TẬP SỐ 1</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798489" y="1384486"/>
            <a:ext cx="11104450" cy="3539430"/>
          </a:xfrm>
          <a:prstGeom prst="rect">
            <a:avLst/>
          </a:prstGeom>
          <a:solidFill>
            <a:schemeClr val="accent4">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xuôi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 </a:t>
            </a:r>
          </a:p>
          <a:p>
            <a:pPr marR="0" lvl="0"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chép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nét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xét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67341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578" y="154547"/>
            <a:ext cx="11694018" cy="64940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anose="02020603050405020304" pitchFamily="18" charset="0"/>
              </a:rPr>
              <a:t>VĂN BẢN 1</a:t>
            </a:r>
            <a:endParaRPr kumimoji="0" lang="en-US" sz="3200" b="1" i="0" u="none"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anose="02020603050405020304" pitchFamily="18" charset="0"/>
            </a:endParaRPr>
          </a:p>
          <a:p>
            <a:pPr lvl="0" algn="just">
              <a:defRPr/>
            </a:pPr>
            <a:r>
              <a:rPr lang="en-US" sz="3200" b="1" dirty="0">
                <a:solidFill>
                  <a:schemeClr val="tx1">
                    <a:lumMod val="95000"/>
                    <a:lumOff val="5000"/>
                  </a:schemeClr>
                </a:solidFill>
                <a:latin typeface="Times New Roman" pitchFamily="18" charset="0"/>
                <a:cs typeface="Times New Roman" pitchFamily="18" charset="0"/>
              </a:rPr>
              <a:t>[…] </a:t>
            </a:r>
            <a:r>
              <a:rPr kumimoji="0" lang="vi-VN"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Cốm </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không phải thức quà của người vội; ăn cốm phải ăn từng chút ít, thong thả và ngẫm nghĩ. Lúc bấy giờ ta mới thấy thu lại cả trong hương vị ấy, cái mùi thơm phức của lúa mới, của hoa cỏ dại ven bờ : trong màu xanh của cốm, cái tươi mát của lúa non, và trong chất ngọt của cốm, cái dịu dàng, thanh đạm của loài thảo mộc. Thêm vào cái mùi hơi ngát của lá sen già, ướp lấy từng hạt cốm </a:t>
            </a:r>
            <a:r>
              <a:rPr lang="vi-VN" sz="3200" b="1" i="1" dirty="0">
                <a:solidFill>
                  <a:srgbClr val="000000"/>
                </a:solidFill>
                <a:latin typeface="Times New Roman" panose="02020603050405020304" pitchFamily="18" charset="0"/>
              </a:rPr>
              <a:t>một</a:t>
            </a:r>
            <a:r>
              <a:rPr lang="en-US" sz="3200" b="1" i="1" dirty="0">
                <a:solidFill>
                  <a:srgbClr val="000000"/>
                </a:solidFill>
                <a:latin typeface="Times New Roman" panose="02020603050405020304" pitchFamily="18" charset="0"/>
              </a:rPr>
              <a:t>, </a:t>
            </a:r>
            <a:r>
              <a:rPr lang="vi-VN" sz="3200" b="1" i="1" dirty="0">
                <a:solidFill>
                  <a:srgbClr val="000000"/>
                </a:solidFill>
                <a:latin typeface="Times New Roman" panose="02020603050405020304" pitchFamily="18" charset="0"/>
              </a:rPr>
              <a:t>c</a:t>
            </a:r>
            <a:r>
              <a:rPr lang="en-US" sz="3200" b="1" i="1" dirty="0" err="1">
                <a:solidFill>
                  <a:srgbClr val="000000"/>
                </a:solidFill>
                <a:latin typeface="Times New Roman" panose="02020603050405020304" pitchFamily="18" charset="0"/>
              </a:rPr>
              <a:t>òn</a:t>
            </a:r>
            <a:r>
              <a:rPr kumimoji="0" lang="vi-VN"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giữ lại cái ấm áp của những ngày mùa hạ trên </a:t>
            </a:r>
            <a:r>
              <a:rPr kumimoji="0" lang="vi-VN"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hồ</a:t>
            </a:r>
            <a:r>
              <a:rPr kumimoji="0" lang="en-US" sz="3200" b="1" i="1" u="none" strike="noStrike" kern="1200" cap="none" spc="0" normalizeH="0" baseline="0" noProof="0" dirty="0" smtClean="0">
                <a:ln>
                  <a:noFill/>
                </a:ln>
                <a:solidFill>
                  <a:srgbClr val="000000"/>
                </a:solidFill>
                <a:effectLst/>
                <a:uLnTx/>
                <a:uFillTx/>
                <a:latin typeface="Calibri"/>
                <a:ea typeface="+mn-ea"/>
                <a:cs typeface="+mn-cs"/>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Chúng</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ta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nói</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rằng</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trời</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sinh</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lá</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sen</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bao</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bọc</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cốm</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cũng</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trời</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sinh</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cốm</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nằm</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ủ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lá</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sen.</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gái</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làng</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Vòng</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đỗ</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gánh</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giở</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từng</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lớp</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lá</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sen</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chúng</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ta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thấy</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ra</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từng</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lá</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cốm</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sạch</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sẽ</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khiết</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mảy</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may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chút</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bụi</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lang="en-US" sz="3200" b="1" dirty="0">
                <a:solidFill>
                  <a:schemeClr val="tx1">
                    <a:lumMod val="95000"/>
                    <a:lumOff val="5000"/>
                  </a:schemeClr>
                </a:solidFill>
                <a:latin typeface="Times New Roman" pitchFamily="18" charset="0"/>
                <a:cs typeface="Times New Roman" pitchFamily="18" charset="0"/>
              </a:rPr>
              <a:t> […]</a:t>
            </a:r>
            <a:endPar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thứ</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quà</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lúa</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non: </a:t>
            </a: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Cốm</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Thạch</a:t>
            </a:r>
            <a:r>
              <a:rPr kumimoji="0" 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Lam</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87041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730" y="270456"/>
            <a:ext cx="11565228" cy="6258252"/>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000" b="1" i="0" u="sng" strike="noStrike" kern="1200" cap="none" spc="0" normalizeH="0" baseline="0" noProof="0" dirty="0">
                <a:ln>
                  <a:noFill/>
                </a:ln>
                <a:solidFill>
                  <a:srgbClr val="FF0066"/>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BẢN </a:t>
            </a:r>
            <a:r>
              <a:rPr kumimoji="0" lang="en-US" sz="3000" b="1" i="0" u="sng" strike="noStrike" kern="1200" cap="none" spc="0" normalizeH="0" baseline="0" noProof="0" dirty="0" smtClean="0">
                <a:ln>
                  <a:noFill/>
                </a:ln>
                <a:solidFill>
                  <a:srgbClr val="FF0066"/>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endParaRPr lang="en-US" sz="3000" b="1" u="sng" dirty="0">
              <a:solidFill>
                <a:srgbClr val="FF0066"/>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2800" b="1" dirty="0" smtClean="0">
                <a:solidFill>
                  <a:schemeClr val="tx1">
                    <a:lumMod val="95000"/>
                    <a:lumOff val="5000"/>
                  </a:schemeClr>
                </a:solidFill>
                <a:latin typeface="Times New Roman" pitchFamily="18" charset="0"/>
                <a:cs typeface="Times New Roman" pitchFamily="18" charset="0"/>
              </a:rPr>
              <a:t>[…] </a:t>
            </a:r>
            <a:r>
              <a:rPr kumimoji="0" lang="en-US" sz="3000" b="1"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Rơm</a:t>
            </a:r>
            <a:r>
              <a:rPr kumimoji="0" lang="en-US" sz="3000" b="1"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rất</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quen</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thuộc</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gần</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gũi</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gắn</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liền</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đời</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thường</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quanh</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năm</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chân</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lấm</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tay</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bùn</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ai</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từng</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lớn</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nơi</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thôn</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quê</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Tuổi</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bọn</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trẻ</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trâu</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chúng</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mỗi</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mùa</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lúa</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chín</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hồ</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vùng</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vẫy</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thỏa</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thích</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tắm</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rơm</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nhau</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vui</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trò</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trốn</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đánh</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giặc</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nhào</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lộn</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nhảy</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múa</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trên</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rơm</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tiếng</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cười</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giòn</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tan,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rôm</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rả</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nghiêng</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xóm</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làng</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hòa</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quyện</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dưới</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ánh</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trăng</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từng</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cơn</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gió</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mát</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nên</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bức</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tranh</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làng</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quê</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yên</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bình</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ấm</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áp</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Rơm</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cứ</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thế</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theo</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lớn</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qua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từng</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trang</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sách</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Rơm</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ca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dao</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thuở</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rõ</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nhưng</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lẽ</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nó</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ăn</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sâu</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tiềm</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quê</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Việt</a:t>
            </a:r>
            <a:r>
              <a:rPr kumimoji="0" lang="en-US" sz="3000" b="1"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chemeClr val="tx1">
                    <a:lumMod val="95000"/>
                    <a:lumOff val="5000"/>
                  </a:schemeClr>
                </a:solidFill>
                <a:latin typeface="Times New Roman" pitchFamily="18" charset="0"/>
                <a:cs typeface="Times New Roman" pitchFamily="18" charset="0"/>
              </a:rPr>
              <a:t>[…]</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743200" marR="0" lvl="0" indent="457200" algn="just" defTabSz="914400" rtl="0" eaLnBrk="1" fontAlgn="auto" latinLnBrk="0" hangingPunct="1">
              <a:lnSpc>
                <a:spcPct val="107000"/>
              </a:lnSpc>
              <a:spcBef>
                <a:spcPts val="0"/>
              </a:spcBef>
              <a:spcAft>
                <a:spcPts val="800"/>
              </a:spcAft>
              <a:buClrTx/>
              <a:buSzTx/>
              <a:buFontTx/>
              <a:buNone/>
              <a:tabLst/>
              <a:defRPr/>
            </a:pP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3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Rơm</a:t>
            </a:r>
            <a:r>
              <a:rPr kumimoji="0" lang="en-US" sz="3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rạ</a:t>
            </a:r>
            <a:r>
              <a:rPr kumimoji="0" lang="en-US" sz="3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quê</a:t>
            </a:r>
            <a:r>
              <a:rPr kumimoji="0" lang="en-US" sz="3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3000" b="1"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Phạm</a:t>
            </a: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Hồng</a:t>
            </a: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Soi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3901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srcRect/>
          <a:stretch>
            <a:fillRect/>
          </a:stretch>
        </p:blipFill>
        <p:spPr bwMode="auto">
          <a:xfrm>
            <a:off x="0" y="-2"/>
            <a:ext cx="12192000" cy="6800851"/>
          </a:xfrm>
          <a:prstGeom prst="rect">
            <a:avLst/>
          </a:prstGeom>
          <a:noFill/>
          <a:ln w="9525">
            <a:noFill/>
            <a:miter lim="800000"/>
            <a:headEnd/>
            <a:tailEnd/>
          </a:ln>
        </p:spPr>
      </p:pic>
      <p:sp>
        <p:nvSpPr>
          <p:cNvPr id="4" name="Rounded Rectangle 3"/>
          <p:cNvSpPr/>
          <p:nvPr/>
        </p:nvSpPr>
        <p:spPr>
          <a:xfrm>
            <a:off x="203199" y="96129"/>
            <a:ext cx="11785601" cy="6477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图片 18"/>
          <p:cNvPicPr>
            <a:picLocks noChangeAspect="1" noChangeArrowheads="1"/>
          </p:cNvPicPr>
          <p:nvPr/>
        </p:nvPicPr>
        <p:blipFill>
          <a:blip r:embed="rId3"/>
          <a:srcRect/>
          <a:stretch>
            <a:fillRect/>
          </a:stretch>
        </p:blipFill>
        <p:spPr bwMode="auto">
          <a:xfrm flipH="1">
            <a:off x="391391" y="-34215"/>
            <a:ext cx="2150533" cy="1614488"/>
          </a:xfrm>
          <a:prstGeom prst="rect">
            <a:avLst/>
          </a:prstGeom>
          <a:noFill/>
          <a:ln w="9525">
            <a:noFill/>
            <a:miter lim="800000"/>
            <a:headEnd/>
            <a:tailEnd/>
          </a:ln>
        </p:spPr>
      </p:pic>
      <p:pic>
        <p:nvPicPr>
          <p:cNvPr id="7" name="图片 18"/>
          <p:cNvPicPr>
            <a:picLocks noChangeAspect="1" noChangeArrowheads="1"/>
          </p:cNvPicPr>
          <p:nvPr/>
        </p:nvPicPr>
        <p:blipFill>
          <a:blip r:embed="rId3"/>
          <a:srcRect/>
          <a:stretch>
            <a:fillRect/>
          </a:stretch>
        </p:blipFill>
        <p:spPr bwMode="auto">
          <a:xfrm flipH="1">
            <a:off x="9954876" y="84019"/>
            <a:ext cx="2150533" cy="1614488"/>
          </a:xfrm>
          <a:prstGeom prst="rect">
            <a:avLst/>
          </a:prstGeom>
          <a:noFill/>
          <a:ln w="9525">
            <a:noFill/>
            <a:miter lim="800000"/>
            <a:headEnd/>
            <a:tailEnd/>
          </a:ln>
        </p:spPr>
      </p:pic>
      <p:sp>
        <p:nvSpPr>
          <p:cNvPr id="2" name="TextBox 1"/>
          <p:cNvSpPr txBox="1"/>
          <p:nvPr/>
        </p:nvSpPr>
        <p:spPr>
          <a:xfrm>
            <a:off x="3648362" y="585530"/>
            <a:ext cx="5098473" cy="584775"/>
          </a:xfrm>
          <a:prstGeom prst="rect">
            <a:avLst/>
          </a:prstGeom>
          <a:solidFill>
            <a:schemeClr val="accent4">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PHIẾU HỌC TẬP SỐ 1</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5" name="TextBox 4"/>
          <p:cNvSpPr txBox="1"/>
          <p:nvPr/>
        </p:nvSpPr>
        <p:spPr>
          <a:xfrm>
            <a:off x="391391" y="1384486"/>
            <a:ext cx="11457173" cy="3539430"/>
          </a:xfrm>
          <a:prstGeom prst="rect">
            <a:avLst/>
          </a:prstGeom>
          <a:solidFill>
            <a:schemeClr val="accent4">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1/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Hai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theo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loại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xuôi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2/</a:t>
            </a:r>
          </a:p>
          <a:p>
            <a:pPr marR="0" lvl="0"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ghi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chép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kiện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cụ</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thực</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p>
          <a:p>
            <a:pPr marR="0" lvl="0"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dựa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nét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chấm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phá</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đều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4</a:t>
            </a:r>
            <a:r>
              <a:rPr lang="en-US" sz="3200" b="1" dirty="0">
                <a:solidFill>
                  <a:prstClr val="black"/>
                </a:solidFill>
                <a:latin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xét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ngôn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sử</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mỗi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6183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063" y="180305"/>
            <a:ext cx="5705340" cy="6432530"/>
          </a:xfrm>
          <a:prstGeom prst="rect">
            <a:avLst/>
          </a:prstGeom>
          <a:ln w="9525">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anose="02020603050405020304" pitchFamily="18" charset="0"/>
              </a:rPr>
              <a:t>VĂN BẢN 1</a:t>
            </a:r>
          </a:p>
          <a:p>
            <a:pPr lvl="0" algn="just">
              <a:defRPr/>
            </a:pPr>
            <a:r>
              <a:rPr lang="en-US" sz="2400" b="1" dirty="0">
                <a:solidFill>
                  <a:schemeClr val="tx1">
                    <a:lumMod val="95000"/>
                    <a:lumOff val="5000"/>
                  </a:schemeClr>
                </a:solidFill>
                <a:latin typeface="Times New Roman" pitchFamily="18" charset="0"/>
                <a:cs typeface="Times New Roman" pitchFamily="18" charset="0"/>
              </a:rPr>
              <a:t>[…] </a:t>
            </a:r>
            <a:r>
              <a:rPr kumimoji="0" lang="vi-VN"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rPr>
              <a:t>Cốm </a:t>
            </a:r>
            <a:r>
              <a:rPr kumimoji="0" lang="vi-VN" sz="2200" b="1" i="1" u="none" strike="noStrike" kern="1200" cap="none" spc="0" normalizeH="0" baseline="0" noProof="0" dirty="0">
                <a:ln>
                  <a:noFill/>
                </a:ln>
                <a:solidFill>
                  <a:srgbClr val="000000"/>
                </a:solidFill>
                <a:effectLst/>
                <a:uLnTx/>
                <a:uFillTx/>
                <a:latin typeface="Times New Roman" panose="02020603050405020304" pitchFamily="18" charset="0"/>
                <a:ea typeface="+mn-ea"/>
              </a:rPr>
              <a:t>không phải thức quà của người vội; ăn cốm phải ăn từng chút ít, thong thả và ngẫm nghĩ. Lúc bấy giờ ta mới thấy thu lại cả trong hương vị ấy, cái mùi thơm phức của lúa mới, của hoa cỏ dại ven bờ : trong màu xanh của cốm, cái tươi mát của lúa non, và trong chất ngọt của cốm, cái dịu dàng, thanh đạm của loài thảo mộc. Thêm vào cái mùi hơi ngát của lá sen già, ướp lấy từng hạt cốm </a:t>
            </a:r>
            <a:r>
              <a:rPr lang="vi-VN" sz="2400" b="1" i="1" dirty="0">
                <a:solidFill>
                  <a:srgbClr val="000000"/>
                </a:solidFill>
                <a:latin typeface="Times New Roman" panose="02020603050405020304" pitchFamily="18" charset="0"/>
              </a:rPr>
              <a:t>một</a:t>
            </a:r>
            <a:r>
              <a:rPr lang="en-US" sz="2400" b="1" i="1" dirty="0">
                <a:solidFill>
                  <a:srgbClr val="000000"/>
                </a:solidFill>
                <a:latin typeface="Times New Roman" panose="02020603050405020304" pitchFamily="18" charset="0"/>
              </a:rPr>
              <a:t>, </a:t>
            </a:r>
            <a:r>
              <a:rPr lang="vi-VN" sz="2400" b="1" i="1" dirty="0">
                <a:solidFill>
                  <a:srgbClr val="000000"/>
                </a:solidFill>
                <a:latin typeface="Times New Roman" panose="02020603050405020304" pitchFamily="18" charset="0"/>
              </a:rPr>
              <a:t>c</a:t>
            </a:r>
            <a:r>
              <a:rPr lang="en-US" sz="2400" b="1" i="1" dirty="0" err="1">
                <a:solidFill>
                  <a:srgbClr val="000000"/>
                </a:solidFill>
                <a:latin typeface="Times New Roman" panose="02020603050405020304" pitchFamily="18" charset="0"/>
              </a:rPr>
              <a:t>òn</a:t>
            </a:r>
            <a:r>
              <a:rPr kumimoji="0" lang="vi-VN"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rPr>
              <a:t> </a:t>
            </a:r>
            <a:r>
              <a:rPr kumimoji="0" lang="vi-VN" sz="2200" b="1" i="1" u="none" strike="noStrike" kern="1200" cap="none" spc="0" normalizeH="0" baseline="0" noProof="0" dirty="0">
                <a:ln>
                  <a:noFill/>
                </a:ln>
                <a:solidFill>
                  <a:srgbClr val="000000"/>
                </a:solidFill>
                <a:effectLst/>
                <a:uLnTx/>
                <a:uFillTx/>
                <a:latin typeface="Times New Roman" panose="02020603050405020304" pitchFamily="18" charset="0"/>
                <a:ea typeface="+mn-ea"/>
              </a:rPr>
              <a:t>giữ lại cái ấm áp của những ngày mùa hạ trên </a:t>
            </a:r>
            <a:r>
              <a:rPr kumimoji="0" lang="vi-VN"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rPr>
              <a:t>hồ</a:t>
            </a:r>
            <a:r>
              <a:rPr kumimoji="0" lang="en-US" sz="2200" b="1" i="1" u="none" strike="noStrike" kern="1200" cap="none" spc="0" normalizeH="0" baseline="0" noProof="0" dirty="0" smtClean="0">
                <a:ln>
                  <a:noFill/>
                </a:ln>
                <a:solidFill>
                  <a:srgbClr val="000000"/>
                </a:solidFill>
                <a:effectLst/>
                <a:uLnTx/>
                <a:uFillTx/>
                <a:latin typeface="Calibri"/>
                <a:ea typeface="+mn-ea"/>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Chúng</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ta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nói</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rằng</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trời</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sinh</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lá</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sen</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bao</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bọc</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cốm</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cũng</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trời</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sinh</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cốm</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nằm</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ủ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lá</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sen.</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gái</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làng</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Vòng</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đỗ</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gánh</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giở</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từng</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lớp</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lá</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sen</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chúng</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ta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thấy</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ra</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từng</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lá</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cốm</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sạch</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sẽ</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khiết</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mảy</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may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chút</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bụi</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2400" b="1" dirty="0">
                <a:solidFill>
                  <a:schemeClr val="tx1">
                    <a:lumMod val="95000"/>
                    <a:lumOff val="5000"/>
                  </a:schemeClr>
                </a:solidFill>
                <a:latin typeface="Times New Roman" pitchFamily="18" charset="0"/>
                <a:cs typeface="Times New Roman" pitchFamily="18" charset="0"/>
              </a:rPr>
              <a:t>[…]</a:t>
            </a:r>
            <a:endPar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22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2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thứ</a:t>
            </a:r>
            <a:r>
              <a:rPr kumimoji="0" lang="en-US" sz="2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quà</a:t>
            </a:r>
            <a:r>
              <a:rPr kumimoji="0" lang="en-US" sz="2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lúa</a:t>
            </a:r>
            <a:r>
              <a:rPr kumimoji="0" lang="en-US" sz="2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non: </a:t>
            </a:r>
            <a:r>
              <a:rPr kumimoji="0" lang="en-US" sz="22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Cốm</a:t>
            </a:r>
            <a:r>
              <a:rPr kumimoji="0" lang="en-US" sz="2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2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Thạch</a:t>
            </a:r>
            <a:r>
              <a:rPr kumimoji="0" lang="en-US" sz="2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Lam</a:t>
            </a:r>
            <a:r>
              <a:rPr kumimoji="0" lang="en-US" sz="2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6194737" y="180305"/>
            <a:ext cx="5653826" cy="6401753"/>
          </a:xfrm>
          <a:prstGeom prst="rect">
            <a:avLst/>
          </a:prstGeom>
          <a:ln w="9525">
            <a:solidFill>
              <a:schemeClr val="tx1"/>
            </a:solidFill>
          </a:ln>
        </p:spPr>
        <p:txBody>
          <a:bodyPr wrap="square">
            <a:spAutoFit/>
          </a:bodyPr>
          <a:lstStyle/>
          <a:p>
            <a:pPr marL="0" marR="0" lvl="0" indent="0" algn="just" defTabSz="914400" rtl="0" eaLnBrk="1" fontAlgn="auto" latinLnBrk="0" hangingPunct="1">
              <a:spcBef>
                <a:spcPts val="0"/>
              </a:spcBef>
              <a:buClrTx/>
              <a:buSzTx/>
              <a:buFontTx/>
              <a:buNone/>
              <a:tabLst/>
              <a:defRPr/>
            </a:pPr>
            <a:r>
              <a:rPr kumimoji="0" lang="en-US" sz="2000" b="1" i="0" strike="noStrike" kern="1200" cap="none" spc="0" normalizeH="0" baseline="0" noProof="0" dirty="0" smtClean="0">
                <a:ln>
                  <a:noFill/>
                </a:ln>
                <a:solidFill>
                  <a:srgbClr val="FF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sng" strike="noStrike" kern="1200" cap="none" spc="0" normalizeH="0" baseline="0" noProof="0" dirty="0" smtClean="0">
                <a:ln>
                  <a:noFill/>
                </a:ln>
                <a:solidFill>
                  <a:srgbClr val="FF0066"/>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a:t>
            </a:r>
            <a:r>
              <a:rPr kumimoji="0" lang="en-US" sz="2400" b="1" i="0" u="sng" strike="noStrike" kern="1200" cap="none" spc="0" normalizeH="0" baseline="0" noProof="0" dirty="0">
                <a:ln>
                  <a:noFill/>
                </a:ln>
                <a:solidFill>
                  <a:srgbClr val="FF0066"/>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 </a:t>
            </a:r>
            <a:r>
              <a:rPr kumimoji="0" lang="en-US" sz="2400" b="1" i="0" u="sng" strike="noStrike" kern="1200" cap="none" spc="0" normalizeH="0" baseline="0" noProof="0" dirty="0" smtClean="0">
                <a:ln>
                  <a:noFill/>
                </a:ln>
                <a:solidFill>
                  <a:srgbClr val="FF0066"/>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endParaRPr lang="en-US" sz="2400" b="1" u="sng" dirty="0">
              <a:solidFill>
                <a:srgbClr val="FF0066"/>
              </a:solidFill>
              <a:latin typeface="Calibri" panose="020F0502020204030204" pitchFamily="34" charset="0"/>
              <a:ea typeface="Calibri" panose="020F0502020204030204" pitchFamily="34" charset="0"/>
              <a:cs typeface="Times New Roman" panose="02020603050405020304" pitchFamily="18" charset="0"/>
            </a:endParaRPr>
          </a:p>
          <a:p>
            <a:pPr lvl="0" algn="just">
              <a:defRPr/>
            </a:pPr>
            <a:r>
              <a:rPr kumimoji="0" lang="en-US" sz="2200" b="1"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solidFill>
                  <a:schemeClr val="tx1">
                    <a:lumMod val="95000"/>
                    <a:lumOff val="5000"/>
                  </a:schemeClr>
                </a:solidFill>
                <a:latin typeface="Times New Roman" pitchFamily="18" charset="0"/>
                <a:cs typeface="Times New Roman" pitchFamily="18" charset="0"/>
              </a:rPr>
              <a:t>[…]</a:t>
            </a:r>
            <a:r>
              <a:rPr kumimoji="0" lang="en-US" sz="2200" b="1"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Rơm</a:t>
            </a:r>
            <a:r>
              <a:rPr kumimoji="0" lang="en-US" sz="2200" b="1"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rất</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quen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thuộc</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gần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gũi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gắn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liền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đời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thường</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quanh</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năm</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chân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lấm</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tay</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bùn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từng</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lớn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nơi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thôn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quê</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Tuổi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bọn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trẻ</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trâu</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chúng</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mỗi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mùa</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lúa</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chín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hồ</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vùng</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vẫy</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thỏa</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thích</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tắm</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rơm</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nhau</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vui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trò</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trốn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đánh</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giặc</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nhào</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lộn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nhảy</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múa</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trên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rơm</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tiếng</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cười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giòn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tan,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rôm</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rả</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nghiêng</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xóm</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làng</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hòa</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quyện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dưới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ánh</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trăng</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từng</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cơn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gió</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mát</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bức</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tranh</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làng</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quê</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yên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bình</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ấm</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áp</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Rơm</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cứ</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thế</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theo</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lớn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qua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từng</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trang</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sách</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Rơm</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ca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dao</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thuở</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rõ</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nhưng</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lẽ</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nó</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ăn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sâu</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tiềm</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quê</a:t>
            </a:r>
            <a:r>
              <a:rPr lang="en-US" sz="22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200" b="1" i="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dirty="0" smtClean="0">
                <a:solidFill>
                  <a:schemeClr val="tx1">
                    <a:lumMod val="95000"/>
                    <a:lumOff val="5000"/>
                  </a:schemeClr>
                </a:solidFill>
                <a:latin typeface="Times New Roman" pitchFamily="18" charset="0"/>
                <a:cs typeface="Times New Roman" pitchFamily="18" charset="0"/>
              </a:rPr>
              <a:t> </a:t>
            </a:r>
            <a:r>
              <a:rPr lang="en-US" sz="2400" b="1" dirty="0">
                <a:solidFill>
                  <a:schemeClr val="tx1">
                    <a:lumMod val="95000"/>
                    <a:lumOff val="5000"/>
                  </a:schemeClr>
                </a:solidFill>
                <a:latin typeface="Times New Roman" pitchFamily="18" charset="0"/>
                <a:cs typeface="Times New Roman" pitchFamily="18" charset="0"/>
              </a:rPr>
              <a:t>[…]</a:t>
            </a:r>
            <a:endParaRPr kumimoji="0" lang="en-US" sz="2200" b="1"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spcBef>
                <a:spcPts val="0"/>
              </a:spcBef>
              <a:buClrTx/>
              <a:buSzTx/>
              <a:buFontTx/>
              <a:buNone/>
              <a:tabLst/>
              <a:defRPr/>
            </a:pPr>
            <a:r>
              <a:rPr lang="en-US" sz="22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2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Rơm</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rạ</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quê</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2200" b="1" i="1"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Phạm</a:t>
            </a: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Hồng</a:t>
            </a:r>
            <a:r>
              <a:rPr kumimoji="0" lang="en-US" sz="22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2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Soi</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4624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578" y="154547"/>
            <a:ext cx="11694018" cy="64940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anose="02020603050405020304" pitchFamily="18" charset="0"/>
              </a:rPr>
              <a:t>VĂN BẢN 1</a:t>
            </a:r>
            <a:endParaRPr kumimoji="0" lang="en-US" sz="3200" b="1" i="0" u="none"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anose="02020603050405020304" pitchFamily="18" charset="0"/>
            </a:endParaRPr>
          </a:p>
          <a:p>
            <a:pPr lvl="0" algn="just">
              <a:defRPr/>
            </a:pPr>
            <a:r>
              <a:rPr lang="en-US" sz="3200" b="1" dirty="0">
                <a:solidFill>
                  <a:schemeClr val="tx1">
                    <a:lumMod val="95000"/>
                    <a:lumOff val="5000"/>
                  </a:schemeClr>
                </a:solidFill>
                <a:latin typeface="Times New Roman" pitchFamily="18" charset="0"/>
                <a:cs typeface="Times New Roman" pitchFamily="18" charset="0"/>
              </a:rPr>
              <a:t>[…] </a:t>
            </a:r>
            <a:r>
              <a:rPr kumimoji="0" lang="vi-VN"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Cốm </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không phải thức quà của người vội; ăn cốm phải ăn từng chút ít, thong thả và ngẫm nghĩ. Lúc bấy giờ ta mới thấy thu lại cả trong hương vị ấy, cái mùi thơm phức của lúa mới, của hoa cỏ dại ven bờ : trong màu xanh của cốm, cái tươi mát của lúa non, và trong chất ngọt của cốm, cái dịu dàng, thanh đạm của loài thảo mộc. Thêm vào cái mùi hơi ngát của lá sen già, ướp lấy từng hạt cốm </a:t>
            </a:r>
            <a:r>
              <a:rPr kumimoji="0" lang="vi-VN"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một</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a:t>
            </a:r>
            <a:r>
              <a:rPr kumimoji="0" lang="en-US" sz="3200" b="1" i="1" u="none" strike="noStrike" kern="1200" cap="none" spc="0" normalizeH="0" noProof="0" dirty="0" smtClean="0">
                <a:ln>
                  <a:noFill/>
                </a:ln>
                <a:solidFill>
                  <a:srgbClr val="000000"/>
                </a:solidFill>
                <a:effectLst/>
                <a:uLnTx/>
                <a:uFillTx/>
                <a:latin typeface="Times New Roman" panose="02020603050405020304" pitchFamily="18" charset="0"/>
                <a:ea typeface="+mn-ea"/>
                <a:cs typeface="+mn-cs"/>
              </a:rPr>
              <a:t> </a:t>
            </a:r>
            <a:r>
              <a:rPr kumimoji="0" lang="vi-VN"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a:t>
            </a:r>
            <a:r>
              <a:rPr lang="en-US" sz="3200" b="1" i="1" dirty="0" err="1" smtClean="0">
                <a:solidFill>
                  <a:srgbClr val="000000"/>
                </a:solidFill>
                <a:latin typeface="Times New Roman" panose="02020603050405020304" pitchFamily="18" charset="0"/>
              </a:rPr>
              <a:t>òn</a:t>
            </a:r>
            <a:r>
              <a:rPr kumimoji="0" lang="vi-VN"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giữ lại cái ấm áp của những ngày mùa hạ trên </a:t>
            </a:r>
            <a:r>
              <a:rPr kumimoji="0" lang="vi-VN"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hồ</a:t>
            </a:r>
            <a:r>
              <a:rPr kumimoji="0" lang="en-US" sz="3200" b="1" i="1" u="none" strike="noStrike" kern="1200" cap="none" spc="0" normalizeH="0" baseline="0" noProof="0" dirty="0" smtClean="0">
                <a:ln>
                  <a:noFill/>
                </a:ln>
                <a:solidFill>
                  <a:srgbClr val="000000"/>
                </a:solidFill>
                <a:effectLst/>
                <a:uLnTx/>
                <a:uFillTx/>
                <a:latin typeface="Calibri"/>
                <a:ea typeface="+mn-ea"/>
                <a:cs typeface="+mn-cs"/>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Chúng</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ta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nói</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rằng</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trời</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sinh</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lá</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sen</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bao</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bọc</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cốm</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cũng</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trời</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sinh</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cốm</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nằm</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ủ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lá</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sen.</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gái</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làng</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Vòng</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đỗ</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gánh</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giở</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từng</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lớp</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lá</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sen</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chúng</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ta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thấy</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ra</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từng</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lá</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cốm</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sạch</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sẽ</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khiết</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mảy</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may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chút</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bụi</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lang="en-US" sz="3200" b="1" dirty="0">
                <a:solidFill>
                  <a:schemeClr val="tx1">
                    <a:lumMod val="95000"/>
                    <a:lumOff val="5000"/>
                  </a:schemeClr>
                </a:solidFill>
                <a:latin typeface="Times New Roman" pitchFamily="18" charset="0"/>
                <a:cs typeface="Times New Roman" pitchFamily="18" charset="0"/>
              </a:rPr>
              <a:t> […]</a:t>
            </a:r>
            <a:endPar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thứ</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quà</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lúa</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non: </a:t>
            </a: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Cốm</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Thạch</a:t>
            </a:r>
            <a:r>
              <a:rPr kumimoji="0" 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Lam</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24174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8281" y="2625180"/>
            <a:ext cx="1852809" cy="1588473"/>
          </a:xfrm>
          <a:prstGeom prst="roundRect">
            <a:avLst/>
          </a:prstGeom>
          <a:solidFill>
            <a:schemeClr val="accent5">
              <a:lumMod val="20000"/>
              <a:lumOff val="80000"/>
            </a:schemeClr>
          </a:solidFill>
          <a:ln w="12700" cap="flat" cmpd="sng" algn="ctr">
            <a:solidFill>
              <a:srgbClr val="4472C4"/>
            </a:solidFill>
            <a:prstDash val="solid"/>
            <a:miter lim="800000"/>
          </a:ln>
          <a:effectLst/>
          <a:scene3d>
            <a:camera prst="orthographicFront"/>
            <a:lightRig rig="threePt" dir="t"/>
          </a:scene3d>
          <a:sp3d>
            <a:bevelT w="165100" prst="coolSlant"/>
          </a:sp3d>
        </p:spPr>
        <p:txBody>
          <a:bodyPr lIns="91310" tIns="45718" rIns="91310" bIns="45718" spcCol="0" rtlCol="0" anchor="ctr"/>
          <a:lstStyle/>
          <a:p>
            <a:pPr marL="0" marR="0" lvl="0" indent="0" algn="ctr" defTabSz="914400" eaLnBrk="1" fontAlgn="auto" latinLnBrk="0" hangingPunct="1">
              <a:lnSpc>
                <a:spcPct val="100000"/>
              </a:lnSpc>
              <a:spcBef>
                <a:spcPts val="0"/>
              </a:spcBef>
              <a:spcAft>
                <a:spcPts val="800"/>
              </a:spcAft>
              <a:buClrTx/>
              <a:buSzTx/>
              <a:buFontTx/>
              <a:buNone/>
              <a:tabLst>
                <a:tab pos="90040" algn="l"/>
                <a:tab pos="180078" algn="l"/>
              </a:tabLst>
              <a:defRPr/>
            </a:pPr>
            <a:r>
              <a:rPr kumimoji="0" lang="vi-VN" sz="4000" b="1" i="0" u="none" strike="noStrike" kern="0" cap="none" spc="0" normalizeH="0" baseline="0" noProof="0" dirty="0">
                <a:ln>
                  <a:noFill/>
                </a:ln>
                <a:solidFill>
                  <a:srgbClr val="FF0000"/>
                </a:solidFill>
                <a:effectLst/>
                <a:uLnTx/>
                <a:uFillTx/>
                <a:latin typeface="Times New Roman"/>
                <a:ea typeface="Calibri"/>
                <a:cs typeface="Times New Roman"/>
              </a:rPr>
              <a:t>Tùy </a:t>
            </a:r>
            <a:r>
              <a:rPr kumimoji="0" lang="en-US" sz="4000" b="1" i="0" u="none" strike="noStrike" kern="0" cap="none" spc="0" normalizeH="0" baseline="0" noProof="0" dirty="0" smtClean="0">
                <a:ln>
                  <a:noFill/>
                </a:ln>
                <a:solidFill>
                  <a:srgbClr val="FF0000"/>
                </a:solidFill>
                <a:effectLst/>
                <a:uLnTx/>
                <a:uFillTx/>
                <a:latin typeface="Times New Roman"/>
                <a:ea typeface="Calibri"/>
                <a:cs typeface="Times New Roman"/>
              </a:rPr>
              <a:t>b</a:t>
            </a:r>
            <a:r>
              <a:rPr kumimoji="0" lang="vi-VN" sz="4000" b="1" i="0" u="none" strike="noStrike" kern="0" cap="none" spc="0" normalizeH="0" baseline="0" noProof="0" dirty="0" smtClean="0">
                <a:ln>
                  <a:noFill/>
                </a:ln>
                <a:solidFill>
                  <a:srgbClr val="FF0000"/>
                </a:solidFill>
                <a:effectLst/>
                <a:uLnTx/>
                <a:uFillTx/>
                <a:latin typeface="Times New Roman"/>
                <a:ea typeface="Calibri"/>
                <a:cs typeface="Times New Roman"/>
              </a:rPr>
              <a:t>út</a:t>
            </a:r>
            <a:endParaRPr kumimoji="0" lang="en-US" sz="4000" b="0" i="0" u="none" strike="noStrike" kern="0" cap="none" spc="0" normalizeH="0" baseline="0" noProof="0" dirty="0">
              <a:ln>
                <a:noFill/>
              </a:ln>
              <a:solidFill>
                <a:srgbClr val="FF0000"/>
              </a:solidFill>
              <a:effectLst/>
              <a:uLnTx/>
              <a:uFillTx/>
              <a:latin typeface="等线" panose="020F0502020204030204"/>
              <a:ea typeface="Calibri"/>
              <a:cs typeface="Times New Roman"/>
            </a:endParaRPr>
          </a:p>
        </p:txBody>
      </p:sp>
      <p:sp>
        <p:nvSpPr>
          <p:cNvPr id="3" name="Rounded Rectangle 2"/>
          <p:cNvSpPr/>
          <p:nvPr/>
        </p:nvSpPr>
        <p:spPr>
          <a:xfrm>
            <a:off x="3670479" y="58884"/>
            <a:ext cx="8010659" cy="537668"/>
          </a:xfrm>
          <a:prstGeom prst="roundRect">
            <a:avLst/>
          </a:prstGeom>
          <a:solidFill>
            <a:srgbClr val="FFF2C9"/>
          </a:solidFill>
          <a:ln w="12700" cap="flat" cmpd="sng" algn="ctr">
            <a:solidFill>
              <a:srgbClr val="4472C4">
                <a:shade val="50000"/>
              </a:srgbClr>
            </a:solidFill>
            <a:prstDash val="solid"/>
            <a:miter lim="800000"/>
          </a:ln>
          <a:effectLst/>
          <a:scene3d>
            <a:camera prst="orthographicFront"/>
            <a:lightRig rig="threePt" dir="t"/>
          </a:scene3d>
          <a:sp3d>
            <a:bevelT w="165100" prst="coolSlant"/>
          </a:sp3d>
        </p:spPr>
        <p:txBody>
          <a:bodyPr lIns="91310" tIns="45718" rIns="91310" bIns="45718" spcCol="0" rtlCol="0" anchor="ctr"/>
          <a:lstStyle/>
          <a:p>
            <a:pPr marL="0" marR="0" lvl="0" indent="0" algn="just" defTabSz="914400" eaLnBrk="1" fontAlgn="auto" latinLnBrk="0" hangingPunct="1">
              <a:lnSpc>
                <a:spcPct val="100000"/>
              </a:lnSpc>
              <a:spcBef>
                <a:spcPts val="0"/>
              </a:spcBef>
              <a:spcAft>
                <a:spcPts val="800"/>
              </a:spcAft>
              <a:buClrTx/>
              <a:buSzTx/>
              <a:buFontTx/>
              <a:buNone/>
              <a:tabLst>
                <a:tab pos="90040" algn="l"/>
                <a:tab pos="180078" algn="l"/>
              </a:tabLst>
              <a:defRPr/>
            </a:pPr>
            <a:r>
              <a:rPr kumimoji="0" lang="vi-VN"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Là </a:t>
            </a: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một thể loại văn xuôi </a:t>
            </a:r>
            <a:r>
              <a:rPr kumimoji="0" lang="vi-VN"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thuộc </a:t>
            </a: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loại hình </a:t>
            </a:r>
            <a:r>
              <a:rPr kumimoji="0" lang="vi-VN"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kí</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endParaRPr>
          </a:p>
        </p:txBody>
      </p:sp>
      <p:sp>
        <p:nvSpPr>
          <p:cNvPr id="4" name="Rounded Rectangle 3"/>
          <p:cNvSpPr/>
          <p:nvPr/>
        </p:nvSpPr>
        <p:spPr>
          <a:xfrm>
            <a:off x="3643528" y="2651150"/>
            <a:ext cx="7926371" cy="1336433"/>
          </a:xfrm>
          <a:prstGeom prst="roundRect">
            <a:avLst/>
          </a:prstGeom>
          <a:solidFill>
            <a:srgbClr val="ECC6E9"/>
          </a:solidFill>
          <a:ln w="12700" cap="flat" cmpd="sng" algn="ctr">
            <a:solidFill>
              <a:srgbClr val="4472C4">
                <a:shade val="50000"/>
              </a:srgbClr>
            </a:solidFill>
            <a:prstDash val="solid"/>
            <a:miter lim="800000"/>
          </a:ln>
          <a:effectLst/>
          <a:scene3d>
            <a:camera prst="orthographicFront"/>
            <a:lightRig rig="threePt" dir="t"/>
          </a:scene3d>
          <a:sp3d>
            <a:bevelT w="165100" prst="coolSlant"/>
          </a:sp3d>
        </p:spPr>
        <p:txBody>
          <a:bodyPr lIns="91310" tIns="45718" rIns="91310" bIns="45718" spcCol="0" rtlCol="0" anchor="ctr"/>
          <a:lstStyle/>
          <a:p>
            <a:pPr marL="0" marR="0" lvl="0" indent="0" algn="just" defTabSz="914400" eaLnBrk="1" fontAlgn="auto" latinLnBrk="0" hangingPunct="1">
              <a:lnSpc>
                <a:spcPct val="150000"/>
              </a:lnSpc>
              <a:spcBef>
                <a:spcPts val="0"/>
              </a:spcBef>
              <a:spcAft>
                <a:spcPts val="800"/>
              </a:spcAft>
              <a:buClrTx/>
              <a:buSzTx/>
              <a:buFontTx/>
              <a:buNone/>
              <a:tabLst>
                <a:tab pos="90040" algn="l"/>
                <a:tab pos="180078" algn="l"/>
              </a:tabLst>
              <a:defRPr/>
            </a:pPr>
            <a:r>
              <a:rPr kumimoji="0" lang="en-US" sz="3200" b="1" i="0" u="none" strike="noStrike" kern="0" cap="none" spc="0" normalizeH="0" baseline="0" noProof="0" dirty="0">
                <a:ln>
                  <a:noFill/>
                </a:ln>
                <a:solidFill>
                  <a:prstClr val="white"/>
                </a:solidFill>
                <a:effectLst/>
                <a:uLnTx/>
                <a:uFillTx/>
                <a:latin typeface="Times New Roman"/>
                <a:ea typeface="Calibri"/>
                <a:cs typeface="+mn-cs"/>
              </a:rPr>
              <a:t>	</a:t>
            </a:r>
            <a:endParaRPr kumimoji="0" lang="vi-VN" sz="3200" b="1" i="0" u="none" strike="noStrike" kern="0" cap="none" spc="0" normalizeH="0" baseline="0" noProof="0" dirty="0">
              <a:ln>
                <a:noFill/>
              </a:ln>
              <a:solidFill>
                <a:prstClr val="white"/>
              </a:solidFill>
              <a:effectLst/>
              <a:uLnTx/>
              <a:uFillTx/>
              <a:latin typeface="Times New Roman"/>
              <a:ea typeface="Calibri"/>
              <a:cs typeface="+mn-cs"/>
            </a:endParaRPr>
          </a:p>
          <a:p>
            <a:pPr marL="0" marR="0" lvl="0" indent="0" algn="just" defTabSz="914400" eaLnBrk="1" fontAlgn="auto" latinLnBrk="0" hangingPunct="1">
              <a:lnSpc>
                <a:spcPct val="100000"/>
              </a:lnSpc>
              <a:spcBef>
                <a:spcPts val="0"/>
              </a:spcBef>
              <a:spcAft>
                <a:spcPts val="800"/>
              </a:spcAft>
              <a:buClrTx/>
              <a:buSzTx/>
              <a:buFontTx/>
              <a:buNone/>
              <a:tabLst>
                <a:tab pos="90040" algn="l"/>
                <a:tab pos="180078" algn="l"/>
              </a:tabLst>
              <a:defRPr/>
            </a:pP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Tuỳ bút thiên về tính </a:t>
            </a:r>
            <a:r>
              <a:rPr kumimoji="0" lang="vi-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mn-cs"/>
              </a:rPr>
              <a:t>trữ </a:t>
            </a:r>
            <a:r>
              <a:rPr kumimoji="0" lang="vi-VN"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mn-cs"/>
              </a:rPr>
              <a:t>tình</a:t>
            </a:r>
            <a:r>
              <a:rPr kumimoji="0" lang="vi-VN"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mn-cs"/>
              </a:rPr>
              <a:t>. </a:t>
            </a:r>
            <a:endParaRPr kumimoji="0" lang="en-US" sz="3200" b="1" i="0" u="none" strike="noStrike" kern="0" cap="none" spc="0" normalizeH="0" baseline="0" noProof="0" dirty="0">
              <a:ln>
                <a:noFill/>
              </a:ln>
              <a:solidFill>
                <a:prstClr val="black"/>
              </a:solidFill>
              <a:effectLst/>
              <a:uLnTx/>
              <a:uFillTx/>
              <a:latin typeface="等线 Light" panose="020F0302020204030204"/>
              <a:ea typeface="+mn-ea"/>
              <a:cs typeface="+mn-cs"/>
            </a:endParaRPr>
          </a:p>
          <a:p>
            <a:pPr marL="0" marR="0" lvl="0" indent="0" algn="just" defTabSz="914400" eaLnBrk="1" fontAlgn="auto" latinLnBrk="0" hangingPunct="1">
              <a:lnSpc>
                <a:spcPct val="150000"/>
              </a:lnSpc>
              <a:spcBef>
                <a:spcPts val="0"/>
              </a:spcBef>
              <a:spcAft>
                <a:spcPts val="800"/>
              </a:spcAft>
              <a:buClrTx/>
              <a:buSzTx/>
              <a:buFontTx/>
              <a:buNone/>
              <a:tabLst>
                <a:tab pos="90040" algn="l"/>
                <a:tab pos="180078" algn="l"/>
              </a:tabLst>
              <a:defRPr/>
            </a:pPr>
            <a:endParaRPr kumimoji="0" lang="en-US" sz="3200" b="1" i="0" u="none" strike="noStrike" kern="0" cap="none" spc="0" normalizeH="0" baseline="0" noProof="0" dirty="0">
              <a:ln>
                <a:noFill/>
              </a:ln>
              <a:solidFill>
                <a:prstClr val="black"/>
              </a:solidFill>
              <a:effectLst/>
              <a:uLnTx/>
              <a:uFillTx/>
              <a:latin typeface="等线" panose="020F0502020204030204"/>
              <a:ea typeface="Calibri"/>
              <a:cs typeface="Times New Roman"/>
            </a:endParaRPr>
          </a:p>
        </p:txBody>
      </p:sp>
      <p:sp>
        <p:nvSpPr>
          <p:cNvPr id="5" name="Rounded Rectangle 4"/>
          <p:cNvSpPr/>
          <p:nvPr/>
        </p:nvSpPr>
        <p:spPr>
          <a:xfrm>
            <a:off x="3651734" y="4316825"/>
            <a:ext cx="7881869" cy="1386041"/>
          </a:xfrm>
          <a:prstGeom prst="roundRect">
            <a:avLst/>
          </a:prstGeom>
          <a:solidFill>
            <a:srgbClr val="ECF573"/>
          </a:solidFill>
          <a:ln w="12700" cap="flat" cmpd="sng" algn="ctr">
            <a:solidFill>
              <a:srgbClr val="4472C4">
                <a:shade val="50000"/>
              </a:srgbClr>
            </a:solidFill>
            <a:prstDash val="solid"/>
            <a:miter lim="800000"/>
          </a:ln>
          <a:effectLst/>
          <a:scene3d>
            <a:camera prst="orthographicFront"/>
            <a:lightRig rig="threePt" dir="t"/>
          </a:scene3d>
          <a:sp3d>
            <a:bevelT w="165100" prst="coolSlant"/>
          </a:sp3d>
        </p:spPr>
        <p:txBody>
          <a:bodyPr lIns="91310" tIns="45718" rIns="91310" bIns="45718" spcCol="0" rtlCol="0" anchor="ctr"/>
          <a:lstStyle/>
          <a:p>
            <a:pPr marL="0" marR="0" lvl="0" indent="0" algn="just" defTabSz="914400" eaLnBrk="1" fontAlgn="auto" latinLnBrk="0" hangingPunct="1">
              <a:lnSpc>
                <a:spcPct val="100000"/>
              </a:lnSpc>
              <a:spcBef>
                <a:spcPts val="0"/>
              </a:spcBef>
              <a:spcAft>
                <a:spcPts val="800"/>
              </a:spcAft>
              <a:buClrTx/>
              <a:buSzTx/>
              <a:buFontTx/>
              <a:buNone/>
              <a:tabLst>
                <a:tab pos="90040" algn="l"/>
                <a:tab pos="180078" algn="l"/>
              </a:tabLst>
              <a:defRPr/>
            </a:pPr>
            <a:r>
              <a:rPr kumimoji="0" lang="vi-VN"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Bố </a:t>
            </a:r>
            <a:r>
              <a:rPr kumimoji="0" lang="vi-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cục:</a:t>
            </a:r>
            <a:r>
              <a:rPr kumimoji="0" lang="vi-VN" sz="3200" b="1" i="0" u="none" strike="noStrike" kern="0" cap="none" spc="0" normalizeH="0" baseline="0" noProof="0" dirty="0">
                <a:ln>
                  <a:noFill/>
                </a:ln>
                <a:solidFill>
                  <a:srgbClr val="CC00CC"/>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khá tự </a:t>
            </a:r>
            <a:r>
              <a:rPr kumimoji="0" lang="vi-VN"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do</a:t>
            </a:r>
            <a:r>
              <a:rPr lang="en-US" sz="3200" b="1" kern="0" dirty="0">
                <a:solidFill>
                  <a:prstClr val="black"/>
                </a:solidFill>
                <a:latin typeface="Times New Roman" panose="02020603050405020304" pitchFamily="18" charset="0"/>
                <a:cs typeface="Times New Roman" panose="02020603050405020304" pitchFamily="18" charset="0"/>
              </a:rPr>
              <a:t>.</a:t>
            </a:r>
            <a:endPar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endParaRPr>
          </a:p>
        </p:txBody>
      </p:sp>
      <p:sp>
        <p:nvSpPr>
          <p:cNvPr id="6" name="Rounded Rectangle 5"/>
          <p:cNvSpPr/>
          <p:nvPr/>
        </p:nvSpPr>
        <p:spPr>
          <a:xfrm>
            <a:off x="3651734" y="5836405"/>
            <a:ext cx="7900614" cy="980853"/>
          </a:xfrm>
          <a:prstGeom prst="roundRect">
            <a:avLst/>
          </a:prstGeom>
          <a:solidFill>
            <a:srgbClr val="F8C0CC"/>
          </a:solidFill>
          <a:ln w="12700" cap="flat" cmpd="sng" algn="ctr">
            <a:solidFill>
              <a:srgbClr val="4472C4">
                <a:shade val="50000"/>
              </a:srgbClr>
            </a:solidFill>
            <a:prstDash val="solid"/>
            <a:miter lim="800000"/>
          </a:ln>
          <a:effectLst/>
          <a:scene3d>
            <a:camera prst="orthographicFront"/>
            <a:lightRig rig="threePt" dir="t"/>
          </a:scene3d>
          <a:sp3d>
            <a:bevelT w="165100" prst="coolSlant"/>
          </a:sp3d>
        </p:spPr>
        <p:txBody>
          <a:bodyPr lIns="91310" tIns="45718" rIns="91310" bIns="45718" spcCol="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 </a:t>
            </a:r>
            <a:r>
              <a:rPr kumimoji="0" lang="vi-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mn-cs"/>
              </a:rPr>
              <a:t>Ngôn từ:</a:t>
            </a:r>
            <a:r>
              <a:rPr kumimoji="0" lang="vi-VN" sz="3200" b="1" i="0" u="none" strike="noStrike" kern="0" cap="none" spc="0" normalizeH="0" baseline="0" noProof="0" dirty="0">
                <a:ln>
                  <a:noFill/>
                </a:ln>
                <a:solidFill>
                  <a:srgbClr val="CC00CC"/>
                </a:solidFill>
                <a:effectLst/>
                <a:uLnTx/>
                <a:uFillTx/>
                <a:latin typeface="Times New Roman" panose="02020603050405020304" pitchFamily="18" charset="0"/>
                <a:ea typeface="+mn-ea"/>
                <a:cs typeface="+mn-cs"/>
              </a:rPr>
              <a:t> </a:t>
            </a: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giàu hình ảnh, giàu chất </a:t>
            </a:r>
            <a:r>
              <a:rPr kumimoji="0" lang="vi-VN"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mn-cs"/>
              </a:rPr>
              <a:t>thơ</a:t>
            </a:r>
            <a:r>
              <a:rPr kumimoji="0" lang="en-US"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mn-cs"/>
              </a:rPr>
              <a:t>.</a:t>
            </a:r>
            <a:endParaRPr kumimoji="0" lang="en-US" sz="3200" b="1" i="0" u="none" strike="noStrike" kern="0" cap="none" spc="0" normalizeH="0" baseline="0" noProof="0" dirty="0">
              <a:ln>
                <a:noFill/>
              </a:ln>
              <a:solidFill>
                <a:prstClr val="black"/>
              </a:solidFill>
              <a:effectLst/>
              <a:uLnTx/>
              <a:uFillTx/>
              <a:latin typeface="等线 Light" panose="020F0302020204030204"/>
              <a:ea typeface="+mn-ea"/>
              <a:cs typeface="Times New Roman" pitchFamily="18" charset="0"/>
            </a:endParaRPr>
          </a:p>
        </p:txBody>
      </p:sp>
      <p:cxnSp>
        <p:nvCxnSpPr>
          <p:cNvPr id="7" name="Straight Arrow Connector 6"/>
          <p:cNvCxnSpPr>
            <a:stCxn id="2" idx="3"/>
            <a:endCxn id="4" idx="1"/>
          </p:cNvCxnSpPr>
          <p:nvPr/>
        </p:nvCxnSpPr>
        <p:spPr>
          <a:xfrm flipV="1">
            <a:off x="2051090" y="3319367"/>
            <a:ext cx="1592438" cy="100050"/>
          </a:xfrm>
          <a:prstGeom prst="straightConnector1">
            <a:avLst/>
          </a:prstGeom>
          <a:noFill/>
          <a:ln w="28575" cap="flat" cmpd="sng" algn="ctr">
            <a:solidFill>
              <a:sysClr val="windowText" lastClr="000000"/>
            </a:solidFill>
            <a:prstDash val="solid"/>
            <a:miter lim="800000"/>
            <a:tailEnd type="arrow"/>
          </a:ln>
          <a:effectLst/>
        </p:spPr>
      </p:cxnSp>
      <p:cxnSp>
        <p:nvCxnSpPr>
          <p:cNvPr id="8" name="Straight Arrow Connector 7"/>
          <p:cNvCxnSpPr>
            <a:stCxn id="2" idx="3"/>
            <a:endCxn id="3" idx="1"/>
          </p:cNvCxnSpPr>
          <p:nvPr/>
        </p:nvCxnSpPr>
        <p:spPr>
          <a:xfrm flipV="1">
            <a:off x="2051090" y="327718"/>
            <a:ext cx="1619389" cy="3091699"/>
          </a:xfrm>
          <a:prstGeom prst="straightConnector1">
            <a:avLst/>
          </a:prstGeom>
          <a:noFill/>
          <a:ln w="28575" cap="flat" cmpd="sng" algn="ctr">
            <a:solidFill>
              <a:sysClr val="windowText" lastClr="000000"/>
            </a:solidFill>
            <a:prstDash val="solid"/>
            <a:miter lim="800000"/>
            <a:tailEnd type="arrow"/>
          </a:ln>
          <a:effectLst/>
        </p:spPr>
      </p:cxnSp>
      <p:cxnSp>
        <p:nvCxnSpPr>
          <p:cNvPr id="9" name="Straight Arrow Connector 8"/>
          <p:cNvCxnSpPr/>
          <p:nvPr/>
        </p:nvCxnSpPr>
        <p:spPr>
          <a:xfrm>
            <a:off x="2045032" y="3443008"/>
            <a:ext cx="1580944" cy="1345623"/>
          </a:xfrm>
          <a:prstGeom prst="straightConnector1">
            <a:avLst/>
          </a:prstGeom>
          <a:noFill/>
          <a:ln w="28575" cap="flat" cmpd="sng" algn="ctr">
            <a:solidFill>
              <a:sysClr val="windowText" lastClr="000000"/>
            </a:solidFill>
            <a:prstDash val="solid"/>
            <a:miter lim="800000"/>
            <a:tailEnd type="arrow"/>
          </a:ln>
          <a:effectLst/>
        </p:spPr>
      </p:cxnSp>
      <p:cxnSp>
        <p:nvCxnSpPr>
          <p:cNvPr id="10" name="Straight Arrow Connector 9"/>
          <p:cNvCxnSpPr>
            <a:stCxn id="2" idx="3"/>
          </p:cNvCxnSpPr>
          <p:nvPr/>
        </p:nvCxnSpPr>
        <p:spPr>
          <a:xfrm>
            <a:off x="2051090" y="3419417"/>
            <a:ext cx="1659044" cy="2727488"/>
          </a:xfrm>
          <a:prstGeom prst="straightConnector1">
            <a:avLst/>
          </a:prstGeom>
          <a:noFill/>
          <a:ln w="28575" cap="flat" cmpd="sng" algn="ctr">
            <a:solidFill>
              <a:sysClr val="windowText" lastClr="000000"/>
            </a:solidFill>
            <a:prstDash val="solid"/>
            <a:miter lim="800000"/>
            <a:tailEnd type="arrow"/>
          </a:ln>
          <a:effectLst/>
        </p:spPr>
      </p:cxnSp>
      <p:sp>
        <p:nvSpPr>
          <p:cNvPr id="11" name="Rounded Rectangle 10"/>
          <p:cNvSpPr/>
          <p:nvPr/>
        </p:nvSpPr>
        <p:spPr>
          <a:xfrm>
            <a:off x="3643528" y="1016239"/>
            <a:ext cx="7926371" cy="1336433"/>
          </a:xfrm>
          <a:prstGeom prst="roundRect">
            <a:avLst/>
          </a:prstGeom>
          <a:solidFill>
            <a:srgbClr val="ECF573"/>
          </a:solidFill>
          <a:ln w="12700" cap="flat" cmpd="sng" algn="ctr">
            <a:solidFill>
              <a:srgbClr val="4472C4">
                <a:shade val="50000"/>
              </a:srgbClr>
            </a:solidFill>
            <a:prstDash val="solid"/>
            <a:miter lim="800000"/>
          </a:ln>
          <a:effectLst/>
          <a:scene3d>
            <a:camera prst="orthographicFront"/>
            <a:lightRig rig="threePt" dir="t"/>
          </a:scene3d>
          <a:sp3d>
            <a:bevelT w="165100" prst="coolSlant"/>
          </a:sp3d>
        </p:spPr>
        <p:txBody>
          <a:bodyPr lIns="91310" tIns="45718" rIns="91310" bIns="45718" spcCol="0" rtlCol="0" anchor="ctr"/>
          <a:lstStyle/>
          <a:p>
            <a:pPr marL="0" marR="0" lvl="0" indent="0" algn="just" defTabSz="914400" eaLnBrk="1" fontAlgn="auto" latinLnBrk="0" hangingPunct="1">
              <a:lnSpc>
                <a:spcPct val="150000"/>
              </a:lnSpc>
              <a:spcBef>
                <a:spcPts val="0"/>
              </a:spcBef>
              <a:spcAft>
                <a:spcPts val="800"/>
              </a:spcAft>
              <a:buClrTx/>
              <a:buSzTx/>
              <a:buFontTx/>
              <a:buNone/>
              <a:tabLst>
                <a:tab pos="90040" algn="l"/>
                <a:tab pos="180078" algn="l"/>
              </a:tabLst>
              <a:defRPr/>
            </a:pPr>
            <a:r>
              <a:rPr kumimoji="0" lang="en-US" sz="3200" b="1" i="0" u="none" strike="noStrike" kern="0" cap="none" spc="0" normalizeH="0" baseline="0" noProof="0" dirty="0">
                <a:ln>
                  <a:noFill/>
                </a:ln>
                <a:solidFill>
                  <a:prstClr val="white"/>
                </a:solidFill>
                <a:effectLst/>
                <a:uLnTx/>
                <a:uFillTx/>
                <a:latin typeface="Times New Roman"/>
                <a:ea typeface="Calibri"/>
                <a:cs typeface="+mn-cs"/>
              </a:rPr>
              <a:t>	</a:t>
            </a:r>
            <a:endParaRPr kumimoji="0" lang="vi-VN" sz="3200" b="1" i="0" u="none" strike="noStrike" kern="0" cap="none" spc="0" normalizeH="0" baseline="0" noProof="0" dirty="0">
              <a:ln>
                <a:noFill/>
              </a:ln>
              <a:solidFill>
                <a:prstClr val="white"/>
              </a:solidFill>
              <a:effectLst/>
              <a:uLnTx/>
              <a:uFillTx/>
              <a:latin typeface="Times New Roman"/>
              <a:ea typeface="Calibri"/>
              <a:cs typeface="+mn-cs"/>
            </a:endParaRPr>
          </a:p>
          <a:p>
            <a:pPr marL="0" marR="0" lvl="0" indent="0" algn="just" defTabSz="914400" eaLnBrk="1" fontAlgn="auto" latinLnBrk="0" hangingPunct="1">
              <a:lnSpc>
                <a:spcPct val="100000"/>
              </a:lnSpc>
              <a:spcBef>
                <a:spcPts val="0"/>
              </a:spcBef>
              <a:spcAft>
                <a:spcPts val="800"/>
              </a:spcAft>
              <a:buClrTx/>
              <a:buSzTx/>
              <a:buFontTx/>
              <a:buNone/>
              <a:tabLst>
                <a:tab pos="90040" algn="l"/>
                <a:tab pos="180078" algn="l"/>
              </a:tabLst>
              <a:defRPr/>
            </a:pP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Tuỳ bút </a:t>
            </a:r>
            <a:r>
              <a:rPr lang="en-US" sz="3200" b="1" kern="0" noProof="0" dirty="0" err="1" smtClean="0">
                <a:solidFill>
                  <a:srgbClr val="0000FF"/>
                </a:solidFill>
                <a:latin typeface="Times New Roman" panose="02020603050405020304" pitchFamily="18" charset="0"/>
              </a:rPr>
              <a:t>ghi</a:t>
            </a:r>
            <a:r>
              <a:rPr lang="en-US" sz="3200" b="1" kern="0" noProof="0" dirty="0" smtClean="0">
                <a:solidFill>
                  <a:srgbClr val="0000FF"/>
                </a:solidFill>
                <a:latin typeface="Times New Roman" panose="02020603050405020304" pitchFamily="18" charset="0"/>
              </a:rPr>
              <a:t> </a:t>
            </a:r>
            <a:r>
              <a:rPr lang="en-US" sz="3200" b="1" kern="0" noProof="0" dirty="0" err="1" smtClean="0">
                <a:solidFill>
                  <a:srgbClr val="0000FF"/>
                </a:solidFill>
                <a:latin typeface="Times New Roman" panose="02020603050405020304" pitchFamily="18" charset="0"/>
              </a:rPr>
              <a:t>chép</a:t>
            </a:r>
            <a:r>
              <a:rPr lang="en-US" sz="3200" b="1" kern="0" noProof="0" dirty="0" smtClean="0">
                <a:solidFill>
                  <a:srgbClr val="0000FF"/>
                </a:solidFill>
                <a:latin typeface="Times New Roman" panose="02020603050405020304" pitchFamily="18" charset="0"/>
              </a:rPr>
              <a:t> </a:t>
            </a:r>
            <a:r>
              <a:rPr lang="en-US" sz="3200" b="1" kern="0" noProof="0" dirty="0" err="1" smtClean="0">
                <a:solidFill>
                  <a:srgbClr val="0000FF"/>
                </a:solidFill>
                <a:latin typeface="Times New Roman" panose="02020603050405020304" pitchFamily="18" charset="0"/>
              </a:rPr>
              <a:t>về</a:t>
            </a:r>
            <a:r>
              <a:rPr lang="en-US" sz="3200" b="1" kern="0" noProof="0" dirty="0" smtClean="0">
                <a:solidFill>
                  <a:srgbClr val="0000FF"/>
                </a:solidFill>
                <a:latin typeface="Times New Roman" panose="02020603050405020304" pitchFamily="18" charset="0"/>
              </a:rPr>
              <a:t> con </a:t>
            </a:r>
            <a:r>
              <a:rPr lang="en-US" sz="3200" b="1" kern="0" noProof="0" dirty="0" err="1" smtClean="0">
                <a:solidFill>
                  <a:srgbClr val="0000FF"/>
                </a:solidFill>
                <a:latin typeface="Times New Roman" panose="02020603050405020304" pitchFamily="18" charset="0"/>
              </a:rPr>
              <a:t>người</a:t>
            </a:r>
            <a:r>
              <a:rPr lang="en-US" sz="3200" b="1" kern="0" noProof="0" dirty="0" smtClean="0">
                <a:solidFill>
                  <a:srgbClr val="0000FF"/>
                </a:solidFill>
                <a:latin typeface="Times New Roman" panose="02020603050405020304" pitchFamily="18" charset="0"/>
              </a:rPr>
              <a:t>, </a:t>
            </a:r>
            <a:r>
              <a:rPr lang="en-US" sz="3200" b="1" kern="0" noProof="0" dirty="0" err="1" smtClean="0">
                <a:solidFill>
                  <a:srgbClr val="0000FF"/>
                </a:solidFill>
                <a:latin typeface="Times New Roman" panose="02020603050405020304" pitchFamily="18" charset="0"/>
              </a:rPr>
              <a:t>sự</a:t>
            </a:r>
            <a:r>
              <a:rPr lang="en-US" sz="3200" b="1" kern="0" noProof="0" dirty="0" smtClean="0">
                <a:solidFill>
                  <a:srgbClr val="0000FF"/>
                </a:solidFill>
                <a:latin typeface="Times New Roman" panose="02020603050405020304" pitchFamily="18" charset="0"/>
              </a:rPr>
              <a:t> </a:t>
            </a:r>
            <a:r>
              <a:rPr lang="en-US" sz="3200" b="1" kern="0" noProof="0" dirty="0" err="1" smtClean="0">
                <a:solidFill>
                  <a:srgbClr val="0000FF"/>
                </a:solidFill>
                <a:latin typeface="Times New Roman" panose="02020603050405020304" pitchFamily="18" charset="0"/>
              </a:rPr>
              <a:t>kiện</a:t>
            </a:r>
            <a:r>
              <a:rPr lang="en-US" sz="3200" b="1" kern="0" noProof="0" dirty="0" smtClean="0">
                <a:solidFill>
                  <a:srgbClr val="0000FF"/>
                </a:solidFill>
                <a:latin typeface="Times New Roman" panose="02020603050405020304" pitchFamily="18" charset="0"/>
              </a:rPr>
              <a:t> </a:t>
            </a:r>
            <a:r>
              <a:rPr lang="en-US" sz="3200" b="1" kern="0" noProof="0" dirty="0" err="1" smtClean="0">
                <a:solidFill>
                  <a:srgbClr val="0000FF"/>
                </a:solidFill>
                <a:latin typeface="Times New Roman" panose="02020603050405020304" pitchFamily="18" charset="0"/>
              </a:rPr>
              <a:t>cụ</a:t>
            </a:r>
            <a:r>
              <a:rPr lang="en-US" sz="3200" b="1" kern="0" noProof="0" dirty="0" smtClean="0">
                <a:solidFill>
                  <a:srgbClr val="0000FF"/>
                </a:solidFill>
                <a:latin typeface="Times New Roman" panose="02020603050405020304" pitchFamily="18" charset="0"/>
              </a:rPr>
              <a:t> </a:t>
            </a:r>
            <a:r>
              <a:rPr lang="en-US" sz="3200" b="1" kern="0" noProof="0" dirty="0" err="1" smtClean="0">
                <a:solidFill>
                  <a:srgbClr val="0000FF"/>
                </a:solidFill>
                <a:latin typeface="Times New Roman" panose="02020603050405020304" pitchFamily="18" charset="0"/>
              </a:rPr>
              <a:t>thể</a:t>
            </a:r>
            <a:r>
              <a:rPr lang="en-US" sz="3200" b="1" kern="0" noProof="0" dirty="0" smtClean="0">
                <a:solidFill>
                  <a:srgbClr val="0000FF"/>
                </a:solidFill>
                <a:latin typeface="Times New Roman" panose="02020603050405020304" pitchFamily="18" charset="0"/>
              </a:rPr>
              <a:t>, </a:t>
            </a:r>
            <a:r>
              <a:rPr lang="en-US" sz="3200" b="1" kern="0" noProof="0" dirty="0" err="1" smtClean="0">
                <a:solidFill>
                  <a:srgbClr val="0000FF"/>
                </a:solidFill>
                <a:latin typeface="Times New Roman" panose="02020603050405020304" pitchFamily="18" charset="0"/>
              </a:rPr>
              <a:t>có</a:t>
            </a:r>
            <a:r>
              <a:rPr lang="en-US" sz="3200" b="1" kern="0" noProof="0" dirty="0" smtClean="0">
                <a:solidFill>
                  <a:srgbClr val="0000FF"/>
                </a:solidFill>
                <a:latin typeface="Times New Roman" panose="02020603050405020304" pitchFamily="18" charset="0"/>
              </a:rPr>
              <a:t> </a:t>
            </a:r>
            <a:r>
              <a:rPr lang="en-US" sz="3200" b="1" kern="0" noProof="0" dirty="0" err="1" smtClean="0">
                <a:solidFill>
                  <a:srgbClr val="0000FF"/>
                </a:solidFill>
                <a:latin typeface="Times New Roman" panose="02020603050405020304" pitchFamily="18" charset="0"/>
              </a:rPr>
              <a:t>thực</a:t>
            </a:r>
            <a:r>
              <a:rPr lang="en-US" sz="3200" b="1" kern="0" noProof="0" dirty="0" smtClean="0">
                <a:solidFill>
                  <a:srgbClr val="0000FF"/>
                </a:solidFill>
                <a:latin typeface="Times New Roman" panose="02020603050405020304" pitchFamily="18" charset="0"/>
              </a:rPr>
              <a:t> </a:t>
            </a:r>
            <a:r>
              <a:rPr lang="en-US" sz="3200" b="1" kern="0" noProof="0" dirty="0" err="1" smtClean="0">
                <a:latin typeface="Times New Roman" panose="02020603050405020304" pitchFamily="18" charset="0"/>
              </a:rPr>
              <a:t>để</a:t>
            </a:r>
            <a:r>
              <a:rPr lang="en-US" sz="3200" b="1" kern="0" noProof="0" dirty="0" smtClean="0">
                <a:latin typeface="Times New Roman" panose="02020603050405020304" pitchFamily="18" charset="0"/>
              </a:rPr>
              <a:t> </a:t>
            </a:r>
            <a:r>
              <a:rPr lang="en-US" sz="3200" b="1" kern="0" noProof="0" dirty="0" err="1" smtClean="0">
                <a:latin typeface="Times New Roman" panose="02020603050405020304" pitchFamily="18" charset="0"/>
              </a:rPr>
              <a:t>tác</a:t>
            </a:r>
            <a:r>
              <a:rPr lang="en-US" sz="3200" b="1" kern="0" noProof="0" dirty="0" smtClean="0">
                <a:latin typeface="Times New Roman" panose="02020603050405020304" pitchFamily="18" charset="0"/>
              </a:rPr>
              <a:t> </a:t>
            </a:r>
            <a:r>
              <a:rPr lang="en-US" sz="3200" b="1" kern="0" noProof="0" dirty="0" err="1" smtClean="0">
                <a:latin typeface="Times New Roman" panose="02020603050405020304" pitchFamily="18" charset="0"/>
              </a:rPr>
              <a:t>giả</a:t>
            </a:r>
            <a:r>
              <a:rPr lang="en-US" sz="3200" b="1" kern="0" noProof="0" dirty="0" smtClean="0">
                <a:latin typeface="Times New Roman" panose="02020603050405020304" pitchFamily="18" charset="0"/>
              </a:rPr>
              <a:t> </a:t>
            </a:r>
            <a:r>
              <a:rPr lang="en-US" sz="3200" b="1" kern="0" noProof="0" dirty="0" err="1" smtClean="0">
                <a:latin typeface="Times New Roman" panose="02020603050405020304" pitchFamily="18" charset="0"/>
              </a:rPr>
              <a:t>thể</a:t>
            </a:r>
            <a:r>
              <a:rPr lang="en-US" sz="3200" b="1" kern="0" noProof="0" dirty="0" smtClean="0">
                <a:latin typeface="Times New Roman" panose="02020603050405020304" pitchFamily="18" charset="0"/>
              </a:rPr>
              <a:t> </a:t>
            </a:r>
            <a:r>
              <a:rPr lang="en-US" sz="3200" b="1" kern="0" noProof="0" dirty="0" err="1" smtClean="0">
                <a:latin typeface="Times New Roman" panose="02020603050405020304" pitchFamily="18" charset="0"/>
              </a:rPr>
              <a:t>hiện</a:t>
            </a:r>
            <a:r>
              <a:rPr lang="en-US" sz="3200" b="1" kern="0" noProof="0" dirty="0" smtClean="0">
                <a:latin typeface="Times New Roman" panose="02020603050405020304" pitchFamily="18" charset="0"/>
              </a:rPr>
              <a:t> </a:t>
            </a:r>
            <a:r>
              <a:rPr lang="en-US" sz="3200" b="1" kern="0" noProof="0" dirty="0" err="1" smtClean="0">
                <a:latin typeface="Times New Roman" panose="02020603050405020304" pitchFamily="18" charset="0"/>
              </a:rPr>
              <a:t>cảm</a:t>
            </a:r>
            <a:r>
              <a:rPr lang="en-US" sz="3200" b="1" kern="0" noProof="0" dirty="0" smtClean="0">
                <a:latin typeface="Times New Roman" panose="02020603050405020304" pitchFamily="18" charset="0"/>
              </a:rPr>
              <a:t> </a:t>
            </a:r>
            <a:r>
              <a:rPr lang="en-US" sz="3200" b="1" kern="0" noProof="0" dirty="0" err="1" smtClean="0">
                <a:latin typeface="Times New Roman" panose="02020603050405020304" pitchFamily="18" charset="0"/>
              </a:rPr>
              <a:t>xúc</a:t>
            </a:r>
            <a:r>
              <a:rPr lang="en-US" sz="3200" b="1" kern="0" noProof="0" dirty="0" smtClean="0">
                <a:latin typeface="Times New Roman" panose="02020603050405020304" pitchFamily="18" charset="0"/>
              </a:rPr>
              <a:t>, </a:t>
            </a:r>
            <a:r>
              <a:rPr lang="en-US" sz="3200" b="1" kern="0" noProof="0" dirty="0" err="1" smtClean="0">
                <a:latin typeface="Times New Roman" panose="02020603050405020304" pitchFamily="18" charset="0"/>
              </a:rPr>
              <a:t>tình</a:t>
            </a:r>
            <a:r>
              <a:rPr lang="en-US" sz="3200" b="1" kern="0" noProof="0" dirty="0" smtClean="0">
                <a:latin typeface="Times New Roman" panose="02020603050405020304" pitchFamily="18" charset="0"/>
              </a:rPr>
              <a:t> </a:t>
            </a:r>
            <a:r>
              <a:rPr lang="en-US" sz="3200" b="1" kern="0" noProof="0" dirty="0" err="1" smtClean="0">
                <a:latin typeface="Times New Roman" panose="02020603050405020304" pitchFamily="18" charset="0"/>
              </a:rPr>
              <a:t>cảm</a:t>
            </a:r>
            <a:r>
              <a:rPr lang="en-US" sz="3200" b="1" kern="0" noProof="0" dirty="0" smtClean="0">
                <a:latin typeface="Times New Roman" panose="02020603050405020304" pitchFamily="18" charset="0"/>
              </a:rPr>
              <a:t>, </a:t>
            </a:r>
            <a:r>
              <a:rPr lang="en-US" sz="3200" b="1" kern="0" noProof="0" dirty="0" err="1" smtClean="0">
                <a:latin typeface="Times New Roman" panose="02020603050405020304" pitchFamily="18" charset="0"/>
              </a:rPr>
              <a:t>suy</a:t>
            </a:r>
            <a:r>
              <a:rPr lang="en-US" sz="3200" b="1" kern="0" noProof="0" dirty="0" smtClean="0">
                <a:latin typeface="Times New Roman" panose="02020603050405020304" pitchFamily="18" charset="0"/>
              </a:rPr>
              <a:t> </a:t>
            </a:r>
            <a:r>
              <a:rPr lang="en-US" sz="3200" b="1" kern="0" noProof="0" dirty="0" err="1" smtClean="0">
                <a:latin typeface="Times New Roman" panose="02020603050405020304" pitchFamily="18" charset="0"/>
              </a:rPr>
              <a:t>nghĩ</a:t>
            </a:r>
            <a:r>
              <a:rPr lang="en-US" sz="3200" b="1" kern="0" noProof="0" dirty="0" smtClean="0">
                <a:latin typeface="Times New Roman" panose="02020603050405020304" pitchFamily="18" charset="0"/>
              </a:rPr>
              <a:t> </a:t>
            </a:r>
            <a:r>
              <a:rPr lang="en-US" sz="3200" b="1" kern="0" noProof="0" dirty="0" err="1" smtClean="0">
                <a:latin typeface="Times New Roman" panose="02020603050405020304" pitchFamily="18" charset="0"/>
              </a:rPr>
              <a:t>của</a:t>
            </a:r>
            <a:r>
              <a:rPr lang="en-US" sz="3200" b="1" kern="0" noProof="0" dirty="0" smtClean="0">
                <a:latin typeface="Times New Roman" panose="02020603050405020304" pitchFamily="18" charset="0"/>
              </a:rPr>
              <a:t> </a:t>
            </a:r>
            <a:r>
              <a:rPr lang="en-US" sz="3200" b="1" kern="0" noProof="0" dirty="0" err="1" smtClean="0">
                <a:latin typeface="Times New Roman" panose="02020603050405020304" pitchFamily="18" charset="0"/>
              </a:rPr>
              <a:t>mình</a:t>
            </a:r>
            <a:r>
              <a:rPr lang="en-US" sz="3200" b="1" kern="0" noProof="0" dirty="0" smtClean="0">
                <a:latin typeface="Times New Roman" panose="02020603050405020304" pitchFamily="18" charset="0"/>
              </a:rPr>
              <a:t>.</a:t>
            </a:r>
            <a:endParaRPr kumimoji="0" lang="en-US" sz="3200" b="1" i="0" u="none" strike="noStrike" kern="0" cap="none" spc="0" normalizeH="0" baseline="0" noProof="0" dirty="0" smtClean="0">
              <a:ln>
                <a:noFill/>
              </a:ln>
              <a:effectLst/>
              <a:uLnTx/>
              <a:uFillTx/>
              <a:latin typeface="等线 Light" panose="020F0302020204030204"/>
            </a:endParaRPr>
          </a:p>
          <a:p>
            <a:pPr marL="0" marR="0" lvl="0" indent="0" algn="just" defTabSz="914400" eaLnBrk="1" fontAlgn="auto" latinLnBrk="0" hangingPunct="1">
              <a:lnSpc>
                <a:spcPct val="150000"/>
              </a:lnSpc>
              <a:spcBef>
                <a:spcPts val="0"/>
              </a:spcBef>
              <a:spcAft>
                <a:spcPts val="800"/>
              </a:spcAft>
              <a:buClrTx/>
              <a:buSzTx/>
              <a:buFontTx/>
              <a:buNone/>
              <a:tabLst>
                <a:tab pos="90040" algn="l"/>
                <a:tab pos="180078" algn="l"/>
              </a:tabLst>
              <a:defRPr/>
            </a:pPr>
            <a:endParaRPr kumimoji="0" lang="en-US" sz="3200" b="1" i="0" u="none" strike="noStrike" kern="0" cap="none" spc="0" normalizeH="0" baseline="0" noProof="0" dirty="0">
              <a:ln>
                <a:noFill/>
              </a:ln>
              <a:solidFill>
                <a:prstClr val="black"/>
              </a:solidFill>
              <a:effectLst/>
              <a:uLnTx/>
              <a:uFillTx/>
              <a:latin typeface="等线" panose="020F0502020204030204"/>
              <a:ea typeface="Calibri"/>
              <a:cs typeface="Times New Roman"/>
            </a:endParaRPr>
          </a:p>
        </p:txBody>
      </p:sp>
      <p:cxnSp>
        <p:nvCxnSpPr>
          <p:cNvPr id="12" name="Straight Arrow Connector 11"/>
          <p:cNvCxnSpPr>
            <a:stCxn id="2" idx="3"/>
            <a:endCxn id="11" idx="1"/>
          </p:cNvCxnSpPr>
          <p:nvPr/>
        </p:nvCxnSpPr>
        <p:spPr>
          <a:xfrm flipV="1">
            <a:off x="2051090" y="1684456"/>
            <a:ext cx="1592438" cy="1734961"/>
          </a:xfrm>
          <a:prstGeom prst="straightConnector1">
            <a:avLst/>
          </a:prstGeom>
          <a:noFill/>
          <a:ln w="28575" cap="flat" cmpd="sng" algn="ctr">
            <a:solidFill>
              <a:sysClr val="windowText" lastClr="000000"/>
            </a:solidFill>
            <a:prstDash val="solid"/>
            <a:miter lim="800000"/>
            <a:tailEnd type="arrow"/>
          </a:ln>
          <a:effectLst/>
        </p:spPr>
      </p:cxnSp>
    </p:spTree>
    <p:extLst>
      <p:ext uri="{BB962C8B-B14F-4D97-AF65-F5344CB8AC3E}">
        <p14:creationId xmlns:p14="http://schemas.microsoft.com/office/powerpoint/2010/main" val="1882954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75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75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75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75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75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75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252" y="313898"/>
            <a:ext cx="11764370" cy="6225294"/>
          </a:xfrm>
          <a:prstGeom prst="rect">
            <a:avLst/>
          </a:prstGeom>
        </p:spPr>
        <p:txBody>
          <a:bodyPr wrap="square">
            <a:spAutoFit/>
          </a:bodyPr>
          <a:lstStyle/>
          <a:p>
            <a:pPr algn="ctr">
              <a:lnSpc>
                <a:spcPct val="107000"/>
              </a:lnSpc>
              <a:spcAft>
                <a:spcPts val="800"/>
              </a:spcAft>
              <a:defRPr/>
            </a:pPr>
            <a:r>
              <a:rPr lang="en-US" sz="3000" b="1" u="sng" dirty="0">
                <a:solidFill>
                  <a:srgbClr val="FF0066"/>
                </a:solidFill>
                <a:latin typeface="Times New Roman" panose="02020603050405020304" pitchFamily="18" charset="0"/>
                <a:ea typeface="Calibri" panose="020F0502020204030204" pitchFamily="34" charset="0"/>
                <a:cs typeface="Times New Roman" panose="02020603050405020304" pitchFamily="18" charset="0"/>
              </a:rPr>
              <a:t>VĂN BẢN </a:t>
            </a:r>
            <a:r>
              <a:rPr lang="en-US" sz="3000" b="1" u="sng" dirty="0" smtClean="0">
                <a:solidFill>
                  <a:srgbClr val="FF0066"/>
                </a:solidFill>
                <a:latin typeface="Times New Roman" panose="02020603050405020304" pitchFamily="18" charset="0"/>
                <a:ea typeface="Calibri" panose="020F0502020204030204" pitchFamily="34" charset="0"/>
                <a:cs typeface="Times New Roman" panose="02020603050405020304" pitchFamily="18" charset="0"/>
              </a:rPr>
              <a:t>2</a:t>
            </a:r>
            <a:endParaRPr lang="en-US" sz="3000" b="1" u="sng" dirty="0">
              <a:solidFill>
                <a:srgbClr val="FF0066"/>
              </a:solidFill>
              <a:ea typeface="Calibri" panose="020F0502020204030204" pitchFamily="34" charset="0"/>
              <a:cs typeface="Times New Roman" panose="02020603050405020304" pitchFamily="18" charset="0"/>
            </a:endParaRPr>
          </a:p>
          <a:p>
            <a:pPr algn="just">
              <a:lnSpc>
                <a:spcPct val="107000"/>
              </a:lnSpc>
              <a:spcAft>
                <a:spcPts val="800"/>
              </a:spcAft>
              <a:defRPr/>
            </a:pPr>
            <a:r>
              <a:rPr lang="en-US" sz="2800" b="1" dirty="0" smtClean="0">
                <a:solidFill>
                  <a:schemeClr val="tx1">
                    <a:lumMod val="95000"/>
                    <a:lumOff val="5000"/>
                  </a:schemeClr>
                </a:solidFill>
                <a:latin typeface="Times New Roman" pitchFamily="18" charset="0"/>
                <a:cs typeface="Times New Roman" pitchFamily="18" charset="0"/>
              </a:rPr>
              <a:t>  […]</a:t>
            </a:r>
            <a:r>
              <a:rPr lang="en-US" sz="3000" b="1" i="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Rơm</a:t>
            </a:r>
            <a:r>
              <a:rPr lang="en-US" sz="3000" b="1" i="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rất</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quen</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gần</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gũi</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gắn</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liền</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đời</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sống</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ngày</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nông</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dân</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quanh</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năm</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chân</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lấm</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tay</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bùn</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ai</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từng</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sinh</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ra</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lớn</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lên</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nơi</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thôn</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Tuổi</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thơ</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bọn</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trẻ</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trâu</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chúng</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mỗi</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khi</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mùa</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lúa</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chín</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lại</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hồ</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vùng</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vẫy</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thỏa</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thích</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tắm</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rơm</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cùng</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nhau</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vui</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chơi</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trò</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chơi</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trốn</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tìm</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đánh</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giặc</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giả</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nhào</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lộn</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nhảy</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múa</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trên</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rơm</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cười</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giòn</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tan,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rôm</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rả</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nghiêng</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xóm</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làng</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hòa</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quyện</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ánh</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trăng</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thanh</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từng</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cơn</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gió</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mát</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tạo</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nên</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bức</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tranh</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làng</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yên</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bình</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ấm</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áp</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Rơm</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cứ</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theo</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lớn</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lên</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qua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từng</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trang</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sách</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Rơm</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đã</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vào</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ca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dao</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thuở</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rõ</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nhưng</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lẽ</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nó</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đã</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ăn</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sâu</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vào</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tiềm</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dân</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Việt</a:t>
            </a:r>
            <a:r>
              <a:rPr lang="en-US" sz="3000" b="1" i="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chemeClr val="tx1">
                    <a:lumMod val="95000"/>
                    <a:lumOff val="5000"/>
                  </a:schemeClr>
                </a:solidFill>
                <a:latin typeface="Times New Roman" pitchFamily="18" charset="0"/>
                <a:cs typeface="Times New Roman" pitchFamily="18" charset="0"/>
              </a:rPr>
              <a:t>[…]</a:t>
            </a:r>
            <a:endParaRPr lang="en-US" sz="3000" b="1" dirty="0">
              <a:solidFill>
                <a:prstClr val="black"/>
              </a:solidFill>
              <a:ea typeface="Calibri" panose="020F0502020204030204" pitchFamily="34" charset="0"/>
              <a:cs typeface="Times New Roman" panose="02020603050405020304" pitchFamily="18" charset="0"/>
            </a:endParaRPr>
          </a:p>
          <a:p>
            <a:pPr marL="2743200" indent="457200" algn="just">
              <a:lnSpc>
                <a:spcPct val="107000"/>
              </a:lnSpc>
              <a:spcAft>
                <a:spcPts val="800"/>
              </a:spcAft>
              <a:defRPr/>
            </a:pP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sz="30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Rơm</a:t>
            </a:r>
            <a:r>
              <a:rPr lang="en-US" sz="30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rạ</a:t>
            </a:r>
            <a:r>
              <a:rPr lang="en-US" sz="30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quê</a:t>
            </a:r>
            <a:r>
              <a:rPr lang="en-US" sz="30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tôi</a:t>
            </a:r>
            <a:r>
              <a:rPr lang="en-US" sz="30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Phạm</a:t>
            </a:r>
            <a:r>
              <a:rPr lang="en-US" sz="3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Hồng</a:t>
            </a:r>
            <a:r>
              <a:rPr lang="en-US" sz="3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Soi</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3000" b="1"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9422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9829" y="2768202"/>
            <a:ext cx="1892513" cy="1527962"/>
          </a:xfrm>
          <a:prstGeom prst="roundRect">
            <a:avLst/>
          </a:prstGeom>
          <a:solidFill>
            <a:schemeClr val="accent5">
              <a:lumMod val="20000"/>
              <a:lumOff val="80000"/>
            </a:schemeClr>
          </a:solidFill>
          <a:ln w="12700" cap="flat" cmpd="sng" algn="ctr">
            <a:solidFill>
              <a:srgbClr val="4472C4"/>
            </a:solidFill>
            <a:prstDash val="solid"/>
            <a:miter lim="800000"/>
          </a:ln>
          <a:effectLst/>
          <a:scene3d>
            <a:camera prst="orthographicFront"/>
            <a:lightRig rig="threePt" dir="t"/>
          </a:scene3d>
          <a:sp3d>
            <a:bevelT w="165100" prst="coolSlant"/>
          </a:sp3d>
        </p:spPr>
        <p:txBody>
          <a:bodyPr lIns="91310" tIns="45718" rIns="91310" bIns="45718" spcCol="0" rtlCol="0" anchor="ctr"/>
          <a:lstStyle/>
          <a:p>
            <a:pPr marL="0" marR="0" lvl="0" indent="0" algn="ctr" defTabSz="914400" eaLnBrk="1" fontAlgn="auto" latinLnBrk="0" hangingPunct="1">
              <a:lnSpc>
                <a:spcPct val="100000"/>
              </a:lnSpc>
              <a:spcBef>
                <a:spcPts val="0"/>
              </a:spcBef>
              <a:spcAft>
                <a:spcPts val="800"/>
              </a:spcAft>
              <a:buClrTx/>
              <a:buSzTx/>
              <a:buFontTx/>
              <a:buNone/>
              <a:tabLst>
                <a:tab pos="90040" algn="l"/>
                <a:tab pos="180078" algn="l"/>
              </a:tabLst>
              <a:defRPr/>
            </a:pPr>
            <a:r>
              <a:rPr kumimoji="0" lang="vi-VN" sz="4000" b="1" i="0" u="none" strike="noStrike" kern="0" cap="none" spc="0" normalizeH="0" baseline="0" noProof="0" dirty="0">
                <a:ln>
                  <a:noFill/>
                </a:ln>
                <a:solidFill>
                  <a:srgbClr val="FF0000"/>
                </a:solidFill>
                <a:effectLst/>
                <a:uLnTx/>
                <a:uFillTx/>
                <a:latin typeface="Times New Roman"/>
                <a:ea typeface="Calibri"/>
                <a:cs typeface="Times New Roman"/>
              </a:rPr>
              <a:t>Tản văn</a:t>
            </a:r>
            <a:endParaRPr kumimoji="0" lang="en-US" sz="4000" b="0" i="0" u="none" strike="noStrike" kern="0" cap="none" spc="0" normalizeH="0" baseline="0" noProof="0" dirty="0">
              <a:ln>
                <a:noFill/>
              </a:ln>
              <a:solidFill>
                <a:srgbClr val="FF0000"/>
              </a:solidFill>
              <a:effectLst/>
              <a:uLnTx/>
              <a:uFillTx/>
              <a:latin typeface="等线" panose="020F0502020204030204"/>
              <a:ea typeface="Calibri"/>
              <a:cs typeface="Times New Roman"/>
            </a:endParaRPr>
          </a:p>
        </p:txBody>
      </p:sp>
      <p:sp>
        <p:nvSpPr>
          <p:cNvPr id="3" name="Rounded Rectangle 2"/>
          <p:cNvSpPr/>
          <p:nvPr/>
        </p:nvSpPr>
        <p:spPr>
          <a:xfrm>
            <a:off x="3420887" y="347729"/>
            <a:ext cx="8266302" cy="1171905"/>
          </a:xfrm>
          <a:prstGeom prst="roundRect">
            <a:avLst/>
          </a:prstGeom>
          <a:solidFill>
            <a:srgbClr val="FFF2C9"/>
          </a:solidFill>
          <a:ln w="12700" cap="flat" cmpd="sng" algn="ctr">
            <a:solidFill>
              <a:srgbClr val="4472C4">
                <a:shade val="50000"/>
              </a:srgbClr>
            </a:solidFill>
            <a:prstDash val="solid"/>
            <a:miter lim="800000"/>
          </a:ln>
          <a:effectLst/>
          <a:scene3d>
            <a:camera prst="orthographicFront"/>
            <a:lightRig rig="threePt" dir="t"/>
          </a:scene3d>
          <a:sp3d>
            <a:bevelT w="165100" prst="coolSlant"/>
          </a:sp3d>
        </p:spPr>
        <p:txBody>
          <a:bodyPr lIns="91310" tIns="45718" rIns="91310" bIns="45718" spcCol="0" rtlCol="0" anchor="ctr"/>
          <a:lstStyle/>
          <a:p>
            <a:pPr marL="0" marR="0" lvl="0" indent="0" algn="just" defTabSz="914400" eaLnBrk="1" fontAlgn="auto" latinLnBrk="0" hangingPunct="1">
              <a:lnSpc>
                <a:spcPct val="100000"/>
              </a:lnSpc>
              <a:spcBef>
                <a:spcPts val="0"/>
              </a:spcBef>
              <a:spcAft>
                <a:spcPts val="800"/>
              </a:spcAft>
              <a:buClrTx/>
              <a:buSzTx/>
              <a:buFontTx/>
              <a:buNone/>
              <a:tabLst>
                <a:tab pos="90040" algn="l"/>
                <a:tab pos="180078" algn="l"/>
              </a:tabLst>
              <a:defRPr/>
            </a:pP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Là thể loại văn xuôi </a:t>
            </a:r>
            <a:r>
              <a:rPr kumimoji="0" lang="vi-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mn-cs"/>
              </a:rPr>
              <a:t>ngắn gọn, hàm </a:t>
            </a:r>
            <a:r>
              <a:rPr kumimoji="0" lang="vi-VN"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mn-cs"/>
              </a:rPr>
              <a:t>súc</a:t>
            </a:r>
            <a:r>
              <a:rPr kumimoji="0" lang="en-US" sz="3200" b="1" i="0" u="none" strike="noStrike" kern="0" cap="none" spc="0" normalizeH="0" baseline="0" noProof="0" dirty="0" smtClean="0">
                <a:ln>
                  <a:noFill/>
                </a:ln>
                <a:solidFill>
                  <a:prstClr val="black"/>
                </a:solidFill>
                <a:effectLst/>
                <a:uLnTx/>
                <a:uFillTx/>
                <a:latin typeface="等线 Light" panose="020F0302020204030204"/>
                <a:ea typeface="+mn-ea"/>
                <a:cs typeface="+mn-cs"/>
              </a:rPr>
              <a:t>. </a:t>
            </a:r>
            <a:endPar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endParaRPr>
          </a:p>
        </p:txBody>
      </p:sp>
      <p:sp>
        <p:nvSpPr>
          <p:cNvPr id="4" name="Rounded Rectangle 3"/>
          <p:cNvSpPr/>
          <p:nvPr/>
        </p:nvSpPr>
        <p:spPr>
          <a:xfrm>
            <a:off x="3265510" y="3821677"/>
            <a:ext cx="8456338" cy="1472503"/>
          </a:xfrm>
          <a:prstGeom prst="roundRect">
            <a:avLst/>
          </a:prstGeom>
          <a:solidFill>
            <a:srgbClr val="ECC6E9"/>
          </a:solidFill>
          <a:ln w="12700" cap="flat" cmpd="sng" algn="ctr">
            <a:solidFill>
              <a:srgbClr val="4472C4">
                <a:shade val="50000"/>
              </a:srgbClr>
            </a:solidFill>
            <a:prstDash val="solid"/>
            <a:miter lim="800000"/>
          </a:ln>
          <a:effectLst/>
          <a:scene3d>
            <a:camera prst="orthographicFront"/>
            <a:lightRig rig="threePt" dir="t"/>
          </a:scene3d>
          <a:sp3d>
            <a:bevelT w="165100" prst="coolSlant"/>
          </a:sp3d>
        </p:spPr>
        <p:txBody>
          <a:bodyPr lIns="91310" tIns="45718" rIns="91310" bIns="45718" spcCol="0" rtlCol="0" anchor="ctr"/>
          <a:lstStyle/>
          <a:p>
            <a:pPr marL="0" marR="0" lvl="0" indent="0" algn="just" defTabSz="914400" eaLnBrk="1" fontAlgn="auto" latinLnBrk="0" hangingPunct="1">
              <a:lnSpc>
                <a:spcPct val="100000"/>
              </a:lnSpc>
              <a:spcBef>
                <a:spcPts val="0"/>
              </a:spcBef>
              <a:spcAft>
                <a:spcPts val="800"/>
              </a:spcAft>
              <a:buClrTx/>
              <a:buSzTx/>
              <a:buFontTx/>
              <a:buNone/>
              <a:tabLst>
                <a:tab pos="90040" algn="l"/>
                <a:tab pos="180078" algn="l"/>
              </a:tabLst>
              <a:defRPr/>
            </a:pPr>
            <a:r>
              <a:rPr kumimoji="0" lang="en-US" sz="3200" b="1" i="0" u="none" strike="noStrike" kern="0" cap="none" spc="0" normalizeH="0" baseline="0" noProof="0" dirty="0">
                <a:ln>
                  <a:noFill/>
                </a:ln>
                <a:solidFill>
                  <a:prstClr val="white"/>
                </a:solidFill>
                <a:effectLst/>
                <a:uLnTx/>
                <a:uFillTx/>
                <a:latin typeface="Times New Roman"/>
                <a:ea typeface="Calibri"/>
                <a:cs typeface="+mn-cs"/>
              </a:rPr>
              <a:t>	</a:t>
            </a:r>
            <a:r>
              <a:rPr kumimoji="0" lang="vi-VN"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mn-cs"/>
              </a:rPr>
              <a:t>Tản </a:t>
            </a: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văn khá </a:t>
            </a:r>
            <a:r>
              <a:rPr kumimoji="0" lang="vi-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mn-cs"/>
              </a:rPr>
              <a:t>tự do </a:t>
            </a: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trong cách biểu </a:t>
            </a:r>
            <a:r>
              <a:rPr kumimoji="0" lang="vi-VN"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mn-cs"/>
              </a:rPr>
              <a:t>hiện</a:t>
            </a:r>
            <a:r>
              <a:rPr kumimoji="0" lang="en-US"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mn-cs"/>
              </a:rPr>
              <a:t>.</a:t>
            </a:r>
            <a:endParaRPr kumimoji="0" lang="en-US" sz="3200" b="1" i="0" u="none" strike="noStrike" kern="0" cap="none" spc="0" normalizeH="0" baseline="0" noProof="0" dirty="0">
              <a:ln>
                <a:noFill/>
              </a:ln>
              <a:solidFill>
                <a:prstClr val="black"/>
              </a:solidFill>
              <a:effectLst/>
              <a:uLnTx/>
              <a:uFillTx/>
              <a:latin typeface="等线" panose="020F0502020204030204"/>
              <a:ea typeface="Calibri"/>
              <a:cs typeface="Times New Roman"/>
            </a:endParaRPr>
          </a:p>
        </p:txBody>
      </p:sp>
      <p:sp>
        <p:nvSpPr>
          <p:cNvPr id="5" name="Rounded Rectangle 4"/>
          <p:cNvSpPr/>
          <p:nvPr/>
        </p:nvSpPr>
        <p:spPr>
          <a:xfrm>
            <a:off x="3407817" y="5528984"/>
            <a:ext cx="8338684" cy="1306704"/>
          </a:xfrm>
          <a:prstGeom prst="roundRect">
            <a:avLst/>
          </a:prstGeom>
          <a:solidFill>
            <a:srgbClr val="FFF2C9"/>
          </a:solidFill>
          <a:ln w="12700" cap="flat" cmpd="sng" algn="ctr">
            <a:solidFill>
              <a:srgbClr val="4472C4">
                <a:shade val="50000"/>
              </a:srgbClr>
            </a:solidFill>
            <a:prstDash val="solid"/>
            <a:miter lim="800000"/>
          </a:ln>
          <a:effectLst/>
          <a:scene3d>
            <a:camera prst="orthographicFront"/>
            <a:lightRig rig="threePt" dir="t"/>
          </a:scene3d>
          <a:sp3d>
            <a:bevelT w="165100" prst="coolSlant"/>
          </a:sp3d>
        </p:spPr>
        <p:txBody>
          <a:bodyPr lIns="91310" tIns="45718" rIns="91310" bIns="45718" spcCol="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 </a:t>
            </a:r>
            <a:r>
              <a:rPr kumimoji="0" lang="vi-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mn-cs"/>
              </a:rPr>
              <a:t>Ngôn từ</a:t>
            </a:r>
            <a:r>
              <a:rPr kumimoji="0" lang="vi-VN"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mn-cs"/>
              </a:rPr>
              <a:t>:</a:t>
            </a:r>
            <a:r>
              <a:rPr kumimoji="0" lang="en-US" sz="3200" b="1" i="0" u="none" strike="noStrike" kern="0" cap="none" spc="0" normalizeH="0" baseline="0" noProof="0" dirty="0" smtClean="0">
                <a:ln>
                  <a:noFill/>
                </a:ln>
                <a:solidFill>
                  <a:prstClr val="black"/>
                </a:solidFill>
                <a:effectLst/>
                <a:uLnTx/>
                <a:uFillTx/>
                <a:latin typeface="等线 Light" panose="020F0302020204030204"/>
                <a:ea typeface="+mn-ea"/>
                <a:cs typeface="+mn-cs"/>
              </a:rPr>
              <a:t> </a:t>
            </a:r>
            <a:r>
              <a:rPr kumimoji="0" lang="vi-VN"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mn-cs"/>
              </a:rPr>
              <a:t>gần </a:t>
            </a: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rPr>
              <a:t>gũi đời </a:t>
            </a:r>
            <a:r>
              <a:rPr kumimoji="0" lang="vi-VN"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mn-cs"/>
              </a:rPr>
              <a:t>thường</a:t>
            </a:r>
            <a:r>
              <a:rPr kumimoji="0" lang="en-US"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mn-cs"/>
              </a:rPr>
              <a:t>.</a:t>
            </a:r>
            <a:endParaRPr kumimoji="0" lang="en-US" sz="3200" b="1" i="0" u="none" strike="noStrike" kern="0" cap="none" spc="0" normalizeH="0" baseline="0" noProof="0" dirty="0">
              <a:ln>
                <a:noFill/>
              </a:ln>
              <a:solidFill>
                <a:prstClr val="black"/>
              </a:solidFill>
              <a:effectLst/>
              <a:uLnTx/>
              <a:uFillTx/>
              <a:latin typeface="等线 Light" panose="020F0302020204030204"/>
              <a:ea typeface="+mn-ea"/>
              <a:cs typeface="+mn-cs"/>
            </a:endParaRPr>
          </a:p>
        </p:txBody>
      </p:sp>
      <p:cxnSp>
        <p:nvCxnSpPr>
          <p:cNvPr id="6" name="Straight Arrow Connector 5"/>
          <p:cNvCxnSpPr>
            <a:endCxn id="3" idx="1"/>
          </p:cNvCxnSpPr>
          <p:nvPr/>
        </p:nvCxnSpPr>
        <p:spPr>
          <a:xfrm flipV="1">
            <a:off x="1949373" y="933682"/>
            <a:ext cx="1471514" cy="2690707"/>
          </a:xfrm>
          <a:prstGeom prst="straightConnector1">
            <a:avLst/>
          </a:prstGeom>
          <a:noFill/>
          <a:ln w="28575" cap="flat" cmpd="sng" algn="ctr">
            <a:solidFill>
              <a:sysClr val="windowText" lastClr="000000"/>
            </a:solidFill>
            <a:prstDash val="solid"/>
            <a:miter lim="800000"/>
            <a:tailEnd type="arrow"/>
          </a:ln>
          <a:effectLst/>
        </p:spPr>
      </p:cxnSp>
      <p:cxnSp>
        <p:nvCxnSpPr>
          <p:cNvPr id="8" name="Straight Arrow Connector 7"/>
          <p:cNvCxnSpPr>
            <a:endCxn id="4" idx="1"/>
          </p:cNvCxnSpPr>
          <p:nvPr/>
        </p:nvCxnSpPr>
        <p:spPr>
          <a:xfrm>
            <a:off x="1992997" y="3616147"/>
            <a:ext cx="1272513" cy="941782"/>
          </a:xfrm>
          <a:prstGeom prst="straightConnector1">
            <a:avLst/>
          </a:prstGeom>
          <a:noFill/>
          <a:ln w="28575" cap="flat" cmpd="sng" algn="ctr">
            <a:solidFill>
              <a:sysClr val="windowText" lastClr="000000"/>
            </a:solidFill>
            <a:prstDash val="solid"/>
            <a:miter lim="800000"/>
            <a:tailEnd type="arrow"/>
          </a:ln>
          <a:effectLst/>
        </p:spPr>
      </p:cxnSp>
      <p:cxnSp>
        <p:nvCxnSpPr>
          <p:cNvPr id="11" name="Straight Arrow Connector 10"/>
          <p:cNvCxnSpPr>
            <a:endCxn id="5" idx="1"/>
          </p:cNvCxnSpPr>
          <p:nvPr/>
        </p:nvCxnSpPr>
        <p:spPr>
          <a:xfrm>
            <a:off x="1960672" y="3588750"/>
            <a:ext cx="1447145" cy="2593586"/>
          </a:xfrm>
          <a:prstGeom prst="straightConnector1">
            <a:avLst/>
          </a:prstGeom>
          <a:noFill/>
          <a:ln w="28575" cap="flat" cmpd="sng" algn="ctr">
            <a:solidFill>
              <a:sysClr val="windowText" lastClr="000000"/>
            </a:solidFill>
            <a:prstDash val="solid"/>
            <a:miter lim="800000"/>
            <a:tailEnd type="arrow"/>
          </a:ln>
          <a:effectLst/>
        </p:spPr>
      </p:cxnSp>
      <p:sp>
        <p:nvSpPr>
          <p:cNvPr id="9" name="Rounded Rectangle 8"/>
          <p:cNvSpPr/>
          <p:nvPr/>
        </p:nvSpPr>
        <p:spPr>
          <a:xfrm>
            <a:off x="3365926" y="1731991"/>
            <a:ext cx="8402889" cy="1742965"/>
          </a:xfrm>
          <a:prstGeom prst="roundRect">
            <a:avLst/>
          </a:prstGeom>
          <a:solidFill>
            <a:srgbClr val="F0F793"/>
          </a:solidFill>
          <a:ln w="12700" cap="flat" cmpd="sng" algn="ctr">
            <a:solidFill>
              <a:srgbClr val="4472C4">
                <a:shade val="50000"/>
              </a:srgbClr>
            </a:solidFill>
            <a:prstDash val="solid"/>
            <a:miter lim="800000"/>
          </a:ln>
          <a:effectLst/>
          <a:scene3d>
            <a:camera prst="orthographicFront"/>
            <a:lightRig rig="threePt" dir="t"/>
          </a:scene3d>
          <a:sp3d>
            <a:bevelT w="165100" prst="coolSlant"/>
          </a:sp3d>
        </p:spPr>
        <p:txBody>
          <a:bodyPr lIns="91310" tIns="45718" rIns="91310" bIns="45718" spcCol="0" rtlCol="0" anchor="ctr"/>
          <a:lstStyle/>
          <a:p>
            <a:pPr marL="0" marR="0" lvl="0" indent="0" algn="just" defTabSz="914400" eaLnBrk="1" fontAlgn="auto" latinLnBrk="0" hangingPunct="1">
              <a:lnSpc>
                <a:spcPct val="100000"/>
              </a:lnSpc>
              <a:spcBef>
                <a:spcPts val="0"/>
              </a:spcBef>
              <a:spcAft>
                <a:spcPts val="800"/>
              </a:spcAft>
              <a:buClrTx/>
              <a:buSzTx/>
              <a:buFontTx/>
              <a:buNone/>
              <a:tabLst>
                <a:tab pos="90040" algn="l"/>
                <a:tab pos="180078" algn="l"/>
              </a:tabLst>
              <a:defRPr/>
            </a:pPr>
            <a:r>
              <a:rPr kumimoji="0" lang="en-US" sz="3200"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dựa</a:t>
            </a:r>
            <a:r>
              <a:rPr kumimoji="0" lang="en-US"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vài</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nét</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chấm</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phá</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sống</a:t>
            </a:r>
            <a:r>
              <a:rPr lang="en-US" sz="3200" b="1" kern="0" dirty="0">
                <a:solidFill>
                  <a:prstClr val="black"/>
                </a:solidFill>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trạng</a:t>
            </a:r>
            <a:r>
              <a:rPr kumimoji="0" lang="en-US"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endParaRPr>
          </a:p>
        </p:txBody>
      </p:sp>
      <p:cxnSp>
        <p:nvCxnSpPr>
          <p:cNvPr id="12" name="Straight Arrow Connector 11"/>
          <p:cNvCxnSpPr>
            <a:stCxn id="2" idx="3"/>
            <a:endCxn id="9" idx="1"/>
          </p:cNvCxnSpPr>
          <p:nvPr/>
        </p:nvCxnSpPr>
        <p:spPr>
          <a:xfrm flipV="1">
            <a:off x="1982342" y="2603474"/>
            <a:ext cx="1383584" cy="928709"/>
          </a:xfrm>
          <a:prstGeom prst="straightConnector1">
            <a:avLst/>
          </a:prstGeom>
          <a:noFill/>
          <a:ln w="28575" cap="flat" cmpd="sng" algn="ctr">
            <a:solidFill>
              <a:sysClr val="windowText" lastClr="000000"/>
            </a:solidFill>
            <a:prstDash val="solid"/>
            <a:miter lim="800000"/>
            <a:tailEnd type="arrow"/>
          </a:ln>
          <a:effectLst/>
        </p:spPr>
      </p:cxnSp>
    </p:spTree>
    <p:extLst>
      <p:ext uri="{BB962C8B-B14F-4D97-AF65-F5344CB8AC3E}">
        <p14:creationId xmlns:p14="http://schemas.microsoft.com/office/powerpoint/2010/main" val="3354993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750"/>
                                        <p:tgtEl>
                                          <p:spTgt spid="12"/>
                                        </p:tgtEl>
                                      </p:cBhvr>
                                    </p:animEffect>
                                  </p:childTnLst>
                                </p:cTn>
                              </p:par>
                            </p:childTnLst>
                          </p:cTn>
                        </p:par>
                        <p:par>
                          <p:cTn id="22" fill="hold">
                            <p:stCondLst>
                              <p:cond delay="75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75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750"/>
                                        <p:tgtEl>
                                          <p:spTgt spid="8"/>
                                        </p:tgtEl>
                                      </p:cBhvr>
                                    </p:animEffect>
                                  </p:childTnLst>
                                </p:cTn>
                              </p:par>
                            </p:childTnLst>
                          </p:cTn>
                        </p:par>
                        <p:par>
                          <p:cTn id="31" fill="hold">
                            <p:stCondLst>
                              <p:cond delay="750"/>
                            </p:stCondLst>
                            <p:childTnLst>
                              <p:par>
                                <p:cTn id="32" presetID="10" presetClass="entr"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75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750"/>
                                        <p:tgtEl>
                                          <p:spTgt spid="11"/>
                                        </p:tgtEl>
                                      </p:cBhvr>
                                    </p:animEffect>
                                  </p:childTnLst>
                                </p:cTn>
                              </p:par>
                            </p:childTnLst>
                          </p:cTn>
                        </p:par>
                        <p:par>
                          <p:cTn id="40" fill="hold">
                            <p:stCondLst>
                              <p:cond delay="750"/>
                            </p:stCondLst>
                            <p:childTnLst>
                              <p:par>
                                <p:cTn id="41" presetID="10" presetClass="entr" presetSubtype="0"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e:&lt;strong&gt;Hoa đào&lt;/strong&gt;.JPG - Wikimedia Comm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41563"/>
            <a:ext cx="5988676" cy="6816435"/>
          </a:xfrm>
          <a:prstGeom prst="rect">
            <a:avLst/>
          </a:prstGeom>
        </p:spPr>
      </p:pic>
      <p:pic>
        <p:nvPicPr>
          <p:cNvPr id="3" name="Picture 2" descr="Biểu tượng mai vàng? Tất tần tật những thông tin bạn cần b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828" y="41564"/>
            <a:ext cx="6001556" cy="6816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725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Quang Nam yeu thuong - Phi thuy Hanh.MP3">
            <a:hlinkClick r:id="" action="ppaction://media"/>
            <a:extLst>
              <a:ext uri="{FF2B5EF4-FFF2-40B4-BE49-F238E27FC236}">
                <a16:creationId xmlns:a16="http://schemas.microsoft.com/office/drawing/2014/main" id="{BF4737EA-DA83-491D-A97A-98D16B653ED2}"/>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02108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29">
            <a:extLst>
              <a:ext uri="{FF2B5EF4-FFF2-40B4-BE49-F238E27FC236}">
                <a16:creationId xmlns:a16="http://schemas.microsoft.com/office/drawing/2014/main" id="{EE696A87-A1D9-4588-B63E-0A9358B254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5667"/>
            <a:ext cx="1208414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BLULINE">
            <a:extLst>
              <a:ext uri="{FF2B5EF4-FFF2-40B4-BE49-F238E27FC236}">
                <a16:creationId xmlns:a16="http://schemas.microsoft.com/office/drawing/2014/main" id="{BF8CED3E-5947-4549-9345-373E18362D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2613" y="6570664"/>
            <a:ext cx="3344862" cy="5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descr="FIREW1">
            <a:extLst>
              <a:ext uri="{FF2B5EF4-FFF2-40B4-BE49-F238E27FC236}">
                <a16:creationId xmlns:a16="http://schemas.microsoft.com/office/drawing/2014/main" id="{2E0F4CB1-579F-45CC-AC6F-8C35AF7AAD4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0476215" flipH="1">
            <a:off x="7924801" y="1144588"/>
            <a:ext cx="1617663"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descr="FIREW1">
            <a:extLst>
              <a:ext uri="{FF2B5EF4-FFF2-40B4-BE49-F238E27FC236}">
                <a16:creationId xmlns:a16="http://schemas.microsoft.com/office/drawing/2014/main" id="{0C309C89-73DC-4336-BBFA-73E54ED0D32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3186530" flipH="1">
            <a:off x="1616075" y="320675"/>
            <a:ext cx="1371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descr="FIREW1">
            <a:extLst>
              <a:ext uri="{FF2B5EF4-FFF2-40B4-BE49-F238E27FC236}">
                <a16:creationId xmlns:a16="http://schemas.microsoft.com/office/drawing/2014/main" id="{8BAE962E-60A9-49CD-AF54-261F18E3DE3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0285718" flipH="1">
            <a:off x="8747125" y="777875"/>
            <a:ext cx="1371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0" descr="FIREW1">
            <a:extLst>
              <a:ext uri="{FF2B5EF4-FFF2-40B4-BE49-F238E27FC236}">
                <a16:creationId xmlns:a16="http://schemas.microsoft.com/office/drawing/2014/main" id="{B95E3C0E-3533-499B-B680-A56E7FE2939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943211" flipH="1">
            <a:off x="2208213" y="758825"/>
            <a:ext cx="1371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1" descr="FloralCorner1">
            <a:extLst>
              <a:ext uri="{FF2B5EF4-FFF2-40B4-BE49-F238E27FC236}">
                <a16:creationId xmlns:a16="http://schemas.microsoft.com/office/drawing/2014/main" id="{A343EDB2-A2BB-4644-B720-5A0F9DCB3D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317193" y="5115513"/>
            <a:ext cx="1692275"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2" descr="FloralCorner1">
            <a:extLst>
              <a:ext uri="{FF2B5EF4-FFF2-40B4-BE49-F238E27FC236}">
                <a16:creationId xmlns:a16="http://schemas.microsoft.com/office/drawing/2014/main" id="{CF4CF377-7415-4220-9A09-6A2B8BD27C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28245" y="5027761"/>
            <a:ext cx="1692275"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3" descr="FloralCorner1">
            <a:extLst>
              <a:ext uri="{FF2B5EF4-FFF2-40B4-BE49-F238E27FC236}">
                <a16:creationId xmlns:a16="http://schemas.microsoft.com/office/drawing/2014/main" id="{6553566A-D2C4-4663-800F-C231C452E3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flipV="1">
            <a:off x="172141" y="160052"/>
            <a:ext cx="1692275"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4" descr="FloralCorner1">
            <a:extLst>
              <a:ext uri="{FF2B5EF4-FFF2-40B4-BE49-F238E27FC236}">
                <a16:creationId xmlns:a16="http://schemas.microsoft.com/office/drawing/2014/main" id="{489ADFFB-D815-4E17-BECD-FCA757BC8D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V="1">
            <a:off x="10322867" y="180790"/>
            <a:ext cx="1692275"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5" descr="FIREW1">
            <a:extLst>
              <a:ext uri="{FF2B5EF4-FFF2-40B4-BE49-F238E27FC236}">
                <a16:creationId xmlns:a16="http://schemas.microsoft.com/office/drawing/2014/main" id="{E34C54F0-0806-4A42-BA17-783B901C25E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943211" flipH="1">
            <a:off x="3810000" y="2971800"/>
            <a:ext cx="1371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6" descr="FIREW1">
            <a:extLst>
              <a:ext uri="{FF2B5EF4-FFF2-40B4-BE49-F238E27FC236}">
                <a16:creationId xmlns:a16="http://schemas.microsoft.com/office/drawing/2014/main" id="{3E68BCDA-9952-4D79-B66B-282798ACFFF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943211" flipH="1">
            <a:off x="6645275" y="3733800"/>
            <a:ext cx="1371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5" name="WordArt 19">
            <a:extLst>
              <a:ext uri="{FF2B5EF4-FFF2-40B4-BE49-F238E27FC236}">
                <a16:creationId xmlns:a16="http://schemas.microsoft.com/office/drawing/2014/main" id="{8A92B774-438D-4B89-B145-1492D5FA6213}"/>
              </a:ext>
            </a:extLst>
          </p:cNvPr>
          <p:cNvSpPr>
            <a:spLocks noChangeArrowheads="1" noChangeShapeType="1" noTextEdit="1"/>
          </p:cNvSpPr>
          <p:nvPr/>
        </p:nvSpPr>
        <p:spPr bwMode="auto">
          <a:xfrm>
            <a:off x="180110" y="818866"/>
            <a:ext cx="11693022" cy="3676934"/>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err="1" smtClean="0">
                <a:ln w="28575">
                  <a:solidFill>
                    <a:prstClr val="white"/>
                  </a:solidFill>
                  <a:round/>
                  <a:headEnd/>
                  <a:tailEnd/>
                </a:ln>
                <a:solidFill>
                  <a:srgbClr val="FF0000"/>
                </a:solidFill>
                <a:effectLst>
                  <a:outerShdw dist="35921" dir="2700000" algn="ctr" rotWithShape="0">
                    <a:srgbClr val="990000"/>
                  </a:outerShdw>
                </a:effectLst>
                <a:uLnTx/>
                <a:uFillTx/>
                <a:latin typeface="Revue"/>
                <a:ea typeface="+mn-ea"/>
                <a:cs typeface="+mn-cs"/>
              </a:rPr>
              <a:t>Trò</a:t>
            </a:r>
            <a:r>
              <a:rPr kumimoji="0" lang="en-US" sz="3600" b="1" i="0" u="none" strike="noStrike" kern="10" cap="none" spc="0" normalizeH="0" baseline="0" noProof="0" dirty="0" smtClean="0">
                <a:ln w="28575">
                  <a:solidFill>
                    <a:prstClr val="white"/>
                  </a:solidFill>
                  <a:round/>
                  <a:headEnd/>
                  <a:tailEnd/>
                </a:ln>
                <a:solidFill>
                  <a:srgbClr val="FF0000"/>
                </a:solidFill>
                <a:effectLst>
                  <a:outerShdw dist="35921" dir="2700000" algn="ctr" rotWithShape="0">
                    <a:srgbClr val="990000"/>
                  </a:outerShdw>
                </a:effectLst>
                <a:uLnTx/>
                <a:uFillTx/>
                <a:latin typeface="Revue"/>
                <a:ea typeface="+mn-ea"/>
                <a:cs typeface="+mn-cs"/>
              </a:rPr>
              <a:t> </a:t>
            </a:r>
            <a:r>
              <a:rPr kumimoji="0" lang="en-US" sz="3600" b="1" i="0" u="none" strike="noStrike" kern="10" cap="none" spc="0" normalizeH="0" baseline="0" noProof="0" dirty="0" err="1" smtClean="0">
                <a:ln w="28575">
                  <a:solidFill>
                    <a:prstClr val="white"/>
                  </a:solidFill>
                  <a:round/>
                  <a:headEnd/>
                  <a:tailEnd/>
                </a:ln>
                <a:solidFill>
                  <a:srgbClr val="FF0000"/>
                </a:solidFill>
                <a:effectLst>
                  <a:outerShdw dist="35921" dir="2700000" algn="ctr" rotWithShape="0">
                    <a:srgbClr val="990000"/>
                  </a:outerShdw>
                </a:effectLst>
                <a:uLnTx/>
                <a:uFillTx/>
                <a:latin typeface="Revue"/>
                <a:ea typeface="+mn-ea"/>
                <a:cs typeface="+mn-cs"/>
              </a:rPr>
              <a:t>chơi</a:t>
            </a:r>
            <a:r>
              <a:rPr kumimoji="0" lang="en-US" sz="3600" b="1" i="0" u="none" strike="noStrike" kern="10" cap="none" spc="0" normalizeH="0" baseline="0" noProof="0" dirty="0" smtClean="0">
                <a:ln w="28575">
                  <a:solidFill>
                    <a:prstClr val="white"/>
                  </a:solidFill>
                  <a:round/>
                  <a:headEnd/>
                  <a:tailEnd/>
                </a:ln>
                <a:solidFill>
                  <a:srgbClr val="FF0000"/>
                </a:solidFill>
                <a:effectLst>
                  <a:outerShdw dist="35921" dir="2700000" algn="ctr" rotWithShape="0">
                    <a:srgbClr val="990000"/>
                  </a:outerShdw>
                </a:effectLst>
                <a:uLnTx/>
                <a:uFillTx/>
                <a:latin typeface="Revue"/>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smtClean="0">
                <a:ln w="28575">
                  <a:solidFill>
                    <a:prstClr val="white"/>
                  </a:solidFill>
                  <a:round/>
                  <a:headEnd/>
                  <a:tailEnd/>
                </a:ln>
                <a:solidFill>
                  <a:srgbClr val="0000FF"/>
                </a:solidFill>
                <a:effectLst>
                  <a:outerShdw dist="35921" dir="2700000" algn="ctr" rotWithShape="0">
                    <a:srgbClr val="990000"/>
                  </a:outerShdw>
                </a:effectLst>
                <a:uLnTx/>
                <a:uFillTx/>
                <a:latin typeface="Revue"/>
                <a:ea typeface="+mn-ea"/>
                <a:cs typeface="+mn-cs"/>
              </a:rPr>
              <a:t>Ai </a:t>
            </a:r>
            <a:r>
              <a:rPr kumimoji="0" lang="en-US" sz="3600" b="1" i="0" u="none" strike="noStrike" kern="10" cap="none" spc="0" normalizeH="0" baseline="0" noProof="0" dirty="0" err="1" smtClean="0">
                <a:ln w="28575">
                  <a:solidFill>
                    <a:prstClr val="white"/>
                  </a:solidFill>
                  <a:round/>
                  <a:headEnd/>
                  <a:tailEnd/>
                </a:ln>
                <a:solidFill>
                  <a:srgbClr val="0000FF"/>
                </a:solidFill>
                <a:effectLst>
                  <a:outerShdw dist="35921" dir="2700000" algn="ctr" rotWithShape="0">
                    <a:srgbClr val="990000"/>
                  </a:outerShdw>
                </a:effectLst>
                <a:uLnTx/>
                <a:uFillTx/>
                <a:latin typeface="Revue"/>
                <a:ea typeface="+mn-ea"/>
                <a:cs typeface="+mn-cs"/>
              </a:rPr>
              <a:t>nhanh</a:t>
            </a:r>
            <a:r>
              <a:rPr kumimoji="0" lang="en-US" sz="3600" b="1" i="0" u="none" strike="noStrike" kern="10" cap="none" spc="0" normalizeH="0" baseline="0" noProof="0" dirty="0" smtClean="0">
                <a:ln w="28575">
                  <a:solidFill>
                    <a:prstClr val="white"/>
                  </a:solidFill>
                  <a:round/>
                  <a:headEnd/>
                  <a:tailEnd/>
                </a:ln>
                <a:solidFill>
                  <a:srgbClr val="0000FF"/>
                </a:solidFill>
                <a:effectLst>
                  <a:outerShdw dist="35921" dir="2700000" algn="ctr" rotWithShape="0">
                    <a:srgbClr val="990000"/>
                  </a:outerShdw>
                </a:effectLst>
                <a:uLnTx/>
                <a:uFillTx/>
                <a:latin typeface="Revue"/>
                <a:ea typeface="+mn-ea"/>
                <a:cs typeface="+mn-cs"/>
              </a:rPr>
              <a:t> </a:t>
            </a:r>
            <a:r>
              <a:rPr kumimoji="0" lang="en-US" sz="3600" b="1" i="0" u="none" strike="noStrike" kern="10" cap="none" spc="0" normalizeH="0" baseline="0" noProof="0" dirty="0" err="1" smtClean="0">
                <a:ln w="28575">
                  <a:solidFill>
                    <a:prstClr val="white"/>
                  </a:solidFill>
                  <a:round/>
                  <a:headEnd/>
                  <a:tailEnd/>
                </a:ln>
                <a:solidFill>
                  <a:srgbClr val="0000FF"/>
                </a:solidFill>
                <a:effectLst>
                  <a:outerShdw dist="35921" dir="2700000" algn="ctr" rotWithShape="0">
                    <a:srgbClr val="990000"/>
                  </a:outerShdw>
                </a:effectLst>
                <a:uLnTx/>
                <a:uFillTx/>
                <a:latin typeface="Revue"/>
                <a:ea typeface="+mn-ea"/>
                <a:cs typeface="+mn-cs"/>
              </a:rPr>
              <a:t>hơn</a:t>
            </a:r>
            <a:r>
              <a:rPr kumimoji="0" lang="en-US" sz="3600" b="1" i="0" u="none" strike="noStrike" kern="10" cap="none" spc="0" normalizeH="0" baseline="0" noProof="0" dirty="0" smtClean="0">
                <a:ln w="28575">
                  <a:solidFill>
                    <a:prstClr val="white"/>
                  </a:solidFill>
                  <a:round/>
                  <a:headEnd/>
                  <a:tailEnd/>
                </a:ln>
                <a:solidFill>
                  <a:srgbClr val="0000FF"/>
                </a:solidFill>
                <a:effectLst>
                  <a:outerShdw dist="35921" dir="2700000" algn="ctr" rotWithShape="0">
                    <a:srgbClr val="990000"/>
                  </a:outerShdw>
                </a:effectLst>
                <a:uLnTx/>
                <a:uFillTx/>
                <a:latin typeface="Revue"/>
                <a:ea typeface="+mn-ea"/>
                <a:cs typeface="+mn-cs"/>
              </a:rPr>
              <a:t>?</a:t>
            </a:r>
          </a:p>
        </p:txBody>
      </p:sp>
    </p:spTree>
    <p:extLst>
      <p:ext uri="{BB962C8B-B14F-4D97-AF65-F5344CB8AC3E}">
        <p14:creationId xmlns:p14="http://schemas.microsoft.com/office/powerpoint/2010/main" val="1162100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audio>
              <p:cMediaNode>
                <p:cTn id="2" repeatCount="indefinite" fill="hold" display="0">
                  <p:stCondLst>
                    <p:cond delay="indefinite"/>
                  </p:stCondLst>
                  <p:endCondLst>
                    <p:cond evt="onPrev" delay="0">
                      <p:tgtEl>
                        <p:sldTgt/>
                      </p:tgtEl>
                    </p:cond>
                    <p:cond evt="onStopAudio" delay="0">
                      <p:tgtEl>
                        <p:sldTgt/>
                      </p:tgtEl>
                    </p:cond>
                  </p:endCondLst>
                </p:cTn>
                <p:tgtEl>
                  <p:spTgt spid="409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6391" y="411612"/>
            <a:ext cx="66003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sng"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3200" b="1"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21" y="1391445"/>
            <a:ext cx="3845385" cy="4254500"/>
          </a:xfrm>
          <a:prstGeom prst="rect">
            <a:avLst/>
          </a:prstGeom>
        </p:spPr>
      </p:pic>
      <p:sp>
        <p:nvSpPr>
          <p:cNvPr id="4" name="TextBox 3"/>
          <p:cNvSpPr txBox="1"/>
          <p:nvPr/>
        </p:nvSpPr>
        <p:spPr>
          <a:xfrm>
            <a:off x="4816699" y="1391445"/>
            <a:ext cx="6993108" cy="4524315"/>
          </a:xfrm>
          <a:prstGeom prst="rect">
            <a:avLst/>
          </a:prstGeom>
          <a:noFill/>
        </p:spPr>
        <p:txBody>
          <a:bodyPr wrap="square" rtlCol="0">
            <a:spAutoFit/>
          </a:bodyPr>
          <a:lstStyle/>
          <a:p>
            <a:pPr algn="just">
              <a:defRPr/>
            </a:pP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Vũ</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(1913 </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1984) q</a:t>
            </a:r>
            <a:r>
              <a:rPr kumimoji="0" lang="en-US" sz="3200" b="1" i="0" u="none" strike="noStrike" kern="1200" cap="none" spc="0" normalizeH="0" baseline="0" noProof="0" dirty="0" err="1" smtClean="0">
                <a:ln>
                  <a:noFill/>
                </a:ln>
                <a:effectLst/>
                <a:uLnTx/>
                <a:uFillTx/>
                <a:latin typeface="Times New Roman" panose="02020603050405020304" pitchFamily="18" charset="0"/>
                <a:ea typeface="+mn-ea"/>
                <a:cs typeface="Times New Roman" panose="02020603050405020304" pitchFamily="18" charset="0"/>
              </a:rPr>
              <a:t>uê</a:t>
            </a:r>
            <a:r>
              <a:rPr lang="en-US" sz="3200" b="1" dirty="0">
                <a:latin typeface="Times New Roman" panose="02020603050405020304" pitchFamily="18" charset="0"/>
                <a:cs typeface="Times New Roman" panose="02020603050405020304" pitchFamily="18" charset="0"/>
              </a:rPr>
              <a:t> </a:t>
            </a:r>
            <a:r>
              <a:rPr lang="en-US" sz="3200" b="1" dirty="0" smtClean="0">
                <a:solidFill>
                  <a:prstClr val="black"/>
                </a:solidFill>
                <a:latin typeface="Times New Roman" panose="02020603050405020304" pitchFamily="18" charset="0"/>
                <a:cs typeface="Times New Roman" panose="02020603050405020304" pitchFamily="18" charset="0"/>
              </a:rPr>
              <a:t>ở</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báo</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Sở</a:t>
            </a:r>
            <a:r>
              <a:rPr kumimoji="0" 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trường</a:t>
            </a:r>
            <a:r>
              <a:rPr kumimoji="0" 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ruyện</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ngắn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tùy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bút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bút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Tùy</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bút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giàu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trữ</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hướng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phú</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tràn</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đầy</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xúc</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91679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467" y="413501"/>
            <a:ext cx="77720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56" y="1387526"/>
            <a:ext cx="3438659" cy="528373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2299" y="1387526"/>
            <a:ext cx="3915177" cy="528373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0658" y="1387526"/>
            <a:ext cx="3812147" cy="5283730"/>
          </a:xfrm>
          <a:prstGeom prst="rect">
            <a:avLst/>
          </a:prstGeom>
        </p:spPr>
      </p:pic>
    </p:spTree>
    <p:extLst>
      <p:ext uri="{BB962C8B-B14F-4D97-AF65-F5344CB8AC3E}">
        <p14:creationId xmlns:p14="http://schemas.microsoft.com/office/powerpoint/2010/main" val="1590771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childTnLst>
                                </p:cTn>
                              </p:par>
                            </p:childTnLst>
                          </p:cTn>
                        </p:par>
                        <p:par>
                          <p:cTn id="13" fill="hold">
                            <p:stCondLst>
                              <p:cond delay="75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Picture 7" descr="khung anh3"/>
          <p:cNvPicPr>
            <a:picLocks noGrp="1" noChangeAspect="1" noChangeArrowheads="1"/>
          </p:cNvPicPr>
          <p:nvPr>
            <p:ph idx="1"/>
          </p:nvPr>
        </p:nvPicPr>
        <p:blipFill>
          <a:blip r:embed="rId2"/>
          <a:srcRect/>
          <a:stretch>
            <a:fillRect/>
          </a:stretch>
        </p:blipFill>
        <p:spPr bwMode="auto">
          <a:xfrm>
            <a:off x="-1" y="0"/>
            <a:ext cx="12192001" cy="6858000"/>
          </a:xfrm>
          <a:prstGeom prst="rect">
            <a:avLst/>
          </a:prstGeom>
          <a:noFill/>
          <a:ln w="9525">
            <a:noFill/>
            <a:miter lim="800000"/>
            <a:headEnd/>
            <a:tailEnd/>
          </a:ln>
        </p:spPr>
      </p:pic>
      <p:sp>
        <p:nvSpPr>
          <p:cNvPr id="5" name="Text Box 14"/>
          <p:cNvSpPr txBox="1">
            <a:spLocks noChangeArrowheads="1"/>
          </p:cNvSpPr>
          <p:nvPr/>
        </p:nvSpPr>
        <p:spPr bwMode="auto">
          <a:xfrm>
            <a:off x="1493949" y="756587"/>
            <a:ext cx="9247031"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lang="pt-BR" altLang="en-US" sz="4000" b="1" dirty="0" smtClean="0">
                <a:solidFill>
                  <a:srgbClr val="FF0000"/>
                </a:solidFill>
                <a:latin typeface="Times New Roman" panose="02020603050405020304" pitchFamily="18" charset="0"/>
              </a:rPr>
              <a:t>Từ ngữ khó:</a:t>
            </a:r>
          </a:p>
          <a:p>
            <a:pPr marL="0" marR="0" lvl="0" indent="0" algn="just" defTabSz="914400" rtl="0" eaLnBrk="0" fontAlgn="base" latinLnBrk="0" hangingPunct="0">
              <a:lnSpc>
                <a:spcPct val="150000"/>
              </a:lnSpc>
              <a:spcBef>
                <a:spcPct val="0"/>
              </a:spcBef>
              <a:spcAft>
                <a:spcPct val="0"/>
              </a:spcAft>
              <a:buClrTx/>
              <a:buSzTx/>
              <a:buFontTx/>
              <a:buNone/>
              <a:tabLst/>
              <a:defRPr/>
            </a:pPr>
            <a:r>
              <a:rPr lang="pt-BR" altLang="en-US" sz="4000" b="1" i="1" dirty="0" smtClean="0">
                <a:solidFill>
                  <a:srgbClr val="0000FF"/>
                </a:solidFill>
                <a:latin typeface="Times New Roman" panose="02020603050405020304" pitchFamily="18" charset="0"/>
              </a:rPr>
              <a:t>- c</a:t>
            </a:r>
            <a:r>
              <a:rPr kumimoji="0" lang="pt-BR" altLang="en-US" sz="40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mn-cs"/>
              </a:rPr>
              <a:t>òn</a:t>
            </a:r>
            <a:r>
              <a:rPr kumimoji="0" lang="pt-BR" altLang="en-US" sz="4000" b="1" i="1" u="none" strike="noStrike" kern="1200" cap="none" spc="0" normalizeH="0" noProof="0" dirty="0" smtClean="0">
                <a:ln>
                  <a:noFill/>
                </a:ln>
                <a:solidFill>
                  <a:srgbClr val="0000FF"/>
                </a:solidFill>
                <a:effectLst/>
                <a:uLnTx/>
                <a:uFillTx/>
                <a:latin typeface="Times New Roman" panose="02020603050405020304" pitchFamily="18" charset="0"/>
                <a:ea typeface="+mn-ea"/>
                <a:cs typeface="+mn-cs"/>
              </a:rPr>
              <a:t> son</a:t>
            </a:r>
            <a:r>
              <a:rPr kumimoji="0" lang="pt-BR" altLang="en-US" sz="40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mn-cs"/>
              </a:rPr>
              <a:t>: </a:t>
            </a:r>
            <a:r>
              <a:rPr kumimoji="0" lang="pt-BR" altLang="en-US" sz="4000" b="1" i="0" u="none" strike="noStrike" kern="1200" cap="none" spc="0" normalizeH="0" noProof="0" dirty="0" smtClean="0">
                <a:ln>
                  <a:noFill/>
                </a:ln>
                <a:effectLst/>
                <a:uLnTx/>
                <a:uFillTx/>
                <a:latin typeface="Times New Roman" panose="02020603050405020304" pitchFamily="18" charset="0"/>
                <a:ea typeface="+mn-ea"/>
                <a:cs typeface="+mn-cs"/>
              </a:rPr>
              <a:t>còn trẻ, chưa có con cái.</a:t>
            </a:r>
          </a:p>
          <a:p>
            <a:pPr marL="0" marR="0" lvl="0" indent="0" algn="just" defTabSz="914400" rtl="0" eaLnBrk="0" fontAlgn="base" latinLnBrk="0" hangingPunct="0">
              <a:lnSpc>
                <a:spcPct val="150000"/>
              </a:lnSpc>
              <a:spcBef>
                <a:spcPct val="0"/>
              </a:spcBef>
              <a:spcAft>
                <a:spcPct val="0"/>
              </a:spcAft>
              <a:buClrTx/>
              <a:buSzTx/>
              <a:buFontTx/>
              <a:buNone/>
              <a:tabLst/>
              <a:defRPr/>
            </a:pPr>
            <a:r>
              <a:rPr lang="pt-BR" altLang="en-US" sz="4000" b="1" i="1" dirty="0" smtClean="0">
                <a:solidFill>
                  <a:srgbClr val="0000FF"/>
                </a:solidFill>
                <a:latin typeface="Times New Roman" panose="02020603050405020304" pitchFamily="18" charset="0"/>
              </a:rPr>
              <a:t>- h</a:t>
            </a:r>
            <a:r>
              <a:rPr lang="pt-BR" altLang="en-US" sz="4000" b="1" i="1" baseline="0" dirty="0" smtClean="0">
                <a:solidFill>
                  <a:srgbClr val="0000FF"/>
                </a:solidFill>
                <a:latin typeface="Times New Roman" panose="02020603050405020304" pitchFamily="18" charset="0"/>
              </a:rPr>
              <a:t>uê</a:t>
            </a:r>
            <a:r>
              <a:rPr lang="pt-BR" altLang="en-US" sz="4000" b="1" i="1" dirty="0" smtClean="0">
                <a:solidFill>
                  <a:srgbClr val="0000FF"/>
                </a:solidFill>
                <a:latin typeface="Times New Roman" panose="02020603050405020304" pitchFamily="18" charset="0"/>
              </a:rPr>
              <a:t> tình</a:t>
            </a:r>
            <a:r>
              <a:rPr lang="pt-BR" altLang="en-US" sz="4000" b="1" dirty="0" smtClean="0">
                <a:solidFill>
                  <a:srgbClr val="0000FF"/>
                </a:solidFill>
                <a:latin typeface="Times New Roman" panose="02020603050405020304" pitchFamily="18" charset="0"/>
              </a:rPr>
              <a:t>: </a:t>
            </a:r>
            <a:r>
              <a:rPr lang="pt-BR" altLang="en-US" sz="4000" b="1" dirty="0" smtClean="0">
                <a:latin typeface="Times New Roman" panose="02020603050405020304" pitchFamily="18" charset="0"/>
              </a:rPr>
              <a:t>tình yêu trai gái</a:t>
            </a:r>
          </a:p>
          <a:p>
            <a:pPr marL="0" marR="0" lvl="0" indent="0" algn="just" defTabSz="914400" rtl="0" eaLnBrk="0" fontAlgn="base" latinLnBrk="0" hangingPunct="0">
              <a:lnSpc>
                <a:spcPct val="150000"/>
              </a:lnSpc>
              <a:spcBef>
                <a:spcPct val="0"/>
              </a:spcBef>
              <a:spcAft>
                <a:spcPct val="0"/>
              </a:spcAft>
              <a:buClrTx/>
              <a:buSzTx/>
              <a:buFontTx/>
              <a:buNone/>
              <a:tabLst/>
              <a:defRPr/>
            </a:pPr>
            <a:r>
              <a:rPr lang="pt-BR" altLang="en-US" sz="4000" b="1" i="1" dirty="0" smtClean="0">
                <a:solidFill>
                  <a:srgbClr val="0000FF"/>
                </a:solidFill>
                <a:latin typeface="Times New Roman" panose="02020603050405020304" pitchFamily="18" charset="0"/>
              </a:rPr>
              <a:t>- ông vải</a:t>
            </a:r>
            <a:r>
              <a:rPr lang="pt-BR" altLang="en-US" sz="4000" b="1" dirty="0" smtClean="0">
                <a:solidFill>
                  <a:srgbClr val="0000FF"/>
                </a:solidFill>
                <a:latin typeface="Times New Roman" panose="02020603050405020304" pitchFamily="18" charset="0"/>
              </a:rPr>
              <a:t>: </a:t>
            </a:r>
            <a:r>
              <a:rPr lang="pt-BR" altLang="en-US" sz="4000" b="1" dirty="0" smtClean="0">
                <a:latin typeface="Times New Roman" panose="02020603050405020304" pitchFamily="18" charset="0"/>
              </a:rPr>
              <a:t>tổ tiên</a:t>
            </a:r>
            <a:endParaRPr kumimoji="0" lang="pt-BR" altLang="en-US" sz="4000" b="1" i="0" u="none" strike="noStrike" kern="1200" cap="none" spc="0" normalizeH="0" baseline="0" noProof="0" dirty="0" smtClean="0">
              <a:ln>
                <a:noFill/>
              </a:ln>
              <a:effectLst/>
              <a:uLnTx/>
              <a:uFillTx/>
              <a:latin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defRPr/>
            </a:pPr>
            <a:endParaRPr kumimoji="0" lang="pt-BR" altLang="en-US" sz="40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00659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Picture 7" descr="khung anh3"/>
          <p:cNvPicPr>
            <a:picLocks noGrp="1" noChangeAspect="1" noChangeArrowheads="1"/>
          </p:cNvPicPr>
          <p:nvPr>
            <p:ph idx="1"/>
          </p:nvPr>
        </p:nvPicPr>
        <p:blipFill>
          <a:blip r:embed="rId2"/>
          <a:srcRect/>
          <a:stretch>
            <a:fillRect/>
          </a:stretch>
        </p:blipFill>
        <p:spPr bwMode="auto">
          <a:xfrm>
            <a:off x="-1" y="0"/>
            <a:ext cx="12192001" cy="6858000"/>
          </a:xfrm>
          <a:prstGeom prst="rect">
            <a:avLst/>
          </a:prstGeom>
          <a:noFill/>
          <a:ln w="9525">
            <a:noFill/>
            <a:miter lim="800000"/>
            <a:headEnd/>
            <a:tailEnd/>
          </a:ln>
        </p:spPr>
      </p:pic>
      <p:sp>
        <p:nvSpPr>
          <p:cNvPr id="6" name="Text Box 14"/>
          <p:cNvSpPr txBox="1">
            <a:spLocks noChangeArrowheads="1"/>
          </p:cNvSpPr>
          <p:nvPr/>
        </p:nvSpPr>
        <p:spPr bwMode="auto">
          <a:xfrm>
            <a:off x="631065" y="808871"/>
            <a:ext cx="10856889"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pt-BR" altLang="en-US" sz="4000" b="1" dirty="0" smtClean="0">
              <a:solidFill>
                <a:srgbClr val="FF0000"/>
              </a:solidFill>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pt-BR" altLang="en-US" sz="4000" b="1" dirty="0" smtClean="0">
                <a:solidFill>
                  <a:srgbClr val="FF0000"/>
                </a:solidFill>
                <a:latin typeface="Times New Roman" panose="02020603050405020304" pitchFamily="18" charset="0"/>
              </a:rPr>
              <a:t>THẢO LUẬN NHÓM:</a:t>
            </a:r>
          </a:p>
          <a:p>
            <a:pPr marR="0" lvl="0" algn="just" defTabSz="914400" rtl="0" eaLnBrk="0" fontAlgn="base" latinLnBrk="0" hangingPunct="0">
              <a:lnSpc>
                <a:spcPct val="100000"/>
              </a:lnSpc>
              <a:spcBef>
                <a:spcPct val="0"/>
              </a:spcBef>
              <a:spcAft>
                <a:spcPct val="0"/>
              </a:spcAft>
              <a:buClrTx/>
              <a:buSzTx/>
              <a:buNone/>
              <a:tabLst/>
              <a:defRPr/>
            </a:pPr>
            <a:r>
              <a:rPr lang="pt-BR" altLang="en-US" sz="4000" b="1" dirty="0" smtClean="0">
                <a:solidFill>
                  <a:srgbClr val="0000FF"/>
                </a:solidFill>
                <a:latin typeface="Times New Roman" panose="02020603050405020304" pitchFamily="18" charset="0"/>
              </a:rPr>
              <a:t>-   H</a:t>
            </a:r>
            <a:r>
              <a:rPr kumimoji="0" lang="pt-BR" altLang="en-US" sz="40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mn-cs"/>
              </a:rPr>
              <a:t>oàn cảnh sáng tác</a:t>
            </a:r>
            <a:r>
              <a:rPr lang="pt-BR" altLang="en-US" sz="4000" b="1" dirty="0" smtClean="0">
                <a:solidFill>
                  <a:srgbClr val="0000FF"/>
                </a:solidFill>
                <a:latin typeface="Times New Roman" panose="02020603050405020304" pitchFamily="18" charset="0"/>
              </a:rPr>
              <a:t>:</a:t>
            </a:r>
          </a:p>
          <a:p>
            <a:pPr marL="571500" marR="0" lvl="0" indent="-571500" algn="just" defTabSz="914400" rtl="0" eaLnBrk="0" fontAlgn="base" latinLnBrk="0" hangingPunct="0">
              <a:lnSpc>
                <a:spcPct val="100000"/>
              </a:lnSpc>
              <a:spcBef>
                <a:spcPct val="0"/>
              </a:spcBef>
              <a:spcAft>
                <a:spcPct val="0"/>
              </a:spcAft>
              <a:buClrTx/>
              <a:buSzTx/>
              <a:buFontTx/>
              <a:buChar char="-"/>
              <a:tabLst/>
              <a:defRPr/>
            </a:pPr>
            <a:r>
              <a:rPr lang="pt-BR" altLang="en-US" sz="4000" b="1" dirty="0" smtClean="0">
                <a:solidFill>
                  <a:srgbClr val="0000FF"/>
                </a:solidFill>
                <a:latin typeface="Times New Roman" panose="02020603050405020304" pitchFamily="18" charset="0"/>
              </a:rPr>
              <a:t>X</a:t>
            </a:r>
            <a:r>
              <a:rPr lang="pt-BR" altLang="en-US" sz="4000" b="1" noProof="0" dirty="0" smtClean="0">
                <a:solidFill>
                  <a:srgbClr val="0000FF"/>
                </a:solidFill>
                <a:latin typeface="Times New Roman" panose="02020603050405020304" pitchFamily="18" charset="0"/>
              </a:rPr>
              <a:t>uất xứ:</a:t>
            </a:r>
          </a:p>
          <a:p>
            <a:pPr marL="571500" marR="0" lvl="0" indent="-571500" algn="just" defTabSz="914400" rtl="0" eaLnBrk="0" fontAlgn="base" latinLnBrk="0" hangingPunct="0">
              <a:lnSpc>
                <a:spcPct val="100000"/>
              </a:lnSpc>
              <a:spcBef>
                <a:spcPct val="0"/>
              </a:spcBef>
              <a:spcAft>
                <a:spcPct val="0"/>
              </a:spcAft>
              <a:buClrTx/>
              <a:buSzTx/>
              <a:buFontTx/>
              <a:buChar char="-"/>
              <a:tabLst/>
              <a:defRPr/>
            </a:pPr>
            <a:r>
              <a:rPr lang="pt-BR" altLang="en-US" sz="4000" b="1" dirty="0" smtClean="0">
                <a:solidFill>
                  <a:srgbClr val="0000FF"/>
                </a:solidFill>
                <a:latin typeface="Times New Roman" panose="02020603050405020304" pitchFamily="18" charset="0"/>
              </a:rPr>
              <a:t>T</a:t>
            </a:r>
            <a:r>
              <a:rPr lang="pt-BR" altLang="en-US" sz="4000" b="1" noProof="0" dirty="0" smtClean="0">
                <a:solidFill>
                  <a:srgbClr val="0000FF"/>
                </a:solidFill>
                <a:latin typeface="Times New Roman" panose="02020603050405020304" pitchFamily="18" charset="0"/>
              </a:rPr>
              <a:t>hể loại:</a:t>
            </a:r>
          </a:p>
          <a:p>
            <a:pPr marL="571500" marR="0" lvl="0" indent="-571500" algn="just" defTabSz="914400" rtl="0" eaLnBrk="0" fontAlgn="base" latinLnBrk="0" hangingPunct="0">
              <a:lnSpc>
                <a:spcPct val="100000"/>
              </a:lnSpc>
              <a:spcBef>
                <a:spcPct val="0"/>
              </a:spcBef>
              <a:spcAft>
                <a:spcPct val="0"/>
              </a:spcAft>
              <a:buClrTx/>
              <a:buSzTx/>
              <a:buFontTx/>
              <a:buChar char="-"/>
              <a:tabLst/>
              <a:defRPr/>
            </a:pPr>
            <a:r>
              <a:rPr lang="pt-BR" altLang="en-US" sz="4000" b="1" noProof="0" dirty="0" smtClean="0">
                <a:solidFill>
                  <a:srgbClr val="0000FF"/>
                </a:solidFill>
                <a:latin typeface="Times New Roman" panose="02020603050405020304" pitchFamily="18" charset="0"/>
              </a:rPr>
              <a:t>PTBĐ chính của văn bản:</a:t>
            </a:r>
          </a:p>
          <a:p>
            <a:pPr marL="571500" marR="0" lvl="0" indent="-571500" algn="just" defTabSz="914400" rtl="0" eaLnBrk="0" fontAlgn="base" latinLnBrk="0" hangingPunct="0">
              <a:lnSpc>
                <a:spcPct val="100000"/>
              </a:lnSpc>
              <a:spcBef>
                <a:spcPct val="0"/>
              </a:spcBef>
              <a:spcAft>
                <a:spcPct val="0"/>
              </a:spcAft>
              <a:buClrTx/>
              <a:buSzTx/>
              <a:buFontTx/>
              <a:buChar char="-"/>
              <a:tabLst/>
              <a:defRPr/>
            </a:pPr>
            <a:r>
              <a:rPr kumimoji="0" lang="pt-BR" sz="4000" b="1" i="0" u="none" strike="noStrike" kern="1200" cap="none" spc="0" normalizeH="0" baseline="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Bố</a:t>
            </a:r>
            <a:r>
              <a:rPr kumimoji="0" lang="pt-BR" sz="4000" b="1" i="0" u="none" strike="noStrike" kern="1200" cap="none" spc="0" normalizeH="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cục:</a:t>
            </a:r>
            <a:endParaRPr kumimoji="0" lang="en-US" sz="40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buNone/>
              <a:tabLst/>
              <a:defRPr/>
            </a:pPr>
            <a:endParaRPr kumimoji="0" lang="pt-BR" altLang="en-US" sz="40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endParaRPr>
          </a:p>
        </p:txBody>
      </p:sp>
      <p:sp>
        <p:nvSpPr>
          <p:cNvPr id="5" name="TextBox 4"/>
          <p:cNvSpPr txBox="1"/>
          <p:nvPr/>
        </p:nvSpPr>
        <p:spPr>
          <a:xfrm>
            <a:off x="1044262" y="806373"/>
            <a:ext cx="2896673" cy="646331"/>
          </a:xfrm>
          <a:prstGeom prst="rect">
            <a:avLst/>
          </a:prstGeom>
          <a:noFill/>
        </p:spPr>
        <p:txBody>
          <a:bodyPr wrap="square" rtlCol="0">
            <a:spAutoFit/>
          </a:bodyPr>
          <a:lstStyle/>
          <a:p>
            <a:pPr defTabSz="1076536"/>
            <a:r>
              <a:rPr lang="en-US" sz="3600" b="1" dirty="0" smtClean="0">
                <a:solidFill>
                  <a:srgbClr val="CC00CC"/>
                </a:solidFill>
                <a:latin typeface="Times New Roman" pitchFamily="18" charset="0"/>
                <a:ea typeface="Tahoma" panose="020B0604030504040204" pitchFamily="34" charset="0"/>
                <a:cs typeface="Times New Roman" pitchFamily="18" charset="0"/>
              </a:rPr>
              <a:t>2. </a:t>
            </a:r>
            <a:r>
              <a:rPr lang="en-US" sz="3600" b="1" u="sng" dirty="0" err="1" smtClean="0">
                <a:solidFill>
                  <a:srgbClr val="CC00CC"/>
                </a:solidFill>
                <a:latin typeface="Times New Roman" pitchFamily="18" charset="0"/>
                <a:ea typeface="Tahoma" panose="020B0604030504040204" pitchFamily="34" charset="0"/>
                <a:cs typeface="Times New Roman" pitchFamily="18" charset="0"/>
              </a:rPr>
              <a:t>Tác</a:t>
            </a:r>
            <a:r>
              <a:rPr lang="en-US" sz="3600" b="1" u="sng" dirty="0" smtClean="0">
                <a:solidFill>
                  <a:srgbClr val="CC00CC"/>
                </a:solidFill>
                <a:latin typeface="Times New Roman" pitchFamily="18" charset="0"/>
                <a:ea typeface="Tahoma" panose="020B0604030504040204" pitchFamily="34" charset="0"/>
                <a:cs typeface="Times New Roman" pitchFamily="18" charset="0"/>
              </a:rPr>
              <a:t> </a:t>
            </a:r>
            <a:r>
              <a:rPr lang="en-US" sz="3600" b="1" u="sng" dirty="0" err="1" smtClean="0">
                <a:solidFill>
                  <a:srgbClr val="CC00CC"/>
                </a:solidFill>
                <a:latin typeface="Times New Roman" pitchFamily="18" charset="0"/>
                <a:ea typeface="Tahoma" panose="020B0604030504040204" pitchFamily="34" charset="0"/>
                <a:cs typeface="Times New Roman" pitchFamily="18" charset="0"/>
              </a:rPr>
              <a:t>phẩm</a:t>
            </a:r>
            <a:r>
              <a:rPr lang="en-US" sz="3600" b="1" dirty="0" smtClean="0">
                <a:solidFill>
                  <a:srgbClr val="CC00CC"/>
                </a:solidFill>
                <a:latin typeface="Times New Roman" pitchFamily="18" charset="0"/>
                <a:ea typeface="Tahoma" panose="020B0604030504040204" pitchFamily="34" charset="0"/>
                <a:cs typeface="Times New Roman" pitchFamily="18" charset="0"/>
              </a:rPr>
              <a:t>:</a:t>
            </a:r>
            <a:endParaRPr lang="vi-VN" sz="3600" b="1" u="sng" dirty="0">
              <a:solidFill>
                <a:srgbClr val="CC00CC"/>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1622147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khung anh3"/>
          <p:cNvPicPr>
            <a:picLocks noGrp="1" noChangeAspect="1" noChangeArrowheads="1"/>
          </p:cNvPicPr>
          <p:nvPr>
            <p:ph idx="1"/>
          </p:nvPr>
        </p:nvPicPr>
        <p:blipFill>
          <a:blip r:embed="rId2"/>
          <a:srcRect/>
          <a:stretch>
            <a:fillRect/>
          </a:stretch>
        </p:blipFill>
        <p:spPr bwMode="auto">
          <a:xfrm>
            <a:off x="-504967" y="-354842"/>
            <a:ext cx="13170089" cy="7212842"/>
          </a:xfrm>
          <a:prstGeom prst="rect">
            <a:avLst/>
          </a:prstGeom>
          <a:noFill/>
          <a:ln w="9525">
            <a:noFill/>
            <a:miter lim="800000"/>
            <a:headEnd/>
            <a:tailEnd/>
          </a:ln>
        </p:spPr>
      </p:pic>
      <p:sp>
        <p:nvSpPr>
          <p:cNvPr id="8" name="Text Box 14"/>
          <p:cNvSpPr txBox="1">
            <a:spLocks noChangeArrowheads="1"/>
          </p:cNvSpPr>
          <p:nvPr/>
        </p:nvSpPr>
        <p:spPr bwMode="auto">
          <a:xfrm>
            <a:off x="400014" y="808102"/>
            <a:ext cx="11196034"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2. </a:t>
            </a:r>
            <a:r>
              <a:rPr kumimoji="0" lang="pt-BR" altLang="en-US" sz="4000" b="1"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Tác</a:t>
            </a:r>
            <a:r>
              <a:rPr kumimoji="0" lang="pt-BR" altLang="en-US" sz="4000" b="1" i="0" u="sng"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 phẩm</a:t>
            </a:r>
            <a:r>
              <a:rPr kumimoji="0" lang="pt-BR" altLang="en-US" sz="40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lang="pt-BR" altLang="en-US" sz="4000" b="1" dirty="0" smtClean="0">
                <a:solidFill>
                  <a:srgbClr val="0000FF"/>
                </a:solidFill>
                <a:latin typeface="Times New Roman" panose="02020603050405020304" pitchFamily="18" charset="0"/>
              </a:rPr>
              <a:t>- </a:t>
            </a:r>
            <a:r>
              <a:rPr kumimoji="0" lang="pt-BR" altLang="en-US" sz="40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mn-cs"/>
              </a:rPr>
              <a:t>Hoàn cảnh sáng tác: </a:t>
            </a:r>
            <a:r>
              <a:rPr kumimoji="0" lang="en-US" sz="40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viết</a:t>
            </a:r>
            <a:r>
              <a:rPr kumimoji="0" lang="en-US" sz="40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sz="40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Vũ</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Bằng</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miền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Nam,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xa</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quê</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hương</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miền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Bắc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en-US" sz="4000" b="1" dirty="0" smtClean="0">
                <a:solidFill>
                  <a:srgbClr val="0000FF"/>
                </a:solidFill>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Xuất</a:t>
            </a:r>
            <a:r>
              <a:rPr kumimoji="0" lang="en-US" sz="40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xứ</a:t>
            </a:r>
            <a:r>
              <a:rPr kumimoji="0" lang="en-US" sz="40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tiên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tập</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tùy</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bút</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anose="02020603050405020304" pitchFamily="18" charset="0"/>
              </a:rPr>
              <a:t>“</a:t>
            </a:r>
            <a:r>
              <a:rPr kumimoji="0" lang="en-US" sz="4000" b="1" i="1" u="none" strike="noStrike" kern="1200" cap="none" spc="0" normalizeH="0" baseline="0" noProof="0" dirty="0" err="1" smtClean="0">
                <a:ln>
                  <a:noFill/>
                </a:ln>
                <a:solidFill>
                  <a:srgbClr val="FF0066"/>
                </a:solidFill>
                <a:effectLst/>
                <a:uLnTx/>
                <a:uFillTx/>
                <a:latin typeface="Times New Roman" panose="02020603050405020304" pitchFamily="18" charset="0"/>
                <a:ea typeface="+mn-ea"/>
                <a:cs typeface="Times New Roman" panose="02020603050405020304" pitchFamily="18" charset="0"/>
              </a:rPr>
              <a:t>Thương</a:t>
            </a:r>
            <a:r>
              <a:rPr kumimoji="0" lang="en-US" sz="4000" b="1" i="1" u="none"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nhớ</a:t>
            </a:r>
            <a:r>
              <a:rPr kumimoji="0" lang="en-US" sz="40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Mười</a:t>
            </a:r>
            <a:r>
              <a:rPr kumimoji="0" lang="en-US" sz="40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anose="02020603050405020304" pitchFamily="18" charset="0"/>
              </a:rPr>
              <a:t>Hai” </a:t>
            </a:r>
            <a:r>
              <a:rPr kumimoji="0" lang="en-US" sz="40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(1972).</a:t>
            </a:r>
            <a:endParaRPr kumimoji="0" lang="pt-BR" altLang="en-US" sz="40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pt-BR" altLang="en-US" sz="4000" b="1" dirty="0" smtClean="0">
                <a:solidFill>
                  <a:srgbClr val="0000FF"/>
                </a:solidFill>
                <a:latin typeface="Times New Roman" panose="02020603050405020304" pitchFamily="18" charset="0"/>
              </a:rPr>
              <a:t>- </a:t>
            </a:r>
            <a:r>
              <a:rPr kumimoji="0" lang="pt-BR" altLang="en-US" sz="40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mn-cs"/>
              </a:rPr>
              <a:t>Thể loại: </a:t>
            </a:r>
            <a:r>
              <a:rPr kumimoji="0" lang="pt-BR" altLang="en-US" sz="40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Tuỳ bút.</a:t>
            </a:r>
          </a:p>
          <a:p>
            <a:pPr marL="0" marR="0" lvl="0" indent="0" algn="just" defTabSz="914400" rtl="0" eaLnBrk="0" fontAlgn="base" latinLnBrk="0" hangingPunct="0">
              <a:lnSpc>
                <a:spcPct val="100000"/>
              </a:lnSpc>
              <a:spcBef>
                <a:spcPct val="0"/>
              </a:spcBef>
              <a:spcAft>
                <a:spcPct val="0"/>
              </a:spcAft>
              <a:buClrTx/>
              <a:buSzTx/>
              <a:buFontTx/>
              <a:buNone/>
              <a:tabLst/>
              <a:defRPr/>
            </a:pPr>
            <a:r>
              <a:rPr lang="pt-BR" altLang="en-US" sz="4000" b="1" dirty="0" smtClean="0">
                <a:solidFill>
                  <a:srgbClr val="0000FF"/>
                </a:solidFill>
                <a:latin typeface="Times New Roman" panose="02020603050405020304" pitchFamily="18" charset="0"/>
              </a:rPr>
              <a:t>- </a:t>
            </a:r>
            <a:r>
              <a:rPr kumimoji="0" lang="pt-BR" altLang="en-US" sz="40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mn-cs"/>
              </a:rPr>
              <a:t>Phương thức </a:t>
            </a:r>
            <a:r>
              <a:rPr kumimoji="0" lang="pt-BR" altLang="en-US" sz="40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mn-cs"/>
              </a:rPr>
              <a:t>biểu đạt chính: </a:t>
            </a:r>
            <a:r>
              <a:rPr kumimoji="0" lang="pt-BR" alt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Biểu cảm.</a:t>
            </a:r>
            <a:endParaRPr kumimoji="0" lang="pt-BR" altLang="en-US" sz="40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pt-BR" altLang="en-US" sz="40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79263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690116" y="181596"/>
            <a:ext cx="27990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solidFill>
                  <a:srgbClr val="CC00CC"/>
                </a:solidFill>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CC00CC"/>
                </a:solidFill>
                <a:effectLst/>
                <a:uLnTx/>
                <a:uFillTx/>
                <a:latin typeface="Times New Roman" panose="02020603050405020304" pitchFamily="18" charset="0"/>
                <a:ea typeface="+mn-ea"/>
                <a:cs typeface="Times New Roman" panose="02020603050405020304" pitchFamily="18" charset="0"/>
              </a:rPr>
              <a:t>Bố</a:t>
            </a:r>
            <a:r>
              <a:rPr kumimoji="0" lang="en-US" sz="3600" b="1" i="0" u="none" strike="noStrike" kern="1200" cap="none" spc="0" normalizeH="0" baseline="0" noProof="0" dirty="0" smtClean="0">
                <a:ln>
                  <a:noFill/>
                </a:ln>
                <a:solidFill>
                  <a:srgbClr val="CC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CC00CC"/>
                </a:solidFill>
                <a:effectLst/>
                <a:uLnTx/>
                <a:uFillTx/>
                <a:latin typeface="Times New Roman" panose="02020603050405020304" pitchFamily="18" charset="0"/>
                <a:ea typeface="+mn-ea"/>
                <a:cs typeface="Times New Roman" panose="02020603050405020304" pitchFamily="18" charset="0"/>
              </a:rPr>
              <a:t>cục</a:t>
            </a:r>
            <a:r>
              <a:rPr kumimoji="0" lang="en-US" sz="3600" b="1" i="0" u="none" strike="noStrike" kern="1200" cap="none" spc="0" normalizeH="0" baseline="0" noProof="0" dirty="0">
                <a:ln>
                  <a:noFill/>
                </a:ln>
                <a:solidFill>
                  <a:srgbClr val="CC00CC"/>
                </a:solidFill>
                <a:effectLst/>
                <a:uLnTx/>
                <a:uFillTx/>
                <a:latin typeface="Times New Roman" panose="02020603050405020304" pitchFamily="18" charset="0"/>
                <a:ea typeface="+mn-ea"/>
                <a:cs typeface="Times New Roman" panose="02020603050405020304" pitchFamily="18" charset="0"/>
              </a:rPr>
              <a:t>:</a:t>
            </a:r>
          </a:p>
        </p:txBody>
      </p:sp>
      <p:grpSp>
        <p:nvGrpSpPr>
          <p:cNvPr id="22" name="Group 38">
            <a:extLst>
              <a:ext uri="{FF2B5EF4-FFF2-40B4-BE49-F238E27FC236}">
                <a16:creationId xmlns:a16="http://schemas.microsoft.com/office/drawing/2014/main" id="{2F5BEC7C-5E44-4CE1-80DF-891C29651CDB}"/>
              </a:ext>
            </a:extLst>
          </p:cNvPr>
          <p:cNvGrpSpPr/>
          <p:nvPr/>
        </p:nvGrpSpPr>
        <p:grpSpPr>
          <a:xfrm>
            <a:off x="4380498" y="1121672"/>
            <a:ext cx="3108621" cy="2999567"/>
            <a:chOff x="3685337" y="1514384"/>
            <a:chExt cx="4821324" cy="4797721"/>
          </a:xfrm>
        </p:grpSpPr>
        <p:sp>
          <p:nvSpPr>
            <p:cNvPr id="23" name="Freeform 39">
              <a:extLst>
                <a:ext uri="{FF2B5EF4-FFF2-40B4-BE49-F238E27FC236}">
                  <a16:creationId xmlns:a16="http://schemas.microsoft.com/office/drawing/2014/main" id="{B080C3E5-5680-403A-AD01-A2D941F622AE}"/>
                </a:ext>
              </a:extLst>
            </p:cNvPr>
            <p:cNvSpPr/>
            <p:nvPr/>
          </p:nvSpPr>
          <p:spPr>
            <a:xfrm>
              <a:off x="4112274" y="1770540"/>
              <a:ext cx="4137890" cy="4137892"/>
            </a:xfrm>
            <a:custGeom>
              <a:avLst/>
              <a:gdLst>
                <a:gd name="connsiteX0" fmla="*/ 2275840 w 4551680"/>
                <a:gd name="connsiteY0" fmla="*/ 0 h 4551680"/>
                <a:gd name="connsiteX1" fmla="*/ 4246775 w 4551680"/>
                <a:gd name="connsiteY1" fmla="*/ 1137920 h 4551680"/>
                <a:gd name="connsiteX2" fmla="*/ 4246775 w 4551680"/>
                <a:gd name="connsiteY2" fmla="*/ 3413760 h 4551680"/>
                <a:gd name="connsiteX3" fmla="*/ 2275840 w 4551680"/>
                <a:gd name="connsiteY3" fmla="*/ 2275840 h 4551680"/>
                <a:gd name="connsiteX4" fmla="*/ 2275840 w 4551680"/>
                <a:gd name="connsiteY4" fmla="*/ 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2275840" y="0"/>
                  </a:moveTo>
                  <a:cubicBezTo>
                    <a:pt x="3088919" y="0"/>
                    <a:pt x="3840236" y="433773"/>
                    <a:pt x="4246775" y="1137920"/>
                  </a:cubicBezTo>
                  <a:cubicBezTo>
                    <a:pt x="4653315" y="1842067"/>
                    <a:pt x="4653315" y="2709613"/>
                    <a:pt x="4246775" y="3413760"/>
                  </a:cubicBezTo>
                  <a:lnTo>
                    <a:pt x="2275840" y="2275840"/>
                  </a:lnTo>
                  <a:lnTo>
                    <a:pt x="2275840" y="0"/>
                  </a:ln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9397" tIns="1086802" rIns="625652" bIns="2423966" numCol="1" spcCol="1270" anchor="ctr" anchorCtr="0">
              <a:noAutofit/>
            </a:bodyPr>
            <a:lstStyle/>
            <a:p>
              <a:pPr marL="0" marR="0" lvl="0" indent="0" algn="just" defTabSz="2437276" rtl="0" eaLnBrk="1" fontAlgn="auto" latinLnBrk="0" hangingPunct="1">
                <a:lnSpc>
                  <a:spcPct val="120000"/>
                </a:lnSpc>
                <a:spcBef>
                  <a:spcPts val="0"/>
                </a:spcBef>
                <a:spcAft>
                  <a:spcPct val="35000"/>
                </a:spcAft>
                <a:buClrTx/>
                <a:buSzTx/>
                <a:buFontTx/>
                <a:buNone/>
                <a:tabLst/>
                <a:defRPr/>
              </a:pPr>
              <a:endParaRPr kumimoji="0" lang="en-GB" sz="949" b="0" i="0" u="none" strike="noStrike" kern="1200" cap="none" spc="0" normalizeH="0" baseline="0" noProof="0" dirty="0">
                <a:ln>
                  <a:noFill/>
                </a:ln>
                <a:solidFill>
                  <a:prstClr val="white"/>
                </a:solidFill>
                <a:effectLst/>
                <a:uLnTx/>
                <a:uFillTx/>
                <a:latin typeface="Yeseva One" panose="00000500000000000000" pitchFamily="2" charset="0"/>
                <a:ea typeface="字魂35号-经典雅黑" panose="02000000000000000000" pitchFamily="2" charset="-122"/>
                <a:cs typeface="+mn-cs"/>
                <a:sym typeface="Arial" panose="020B0604020202020204" pitchFamily="34" charset="0"/>
              </a:endParaRPr>
            </a:p>
          </p:txBody>
        </p:sp>
        <p:sp>
          <p:nvSpPr>
            <p:cNvPr id="24" name="Freeform 40">
              <a:extLst>
                <a:ext uri="{FF2B5EF4-FFF2-40B4-BE49-F238E27FC236}">
                  <a16:creationId xmlns:a16="http://schemas.microsoft.com/office/drawing/2014/main" id="{EDCF5468-D02F-4F1B-BB91-C52867BFCDC9}"/>
                </a:ext>
              </a:extLst>
            </p:cNvPr>
            <p:cNvSpPr/>
            <p:nvPr/>
          </p:nvSpPr>
          <p:spPr>
            <a:xfrm>
              <a:off x="4027053" y="1918321"/>
              <a:ext cx="4137890" cy="4137892"/>
            </a:xfrm>
            <a:custGeom>
              <a:avLst/>
              <a:gdLst>
                <a:gd name="connsiteX0" fmla="*/ 4246775 w 4551680"/>
                <a:gd name="connsiteY0" fmla="*/ 3413760 h 4551680"/>
                <a:gd name="connsiteX1" fmla="*/ 2275840 w 4551680"/>
                <a:gd name="connsiteY1" fmla="*/ 4551680 h 4551680"/>
                <a:gd name="connsiteX2" fmla="*/ 304905 w 4551680"/>
                <a:gd name="connsiteY2" fmla="*/ 3413760 h 4551680"/>
                <a:gd name="connsiteX3" fmla="*/ 2275840 w 4551680"/>
                <a:gd name="connsiteY3" fmla="*/ 2275840 h 4551680"/>
                <a:gd name="connsiteX4" fmla="*/ 424677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4246775" y="3413760"/>
                  </a:moveTo>
                  <a:cubicBezTo>
                    <a:pt x="3840235" y="4117907"/>
                    <a:pt x="3088919" y="4551680"/>
                    <a:pt x="2275840" y="4551680"/>
                  </a:cubicBezTo>
                  <a:cubicBezTo>
                    <a:pt x="1462761" y="4551680"/>
                    <a:pt x="711444" y="4117907"/>
                    <a:pt x="304905" y="3413760"/>
                  </a:cubicBezTo>
                  <a:lnTo>
                    <a:pt x="2275840" y="2275840"/>
                  </a:lnTo>
                  <a:lnTo>
                    <a:pt x="4246775" y="341376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9930" tIns="3201387" rIns="1172785" bIns="515634" numCol="1" spcCol="1270" anchor="ctr" anchorCtr="0">
              <a:noAutofit/>
            </a:bodyPr>
            <a:lstStyle/>
            <a:p>
              <a:pPr marL="0" marR="0" lvl="0" indent="0" algn="just" defTabSz="3046596" rtl="0" eaLnBrk="1" fontAlgn="auto" latinLnBrk="0" hangingPunct="1">
                <a:lnSpc>
                  <a:spcPct val="120000"/>
                </a:lnSpc>
                <a:spcBef>
                  <a:spcPts val="0"/>
                </a:spcBef>
                <a:spcAft>
                  <a:spcPct val="35000"/>
                </a:spcAft>
                <a:buClrTx/>
                <a:buSzTx/>
                <a:buFontTx/>
                <a:buNone/>
                <a:tabLst/>
                <a:defRPr/>
              </a:pPr>
              <a:endParaRPr kumimoji="0" lang="en-GB" sz="949" b="0" i="0" u="none" strike="noStrike" kern="1200" cap="none" spc="0" normalizeH="0" baseline="0" noProof="0" dirty="0">
                <a:ln>
                  <a:noFill/>
                </a:ln>
                <a:solidFill>
                  <a:prstClr val="white"/>
                </a:solidFill>
                <a:effectLst/>
                <a:uLnTx/>
                <a:uFillTx/>
                <a:latin typeface="Yeseva One" panose="00000500000000000000" pitchFamily="2" charset="0"/>
                <a:ea typeface="字魂35号-经典雅黑" panose="02000000000000000000" pitchFamily="2" charset="-122"/>
                <a:cs typeface="+mn-cs"/>
                <a:sym typeface="Arial" panose="020B0604020202020204" pitchFamily="34" charset="0"/>
              </a:endParaRPr>
            </a:p>
          </p:txBody>
        </p:sp>
        <p:sp>
          <p:nvSpPr>
            <p:cNvPr id="25" name="Freeform 41">
              <a:extLst>
                <a:ext uri="{FF2B5EF4-FFF2-40B4-BE49-F238E27FC236}">
                  <a16:creationId xmlns:a16="http://schemas.microsoft.com/office/drawing/2014/main" id="{5C246FC4-1536-4DFE-A636-2CE9D09058F9}"/>
                </a:ext>
              </a:extLst>
            </p:cNvPr>
            <p:cNvSpPr/>
            <p:nvPr/>
          </p:nvSpPr>
          <p:spPr>
            <a:xfrm>
              <a:off x="3941832" y="1770540"/>
              <a:ext cx="4137890" cy="4137892"/>
            </a:xfrm>
            <a:custGeom>
              <a:avLst/>
              <a:gdLst>
                <a:gd name="connsiteX0" fmla="*/ 304905 w 4551680"/>
                <a:gd name="connsiteY0" fmla="*/ 3413760 h 4551680"/>
                <a:gd name="connsiteX1" fmla="*/ 304905 w 4551680"/>
                <a:gd name="connsiteY1" fmla="*/ 1137920 h 4551680"/>
                <a:gd name="connsiteX2" fmla="*/ 2275840 w 4551680"/>
                <a:gd name="connsiteY2" fmla="*/ 0 h 4551680"/>
                <a:gd name="connsiteX3" fmla="*/ 2275840 w 4551680"/>
                <a:gd name="connsiteY3" fmla="*/ 2275840 h 4551680"/>
                <a:gd name="connsiteX4" fmla="*/ 30490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304905" y="3413760"/>
                  </a:moveTo>
                  <a:cubicBezTo>
                    <a:pt x="-101635" y="2709613"/>
                    <a:pt x="-101635" y="1842067"/>
                    <a:pt x="304905" y="1137920"/>
                  </a:cubicBezTo>
                  <a:cubicBezTo>
                    <a:pt x="711445" y="433773"/>
                    <a:pt x="1462761" y="0"/>
                    <a:pt x="2275840" y="0"/>
                  </a:cubicBezTo>
                  <a:lnTo>
                    <a:pt x="2275840" y="2275840"/>
                  </a:lnTo>
                  <a:lnTo>
                    <a:pt x="304905" y="341376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5654" tIns="1086802" rIns="2599396" bIns="2423966" numCol="1" spcCol="1270" anchor="ctr" anchorCtr="0">
              <a:noAutofit/>
            </a:bodyPr>
            <a:lstStyle/>
            <a:p>
              <a:pPr marL="0" marR="0" lvl="0" indent="0" algn="just" defTabSz="2437276" rtl="0" eaLnBrk="1" fontAlgn="auto" latinLnBrk="0" hangingPunct="1">
                <a:lnSpc>
                  <a:spcPct val="120000"/>
                </a:lnSpc>
                <a:spcBef>
                  <a:spcPts val="0"/>
                </a:spcBef>
                <a:spcAft>
                  <a:spcPct val="35000"/>
                </a:spcAft>
                <a:buClrTx/>
                <a:buSzTx/>
                <a:buFontTx/>
                <a:buNone/>
                <a:tabLst/>
                <a:defRPr/>
              </a:pPr>
              <a:endParaRPr kumimoji="0" lang="en-GB" sz="949" b="0" i="0" u="none" strike="noStrike" kern="1200" cap="none" spc="0" normalizeH="0" baseline="0" noProof="0" dirty="0">
                <a:ln>
                  <a:noFill/>
                </a:ln>
                <a:solidFill>
                  <a:prstClr val="white"/>
                </a:solidFill>
                <a:effectLst/>
                <a:uLnTx/>
                <a:uFillTx/>
                <a:latin typeface="Yeseva One" panose="00000500000000000000" pitchFamily="2" charset="0"/>
                <a:ea typeface="字魂35号-经典雅黑" panose="02000000000000000000" pitchFamily="2" charset="-122"/>
                <a:cs typeface="+mn-cs"/>
                <a:sym typeface="Arial" panose="020B0604020202020204" pitchFamily="34" charset="0"/>
              </a:endParaRPr>
            </a:p>
          </p:txBody>
        </p:sp>
        <p:sp>
          <p:nvSpPr>
            <p:cNvPr id="26" name="Circular Arrow 42">
              <a:extLst>
                <a:ext uri="{FF2B5EF4-FFF2-40B4-BE49-F238E27FC236}">
                  <a16:creationId xmlns:a16="http://schemas.microsoft.com/office/drawing/2014/main" id="{AF65F26D-C26C-4FB0-91D5-1A65DB191016}"/>
                </a:ext>
              </a:extLst>
            </p:cNvPr>
            <p:cNvSpPr/>
            <p:nvPr/>
          </p:nvSpPr>
          <p:spPr>
            <a:xfrm>
              <a:off x="3856462" y="1514384"/>
              <a:ext cx="4650199" cy="4650202"/>
            </a:xfrm>
            <a:prstGeom prst="circularArrow">
              <a:avLst>
                <a:gd name="adj1" fmla="val 5085"/>
                <a:gd name="adj2" fmla="val 327528"/>
                <a:gd name="adj3" fmla="val 1472472"/>
                <a:gd name="adj4" fmla="val 16199432"/>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949" b="0" i="0" u="none" strike="noStrike" kern="1200" cap="none" spc="0" normalizeH="0" baseline="0" noProof="0" dirty="0">
                <a:ln>
                  <a:noFill/>
                </a:ln>
                <a:solidFill>
                  <a:prstClr val="white"/>
                </a:solidFill>
                <a:effectLst/>
                <a:uLnTx/>
                <a:uFillTx/>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7" name="Circular Arrow 43">
              <a:extLst>
                <a:ext uri="{FF2B5EF4-FFF2-40B4-BE49-F238E27FC236}">
                  <a16:creationId xmlns:a16="http://schemas.microsoft.com/office/drawing/2014/main" id="{71C247DF-92AC-46C9-8EAA-5723791C756C}"/>
                </a:ext>
              </a:extLst>
            </p:cNvPr>
            <p:cNvSpPr/>
            <p:nvPr/>
          </p:nvSpPr>
          <p:spPr>
            <a:xfrm>
              <a:off x="3770899" y="1661904"/>
              <a:ext cx="4650199" cy="4650201"/>
            </a:xfrm>
            <a:prstGeom prst="circularArrow">
              <a:avLst>
                <a:gd name="adj1" fmla="val 5085"/>
                <a:gd name="adj2" fmla="val 327528"/>
                <a:gd name="adj3" fmla="val 8671970"/>
                <a:gd name="adj4" fmla="val 1800502"/>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949" b="0" i="0" u="none" strike="noStrike" kern="1200" cap="none" spc="0" normalizeH="0" baseline="0" noProof="0" dirty="0">
                <a:ln>
                  <a:noFill/>
                </a:ln>
                <a:solidFill>
                  <a:prstClr val="white"/>
                </a:solidFill>
                <a:effectLst/>
                <a:uLnTx/>
                <a:uFillTx/>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8" name="Circular Arrow 44">
              <a:extLst>
                <a:ext uri="{FF2B5EF4-FFF2-40B4-BE49-F238E27FC236}">
                  <a16:creationId xmlns:a16="http://schemas.microsoft.com/office/drawing/2014/main" id="{72C2B368-85C9-408F-8CA2-2A929E149A16}"/>
                </a:ext>
              </a:extLst>
            </p:cNvPr>
            <p:cNvSpPr/>
            <p:nvPr/>
          </p:nvSpPr>
          <p:spPr>
            <a:xfrm>
              <a:off x="3685337" y="1514384"/>
              <a:ext cx="4650199" cy="4650202"/>
            </a:xfrm>
            <a:prstGeom prst="circularArrow">
              <a:avLst>
                <a:gd name="adj1" fmla="val 5085"/>
                <a:gd name="adj2" fmla="val 327528"/>
                <a:gd name="adj3" fmla="val 15873039"/>
                <a:gd name="adj4" fmla="val 9000000"/>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949" b="0" i="0" u="none" strike="noStrike" kern="1200" cap="none" spc="0" normalizeH="0" baseline="0" noProof="0" dirty="0">
                <a:ln>
                  <a:noFill/>
                </a:ln>
                <a:solidFill>
                  <a:prstClr val="white"/>
                </a:solidFill>
                <a:effectLst/>
                <a:uLnTx/>
                <a:uFillTx/>
                <a:latin typeface="Yeseva One" panose="00000500000000000000" pitchFamily="2" charset="0"/>
                <a:ea typeface="字魂35号-经典雅黑" panose="02000000000000000000" pitchFamily="2" charset="-122"/>
                <a:cs typeface="+mn-ea"/>
                <a:sym typeface="Arial" panose="020B0604020202020204" pitchFamily="34" charset="0"/>
              </a:endParaRPr>
            </a:p>
          </p:txBody>
        </p:sp>
      </p:grpSp>
      <p:sp>
        <p:nvSpPr>
          <p:cNvPr id="29" name="TextBox 28"/>
          <p:cNvSpPr txBox="1"/>
          <p:nvPr/>
        </p:nvSpPr>
        <p:spPr>
          <a:xfrm>
            <a:off x="318857" y="1042496"/>
            <a:ext cx="4225769" cy="2062103"/>
          </a:xfrm>
          <a:prstGeom prst="rect">
            <a:avLst/>
          </a:prstGeom>
          <a:no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Phần</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1200" cap="none" spc="0" normalizeH="0" baseline="0" noProof="0" dirty="0" err="1" smtClean="0">
                <a:ln>
                  <a:noFill/>
                </a:ln>
                <a:solidFill>
                  <a:srgbClr val="FF0066"/>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đầu</a:t>
            </a:r>
            <a:r>
              <a:rPr kumimoji="0" lang="en-US" sz="32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đến</a:t>
            </a:r>
            <a:r>
              <a:rPr kumimoji="0" lang="en-US" sz="32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anose="02020603050405020304" pitchFamily="18" charset="0"/>
              </a:rPr>
              <a:t>“</a:t>
            </a:r>
            <a:r>
              <a:rPr kumimoji="0" lang="en-US" sz="3200" b="1" i="1" u="none" strike="noStrike" kern="1200" cap="none" spc="0" normalizeH="0" baseline="0" noProof="0" dirty="0" err="1" smtClean="0">
                <a:ln>
                  <a:noFill/>
                </a:ln>
                <a:solidFill>
                  <a:srgbClr val="FF0066"/>
                </a:solidFill>
                <a:effectLst/>
                <a:uLnTx/>
                <a:uFillTx/>
                <a:latin typeface="Times New Roman" panose="02020603050405020304" pitchFamily="18" charset="0"/>
                <a:ea typeface="+mn-ea"/>
                <a:cs typeface="Times New Roman" panose="02020603050405020304" pitchFamily="18" charset="0"/>
              </a:rPr>
              <a:t>không</a:t>
            </a:r>
            <a:r>
              <a:rPr kumimoji="0" lang="en-US" sz="3200" b="1" i="1" u="none"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FF0066"/>
                </a:solidFill>
                <a:effectLst/>
                <a:uLnTx/>
                <a:uFillTx/>
                <a:latin typeface="Times New Roman" panose="02020603050405020304" pitchFamily="18" charset="0"/>
                <a:ea typeface="+mn-ea"/>
                <a:cs typeface="Times New Roman" panose="02020603050405020304" pitchFamily="18" charset="0"/>
              </a:rPr>
              <a:t>phải</a:t>
            </a:r>
            <a:r>
              <a:rPr kumimoji="0" lang="en-US" sz="3200" b="1" i="1" u="none"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FF0066"/>
                </a:solidFill>
                <a:effectLst/>
                <a:uLnTx/>
                <a:uFillTx/>
                <a:latin typeface="Times New Roman" panose="02020603050405020304" pitchFamily="18" charset="0"/>
                <a:ea typeface="+mn-ea"/>
                <a:cs typeface="Times New Roman" panose="02020603050405020304" pitchFamily="18" charset="0"/>
              </a:rPr>
              <a:t>là</a:t>
            </a:r>
            <a:r>
              <a:rPr kumimoji="0" lang="en-US" sz="3200" b="1" i="1" u="none"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FF0066"/>
                </a:solidFill>
                <a:effectLst/>
                <a:uLnTx/>
                <a:uFillTx/>
                <a:latin typeface="Times New Roman" panose="02020603050405020304" pitchFamily="18" charset="0"/>
                <a:ea typeface="+mn-ea"/>
                <a:cs typeface="Times New Roman" panose="02020603050405020304" pitchFamily="18" charset="0"/>
              </a:rPr>
              <a:t>vì</a:t>
            </a:r>
            <a:r>
              <a:rPr kumimoji="0" lang="en-US" sz="3200" b="1" i="1" u="none"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FF0066"/>
                </a:solidFill>
                <a:effectLst/>
                <a:uLnTx/>
                <a:uFillTx/>
                <a:latin typeface="Times New Roman" panose="02020603050405020304" pitchFamily="18" charset="0"/>
                <a:ea typeface="+mn-ea"/>
                <a:cs typeface="Times New Roman" panose="02020603050405020304" pitchFamily="18" charset="0"/>
              </a:rPr>
              <a:t>thế</a:t>
            </a:r>
            <a:r>
              <a:rPr kumimoji="0" lang="en-US" sz="3200" b="1" i="1" u="none"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con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xuân</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TextBox 29"/>
          <p:cNvSpPr txBox="1"/>
          <p:nvPr/>
        </p:nvSpPr>
        <p:spPr>
          <a:xfrm>
            <a:off x="7378686" y="989827"/>
            <a:ext cx="4447348" cy="2062103"/>
          </a:xfrm>
          <a:prstGeom prst="rect">
            <a:avLst/>
          </a:prstGeom>
          <a:noFill/>
          <a:ln w="28575">
            <a:solidFill>
              <a:schemeClr val="tx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Phần</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rPr>
              <a:t>2: </a:t>
            </a:r>
            <a:r>
              <a:rPr kumimoji="0" lang="en-US" sz="3200" b="1" i="0" u="none" strike="noStrike" kern="1200" cap="none" spc="0" normalizeH="0" baseline="0" noProof="0" dirty="0" err="1" smtClean="0">
                <a:ln>
                  <a:noFill/>
                </a:ln>
                <a:solidFill>
                  <a:srgbClr val="FF0066"/>
                </a:solidFill>
                <a:effectLst/>
                <a:uLnTx/>
                <a:uFillTx/>
                <a:latin typeface="Times New Roman" panose="02020603050405020304" pitchFamily="18" charset="0"/>
                <a:ea typeface="+mn-ea"/>
                <a:cs typeface="Times New Roman" panose="02020603050405020304" pitchFamily="18" charset="0"/>
              </a:rPr>
              <a:t>Tiếp</a:t>
            </a:r>
            <a:r>
              <a:rPr kumimoji="0" lang="en-US" sz="3200" b="1" i="0" u="none"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66"/>
                </a:solidFill>
                <a:effectLst/>
                <a:uLnTx/>
                <a:uFillTx/>
                <a:latin typeface="Times New Roman" panose="02020603050405020304" pitchFamily="18" charset="0"/>
                <a:ea typeface="+mn-ea"/>
                <a:cs typeface="Times New Roman" panose="02020603050405020304" pitchFamily="18" charset="0"/>
              </a:rPr>
              <a:t>theo</a:t>
            </a:r>
            <a:r>
              <a:rPr kumimoji="0" lang="en-US" sz="3200" b="1" i="0" u="none"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đến</a:t>
            </a:r>
            <a:r>
              <a:rPr kumimoji="0" lang="en-US" sz="32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anose="02020603050405020304" pitchFamily="18" charset="0"/>
              </a:rPr>
              <a:t>“</a:t>
            </a:r>
            <a:r>
              <a:rPr kumimoji="0" lang="en-US" sz="3200" b="1" i="1" u="none" strike="noStrike" kern="1200" cap="none" spc="0" normalizeH="0" baseline="0" noProof="0" dirty="0" err="1" smtClean="0">
                <a:ln>
                  <a:noFill/>
                </a:ln>
                <a:solidFill>
                  <a:srgbClr val="FF0066"/>
                </a:solidFill>
                <a:effectLst/>
                <a:uLnTx/>
                <a:uFillTx/>
                <a:latin typeface="Times New Roman" panose="02020603050405020304" pitchFamily="18" charset="0"/>
                <a:ea typeface="+mn-ea"/>
                <a:cs typeface="Times New Roman" panose="02020603050405020304" pitchFamily="18" charset="0"/>
              </a:rPr>
              <a:t>mở</a:t>
            </a:r>
            <a:r>
              <a:rPr kumimoji="0" lang="en-US" sz="3200" b="1" i="1" u="none"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hội</a:t>
            </a:r>
            <a:r>
              <a:rPr kumimoji="0" lang="en-US" sz="32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liên</a:t>
            </a:r>
            <a:r>
              <a:rPr kumimoji="0" lang="en-US" sz="3200" b="1" i="1"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FF0066"/>
                </a:solidFill>
                <a:effectLst/>
                <a:uLnTx/>
                <a:uFillTx/>
                <a:latin typeface="Times New Roman" panose="02020603050405020304" pitchFamily="18" charset="0"/>
                <a:ea typeface="+mn-ea"/>
                <a:cs typeface="Times New Roman" panose="02020603050405020304" pitchFamily="18" charset="0"/>
              </a:rPr>
              <a:t>hoan</a:t>
            </a:r>
            <a:r>
              <a:rPr kumimoji="0" lang="en-US" sz="3200" b="1" i="1" u="none"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xuân</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TextBox 30"/>
          <p:cNvSpPr txBox="1"/>
          <p:nvPr/>
        </p:nvSpPr>
        <p:spPr>
          <a:xfrm>
            <a:off x="2794717" y="4096929"/>
            <a:ext cx="8075052" cy="1077218"/>
          </a:xfrm>
          <a:prstGeom prst="rect">
            <a:avLst/>
          </a:prstGeom>
          <a:noFill/>
          <a:ln w="28575">
            <a:solidFill>
              <a:schemeClr val="tx1"/>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00CC"/>
                </a:solidFill>
                <a:effectLst/>
                <a:uLnTx/>
                <a:uFillTx/>
                <a:latin typeface="Times New Roman" panose="02020603050405020304" pitchFamily="18" charset="0"/>
                <a:ea typeface="+mn-ea"/>
                <a:cs typeface="Times New Roman" panose="02020603050405020304" pitchFamily="18" charset="0"/>
              </a:rPr>
              <a:t>Phần</a:t>
            </a:r>
            <a:r>
              <a:rPr kumimoji="0" lang="en-US" sz="32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3: </a:t>
            </a:r>
            <a:r>
              <a:rPr kumimoji="0" lang="en-US" sz="3200" b="1"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Còn</a:t>
            </a:r>
            <a:r>
              <a:rPr kumimoji="0" lang="en-US" sz="32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66"/>
                </a:solidFill>
                <a:effectLst/>
                <a:uLnTx/>
                <a:uFillTx/>
                <a:latin typeface="Times New Roman" panose="02020603050405020304" pitchFamily="18" charset="0"/>
                <a:ea typeface="+mn-ea"/>
                <a:cs typeface="Times New Roman" panose="02020603050405020304" pitchFamily="18" charset="0"/>
              </a:rPr>
              <a:t>lại</a:t>
            </a:r>
            <a:r>
              <a:rPr kumimoji="0" lang="en-US" sz="3200" b="1" i="0" u="none"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anose="02020603050405020304" pitchFamily="18"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xuân</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rằm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lang="en-US" sz="3200" b="1" dirty="0">
                <a:solidFill>
                  <a:prstClr val="black"/>
                </a:solidFill>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Giêng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808268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4412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srcRect/>
          <a:stretch>
            <a:fillRect/>
          </a:stretch>
        </p:blipFill>
        <p:spPr bwMode="auto">
          <a:xfrm>
            <a:off x="0" y="-2"/>
            <a:ext cx="12192000" cy="6800851"/>
          </a:xfrm>
          <a:prstGeom prst="rect">
            <a:avLst/>
          </a:prstGeom>
          <a:noFill/>
          <a:ln w="9525">
            <a:noFill/>
            <a:miter lim="800000"/>
            <a:headEnd/>
            <a:tailEnd/>
          </a:ln>
        </p:spPr>
      </p:pic>
      <p:sp>
        <p:nvSpPr>
          <p:cNvPr id="4" name="Rounded Rectangle 3"/>
          <p:cNvSpPr/>
          <p:nvPr/>
        </p:nvSpPr>
        <p:spPr>
          <a:xfrm>
            <a:off x="406400" y="96129"/>
            <a:ext cx="11582400" cy="6477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图片 18"/>
          <p:cNvPicPr>
            <a:picLocks noChangeAspect="1" noChangeArrowheads="1"/>
          </p:cNvPicPr>
          <p:nvPr/>
        </p:nvPicPr>
        <p:blipFill>
          <a:blip r:embed="rId3"/>
          <a:srcRect/>
          <a:stretch>
            <a:fillRect/>
          </a:stretch>
        </p:blipFill>
        <p:spPr bwMode="auto">
          <a:xfrm flipH="1">
            <a:off x="502526" y="168180"/>
            <a:ext cx="2150533" cy="1220079"/>
          </a:xfrm>
          <a:prstGeom prst="rect">
            <a:avLst/>
          </a:prstGeom>
          <a:noFill/>
          <a:ln w="9525">
            <a:noFill/>
            <a:miter lim="800000"/>
            <a:headEnd/>
            <a:tailEnd/>
          </a:ln>
        </p:spPr>
      </p:pic>
      <p:pic>
        <p:nvPicPr>
          <p:cNvPr id="7" name="图片 18"/>
          <p:cNvPicPr>
            <a:picLocks noChangeAspect="1" noChangeArrowheads="1"/>
          </p:cNvPicPr>
          <p:nvPr/>
        </p:nvPicPr>
        <p:blipFill>
          <a:blip r:embed="rId3"/>
          <a:srcRect/>
          <a:stretch>
            <a:fillRect/>
          </a:stretch>
        </p:blipFill>
        <p:spPr bwMode="auto">
          <a:xfrm flipH="1">
            <a:off x="9994005" y="-14288"/>
            <a:ext cx="1994794" cy="1497569"/>
          </a:xfrm>
          <a:prstGeom prst="rect">
            <a:avLst/>
          </a:prstGeom>
          <a:noFill/>
          <a:ln w="9525">
            <a:noFill/>
            <a:miter lim="800000"/>
            <a:headEnd/>
            <a:tailEnd/>
          </a:ln>
        </p:spPr>
      </p:pic>
      <p:sp>
        <p:nvSpPr>
          <p:cNvPr id="2" name="TextBox 1"/>
          <p:cNvSpPr txBox="1"/>
          <p:nvPr/>
        </p:nvSpPr>
        <p:spPr>
          <a:xfrm>
            <a:off x="3648363" y="528494"/>
            <a:ext cx="5098473" cy="646331"/>
          </a:xfrm>
          <a:prstGeom prst="rect">
            <a:avLst/>
          </a:prstGeom>
          <a:solidFill>
            <a:schemeClr val="accent4">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PHIẾU HỌC TẬP SỐ 2</a:t>
            </a:r>
            <a:endPar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5" name="TextBox 4"/>
          <p:cNvSpPr txBox="1"/>
          <p:nvPr/>
        </p:nvSpPr>
        <p:spPr>
          <a:xfrm>
            <a:off x="1313645" y="1771034"/>
            <a:ext cx="9884621" cy="3046988"/>
          </a:xfrm>
          <a:prstGeom prst="rect">
            <a:avLst/>
          </a:prstGeom>
          <a:solidFill>
            <a:schemeClr val="accent4">
              <a:lumMod val="20000"/>
              <a:lumOff val="80000"/>
            </a:schemeClr>
          </a:solidFill>
        </p:spPr>
        <p:txBody>
          <a:bodyPr wrap="square" rtlCol="0">
            <a:spAutoFit/>
          </a:bodyPr>
          <a:lstStyle/>
          <a:p>
            <a:pPr marL="0" marR="0" lvl="1"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1. </a:t>
            </a:r>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hãy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tìm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những</a:t>
            </a:r>
            <a:r>
              <a:rPr lang="en-US" sz="3200" b="1" dirty="0" smtClean="0">
                <a:latin typeface="Times New Roman" panose="02020603050405020304" pitchFamily="18" charset="0"/>
                <a:cs typeface="Times New Roman" panose="02020603050405020304" pitchFamily="18" charset="0"/>
              </a:rPr>
              <a:t> chi </a:t>
            </a:r>
            <a:r>
              <a:rPr lang="en-US" sz="3200" b="1" dirty="0" err="1" smtClean="0">
                <a:latin typeface="Times New Roman" panose="02020603050405020304" pitchFamily="18" charset="0"/>
                <a:cs typeface="Times New Roman" panose="02020603050405020304" pitchFamily="18" charset="0"/>
              </a:rPr>
              <a:t>tiết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thể</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hiện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tình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cảm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giả</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đối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với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mùa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xuân</a:t>
            </a:r>
            <a:r>
              <a:rPr lang="en-US" sz="3200" b="1" dirty="0" smtClean="0">
                <a:latin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 </a:t>
            </a:r>
          </a:p>
          <a:p>
            <a:pPr marL="0" lvl="1" algn="just">
              <a:lnSpc>
                <a:spcPct val="150000"/>
              </a:lnSpc>
              <a:defRPr/>
            </a:pPr>
            <a:r>
              <a:rPr kumimoji="0" lang="en-US" sz="3200" b="1"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chi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Nêu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dụng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biện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pháp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từ</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này</a:t>
            </a:r>
            <a:r>
              <a:rPr lang="en-US" sz="3200" b="1" dirty="0" smtClean="0">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8" name="图片 18"/>
          <p:cNvPicPr>
            <a:picLocks noChangeAspect="1" noChangeArrowheads="1"/>
          </p:cNvPicPr>
          <p:nvPr/>
        </p:nvPicPr>
        <p:blipFill>
          <a:blip r:embed="rId3"/>
          <a:srcRect/>
          <a:stretch>
            <a:fillRect/>
          </a:stretch>
        </p:blipFill>
        <p:spPr bwMode="auto">
          <a:xfrm flipH="1">
            <a:off x="313726" y="5192844"/>
            <a:ext cx="2150533" cy="1220079"/>
          </a:xfrm>
          <a:prstGeom prst="rect">
            <a:avLst/>
          </a:prstGeom>
          <a:noFill/>
          <a:ln w="9525">
            <a:noFill/>
            <a:miter lim="800000"/>
            <a:headEnd/>
            <a:tailEnd/>
          </a:ln>
        </p:spPr>
      </p:pic>
      <p:pic>
        <p:nvPicPr>
          <p:cNvPr id="9" name="图片 18"/>
          <p:cNvPicPr>
            <a:picLocks noChangeAspect="1" noChangeArrowheads="1"/>
          </p:cNvPicPr>
          <p:nvPr/>
        </p:nvPicPr>
        <p:blipFill>
          <a:blip r:embed="rId3"/>
          <a:srcRect/>
          <a:stretch>
            <a:fillRect/>
          </a:stretch>
        </p:blipFill>
        <p:spPr bwMode="auto">
          <a:xfrm flipH="1">
            <a:off x="10146403" y="5010376"/>
            <a:ext cx="1994794" cy="1497569"/>
          </a:xfrm>
          <a:prstGeom prst="rect">
            <a:avLst/>
          </a:prstGeom>
          <a:noFill/>
          <a:ln w="9525">
            <a:noFill/>
            <a:miter lim="800000"/>
            <a:headEnd/>
            <a:tailEnd/>
          </a:ln>
        </p:spPr>
      </p:pic>
    </p:spTree>
    <p:extLst>
      <p:ext uri="{BB962C8B-B14F-4D97-AF65-F5344CB8AC3E}">
        <p14:creationId xmlns:p14="http://schemas.microsoft.com/office/powerpoint/2010/main" val="3660063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578" y="154547"/>
            <a:ext cx="11694018" cy="6555641"/>
          </a:xfrm>
          <a:prstGeom prst="rect">
            <a:avLst/>
          </a:prstGeom>
        </p:spPr>
        <p:txBody>
          <a:bodyPr wrap="square">
            <a:spAutoFit/>
          </a:bodyPr>
          <a:lstStyle/>
          <a:p>
            <a:pPr lvl="0" algn="just">
              <a:defRPr/>
            </a:pPr>
            <a:r>
              <a:rPr lang="en-US" sz="2800" b="1" i="1" dirty="0">
                <a:latin typeface="Times New Roman" panose="02020603050405020304" pitchFamily="18" charset="0"/>
                <a:cs typeface="Times New Roman" panose="02020603050405020304" pitchFamily="18" charset="0"/>
              </a:rPr>
              <a:t> </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i="1" dirty="0" smtClean="0">
                <a:latin typeface="Times New Roman" panose="02020603050405020304" pitchFamily="18" charset="0"/>
                <a:cs typeface="Times New Roman" panose="02020603050405020304" pitchFamily="18" charset="0"/>
              </a:rPr>
              <a:t>Ai </a:t>
            </a:r>
            <a:r>
              <a:rPr lang="en-US" sz="2800" b="1" i="1" dirty="0" err="1" smtClean="0">
                <a:latin typeface="Times New Roman" panose="02020603050405020304" pitchFamily="18" charset="0"/>
                <a:cs typeface="Times New Roman" panose="02020603050405020304" pitchFamily="18" charset="0"/>
              </a:rPr>
              <a:t>bảo</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được</a:t>
            </a:r>
            <a:r>
              <a:rPr lang="en-US" sz="2800" b="1" i="1" dirty="0" smtClean="0">
                <a:latin typeface="Times New Roman" panose="02020603050405020304" pitchFamily="18" charset="0"/>
                <a:cs typeface="Times New Roman" panose="02020603050405020304" pitchFamily="18" charset="0"/>
              </a:rPr>
              <a:t> non </a:t>
            </a:r>
            <a:r>
              <a:rPr lang="en-US" sz="2800" b="1" i="1" dirty="0" err="1" smtClean="0">
                <a:latin typeface="Times New Roman" panose="02020603050405020304" pitchFamily="18" charset="0"/>
                <a:cs typeface="Times New Roman" panose="02020603050405020304" pitchFamily="18" charset="0"/>
              </a:rPr>
              <a:t>đừng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thương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nước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bướm</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đừng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thương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hoa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trăng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đừng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thương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gió</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ai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cấm</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được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trai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thương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gái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ai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cấm</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được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mẹ</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yêu</a:t>
            </a:r>
            <a:r>
              <a:rPr lang="en-US" sz="2800" b="1" i="1" dirty="0" smtClean="0">
                <a:latin typeface="Times New Roman" panose="02020603050405020304" pitchFamily="18" charset="0"/>
                <a:cs typeface="Times New Roman" panose="02020603050405020304" pitchFamily="18" charset="0"/>
              </a:rPr>
              <a:t> con, </a:t>
            </a:r>
            <a:r>
              <a:rPr lang="en-US" sz="2800" b="1" i="1" dirty="0" err="1" smtClean="0">
                <a:latin typeface="Times New Roman" panose="02020603050405020304" pitchFamily="18" charset="0"/>
                <a:cs typeface="Times New Roman" panose="02020603050405020304" pitchFamily="18" charset="0"/>
              </a:rPr>
              <a:t>ai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cấm</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được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cô</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gái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còn</a:t>
            </a:r>
            <a:r>
              <a:rPr lang="en-US" sz="2800" b="1" i="1" dirty="0" smtClean="0">
                <a:latin typeface="Times New Roman" panose="02020603050405020304" pitchFamily="18" charset="0"/>
                <a:cs typeface="Times New Roman" panose="02020603050405020304" pitchFamily="18" charset="0"/>
              </a:rPr>
              <a:t> son </a:t>
            </a:r>
            <a:r>
              <a:rPr lang="en-US" sz="2800" b="1" i="1" dirty="0" err="1" smtClean="0">
                <a:latin typeface="Times New Roman" panose="02020603050405020304" pitchFamily="18" charset="0"/>
                <a:cs typeface="Times New Roman" panose="02020603050405020304" pitchFamily="18" charset="0"/>
              </a:rPr>
              <a:t>nhớ</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chồng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thì</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mới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hết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được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người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mê</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luyến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mùa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xuân</a:t>
            </a:r>
            <a:r>
              <a:rPr lang="en-US" sz="2800" b="1" i="1" dirty="0" smtClean="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i="1" noProof="0" dirty="0" smtClean="0">
                <a:latin typeface="Times New Roman" panose="02020603050405020304" pitchFamily="18" charset="0"/>
                <a:cs typeface="Times New Roman" panose="02020603050405020304" pitchFamily="18" charset="0"/>
              </a:rPr>
              <a:t>    </a:t>
            </a:r>
            <a:r>
              <a:rPr lang="vi-VN" sz="2800" b="1" i="1" noProof="0" dirty="0" smtClean="0">
                <a:latin typeface="Times New Roman" panose="02020603050405020304" pitchFamily="18" charset="0"/>
                <a:cs typeface="Times New Roman" panose="02020603050405020304" pitchFamily="18" charset="0"/>
              </a:rPr>
              <a:t>Ơ</a:t>
            </a:r>
            <a:r>
              <a:rPr lang="en-US" sz="2800" b="1" i="1" noProof="0" dirty="0" err="1" smtClean="0">
                <a:latin typeface="Times New Roman" panose="02020603050405020304" pitchFamily="18" charset="0"/>
                <a:cs typeface="Times New Roman" panose="02020603050405020304" pitchFamily="18" charset="0"/>
              </a:rPr>
              <a:t>i</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ơi</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người</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em</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gái</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xoã</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tóc</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bên</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cửa</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sổ</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Em</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yêu</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mùa</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xuân</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có</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phải</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vì</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nghe</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thấy</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rạo</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rực</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nhựa</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sống</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trong</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cành</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mai</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gốc</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đào</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chồi</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mận</a:t>
            </a:r>
            <a:r>
              <a:rPr lang="en-US" sz="2800" b="1" i="1" noProof="0" dirty="0" smtClean="0">
                <a:latin typeface="Times New Roman" panose="02020603050405020304" pitchFamily="18" charset="0"/>
                <a:cs typeface="Times New Roman" panose="02020603050405020304" pitchFamily="18" charset="0"/>
              </a:rPr>
              <a:t> ở </a:t>
            </a:r>
            <a:r>
              <a:rPr lang="en-US" sz="2800" b="1" i="1" noProof="0" dirty="0" err="1" smtClean="0">
                <a:latin typeface="Times New Roman" panose="02020603050405020304" pitchFamily="18" charset="0"/>
                <a:cs typeface="Times New Roman" panose="02020603050405020304" pitchFamily="18" charset="0"/>
              </a:rPr>
              <a:t>ngoài</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vườn</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Chàng</a:t>
            </a:r>
            <a:r>
              <a:rPr lang="en-US" sz="2800" b="1" i="1" noProof="0" dirty="0" smtClean="0">
                <a:latin typeface="Times New Roman" panose="02020603050405020304" pitchFamily="18" charset="0"/>
                <a:cs typeface="Times New Roman" panose="02020603050405020304" pitchFamily="18" charset="0"/>
              </a:rPr>
              <a:t> </a:t>
            </a:r>
            <a:r>
              <a:rPr lang="en-US" sz="2800" b="1" i="1" noProof="0" dirty="0" err="1" smtClean="0">
                <a:latin typeface="Times New Roman" panose="02020603050405020304" pitchFamily="18" charset="0"/>
                <a:cs typeface="Times New Roman" panose="02020603050405020304" pitchFamily="18" charset="0"/>
              </a:rPr>
              <a:t>tra</a:t>
            </a:r>
            <a:r>
              <a:rPr lang="en-US" sz="2800" b="1" i="1" dirty="0" err="1" smtClean="0">
                <a:latin typeface="Times New Roman" panose="02020603050405020304" pitchFamily="18" charset="0"/>
                <a:cs typeface="Times New Roman" panose="02020603050405020304" pitchFamily="18" charset="0"/>
              </a:rPr>
              <a:t>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kia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yêu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mùa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xuân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phải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chăng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là</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tại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lúc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đôi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mùa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giao</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tiễn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nhau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chàng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tưởng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như</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nghe</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thấy</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đồi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núi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chuyển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mình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sông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hồ</a:t>
            </a:r>
            <a:r>
              <a:rPr lang="en-US" sz="2800" b="1" i="1" dirty="0" smtClean="0">
                <a:latin typeface="Times New Roman" panose="02020603050405020304" pitchFamily="18" charset="0"/>
                <a:cs typeface="Times New Roman" panose="02020603050405020304" pitchFamily="18" charset="0"/>
              </a:rPr>
              <a:t> rung </a:t>
            </a:r>
            <a:r>
              <a:rPr lang="en-US" sz="2800" b="1" i="1" dirty="0" err="1" smtClean="0">
                <a:latin typeface="Times New Roman" panose="02020603050405020304" pitchFamily="18" charset="0"/>
                <a:cs typeface="Times New Roman" panose="02020603050405020304" pitchFamily="18" charset="0"/>
              </a:rPr>
              <a:t>động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trong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cuộc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đổi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thay</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thường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xuyên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của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cuộc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đời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Mà</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người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thiếu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phụ</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nọ</a:t>
            </a:r>
            <a:r>
              <a:rPr lang="en-US" sz="2800" b="1" i="1" dirty="0" smtClean="0">
                <a:latin typeface="Times New Roman" panose="02020603050405020304" pitchFamily="18" charset="0"/>
                <a:cs typeface="Times New Roman" panose="02020603050405020304" pitchFamily="18" charset="0"/>
              </a:rPr>
              <a:t> ở </a:t>
            </a:r>
            <a:r>
              <a:rPr lang="en-US" sz="2800" b="1" i="1" dirty="0" err="1" smtClean="0">
                <a:latin typeface="Times New Roman" panose="02020603050405020304" pitchFamily="18" charset="0"/>
                <a:cs typeface="Times New Roman" panose="02020603050405020304" pitchFamily="18" charset="0"/>
              </a:rPr>
              <a:t>chân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trời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góc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biển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yêu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mùa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xuân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có</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phải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vì</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đấy</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là</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mùa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xanh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lên</a:t>
            </a:r>
            <a:r>
              <a:rPr lang="en-US" sz="2800" b="1" i="1" dirty="0" smtClean="0">
                <a:latin typeface="Times New Roman" panose="02020603050405020304" pitchFamily="18" charset="0"/>
                <a:cs typeface="Times New Roman" panose="02020603050405020304" pitchFamily="18" charset="0"/>
              </a:rPr>
              <a:t> hi </a:t>
            </a:r>
            <a:r>
              <a:rPr lang="en-US" sz="2800" b="1" i="1" dirty="0" err="1" smtClean="0">
                <a:latin typeface="Times New Roman" panose="02020603050405020304" pitchFamily="18" charset="0"/>
                <a:cs typeface="Times New Roman" panose="02020603050405020304" pitchFamily="18" charset="0"/>
              </a:rPr>
              <a:t>vọng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được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trở</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về</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nơi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bến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đợi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sông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chờ</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để</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ngâm</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lại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khúc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bạc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đầu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với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người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ra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chưa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biết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ngày</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nào</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trở</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lại</a:t>
            </a:r>
            <a:r>
              <a:rPr lang="en-US" sz="2800" b="1" i="1" dirty="0" smtClean="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i="1" dirty="0">
                <a:latin typeface="Times New Roman" panose="02020603050405020304" pitchFamily="18" charset="0"/>
                <a:cs typeface="Times New Roman" panose="02020603050405020304" pitchFamily="18" charset="0"/>
              </a:rPr>
              <a:t> </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Tôi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yêu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sông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xanh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núi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tím</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tôi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yêu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đôi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mày</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ai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như</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trăng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mới</a:t>
            </a:r>
            <a:r>
              <a:rPr lang="en-US" sz="2800" b="1" i="1" dirty="0" smtClean="0">
                <a:latin typeface="Times New Roman" panose="02020603050405020304" pitchFamily="18" charset="0"/>
                <a:cs typeface="Times New Roman" panose="02020603050405020304" pitchFamily="18" charset="0"/>
              </a:rPr>
              <a:t> in </a:t>
            </a:r>
            <a:r>
              <a:rPr lang="en-US" sz="2800" b="1" i="1" dirty="0" err="1" smtClean="0">
                <a:latin typeface="Times New Roman" panose="02020603050405020304" pitchFamily="18" charset="0"/>
                <a:cs typeface="Times New Roman" panose="02020603050405020304" pitchFamily="18" charset="0"/>
              </a:rPr>
              <a:t>ngần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và</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tôi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cũng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xây</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mộng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ước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mơ</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nhưng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yêu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nhất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mùa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xuân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không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phải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là</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vì</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thế</a:t>
            </a:r>
            <a:r>
              <a:rPr lang="en-US" sz="2800" b="1" i="1" dirty="0" smtClean="0">
                <a:latin typeface="Times New Roman" panose="02020603050405020304" pitchFamily="18" charset="0"/>
                <a:cs typeface="Times New Roman" panose="02020603050405020304" pitchFamily="18" charset="0"/>
              </a:rPr>
              <a:t>.</a:t>
            </a:r>
            <a:endParaRPr kumimoji="0" lang="en-US" sz="2800" b="1" i="1"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5647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784" y="95527"/>
            <a:ext cx="10918209" cy="304698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non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đừng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nước</a:t>
            </a:r>
            <a:endParaRPr lang="en-US" sz="3200" b="1" i="1" dirty="0">
              <a:solidFill>
                <a:prstClr val="black"/>
              </a:solidFill>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Ai </a:t>
            </a:r>
            <a:r>
              <a:rPr kumimoji="0" 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bảo</a:t>
            </a:r>
            <a:r>
              <a:rPr kumimoji="0" lang="en-US" sz="3200" b="1"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bướm</a:t>
            </a:r>
            <a:r>
              <a:rPr kumimoji="0" lang="en-US" sz="3200" b="1"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đừng</a:t>
            </a:r>
            <a:r>
              <a:rPr kumimoji="0" lang="en-US" sz="3200" b="1"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3200" b="1"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hoa</a:t>
            </a:r>
            <a:endParaRPr kumimoji="0" lang="en-US" sz="3200" b="1"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trăng</a:t>
            </a:r>
            <a:r>
              <a:rPr kumimoji="0" lang="en-US" sz="3200" b="1"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đừng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gió</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trai</a:t>
            </a:r>
            <a:r>
              <a:rPr kumimoji="0" lang="en-US" sz="3200" b="1"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gái</a:t>
            </a:r>
            <a:endParaRPr kumimoji="0" lang="en-US" sz="3200" b="1"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lang="en-US" sz="3200" b="1" i="1" dirty="0">
                <a:solidFill>
                  <a:srgbClr val="0000FF"/>
                </a:solidFill>
                <a:latin typeface="Times New Roman" panose="02020603050405020304" pitchFamily="18" charset="0"/>
                <a:cs typeface="Times New Roman" panose="02020603050405020304" pitchFamily="18" charset="0"/>
              </a:rPr>
              <a:t>a</a:t>
            </a:r>
            <a:r>
              <a:rPr kumimoji="0" 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i</a:t>
            </a:r>
            <a:r>
              <a:rPr kumimoji="0" 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cấm</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cô</a:t>
            </a:r>
            <a:r>
              <a:rPr kumimoji="0" lang="en-US" sz="3200" b="1"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gái</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còn</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son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nhớ</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chồng</a:t>
            </a:r>
            <a:endParaRPr kumimoji="0" lang="en-US" sz="3200" b="0" i="1" u="none" strike="noStrike" kern="1200" cap="none" spc="0" normalizeH="0" baseline="0" noProof="0" dirty="0">
              <a:ln>
                <a:noFill/>
              </a:ln>
              <a:solidFill>
                <a:prstClr val="black"/>
              </a:solidFill>
              <a:effectLst/>
              <a:uLnTx/>
              <a:uFillTx/>
              <a:latin typeface="Calibri" panose="020F0502020204030204"/>
            </a:endParaRPr>
          </a:p>
        </p:txBody>
      </p:sp>
      <p:cxnSp>
        <p:nvCxnSpPr>
          <p:cNvPr id="3" name="Straight Arrow Connector 2"/>
          <p:cNvCxnSpPr/>
          <p:nvPr/>
        </p:nvCxnSpPr>
        <p:spPr bwMode="auto">
          <a:xfrm flipV="1">
            <a:off x="1848759" y="558014"/>
            <a:ext cx="1110302" cy="451887"/>
          </a:xfrm>
          <a:prstGeom prst="straightConnector1">
            <a:avLst/>
          </a:prstGeom>
          <a:ln>
            <a:solidFill>
              <a:srgbClr val="FF0000"/>
            </a:solidFill>
            <a:headEnd type="none" w="med" len="med"/>
            <a:tailEnd type="arrow"/>
          </a:ln>
          <a:extLst/>
        </p:spPr>
        <p:style>
          <a:lnRef idx="3">
            <a:schemeClr val="dk1"/>
          </a:lnRef>
          <a:fillRef idx="0">
            <a:schemeClr val="dk1"/>
          </a:fillRef>
          <a:effectRef idx="2">
            <a:schemeClr val="dk1"/>
          </a:effectRef>
          <a:fontRef idx="minor">
            <a:schemeClr val="tx1"/>
          </a:fontRef>
        </p:style>
      </p:cxnSp>
      <p:cxnSp>
        <p:nvCxnSpPr>
          <p:cNvPr id="4" name="Straight Arrow Connector 3"/>
          <p:cNvCxnSpPr/>
          <p:nvPr/>
        </p:nvCxnSpPr>
        <p:spPr bwMode="auto">
          <a:xfrm>
            <a:off x="1884868" y="1009900"/>
            <a:ext cx="1206408" cy="1"/>
          </a:xfrm>
          <a:prstGeom prst="straightConnector1">
            <a:avLst/>
          </a:prstGeom>
          <a:ln>
            <a:solidFill>
              <a:srgbClr val="FF0000"/>
            </a:solidFill>
            <a:headEnd type="none" w="med" len="med"/>
            <a:tailEnd type="arrow"/>
          </a:ln>
          <a:extLst/>
        </p:spPr>
        <p:style>
          <a:lnRef idx="3">
            <a:schemeClr val="dk1"/>
          </a:lnRef>
          <a:fillRef idx="0">
            <a:schemeClr val="dk1"/>
          </a:fillRef>
          <a:effectRef idx="2">
            <a:schemeClr val="dk1"/>
          </a:effectRef>
          <a:fontRef idx="minor">
            <a:schemeClr val="tx1"/>
          </a:fontRef>
        </p:style>
      </p:cxnSp>
      <p:cxnSp>
        <p:nvCxnSpPr>
          <p:cNvPr id="5" name="Straight Arrow Connector 4"/>
          <p:cNvCxnSpPr/>
          <p:nvPr/>
        </p:nvCxnSpPr>
        <p:spPr bwMode="auto">
          <a:xfrm>
            <a:off x="1897791" y="1013117"/>
            <a:ext cx="1097379" cy="448670"/>
          </a:xfrm>
          <a:prstGeom prst="straightConnector1">
            <a:avLst/>
          </a:prstGeom>
          <a:ln>
            <a:solidFill>
              <a:srgbClr val="FF0000"/>
            </a:solidFill>
            <a:headEnd type="none" w="med" len="med"/>
            <a:tailEnd type="arrow"/>
          </a:ln>
          <a:extLst/>
        </p:spPr>
        <p:style>
          <a:lnRef idx="3">
            <a:schemeClr val="dk1"/>
          </a:lnRef>
          <a:fillRef idx="0">
            <a:schemeClr val="dk1"/>
          </a:fillRef>
          <a:effectRef idx="2">
            <a:schemeClr val="dk1"/>
          </a:effectRef>
          <a:fontRef idx="minor">
            <a:schemeClr val="tx1"/>
          </a:fontRef>
        </p:style>
      </p:cxnSp>
      <p:cxnSp>
        <p:nvCxnSpPr>
          <p:cNvPr id="6" name="Straight Arrow Connector 5"/>
          <p:cNvCxnSpPr/>
          <p:nvPr/>
        </p:nvCxnSpPr>
        <p:spPr bwMode="auto">
          <a:xfrm flipV="1">
            <a:off x="1884868" y="1868206"/>
            <a:ext cx="1186511" cy="579183"/>
          </a:xfrm>
          <a:prstGeom prst="straightConnector1">
            <a:avLst/>
          </a:prstGeom>
          <a:ln>
            <a:solidFill>
              <a:srgbClr val="FF0000"/>
            </a:solidFill>
            <a:headEnd type="none" w="med" len="med"/>
            <a:tailEnd type="arrow"/>
          </a:ln>
          <a:extLst/>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bwMode="auto">
          <a:xfrm>
            <a:off x="1912130" y="2447387"/>
            <a:ext cx="1129681" cy="0"/>
          </a:xfrm>
          <a:prstGeom prst="straightConnector1">
            <a:avLst/>
          </a:prstGeom>
          <a:ln>
            <a:solidFill>
              <a:srgbClr val="FF0000"/>
            </a:solidFill>
            <a:headEnd type="none" w="med" len="med"/>
            <a:tailEnd type="arrow"/>
          </a:ln>
          <a:extLst/>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bwMode="auto">
          <a:xfrm>
            <a:off x="1912130" y="2454351"/>
            <a:ext cx="1129681" cy="436657"/>
          </a:xfrm>
          <a:prstGeom prst="straightConnector1">
            <a:avLst/>
          </a:prstGeom>
          <a:ln>
            <a:solidFill>
              <a:srgbClr val="FF0000"/>
            </a:solidFill>
            <a:headEnd type="none" w="med" len="med"/>
            <a:tailEnd type="arrow"/>
          </a:ln>
          <a:extLst/>
        </p:spPr>
        <p:style>
          <a:lnRef idx="3">
            <a:schemeClr val="dk1"/>
          </a:lnRef>
          <a:fillRef idx="0">
            <a:schemeClr val="dk1"/>
          </a:fillRef>
          <a:effectRef idx="2">
            <a:schemeClr val="dk1"/>
          </a:effectRef>
          <a:fontRef idx="minor">
            <a:schemeClr val="tx1"/>
          </a:fontRef>
        </p:style>
      </p:cxnSp>
      <p:sp>
        <p:nvSpPr>
          <p:cNvPr id="9" name="Right Brace 8"/>
          <p:cNvSpPr/>
          <p:nvPr/>
        </p:nvSpPr>
        <p:spPr>
          <a:xfrm>
            <a:off x="7656392" y="315940"/>
            <a:ext cx="213541" cy="2812928"/>
          </a:xfrm>
          <a:prstGeom prst="rightBrace">
            <a:avLst>
              <a:gd name="adj1" fmla="val 0"/>
              <a:gd name="adj2" fmla="val 50066"/>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p:cNvSpPr txBox="1"/>
          <p:nvPr/>
        </p:nvSpPr>
        <p:spPr>
          <a:xfrm flipH="1">
            <a:off x="7975462" y="1080412"/>
            <a:ext cx="429186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hết</a:t>
            </a:r>
            <a:r>
              <a:rPr kumimoji="0" lang="en-US" sz="3200" b="1" i="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mê</a:t>
            </a:r>
            <a:r>
              <a:rPr kumimoji="0" lang="en-US" sz="3200" b="1" i="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luyến</a:t>
            </a:r>
            <a:endParaRPr kumimoji="0" lang="en-US" sz="3200" b="1" i="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mùa</a:t>
            </a:r>
            <a:r>
              <a:rPr kumimoji="0" lang="en-US" sz="3200" b="1" i="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xuân</a:t>
            </a:r>
            <a:endParaRPr kumimoji="0" lang="en-US" sz="32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400328" y="3123834"/>
            <a:ext cx="11282154" cy="2062103"/>
          </a:xfrm>
          <a:prstGeom prst="rect">
            <a:avLst/>
          </a:prstGeom>
        </p:spPr>
        <p:txBody>
          <a:bodyPr wrap="square">
            <a:spAutoFit/>
          </a:bodyPr>
          <a:lstStyle/>
          <a:p>
            <a:pPr lvl="0">
              <a:defRPr/>
            </a:pP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yêu</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mùa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xuân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vì</a:t>
            </a:r>
            <a:r>
              <a:rPr lang="en-US" sz="3200" b="1" dirty="0">
                <a:solidFill>
                  <a:srgbClr val="0000FF"/>
                </a:solidFill>
                <a:latin typeface="Times New Roman" panose="02020603050405020304" pitchFamily="18" charset="0"/>
                <a:cs typeface="Times New Roman" panose="02020603050405020304" pitchFamily="18" charset="0"/>
              </a:rPr>
              <a:t>: </a:t>
            </a:r>
          </a:p>
          <a:p>
            <a:pPr lvl="0">
              <a:defRPr/>
            </a:pPr>
            <a:r>
              <a:rPr lang="en-US" sz="3200" b="1" dirty="0">
                <a:solidFill>
                  <a:prstClr val="black"/>
                </a:solidFill>
                <a:latin typeface="Times New Roman" panose="02020603050405020304" pitchFamily="18" charset="0"/>
                <a:cs typeface="Times New Roman" panose="02020603050405020304" pitchFamily="18" charset="0"/>
              </a:rPr>
              <a:t>	+</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nghe</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rạo</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rực</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nhựa</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sống</a:t>
            </a:r>
            <a:r>
              <a:rPr lang="en-US" sz="3200" b="1" i="1" dirty="0" smtClean="0">
                <a:solidFill>
                  <a:prstClr val="black"/>
                </a:solidFill>
                <a:latin typeface="Times New Roman" panose="02020603050405020304" pitchFamily="18" charset="0"/>
                <a:cs typeface="Times New Roman" panose="02020603050405020304" pitchFamily="18" charset="0"/>
              </a:rPr>
              <a:t> …</a:t>
            </a:r>
            <a:endParaRPr lang="en-US" sz="3200" b="1" i="1" dirty="0">
              <a:solidFill>
                <a:prstClr val="black"/>
              </a:solidFill>
              <a:latin typeface="Times New Roman" panose="02020603050405020304" pitchFamily="18" charset="0"/>
              <a:cs typeface="Times New Roman" panose="02020603050405020304" pitchFamily="18" charset="0"/>
            </a:endParaRPr>
          </a:p>
          <a:p>
            <a:pPr lvl="0">
              <a:defRPr/>
            </a:pPr>
            <a:r>
              <a:rPr lang="en-US" sz="3200" b="1" i="1" dirty="0">
                <a:solidFill>
                  <a:prstClr val="black"/>
                </a:solidFill>
                <a:latin typeface="Times New Roman" panose="02020603050405020304" pitchFamily="18" charset="0"/>
                <a:cs typeface="Times New Roman" panose="02020603050405020304" pitchFamily="18" charset="0"/>
              </a:rPr>
              <a:t>	+ </a:t>
            </a:r>
            <a:r>
              <a:rPr lang="en-US" sz="3200" b="1" i="1" dirty="0" err="1">
                <a:solidFill>
                  <a:prstClr val="black"/>
                </a:solidFill>
                <a:latin typeface="Times New Roman" panose="02020603050405020304" pitchFamily="18" charset="0"/>
                <a:cs typeface="Times New Roman" panose="02020603050405020304" pitchFamily="18" charset="0"/>
              </a:rPr>
              <a:t>nghe</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đồi</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núi</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chuyển</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mình</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nghe</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sông</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hồ</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smtClean="0">
                <a:solidFill>
                  <a:prstClr val="black"/>
                </a:solidFill>
                <a:latin typeface="Times New Roman" panose="02020603050405020304" pitchFamily="18" charset="0"/>
                <a:cs typeface="Times New Roman" panose="02020603050405020304" pitchFamily="18" charset="0"/>
              </a:rPr>
              <a:t>rung </a:t>
            </a:r>
            <a:r>
              <a:rPr lang="en-US" sz="3200" b="1" i="1" dirty="0" err="1" smtClean="0">
                <a:solidFill>
                  <a:prstClr val="black"/>
                </a:solidFill>
                <a:latin typeface="Times New Roman" panose="02020603050405020304" pitchFamily="18" charset="0"/>
                <a:cs typeface="Times New Roman" panose="02020603050405020304" pitchFamily="18" charset="0"/>
              </a:rPr>
              <a:t>động</a:t>
            </a:r>
            <a:r>
              <a:rPr lang="en-US" sz="3200" b="1" i="1" dirty="0" smtClean="0">
                <a:solidFill>
                  <a:prstClr val="black"/>
                </a:solidFill>
                <a:latin typeface="Times New Roman" panose="02020603050405020304" pitchFamily="18" charset="0"/>
                <a:cs typeface="Times New Roman" panose="02020603050405020304" pitchFamily="18" charset="0"/>
              </a:rPr>
              <a:t> …</a:t>
            </a:r>
            <a:endParaRPr lang="en-US" sz="3200" b="1" i="1" dirty="0">
              <a:solidFill>
                <a:prstClr val="black"/>
              </a:solidFill>
              <a:latin typeface="Times New Roman" panose="02020603050405020304" pitchFamily="18" charset="0"/>
              <a:cs typeface="Times New Roman" panose="02020603050405020304" pitchFamily="18" charset="0"/>
            </a:endParaRPr>
          </a:p>
          <a:p>
            <a:pPr lvl="0">
              <a:defRPr/>
            </a:pP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mùa</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xanh</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lên</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hy</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vọng</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được</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về</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nơi</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bến</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đợi</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sông</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chờ</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 </a:t>
            </a:r>
            <a:endParaRPr lang="en-US" sz="3200" dirty="0"/>
          </a:p>
        </p:txBody>
      </p:sp>
      <p:sp>
        <p:nvSpPr>
          <p:cNvPr id="12" name="TextBox 11"/>
          <p:cNvSpPr txBox="1"/>
          <p:nvPr/>
        </p:nvSpPr>
        <p:spPr>
          <a:xfrm>
            <a:off x="409430" y="6127842"/>
            <a:ext cx="10904563" cy="584775"/>
          </a:xfrm>
          <a:prstGeom prst="rect">
            <a:avLst/>
          </a:prstGeom>
          <a:noFill/>
        </p:spPr>
        <p:txBody>
          <a:bodyPr wrap="square" rtlCol="0">
            <a:spAutoFit/>
          </a:bodyPr>
          <a:lstStyle/>
          <a:p>
            <a:r>
              <a:rPr lang="en-US" sz="3200" b="1" dirty="0" smtClean="0">
                <a:solidFill>
                  <a:srgbClr val="FF0000"/>
                </a:solidFill>
                <a:latin typeface="Times New Roman" pitchFamily="18" charset="0"/>
                <a:ea typeface="Calibri"/>
                <a:cs typeface="Times New Roman" pitchFamily="18" charset="0"/>
                <a:sym typeface="Wingdings"/>
              </a:rPr>
              <a:t> </a:t>
            </a:r>
            <a:r>
              <a:rPr lang="en-US" sz="3200" b="1" dirty="0">
                <a:solidFill>
                  <a:srgbClr val="FF0000"/>
                </a:solidFill>
                <a:latin typeface="Times New Roman" pitchFamily="18" charset="0"/>
                <a:ea typeface="Calibri"/>
                <a:cs typeface="Times New Roman" pitchFamily="18" charset="0"/>
                <a:sym typeface="Wingdings"/>
              </a:rPr>
              <a:t>(</a:t>
            </a:r>
            <a:r>
              <a:rPr lang="en-US" sz="3200" b="1" dirty="0" err="1" smtClean="0">
                <a:solidFill>
                  <a:srgbClr val="FF0000"/>
                </a:solidFill>
                <a:latin typeface="Times New Roman" panose="02020603050405020304" pitchFamily="18" charset="0"/>
                <a:cs typeface="Times New Roman" panose="02020603050405020304" pitchFamily="18" charset="0"/>
              </a:rPr>
              <a:t>Điệp</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ngữ</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điệp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trúc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liệt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kê</a:t>
            </a:r>
            <a:r>
              <a:rPr lang="en-US" sz="3200" b="1" dirty="0" smtClean="0">
                <a:solidFill>
                  <a:srgbClr val="FF0000"/>
                </a:solidFill>
                <a:latin typeface="Times New Roman" panose="02020603050405020304" pitchFamily="18" charset="0"/>
                <a:cs typeface="Times New Roman" panose="02020603050405020304" pitchFamily="18" charset="0"/>
              </a:rPr>
              <a:t>, so </a:t>
            </a:r>
            <a:r>
              <a:rPr lang="en-US" sz="3200" b="1" dirty="0" err="1">
                <a:solidFill>
                  <a:srgbClr val="FF0000"/>
                </a:solidFill>
                <a:latin typeface="Times New Roman" panose="02020603050405020304" pitchFamily="18" charset="0"/>
                <a:cs typeface="Times New Roman" panose="02020603050405020304" pitchFamily="18" charset="0"/>
              </a:rPr>
              <a:t>sánh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hoá</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dirty="0"/>
          </a:p>
        </p:txBody>
      </p:sp>
      <p:sp>
        <p:nvSpPr>
          <p:cNvPr id="13" name="Rectangle 12"/>
          <p:cNvSpPr/>
          <p:nvPr/>
        </p:nvSpPr>
        <p:spPr>
          <a:xfrm>
            <a:off x="300250" y="5029107"/>
            <a:ext cx="11464120" cy="1077218"/>
          </a:xfrm>
          <a:prstGeom prst="rect">
            <a:avLst/>
          </a:prstGeom>
        </p:spPr>
        <p:txBody>
          <a:bodyPr wrap="square">
            <a:spAutoFit/>
          </a:bodyPr>
          <a:lstStyle/>
          <a:p>
            <a:pPr lvl="0">
              <a:defRPr/>
            </a:pP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Tôi</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yêu</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smtClean="0">
                <a:solidFill>
                  <a:srgbClr val="0000FF"/>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sông</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xanh</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núi</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tím</a:t>
            </a:r>
            <a:endParaRPr lang="en-US" sz="3200" b="1" i="1" dirty="0">
              <a:solidFill>
                <a:prstClr val="black"/>
              </a:solidFill>
              <a:latin typeface="Times New Roman" panose="02020603050405020304" pitchFamily="18" charset="0"/>
              <a:cs typeface="Times New Roman" panose="02020603050405020304" pitchFamily="18" charset="0"/>
            </a:endParaRPr>
          </a:p>
          <a:p>
            <a:pPr lvl="0">
              <a:defRPr/>
            </a:pP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đôi</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mày</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ai</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như</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trăng</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mới</a:t>
            </a:r>
            <a:r>
              <a:rPr lang="en-US" sz="3200" b="1" i="1" dirty="0" smtClean="0">
                <a:solidFill>
                  <a:prstClr val="black"/>
                </a:solidFill>
                <a:latin typeface="Times New Roman" panose="02020603050405020304" pitchFamily="18" charset="0"/>
                <a:cs typeface="Times New Roman" panose="02020603050405020304" pitchFamily="18" charset="0"/>
              </a:rPr>
              <a:t> in </a:t>
            </a:r>
            <a:r>
              <a:rPr lang="en-US" sz="3200" b="1" i="1" dirty="0" err="1" smtClean="0">
                <a:solidFill>
                  <a:prstClr val="black"/>
                </a:solidFill>
                <a:latin typeface="Times New Roman" panose="02020603050405020304" pitchFamily="18" charset="0"/>
                <a:cs typeface="Times New Roman" panose="02020603050405020304" pitchFamily="18" charset="0"/>
              </a:rPr>
              <a:t>ngần</a:t>
            </a:r>
            <a:r>
              <a:rPr lang="en-US" sz="3200" b="1" i="1" dirty="0" smtClean="0">
                <a:solidFill>
                  <a:prstClr val="black"/>
                </a:solidFill>
                <a:latin typeface="Times New Roman" panose="02020603050405020304" pitchFamily="18" charset="0"/>
                <a:cs typeface="Times New Roman" panose="02020603050405020304" pitchFamily="18" charset="0"/>
              </a:rPr>
              <a:t>...</a:t>
            </a:r>
            <a:endParaRPr lang="en-US" sz="3200" i="1" dirty="0"/>
          </a:p>
        </p:txBody>
      </p:sp>
      <p:cxnSp>
        <p:nvCxnSpPr>
          <p:cNvPr id="15" name="Straight Arrow Connector 14"/>
          <p:cNvCxnSpPr/>
          <p:nvPr/>
        </p:nvCxnSpPr>
        <p:spPr bwMode="auto">
          <a:xfrm>
            <a:off x="1941698" y="5349387"/>
            <a:ext cx="1129681" cy="0"/>
          </a:xfrm>
          <a:prstGeom prst="straightConnector1">
            <a:avLst/>
          </a:prstGeom>
          <a:ln>
            <a:solidFill>
              <a:srgbClr val="FF0000"/>
            </a:solidFill>
            <a:headEnd type="none" w="med" len="med"/>
            <a:tailEnd type="arrow"/>
          </a:ln>
          <a:extLst/>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bwMode="auto">
          <a:xfrm>
            <a:off x="1961595" y="5349387"/>
            <a:ext cx="1129681" cy="436657"/>
          </a:xfrm>
          <a:prstGeom prst="straightConnector1">
            <a:avLst/>
          </a:prstGeom>
          <a:ln>
            <a:solidFill>
              <a:srgbClr val="FF0000"/>
            </a:solidFill>
            <a:headEnd type="none" w="med" len="med"/>
            <a:tailEnd type="arrow"/>
          </a:ln>
          <a:extLst/>
        </p:spPr>
        <p:style>
          <a:lnRef idx="3">
            <a:schemeClr val="dk1"/>
          </a:lnRef>
          <a:fillRef idx="0">
            <a:schemeClr val="dk1"/>
          </a:fillRef>
          <a:effectRef idx="2">
            <a:schemeClr val="dk1"/>
          </a:effectRef>
          <a:fontRef idx="minor">
            <a:schemeClr val="tx1"/>
          </a:fontRef>
        </p:style>
      </p:cxnSp>
      <p:sp>
        <p:nvSpPr>
          <p:cNvPr id="20" name="TextBox 19"/>
          <p:cNvSpPr txBox="1"/>
          <p:nvPr/>
        </p:nvSpPr>
        <p:spPr>
          <a:xfrm flipH="1">
            <a:off x="3098641" y="2106114"/>
            <a:ext cx="3199128" cy="584775"/>
          </a:xfrm>
          <a:prstGeom prst="rect">
            <a:avLst/>
          </a:prstGeom>
          <a:noFill/>
        </p:spPr>
        <p:txBody>
          <a:bodyPr wrap="square" rtlCol="0">
            <a:spAutoFit/>
          </a:bodyPr>
          <a:lstStyle/>
          <a:p>
            <a:r>
              <a:rPr lang="en-US" sz="3200" b="1" i="1" dirty="0" err="1">
                <a:solidFill>
                  <a:prstClr val="black"/>
                </a:solidFill>
                <a:latin typeface="Times New Roman" panose="02020603050405020304" pitchFamily="18" charset="0"/>
                <a:cs typeface="Times New Roman" panose="02020603050405020304" pitchFamily="18" charset="0"/>
              </a:rPr>
              <a:t>mẹ</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yêu</a:t>
            </a:r>
            <a:r>
              <a:rPr lang="en-US" sz="3200" b="1" i="1" dirty="0">
                <a:solidFill>
                  <a:prstClr val="black"/>
                </a:solidFill>
                <a:latin typeface="Times New Roman" panose="02020603050405020304" pitchFamily="18" charset="0"/>
                <a:cs typeface="Times New Roman" panose="02020603050405020304" pitchFamily="18" charset="0"/>
              </a:rPr>
              <a:t> con</a:t>
            </a:r>
            <a:endParaRPr lang="en-US" sz="3200" dirty="0"/>
          </a:p>
        </p:txBody>
      </p:sp>
    </p:spTree>
    <p:extLst>
      <p:ext uri="{BB962C8B-B14F-4D97-AF65-F5344CB8AC3E}">
        <p14:creationId xmlns:p14="http://schemas.microsoft.com/office/powerpoint/2010/main" val="1515013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animEffect transition="in" filter="fade">
                                      <p:cBhvr>
                                        <p:cTn id="45" dur="500"/>
                                        <p:tgtEl>
                                          <p:spTgt spid="2">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1">
                                            <p:txEl>
                                              <p:pRg st="0" end="0"/>
                                            </p:txEl>
                                          </p:spTgt>
                                        </p:tgtEl>
                                        <p:attrNameLst>
                                          <p:attrName>style.visibility</p:attrName>
                                        </p:attrNameLst>
                                      </p:cBhvr>
                                      <p:to>
                                        <p:strVal val="visible"/>
                                      </p:to>
                                    </p:set>
                                    <p:animEffect transition="in" filter="fade">
                                      <p:cBhvr>
                                        <p:cTn id="59" dur="500"/>
                                        <p:tgtEl>
                                          <p:spTgt spid="11">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1">
                                            <p:txEl>
                                              <p:pRg st="1" end="1"/>
                                            </p:txEl>
                                          </p:spTgt>
                                        </p:tgtEl>
                                        <p:attrNameLst>
                                          <p:attrName>style.visibility</p:attrName>
                                        </p:attrNameLst>
                                      </p:cBhvr>
                                      <p:to>
                                        <p:strVal val="visible"/>
                                      </p:to>
                                    </p:set>
                                    <p:animEffect transition="in" filter="fade">
                                      <p:cBhvr>
                                        <p:cTn id="64" dur="500"/>
                                        <p:tgtEl>
                                          <p:spTgt spid="11">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1">
                                            <p:txEl>
                                              <p:pRg st="2" end="2"/>
                                            </p:txEl>
                                          </p:spTgt>
                                        </p:tgtEl>
                                        <p:attrNameLst>
                                          <p:attrName>style.visibility</p:attrName>
                                        </p:attrNameLst>
                                      </p:cBhvr>
                                      <p:to>
                                        <p:strVal val="visible"/>
                                      </p:to>
                                    </p:set>
                                    <p:animEffect transition="in" filter="fade">
                                      <p:cBhvr>
                                        <p:cTn id="69" dur="500"/>
                                        <p:tgtEl>
                                          <p:spTgt spid="11">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1">
                                            <p:txEl>
                                              <p:pRg st="3" end="3"/>
                                            </p:txEl>
                                          </p:spTgt>
                                        </p:tgtEl>
                                        <p:attrNameLst>
                                          <p:attrName>style.visibility</p:attrName>
                                        </p:attrNameLst>
                                      </p:cBhvr>
                                      <p:to>
                                        <p:strVal val="visible"/>
                                      </p:to>
                                    </p:set>
                                    <p:animEffect transition="in" filter="fade">
                                      <p:cBhvr>
                                        <p:cTn id="74" dur="500"/>
                                        <p:tgtEl>
                                          <p:spTgt spid="11">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3">
                                            <p:txEl>
                                              <p:pRg st="0" end="0"/>
                                            </p:txEl>
                                          </p:spTgt>
                                        </p:tgtEl>
                                        <p:attrNameLst>
                                          <p:attrName>style.visibility</p:attrName>
                                        </p:attrNameLst>
                                      </p:cBhvr>
                                      <p:to>
                                        <p:strVal val="visible"/>
                                      </p:to>
                                    </p:set>
                                    <p:animEffect transition="in" filter="fade">
                                      <p:cBhvr>
                                        <p:cTn id="79" dur="500"/>
                                        <p:tgtEl>
                                          <p:spTgt spid="13">
                                            <p:txEl>
                                              <p:pRg st="0" end="0"/>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13">
                                            <p:txEl>
                                              <p:pRg st="1" end="1"/>
                                            </p:txEl>
                                          </p:spTgt>
                                        </p:tgtEl>
                                        <p:attrNameLst>
                                          <p:attrName>style.visibility</p:attrName>
                                        </p:attrNameLst>
                                      </p:cBhvr>
                                      <p:to>
                                        <p:strVal val="visible"/>
                                      </p:to>
                                    </p:set>
                                    <p:animEffect transition="in" filter="fade">
                                      <p:cBhvr>
                                        <p:cTn id="91" dur="500"/>
                                        <p:tgtEl>
                                          <p:spTgt spid="13">
                                            <p:txEl>
                                              <p:pRg st="1" end="1"/>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2"/>
                                        </p:tgtEl>
                                        <p:attrNameLst>
                                          <p:attrName>style.visibility</p:attrName>
                                        </p:attrNameLst>
                                      </p:cBhvr>
                                      <p:to>
                                        <p:strVal val="visible"/>
                                      </p:to>
                                    </p:set>
                                    <p:animEffect transition="in" filter="fade">
                                      <p:cBhvr>
                                        <p:cTn id="96"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him_Mo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3283224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242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BB4B027-EA12-4C6C-ACD5-D2D6ADA98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6216081" y="674116"/>
            <a:ext cx="7384465" cy="4922976"/>
          </a:xfrm>
          <a:prstGeom prst="rect">
            <a:avLst/>
          </a:prstGeom>
        </p:spPr>
      </p:pic>
      <p:pic>
        <p:nvPicPr>
          <p:cNvPr id="11" name="Picture 10">
            <a:extLst>
              <a:ext uri="{FF2B5EF4-FFF2-40B4-BE49-F238E27FC236}">
                <a16:creationId xmlns:a16="http://schemas.microsoft.com/office/drawing/2014/main" id="{403FD1CF-FD45-4F04-9447-4A0B19B39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081" y="1510027"/>
            <a:ext cx="9424583" cy="4056845"/>
          </a:xfrm>
          <a:prstGeom prst="rect">
            <a:avLst/>
          </a:prstGeom>
        </p:spPr>
      </p:pic>
      <p:pic>
        <p:nvPicPr>
          <p:cNvPr id="9" name="Picture 8">
            <a:extLst>
              <a:ext uri="{FF2B5EF4-FFF2-40B4-BE49-F238E27FC236}">
                <a16:creationId xmlns:a16="http://schemas.microsoft.com/office/drawing/2014/main" id="{238241AB-06CA-4D2F-95FB-A01257A13E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890236"/>
            <a:ext cx="3048000" cy="3048000"/>
          </a:xfrm>
          <a:prstGeom prst="rect">
            <a:avLst/>
          </a:prstGeom>
        </p:spPr>
      </p:pic>
      <p:pic>
        <p:nvPicPr>
          <p:cNvPr id="15" name="Picture 14">
            <a:extLst>
              <a:ext uri="{FF2B5EF4-FFF2-40B4-BE49-F238E27FC236}">
                <a16:creationId xmlns:a16="http://schemas.microsoft.com/office/drawing/2014/main" id="{DCA65CF3-2EA3-4F3A-A93D-254FB8F302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05" y="-264182"/>
            <a:ext cx="6096000" cy="3048000"/>
          </a:xfrm>
          <a:prstGeom prst="rect">
            <a:avLst/>
          </a:prstGeom>
        </p:spPr>
      </p:pic>
      <p:sp>
        <p:nvSpPr>
          <p:cNvPr id="10" name="Rectangle 9">
            <a:extLst>
              <a:ext uri="{FF2B5EF4-FFF2-40B4-BE49-F238E27FC236}">
                <a16:creationId xmlns:a16="http://schemas.microsoft.com/office/drawing/2014/main" id="{D71A05A6-1E70-453A-A673-F5D2DBF0B9B5}"/>
              </a:ext>
            </a:extLst>
          </p:cNvPr>
          <p:cNvSpPr/>
          <p:nvPr/>
        </p:nvSpPr>
        <p:spPr>
          <a:xfrm>
            <a:off x="3869955" y="144360"/>
            <a:ext cx="4147290" cy="1015663"/>
          </a:xfrm>
          <a:prstGeom prst="rect">
            <a:avLst/>
          </a:prstGeom>
          <a:noFill/>
        </p:spPr>
        <p:txBody>
          <a:bodyPr wrap="none" lIns="91440" tIns="45720" rIns="91440" bIns="45720">
            <a:spAutoFit/>
          </a:bodyPr>
          <a:lstStyle/>
          <a:p>
            <a:pPr algn="ctr"/>
            <a:r>
              <a:rPr lang="en-US" sz="6000" b="1" cap="none" spc="50" dirty="0">
                <a:ln w="9525" cmpd="sng">
                  <a:solidFill>
                    <a:schemeClr val="bg1"/>
                  </a:solidFill>
                  <a:prstDash val="solid"/>
                </a:ln>
                <a:solidFill>
                  <a:schemeClr val="bg1"/>
                </a:solidFill>
                <a:effectLst>
                  <a:glow rad="38100">
                    <a:schemeClr val="accent1">
                      <a:alpha val="40000"/>
                    </a:schemeClr>
                  </a:glow>
                </a:effectLst>
                <a:latin typeface="Times New Roman" panose="02020603050405020304" pitchFamily="18" charset="0"/>
                <a:cs typeface="Times New Roman" panose="02020603050405020304" pitchFamily="18" charset="0"/>
              </a:rPr>
              <a:t>TRÒ CH</a:t>
            </a:r>
            <a:r>
              <a:rPr lang="vi-VN" sz="6000" b="1" cap="none" spc="50" dirty="0">
                <a:ln w="9525" cmpd="sng">
                  <a:solidFill>
                    <a:schemeClr val="bg1"/>
                  </a:solidFill>
                  <a:prstDash val="solid"/>
                </a:ln>
                <a:solidFill>
                  <a:schemeClr val="bg1"/>
                </a:solidFill>
                <a:effectLst>
                  <a:glow rad="38100">
                    <a:schemeClr val="accent1">
                      <a:alpha val="40000"/>
                    </a:schemeClr>
                  </a:glow>
                </a:effectLst>
                <a:latin typeface="Times New Roman" panose="02020603050405020304" pitchFamily="18" charset="0"/>
                <a:cs typeface="Times New Roman" panose="02020603050405020304" pitchFamily="18" charset="0"/>
              </a:rPr>
              <a:t>Ơ</a:t>
            </a:r>
            <a:r>
              <a:rPr lang="en-US" sz="6000" b="1" cap="none" spc="50" dirty="0">
                <a:ln w="9525" cmpd="sng">
                  <a:solidFill>
                    <a:schemeClr val="bg1"/>
                  </a:solidFill>
                  <a:prstDash val="solid"/>
                </a:ln>
                <a:solidFill>
                  <a:schemeClr val="bg1"/>
                </a:solidFill>
                <a:effectLst>
                  <a:glow rad="38100">
                    <a:schemeClr val="accent1">
                      <a:alpha val="40000"/>
                    </a:schemeClr>
                  </a:glow>
                </a:effectLst>
                <a:latin typeface="Times New Roman" panose="02020603050405020304" pitchFamily="18" charset="0"/>
                <a:cs typeface="Times New Roman" panose="02020603050405020304" pitchFamily="18" charset="0"/>
              </a:rPr>
              <a:t>I</a:t>
            </a:r>
          </a:p>
        </p:txBody>
      </p:sp>
      <p:pic>
        <p:nvPicPr>
          <p:cNvPr id="29" name="Picture 28">
            <a:extLst>
              <a:ext uri="{FF2B5EF4-FFF2-40B4-BE49-F238E27FC236}">
                <a16:creationId xmlns:a16="http://schemas.microsoft.com/office/drawing/2014/main" id="{9DF33CE2-E573-4CDE-B061-8CFB637EA7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0650" y="3057525"/>
            <a:ext cx="495300" cy="438150"/>
          </a:xfrm>
          <a:prstGeom prst="rect">
            <a:avLst/>
          </a:prstGeom>
        </p:spPr>
      </p:pic>
      <p:pic>
        <p:nvPicPr>
          <p:cNvPr id="30" name="Picture 29">
            <a:extLst>
              <a:ext uri="{FF2B5EF4-FFF2-40B4-BE49-F238E27FC236}">
                <a16:creationId xmlns:a16="http://schemas.microsoft.com/office/drawing/2014/main" id="{4F808D0E-1F6C-40AA-917F-E3527E720B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7814" y="3266324"/>
            <a:ext cx="495300" cy="438150"/>
          </a:xfrm>
          <a:prstGeom prst="rect">
            <a:avLst/>
          </a:prstGeom>
        </p:spPr>
      </p:pic>
      <p:pic>
        <p:nvPicPr>
          <p:cNvPr id="31" name="Picture 30">
            <a:extLst>
              <a:ext uri="{FF2B5EF4-FFF2-40B4-BE49-F238E27FC236}">
                <a16:creationId xmlns:a16="http://schemas.microsoft.com/office/drawing/2014/main" id="{14836D63-18B9-4B0B-AB3A-928F51CD1F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9657" y="2697454"/>
            <a:ext cx="495300" cy="438150"/>
          </a:xfrm>
          <a:prstGeom prst="rect">
            <a:avLst/>
          </a:prstGeom>
        </p:spPr>
      </p:pic>
      <p:pic>
        <p:nvPicPr>
          <p:cNvPr id="32" name="Picture 31">
            <a:extLst>
              <a:ext uri="{FF2B5EF4-FFF2-40B4-BE49-F238E27FC236}">
                <a16:creationId xmlns:a16="http://schemas.microsoft.com/office/drawing/2014/main" id="{ADED7AC2-8FB9-4B18-833C-1A1BEE106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0408" y="3047249"/>
            <a:ext cx="495300" cy="438150"/>
          </a:xfrm>
          <a:prstGeom prst="rect">
            <a:avLst/>
          </a:prstGeom>
        </p:spPr>
      </p:pic>
      <p:pic>
        <p:nvPicPr>
          <p:cNvPr id="33" name="Picture 32">
            <a:extLst>
              <a:ext uri="{FF2B5EF4-FFF2-40B4-BE49-F238E27FC236}">
                <a16:creationId xmlns:a16="http://schemas.microsoft.com/office/drawing/2014/main" id="{FC4B740B-89C8-49A9-AC90-0CFD7BA742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8817" y="2847975"/>
            <a:ext cx="495300" cy="438150"/>
          </a:xfrm>
          <a:prstGeom prst="rect">
            <a:avLst/>
          </a:prstGeom>
        </p:spPr>
      </p:pic>
      <p:pic>
        <p:nvPicPr>
          <p:cNvPr id="34" name="Picture 33">
            <a:extLst>
              <a:ext uri="{FF2B5EF4-FFF2-40B4-BE49-F238E27FC236}">
                <a16:creationId xmlns:a16="http://schemas.microsoft.com/office/drawing/2014/main" id="{5D08869C-455D-4DBB-A471-23878FD98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03014" y="2760748"/>
            <a:ext cx="495300" cy="438150"/>
          </a:xfrm>
          <a:prstGeom prst="rect">
            <a:avLst/>
          </a:prstGeom>
        </p:spPr>
      </p:pic>
      <p:pic>
        <p:nvPicPr>
          <p:cNvPr id="35" name="Picture 34">
            <a:extLst>
              <a:ext uri="{FF2B5EF4-FFF2-40B4-BE49-F238E27FC236}">
                <a16:creationId xmlns:a16="http://schemas.microsoft.com/office/drawing/2014/main" id="{45FA94B6-7417-4547-A61C-7A97621F3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48300" y="3236743"/>
            <a:ext cx="495300" cy="438150"/>
          </a:xfrm>
          <a:prstGeom prst="rect">
            <a:avLst/>
          </a:prstGeom>
        </p:spPr>
      </p:pic>
      <p:pic>
        <p:nvPicPr>
          <p:cNvPr id="36" name="Picture 35">
            <a:extLst>
              <a:ext uri="{FF2B5EF4-FFF2-40B4-BE49-F238E27FC236}">
                <a16:creationId xmlns:a16="http://schemas.microsoft.com/office/drawing/2014/main" id="{32ACA7D7-C2EB-42A0-AC4B-ED65117BE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7943" y="2760748"/>
            <a:ext cx="495300" cy="438150"/>
          </a:xfrm>
          <a:prstGeom prst="rect">
            <a:avLst/>
          </a:prstGeom>
        </p:spPr>
      </p:pic>
      <p:pic>
        <p:nvPicPr>
          <p:cNvPr id="37" name="Picture 36">
            <a:extLst>
              <a:ext uri="{FF2B5EF4-FFF2-40B4-BE49-F238E27FC236}">
                <a16:creationId xmlns:a16="http://schemas.microsoft.com/office/drawing/2014/main" id="{A1A6DF41-CF9C-4771-B234-8C8B42D6C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1108" y="3057525"/>
            <a:ext cx="495300" cy="438150"/>
          </a:xfrm>
          <a:prstGeom prst="rect">
            <a:avLst/>
          </a:prstGeom>
        </p:spPr>
      </p:pic>
      <p:pic>
        <p:nvPicPr>
          <p:cNvPr id="3" name="tet oi la tet">
            <a:hlinkClick r:id="" action="ppaction://media"/>
          </p:cNvPr>
          <p:cNvPicPr>
            <a:picLocks noChangeAspect="1"/>
          </p:cNvPicPr>
          <p:nvPr>
            <a:audioFile r:link="rId1"/>
            <p:extLst>
              <p:ext uri="{DAA4B4D4-6D71-4841-9C94-3DE7FCFB9230}">
                <p14:media xmlns:p14="http://schemas.microsoft.com/office/powerpoint/2010/main" r:embed="rId2">
                  <p14:trim st="18100"/>
                </p14:media>
              </p:ext>
            </p:extLst>
          </p:nvPr>
        </p:nvPicPr>
        <p:blipFill>
          <a:blip r:embed="rId9"/>
          <a:stretch>
            <a:fillRect/>
          </a:stretch>
        </p:blipFill>
        <p:spPr>
          <a:xfrm>
            <a:off x="12580253" y="2656724"/>
            <a:ext cx="609600" cy="609600"/>
          </a:xfrm>
          <a:prstGeom prst="rect">
            <a:avLst/>
          </a:prstGeom>
        </p:spPr>
      </p:pic>
    </p:spTree>
    <p:extLst>
      <p:ext uri="{BB962C8B-B14F-4D97-AF65-F5344CB8AC3E}">
        <p14:creationId xmlns:p14="http://schemas.microsoft.com/office/powerpoint/2010/main" val="1905227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0"/>
                                        </p:tgtEl>
                                        <p:attrNameLst>
                                          <p:attrName>ppt_y</p:attrName>
                                        </p:attrNameLst>
                                      </p:cBhvr>
                                      <p:tavLst>
                                        <p:tav tm="0">
                                          <p:val>
                                            <p:strVal val="#ppt_y"/>
                                          </p:val>
                                        </p:tav>
                                        <p:tav tm="100000">
                                          <p:val>
                                            <p:strVal val="#ppt_y"/>
                                          </p:val>
                                        </p:tav>
                                      </p:tavLst>
                                    </p:anim>
                                    <p:anim calcmode="lin" valueType="num">
                                      <p:cBhvr>
                                        <p:cTn id="9" dur="2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0"/>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1" presetClass="mediacall" presetSubtype="0" fill="hold" nodeType="withEffect">
                                  <p:stCondLst>
                                    <p:cond delay="0"/>
                                  </p:stCondLst>
                                  <p:childTnLst>
                                    <p:cmd type="call" cmd="playFrom(0.0)">
                                      <p:cBhvr>
                                        <p:cTn id="19" dur="160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0909">
                <p:cTn id="20"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C3242CB7-E87E-49E4-9717-B4A5AD009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554015">
            <a:off x="6323365" y="1538715"/>
            <a:ext cx="4919720" cy="2459860"/>
          </a:xfrm>
          <a:prstGeom prst="rect">
            <a:avLst/>
          </a:prstGeom>
        </p:spPr>
      </p:pic>
      <p:pic>
        <p:nvPicPr>
          <p:cNvPr id="7" name="Picture 6">
            <a:extLst>
              <a:ext uri="{FF2B5EF4-FFF2-40B4-BE49-F238E27FC236}">
                <a16:creationId xmlns:a16="http://schemas.microsoft.com/office/drawing/2014/main" id="{857472FD-0989-46C8-89B2-F37067C39EA6}"/>
              </a:ext>
            </a:extLst>
          </p:cNvPr>
          <p:cNvPicPr>
            <a:picLocks noChangeAspect="1"/>
          </p:cNvPicPr>
          <p:nvPr/>
        </p:nvPicPr>
        <p:blipFill rotWithShape="1">
          <a:blip r:embed="rId3">
            <a:extLst>
              <a:ext uri="{28A0092B-C50C-407E-A947-70E740481C1C}">
                <a14:useLocalDpi xmlns:a14="http://schemas.microsoft.com/office/drawing/2010/main" val="0"/>
              </a:ext>
            </a:extLst>
          </a:blip>
          <a:srcRect r="9447" b="23832"/>
          <a:stretch/>
        </p:blipFill>
        <p:spPr>
          <a:xfrm>
            <a:off x="-177149" y="5937"/>
            <a:ext cx="6934363" cy="3888532"/>
          </a:xfrm>
          <a:prstGeom prst="rect">
            <a:avLst/>
          </a:prstGeom>
        </p:spPr>
      </p:pic>
      <p:sp>
        <p:nvSpPr>
          <p:cNvPr id="92" name="Rectangle 91">
            <a:extLst>
              <a:ext uri="{FF2B5EF4-FFF2-40B4-BE49-F238E27FC236}">
                <a16:creationId xmlns:a16="http://schemas.microsoft.com/office/drawing/2014/main" id="{5C34A079-2C49-4B70-AF69-F9B956CB1C17}"/>
              </a:ext>
            </a:extLst>
          </p:cNvPr>
          <p:cNvSpPr/>
          <p:nvPr/>
        </p:nvSpPr>
        <p:spPr>
          <a:xfrm>
            <a:off x="0" y="6111547"/>
            <a:ext cx="6096000" cy="74645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00FF"/>
                </a:solidFill>
              </a:rPr>
              <a:t>ĐỘI HOA MAI</a:t>
            </a:r>
          </a:p>
        </p:txBody>
      </p:sp>
      <p:pic>
        <p:nvPicPr>
          <p:cNvPr id="54" name="Picture 53">
            <a:extLst>
              <a:ext uri="{FF2B5EF4-FFF2-40B4-BE49-F238E27FC236}">
                <a16:creationId xmlns:a16="http://schemas.microsoft.com/office/drawing/2014/main" id="{6E3D9DB2-330D-4A86-A271-3265272497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2348" y="2067502"/>
            <a:ext cx="771789" cy="1762913"/>
          </a:xfrm>
          <a:prstGeom prst="rect">
            <a:avLst/>
          </a:prstGeom>
        </p:spPr>
      </p:pic>
      <p:pic>
        <p:nvPicPr>
          <p:cNvPr id="41" name="Picture 40">
            <a:hlinkClick r:id="rId5" action="ppaction://hlinksldjump"/>
            <a:extLst>
              <a:ext uri="{FF2B5EF4-FFF2-40B4-BE49-F238E27FC236}">
                <a16:creationId xmlns:a16="http://schemas.microsoft.com/office/drawing/2014/main" id="{591DDF5F-3410-443B-9DDB-CB70F08761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0001" y="2021376"/>
            <a:ext cx="794136" cy="1809039"/>
          </a:xfrm>
          <a:prstGeom prst="rect">
            <a:avLst/>
          </a:prstGeom>
        </p:spPr>
      </p:pic>
      <p:pic>
        <p:nvPicPr>
          <p:cNvPr id="35" name="Picture 34">
            <a:extLst>
              <a:ext uri="{FF2B5EF4-FFF2-40B4-BE49-F238E27FC236}">
                <a16:creationId xmlns:a16="http://schemas.microsoft.com/office/drawing/2014/main" id="{3C9839B8-3B94-4A2B-B566-09F95D8E4DA0}"/>
              </a:ext>
            </a:extLst>
          </p:cNvPr>
          <p:cNvPicPr>
            <a:picLocks noChangeAspect="1"/>
          </p:cNvPicPr>
          <p:nvPr/>
        </p:nvPicPr>
        <p:blipFill rotWithShape="1">
          <a:blip r:embed="rId2">
            <a:extLst>
              <a:ext uri="{28A0092B-C50C-407E-A947-70E740481C1C}">
                <a14:useLocalDpi xmlns:a14="http://schemas.microsoft.com/office/drawing/2010/main" val="0"/>
              </a:ext>
            </a:extLst>
          </a:blip>
          <a:srcRect l="45350" t="46798"/>
          <a:stretch/>
        </p:blipFill>
        <p:spPr>
          <a:xfrm rot="7626350">
            <a:off x="6592753" y="2082933"/>
            <a:ext cx="2688618" cy="1308680"/>
          </a:xfrm>
          <a:prstGeom prst="rect">
            <a:avLst/>
          </a:prstGeom>
        </p:spPr>
      </p:pic>
      <p:pic>
        <p:nvPicPr>
          <p:cNvPr id="58" name="Picture 57">
            <a:extLst>
              <a:ext uri="{FF2B5EF4-FFF2-40B4-BE49-F238E27FC236}">
                <a16:creationId xmlns:a16="http://schemas.microsoft.com/office/drawing/2014/main" id="{899F0732-A440-4720-BF0C-8D48DB7A48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4321" y="887363"/>
            <a:ext cx="739718" cy="1675516"/>
          </a:xfrm>
          <a:prstGeom prst="rect">
            <a:avLst/>
          </a:prstGeom>
        </p:spPr>
      </p:pic>
      <p:pic>
        <p:nvPicPr>
          <p:cNvPr id="32" name="Picture 31">
            <a:extLst>
              <a:ext uri="{FF2B5EF4-FFF2-40B4-BE49-F238E27FC236}">
                <a16:creationId xmlns:a16="http://schemas.microsoft.com/office/drawing/2014/main" id="{8A7B03A0-6164-492B-AA67-EB51E7388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938705">
            <a:off x="6655388" y="-59613"/>
            <a:ext cx="4919720" cy="2459860"/>
          </a:xfrm>
          <a:prstGeom prst="rect">
            <a:avLst/>
          </a:prstGeom>
        </p:spPr>
      </p:pic>
      <p:pic>
        <p:nvPicPr>
          <p:cNvPr id="34" name="Picture 33">
            <a:extLst>
              <a:ext uri="{FF2B5EF4-FFF2-40B4-BE49-F238E27FC236}">
                <a16:creationId xmlns:a16="http://schemas.microsoft.com/office/drawing/2014/main" id="{B52D2616-0779-407F-B8C4-F4D4CC37807F}"/>
              </a:ext>
            </a:extLst>
          </p:cNvPr>
          <p:cNvPicPr>
            <a:picLocks noChangeAspect="1"/>
          </p:cNvPicPr>
          <p:nvPr/>
        </p:nvPicPr>
        <p:blipFill rotWithShape="1">
          <a:blip r:embed="rId2">
            <a:extLst>
              <a:ext uri="{28A0092B-C50C-407E-A947-70E740481C1C}">
                <a14:useLocalDpi xmlns:a14="http://schemas.microsoft.com/office/drawing/2010/main" val="0"/>
              </a:ext>
            </a:extLst>
          </a:blip>
          <a:srcRect l="45350" t="53293"/>
          <a:stretch/>
        </p:blipFill>
        <p:spPr>
          <a:xfrm rot="7626350">
            <a:off x="8614315" y="2298641"/>
            <a:ext cx="2688618" cy="1148935"/>
          </a:xfrm>
          <a:prstGeom prst="rect">
            <a:avLst/>
          </a:prstGeom>
        </p:spPr>
      </p:pic>
      <p:pic>
        <p:nvPicPr>
          <p:cNvPr id="57" name="Picture 56">
            <a:hlinkClick r:id="rId7" action="ppaction://hlinksldjump"/>
            <a:extLst>
              <a:ext uri="{FF2B5EF4-FFF2-40B4-BE49-F238E27FC236}">
                <a16:creationId xmlns:a16="http://schemas.microsoft.com/office/drawing/2014/main" id="{E92888E9-FEDD-499D-B90D-E4BD6D2DAA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9897" y="770157"/>
            <a:ext cx="817490" cy="1804337"/>
          </a:xfrm>
          <a:prstGeom prst="rect">
            <a:avLst/>
          </a:prstGeom>
        </p:spPr>
      </p:pic>
      <p:pic>
        <p:nvPicPr>
          <p:cNvPr id="71" name="Picture 70">
            <a:extLst>
              <a:ext uri="{FF2B5EF4-FFF2-40B4-BE49-F238E27FC236}">
                <a16:creationId xmlns:a16="http://schemas.microsoft.com/office/drawing/2014/main" id="{B71BB50C-0211-4356-9130-47A1E31826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09463" y="955380"/>
            <a:ext cx="699699" cy="1603969"/>
          </a:xfrm>
          <a:prstGeom prst="rect">
            <a:avLst/>
          </a:prstGeom>
        </p:spPr>
      </p:pic>
      <p:pic>
        <p:nvPicPr>
          <p:cNvPr id="72" name="Picture 71">
            <a:hlinkClick r:id="rId9" action="ppaction://hlinksldjump"/>
            <a:extLst>
              <a:ext uri="{FF2B5EF4-FFF2-40B4-BE49-F238E27FC236}">
                <a16:creationId xmlns:a16="http://schemas.microsoft.com/office/drawing/2014/main" id="{745B4A7C-3B41-49D3-8404-D5B8298A7A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06105" y="896134"/>
            <a:ext cx="800298" cy="1632775"/>
          </a:xfrm>
          <a:prstGeom prst="rect">
            <a:avLst/>
          </a:prstGeom>
        </p:spPr>
      </p:pic>
      <p:sp>
        <p:nvSpPr>
          <p:cNvPr id="93" name="Rectangle 92">
            <a:extLst>
              <a:ext uri="{FF2B5EF4-FFF2-40B4-BE49-F238E27FC236}">
                <a16:creationId xmlns:a16="http://schemas.microsoft.com/office/drawing/2014/main" id="{1E1F7A1F-FA15-4DD2-A1DA-408FFAA01E1C}"/>
              </a:ext>
            </a:extLst>
          </p:cNvPr>
          <p:cNvSpPr/>
          <p:nvPr/>
        </p:nvSpPr>
        <p:spPr>
          <a:xfrm>
            <a:off x="6096000" y="6111547"/>
            <a:ext cx="6096000" cy="746453"/>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ĐỘI HOA ĐÀO</a:t>
            </a:r>
          </a:p>
        </p:txBody>
      </p:sp>
      <p:pic>
        <p:nvPicPr>
          <p:cNvPr id="95" name="Picture 94">
            <a:extLst>
              <a:ext uri="{FF2B5EF4-FFF2-40B4-BE49-F238E27FC236}">
                <a16:creationId xmlns:a16="http://schemas.microsoft.com/office/drawing/2014/main" id="{D068AFE4-1C87-457F-8B8C-A00DBEDE3458}"/>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3668402" y="3358305"/>
            <a:ext cx="728719" cy="706866"/>
          </a:xfrm>
          <a:prstGeom prst="rect">
            <a:avLst/>
          </a:prstGeom>
        </p:spPr>
      </p:pic>
      <p:pic>
        <p:nvPicPr>
          <p:cNvPr id="99" name="Picture 98">
            <a:extLst>
              <a:ext uri="{FF2B5EF4-FFF2-40B4-BE49-F238E27FC236}">
                <a16:creationId xmlns:a16="http://schemas.microsoft.com/office/drawing/2014/main" id="{A7585DE6-7086-4356-B2D1-1105CC85E8BC}"/>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5490343" y="2271846"/>
            <a:ext cx="703897" cy="731930"/>
          </a:xfrm>
          <a:prstGeom prst="rect">
            <a:avLst/>
          </a:prstGeom>
        </p:spPr>
      </p:pic>
      <p:pic>
        <p:nvPicPr>
          <p:cNvPr id="108" name="Picture 107">
            <a:extLst>
              <a:ext uri="{FF2B5EF4-FFF2-40B4-BE49-F238E27FC236}">
                <a16:creationId xmlns:a16="http://schemas.microsoft.com/office/drawing/2014/main" id="{96D54D2B-9A00-45F8-A05D-5AFFF86C421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11399702" y="2067502"/>
            <a:ext cx="677374" cy="728356"/>
          </a:xfrm>
          <a:prstGeom prst="rect">
            <a:avLst/>
          </a:prstGeom>
        </p:spPr>
      </p:pic>
      <p:pic>
        <p:nvPicPr>
          <p:cNvPr id="43" name="Picture 42">
            <a:hlinkClick r:id="rId12" action="ppaction://hlinksldjump"/>
            <a:extLst>
              <a:ext uri="{FF2B5EF4-FFF2-40B4-BE49-F238E27FC236}">
                <a16:creationId xmlns:a16="http://schemas.microsoft.com/office/drawing/2014/main" id="{4A172535-2963-47D1-A4FF-8EB29E4DBFE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46727" y="5770143"/>
            <a:ext cx="1073919" cy="1085851"/>
          </a:xfrm>
          <a:prstGeom prst="rect">
            <a:avLst/>
          </a:prstGeom>
        </p:spPr>
      </p:pic>
      <p:pic>
        <p:nvPicPr>
          <p:cNvPr id="36" name="Picture 35">
            <a:extLst>
              <a:ext uri="{FF2B5EF4-FFF2-40B4-BE49-F238E27FC236}">
                <a16:creationId xmlns:a16="http://schemas.microsoft.com/office/drawing/2014/main" id="{899F0732-A440-4720-BF0C-8D48DB7A48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7118" y="2582429"/>
            <a:ext cx="760509" cy="1621941"/>
          </a:xfrm>
          <a:prstGeom prst="rect">
            <a:avLst/>
          </a:prstGeom>
        </p:spPr>
      </p:pic>
      <p:pic>
        <p:nvPicPr>
          <p:cNvPr id="37" name="Picture 36">
            <a:hlinkClick r:id="rId14" action="ppaction://hlinksldjump"/>
            <a:extLst>
              <a:ext uri="{FF2B5EF4-FFF2-40B4-BE49-F238E27FC236}">
                <a16:creationId xmlns:a16="http://schemas.microsoft.com/office/drawing/2014/main" id="{E92888E9-FEDD-499D-B90D-E4BD6D2DAA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9145" y="2468967"/>
            <a:ext cx="828482" cy="1766906"/>
          </a:xfrm>
          <a:prstGeom prst="rect">
            <a:avLst/>
          </a:prstGeom>
        </p:spPr>
      </p:pic>
      <p:pic>
        <p:nvPicPr>
          <p:cNvPr id="38" name="Picture 37">
            <a:extLst>
              <a:ext uri="{FF2B5EF4-FFF2-40B4-BE49-F238E27FC236}">
                <a16:creationId xmlns:a16="http://schemas.microsoft.com/office/drawing/2014/main" id="{A7585DE6-7086-4356-B2D1-1105CC85E8BC}"/>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10054681" y="3619824"/>
            <a:ext cx="779170" cy="810201"/>
          </a:xfrm>
          <a:prstGeom prst="rect">
            <a:avLst/>
          </a:prstGeom>
        </p:spPr>
      </p:pic>
      <p:pic>
        <p:nvPicPr>
          <p:cNvPr id="47" name="Picture 46">
            <a:extLst>
              <a:ext uri="{FF2B5EF4-FFF2-40B4-BE49-F238E27FC236}">
                <a16:creationId xmlns:a16="http://schemas.microsoft.com/office/drawing/2014/main" id="{899F0732-A440-4720-BF0C-8D48DB7A48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196" y="2627290"/>
            <a:ext cx="758905" cy="1608583"/>
          </a:xfrm>
          <a:prstGeom prst="rect">
            <a:avLst/>
          </a:prstGeom>
        </p:spPr>
      </p:pic>
      <p:pic>
        <p:nvPicPr>
          <p:cNvPr id="48" name="Picture 47">
            <a:hlinkClick r:id="rId15" action="ppaction://hlinksldjump"/>
            <a:extLst>
              <a:ext uri="{FF2B5EF4-FFF2-40B4-BE49-F238E27FC236}">
                <a16:creationId xmlns:a16="http://schemas.microsoft.com/office/drawing/2014/main" id="{E92888E9-FEDD-499D-B90D-E4BD6D2DAA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415" y="2353272"/>
            <a:ext cx="911040" cy="2010064"/>
          </a:xfrm>
          <a:prstGeom prst="rect">
            <a:avLst/>
          </a:prstGeom>
        </p:spPr>
      </p:pic>
      <p:pic>
        <p:nvPicPr>
          <p:cNvPr id="49" name="Picture 48">
            <a:extLst>
              <a:ext uri="{FF2B5EF4-FFF2-40B4-BE49-F238E27FC236}">
                <a16:creationId xmlns:a16="http://schemas.microsoft.com/office/drawing/2014/main" id="{A7585DE6-7086-4356-B2D1-1105CC85E8BC}"/>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1345118" y="3763421"/>
            <a:ext cx="728068" cy="757064"/>
          </a:xfrm>
          <a:prstGeom prst="rect">
            <a:avLst/>
          </a:prstGeom>
        </p:spPr>
      </p:pic>
      <p:pic>
        <p:nvPicPr>
          <p:cNvPr id="50" name="Picture 49">
            <a:extLst>
              <a:ext uri="{FF2B5EF4-FFF2-40B4-BE49-F238E27FC236}">
                <a16:creationId xmlns:a16="http://schemas.microsoft.com/office/drawing/2014/main" id="{6E3D9DB2-330D-4A86-A271-3265272497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9497" y="2261852"/>
            <a:ext cx="694414" cy="1576856"/>
          </a:xfrm>
          <a:prstGeom prst="rect">
            <a:avLst/>
          </a:prstGeom>
        </p:spPr>
      </p:pic>
      <p:pic>
        <p:nvPicPr>
          <p:cNvPr id="51" name="Picture 50">
            <a:hlinkClick r:id="rId16" action="ppaction://hlinksldjump"/>
            <a:extLst>
              <a:ext uri="{FF2B5EF4-FFF2-40B4-BE49-F238E27FC236}">
                <a16:creationId xmlns:a16="http://schemas.microsoft.com/office/drawing/2014/main" id="{591DDF5F-3410-443B-9DDB-CB70F08761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9110" y="2235336"/>
            <a:ext cx="761230" cy="1629888"/>
          </a:xfrm>
          <a:prstGeom prst="rect">
            <a:avLst/>
          </a:prstGeom>
        </p:spPr>
      </p:pic>
      <p:pic>
        <p:nvPicPr>
          <p:cNvPr id="52" name="Picture 51">
            <a:extLst>
              <a:ext uri="{FF2B5EF4-FFF2-40B4-BE49-F238E27FC236}">
                <a16:creationId xmlns:a16="http://schemas.microsoft.com/office/drawing/2014/main" id="{D068AFE4-1C87-457F-8B8C-A00DBEDE3458}"/>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7920791" y="2998722"/>
            <a:ext cx="691621" cy="719165"/>
          </a:xfrm>
          <a:prstGeom prst="rect">
            <a:avLst/>
          </a:prstGeom>
        </p:spPr>
      </p:pic>
    </p:spTree>
    <p:extLst>
      <p:ext uri="{BB962C8B-B14F-4D97-AF65-F5344CB8AC3E}">
        <p14:creationId xmlns:p14="http://schemas.microsoft.com/office/powerpoint/2010/main" val="2775459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1"/>
                                        </p:tgtEl>
                                      </p:cBhvr>
                                    </p:animEffect>
                                    <p:set>
                                      <p:cBhvr>
                                        <p:cTn id="16" dur="1" fill="hold">
                                          <p:stCondLst>
                                            <p:cond delay="499"/>
                                          </p:stCondLst>
                                        </p:cTn>
                                        <p:tgtEl>
                                          <p:spTgt spid="4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par>
                                <p:cTn id="20" presetID="10" presetClass="entr" presetSubtype="0" fill="hold"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par>
                                <p:cTn id="23" presetID="32" presetClass="emph" presetSubtype="0" repeatCount="5000" fill="hold" nodeType="withEffect">
                                  <p:stCondLst>
                                    <p:cond delay="0"/>
                                  </p:stCondLst>
                                  <p:childTnLst>
                                    <p:animRot by="120000">
                                      <p:cBhvr>
                                        <p:cTn id="24" dur="100" fill="hold">
                                          <p:stCondLst>
                                            <p:cond delay="0"/>
                                          </p:stCondLst>
                                        </p:cTn>
                                        <p:tgtEl>
                                          <p:spTgt spid="54"/>
                                        </p:tgtEl>
                                        <p:attrNameLst>
                                          <p:attrName>r</p:attrName>
                                        </p:attrNameLst>
                                      </p:cBhvr>
                                    </p:animRot>
                                    <p:animRot by="-240000">
                                      <p:cBhvr>
                                        <p:cTn id="25" dur="200" fill="hold">
                                          <p:stCondLst>
                                            <p:cond delay="200"/>
                                          </p:stCondLst>
                                        </p:cTn>
                                        <p:tgtEl>
                                          <p:spTgt spid="54"/>
                                        </p:tgtEl>
                                        <p:attrNameLst>
                                          <p:attrName>r</p:attrName>
                                        </p:attrNameLst>
                                      </p:cBhvr>
                                    </p:animRot>
                                    <p:animRot by="240000">
                                      <p:cBhvr>
                                        <p:cTn id="26" dur="200" fill="hold">
                                          <p:stCondLst>
                                            <p:cond delay="400"/>
                                          </p:stCondLst>
                                        </p:cTn>
                                        <p:tgtEl>
                                          <p:spTgt spid="54"/>
                                        </p:tgtEl>
                                        <p:attrNameLst>
                                          <p:attrName>r</p:attrName>
                                        </p:attrNameLst>
                                      </p:cBhvr>
                                    </p:animRot>
                                    <p:animRot by="-240000">
                                      <p:cBhvr>
                                        <p:cTn id="27" dur="200" fill="hold">
                                          <p:stCondLst>
                                            <p:cond delay="600"/>
                                          </p:stCondLst>
                                        </p:cTn>
                                        <p:tgtEl>
                                          <p:spTgt spid="54"/>
                                        </p:tgtEl>
                                        <p:attrNameLst>
                                          <p:attrName>r</p:attrName>
                                        </p:attrNameLst>
                                      </p:cBhvr>
                                    </p:animRot>
                                    <p:animRot by="120000">
                                      <p:cBhvr>
                                        <p:cTn id="28" dur="200" fill="hold">
                                          <p:stCondLst>
                                            <p:cond delay="800"/>
                                          </p:stCondLst>
                                        </p:cTn>
                                        <p:tgtEl>
                                          <p:spTgt spid="54"/>
                                        </p:tgtEl>
                                        <p:attrNameLst>
                                          <p:attrName>r</p:attrName>
                                        </p:attrNameLst>
                                      </p:cBhvr>
                                    </p:animRot>
                                  </p:childTnLst>
                                </p:cTn>
                              </p:par>
                            </p:childTnLst>
                          </p:cTn>
                        </p:par>
                      </p:childTnLst>
                    </p:cTn>
                  </p:par>
                </p:childTnLst>
              </p:cTn>
              <p:nextCondLst>
                <p:cond evt="onClick" delay="0">
                  <p:tgtEl>
                    <p:spTgt spid="41"/>
                  </p:tgtEl>
                </p:cond>
              </p:nextCondLst>
            </p:seq>
            <p:seq concurrent="1" nextAc="seek">
              <p:cTn id="29" restart="whenNotActive" fill="hold" evtFilter="cancelBubble" nodeType="interactiveSeq">
                <p:stCondLst>
                  <p:cond evt="onClick" delay="0">
                    <p:tgtEl>
                      <p:spTgt spid="5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54"/>
                                        </p:tgtEl>
                                      </p:cBhvr>
                                    </p:animEffect>
                                    <p:animScale>
                                      <p:cBhvr>
                                        <p:cTn id="34" dur="250" autoRev="1" fill="hold"/>
                                        <p:tgtEl>
                                          <p:spTgt spid="54"/>
                                        </p:tgtEl>
                                      </p:cBhvr>
                                      <p:by x="105000" y="105000"/>
                                    </p:animScale>
                                  </p:childTnLst>
                                </p:cTn>
                              </p:par>
                              <p:par>
                                <p:cTn id="35" presetID="42" presetClass="path" presetSubtype="0" accel="50000" decel="50000" fill="hold" nodeType="withEffect">
                                  <p:stCondLst>
                                    <p:cond delay="0"/>
                                  </p:stCondLst>
                                  <p:childTnLst>
                                    <p:animMotion origin="layout" path="M -3.33333E-6 3.7037E-7 L -3.33333E-6 0.33125 " pathEditMode="relative" rAng="0" ptsTypes="AA">
                                      <p:cBhvr>
                                        <p:cTn id="36" dur="2000" fill="hold"/>
                                        <p:tgtEl>
                                          <p:spTgt spid="54"/>
                                        </p:tgtEl>
                                        <p:attrNameLst>
                                          <p:attrName>ppt_x</p:attrName>
                                          <p:attrName>ppt_y</p:attrName>
                                        </p:attrNameLst>
                                      </p:cBhvr>
                                      <p:rCtr x="0" y="16551"/>
                                    </p:animMotion>
                                  </p:childTnLst>
                                </p:cTn>
                              </p:par>
                              <p:par>
                                <p:cTn id="37" presetID="10" presetClass="exit" presetSubtype="0" fill="hold" nodeType="withEffect">
                                  <p:stCondLst>
                                    <p:cond delay="0"/>
                                  </p:stCondLst>
                                  <p:childTnLst>
                                    <p:animEffect transition="out" filter="fade">
                                      <p:cBhvr>
                                        <p:cTn id="38" dur="500"/>
                                        <p:tgtEl>
                                          <p:spTgt spid="95"/>
                                        </p:tgtEl>
                                      </p:cBhvr>
                                    </p:animEffect>
                                    <p:set>
                                      <p:cBhvr>
                                        <p:cTn id="39" dur="1" fill="hold">
                                          <p:stCondLst>
                                            <p:cond delay="4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0" restart="whenNotActive" fill="hold" evtFilter="cancelBubble" nodeType="interactiveSeq">
                <p:stCondLst>
                  <p:cond evt="onClick" delay="0">
                    <p:tgtEl>
                      <p:spTgt spid="57"/>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57"/>
                                        </p:tgtEl>
                                      </p:cBhvr>
                                    </p:animEffect>
                                    <p:set>
                                      <p:cBhvr>
                                        <p:cTn id="45" dur="1" fill="hold">
                                          <p:stCondLst>
                                            <p:cond delay="499"/>
                                          </p:stCondLst>
                                        </p:cTn>
                                        <p:tgtEl>
                                          <p:spTgt spid="57"/>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fade">
                                      <p:cBhvr>
                                        <p:cTn id="48" dur="500"/>
                                        <p:tgtEl>
                                          <p:spTgt spid="58"/>
                                        </p:tgtEl>
                                      </p:cBhvr>
                                    </p:animEffect>
                                  </p:childTnLst>
                                </p:cTn>
                              </p:par>
                              <p:par>
                                <p:cTn id="49" presetID="10" presetClass="entr" presetSubtype="0" fill="hold" nodeType="withEffect">
                                  <p:stCondLst>
                                    <p:cond delay="0"/>
                                  </p:stCondLst>
                                  <p:childTnLst>
                                    <p:set>
                                      <p:cBhvr>
                                        <p:cTn id="50" dur="1" fill="hold">
                                          <p:stCondLst>
                                            <p:cond delay="0"/>
                                          </p:stCondLst>
                                        </p:cTn>
                                        <p:tgtEl>
                                          <p:spTgt spid="99"/>
                                        </p:tgtEl>
                                        <p:attrNameLst>
                                          <p:attrName>style.visibility</p:attrName>
                                        </p:attrNameLst>
                                      </p:cBhvr>
                                      <p:to>
                                        <p:strVal val="visible"/>
                                      </p:to>
                                    </p:set>
                                    <p:animEffect transition="in" filter="fade">
                                      <p:cBhvr>
                                        <p:cTn id="51" dur="500"/>
                                        <p:tgtEl>
                                          <p:spTgt spid="99"/>
                                        </p:tgtEl>
                                      </p:cBhvr>
                                    </p:animEffect>
                                  </p:childTnLst>
                                </p:cTn>
                              </p:par>
                              <p:par>
                                <p:cTn id="52" presetID="32" presetClass="emph" presetSubtype="0" repeatCount="5000" fill="hold" nodeType="withEffect">
                                  <p:stCondLst>
                                    <p:cond delay="0"/>
                                  </p:stCondLst>
                                  <p:childTnLst>
                                    <p:animRot by="120000">
                                      <p:cBhvr>
                                        <p:cTn id="53" dur="100" fill="hold">
                                          <p:stCondLst>
                                            <p:cond delay="0"/>
                                          </p:stCondLst>
                                        </p:cTn>
                                        <p:tgtEl>
                                          <p:spTgt spid="58"/>
                                        </p:tgtEl>
                                        <p:attrNameLst>
                                          <p:attrName>r</p:attrName>
                                        </p:attrNameLst>
                                      </p:cBhvr>
                                    </p:animRot>
                                    <p:animRot by="-240000">
                                      <p:cBhvr>
                                        <p:cTn id="54" dur="200" fill="hold">
                                          <p:stCondLst>
                                            <p:cond delay="200"/>
                                          </p:stCondLst>
                                        </p:cTn>
                                        <p:tgtEl>
                                          <p:spTgt spid="58"/>
                                        </p:tgtEl>
                                        <p:attrNameLst>
                                          <p:attrName>r</p:attrName>
                                        </p:attrNameLst>
                                      </p:cBhvr>
                                    </p:animRot>
                                    <p:animRot by="240000">
                                      <p:cBhvr>
                                        <p:cTn id="55" dur="200" fill="hold">
                                          <p:stCondLst>
                                            <p:cond delay="400"/>
                                          </p:stCondLst>
                                        </p:cTn>
                                        <p:tgtEl>
                                          <p:spTgt spid="58"/>
                                        </p:tgtEl>
                                        <p:attrNameLst>
                                          <p:attrName>r</p:attrName>
                                        </p:attrNameLst>
                                      </p:cBhvr>
                                    </p:animRot>
                                    <p:animRot by="-240000">
                                      <p:cBhvr>
                                        <p:cTn id="56" dur="200" fill="hold">
                                          <p:stCondLst>
                                            <p:cond delay="600"/>
                                          </p:stCondLst>
                                        </p:cTn>
                                        <p:tgtEl>
                                          <p:spTgt spid="58"/>
                                        </p:tgtEl>
                                        <p:attrNameLst>
                                          <p:attrName>r</p:attrName>
                                        </p:attrNameLst>
                                      </p:cBhvr>
                                    </p:animRot>
                                    <p:animRot by="120000">
                                      <p:cBhvr>
                                        <p:cTn id="57" dur="200" fill="hold">
                                          <p:stCondLst>
                                            <p:cond delay="800"/>
                                          </p:stCondLst>
                                        </p:cTn>
                                        <p:tgtEl>
                                          <p:spTgt spid="58"/>
                                        </p:tgtEl>
                                        <p:attrNameLst>
                                          <p:attrName>r</p:attrName>
                                        </p:attrNameLst>
                                      </p:cBhvr>
                                    </p:animRot>
                                  </p:childTnLst>
                                </p:cTn>
                              </p:par>
                            </p:childTnLst>
                          </p:cTn>
                        </p:par>
                      </p:childTnLst>
                    </p:cTn>
                  </p:par>
                </p:childTnLst>
              </p:cTn>
              <p:nextCondLst>
                <p:cond evt="onClick" delay="0">
                  <p:tgtEl>
                    <p:spTgt spid="57"/>
                  </p:tgtEl>
                </p:cond>
              </p:nextCondLst>
            </p:seq>
            <p:seq concurrent="1" nextAc="seek">
              <p:cTn id="58" restart="whenNotActive" fill="hold" evtFilter="cancelBubble" nodeType="interactiveSeq">
                <p:stCondLst>
                  <p:cond evt="onClick" delay="0">
                    <p:tgtEl>
                      <p:spTgt spid="58"/>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58"/>
                                        </p:tgtEl>
                                      </p:cBhvr>
                                    </p:animEffect>
                                    <p:animScale>
                                      <p:cBhvr>
                                        <p:cTn id="63" dur="250" autoRev="1" fill="hold"/>
                                        <p:tgtEl>
                                          <p:spTgt spid="58"/>
                                        </p:tgtEl>
                                      </p:cBhvr>
                                      <p:by x="105000" y="105000"/>
                                    </p:animScale>
                                  </p:childTnLst>
                                </p:cTn>
                              </p:par>
                              <p:par>
                                <p:cTn id="64" presetID="42" presetClass="path" presetSubtype="0" accel="50000" decel="50000" fill="hold" nodeType="withEffect">
                                  <p:stCondLst>
                                    <p:cond delay="0"/>
                                  </p:stCondLst>
                                  <p:childTnLst>
                                    <p:animMotion origin="layout" path="M 6.25E-7 -4.81481E-6 L 6.25E-7 0.5169 " pathEditMode="relative" rAng="0" ptsTypes="AA">
                                      <p:cBhvr>
                                        <p:cTn id="65" dur="2000" fill="hold"/>
                                        <p:tgtEl>
                                          <p:spTgt spid="58"/>
                                        </p:tgtEl>
                                        <p:attrNameLst>
                                          <p:attrName>ppt_x</p:attrName>
                                          <p:attrName>ppt_y</p:attrName>
                                        </p:attrNameLst>
                                      </p:cBhvr>
                                      <p:rCtr x="0" y="25833"/>
                                    </p:animMotion>
                                  </p:childTnLst>
                                </p:cTn>
                              </p:par>
                              <p:par>
                                <p:cTn id="66" presetID="10" presetClass="exit" presetSubtype="0" fill="hold" nodeType="withEffect">
                                  <p:stCondLst>
                                    <p:cond delay="0"/>
                                  </p:stCondLst>
                                  <p:childTnLst>
                                    <p:animEffect transition="out" filter="fade">
                                      <p:cBhvr>
                                        <p:cTn id="67" dur="500"/>
                                        <p:tgtEl>
                                          <p:spTgt spid="99"/>
                                        </p:tgtEl>
                                      </p:cBhvr>
                                    </p:animEffect>
                                    <p:set>
                                      <p:cBhvr>
                                        <p:cTn id="68"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69" restart="whenNotActive" fill="hold" evtFilter="cancelBubble" nodeType="interactiveSeq">
                <p:stCondLst>
                  <p:cond evt="onClick" delay="0">
                    <p:tgtEl>
                      <p:spTgt spid="72"/>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72"/>
                                        </p:tgtEl>
                                      </p:cBhvr>
                                    </p:animEffect>
                                    <p:set>
                                      <p:cBhvr>
                                        <p:cTn id="74" dur="1" fill="hold">
                                          <p:stCondLst>
                                            <p:cond delay="499"/>
                                          </p:stCondLst>
                                        </p:cTn>
                                        <p:tgtEl>
                                          <p:spTgt spid="72"/>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fade">
                                      <p:cBhvr>
                                        <p:cTn id="77" dur="500"/>
                                        <p:tgtEl>
                                          <p:spTgt spid="71"/>
                                        </p:tgtEl>
                                      </p:cBhvr>
                                    </p:animEffect>
                                  </p:childTnLst>
                                </p:cTn>
                              </p:par>
                              <p:par>
                                <p:cTn id="78" presetID="10" presetClass="entr" presetSubtype="0" fill="hold" nodeType="withEffect">
                                  <p:stCondLst>
                                    <p:cond delay="0"/>
                                  </p:stCondLst>
                                  <p:childTnLst>
                                    <p:set>
                                      <p:cBhvr>
                                        <p:cTn id="79" dur="1" fill="hold">
                                          <p:stCondLst>
                                            <p:cond delay="0"/>
                                          </p:stCondLst>
                                        </p:cTn>
                                        <p:tgtEl>
                                          <p:spTgt spid="108"/>
                                        </p:tgtEl>
                                        <p:attrNameLst>
                                          <p:attrName>style.visibility</p:attrName>
                                        </p:attrNameLst>
                                      </p:cBhvr>
                                      <p:to>
                                        <p:strVal val="visible"/>
                                      </p:to>
                                    </p:set>
                                    <p:animEffect transition="in" filter="fade">
                                      <p:cBhvr>
                                        <p:cTn id="80" dur="500"/>
                                        <p:tgtEl>
                                          <p:spTgt spid="108"/>
                                        </p:tgtEl>
                                      </p:cBhvr>
                                    </p:animEffect>
                                  </p:childTnLst>
                                </p:cTn>
                              </p:par>
                              <p:par>
                                <p:cTn id="81" presetID="32" presetClass="emph" presetSubtype="0" repeatCount="5000" fill="hold" nodeType="withEffect">
                                  <p:stCondLst>
                                    <p:cond delay="0"/>
                                  </p:stCondLst>
                                  <p:childTnLst>
                                    <p:animRot by="120000">
                                      <p:cBhvr>
                                        <p:cTn id="82" dur="100" fill="hold">
                                          <p:stCondLst>
                                            <p:cond delay="0"/>
                                          </p:stCondLst>
                                        </p:cTn>
                                        <p:tgtEl>
                                          <p:spTgt spid="71"/>
                                        </p:tgtEl>
                                        <p:attrNameLst>
                                          <p:attrName>r</p:attrName>
                                        </p:attrNameLst>
                                      </p:cBhvr>
                                    </p:animRot>
                                    <p:animRot by="-240000">
                                      <p:cBhvr>
                                        <p:cTn id="83" dur="200" fill="hold">
                                          <p:stCondLst>
                                            <p:cond delay="200"/>
                                          </p:stCondLst>
                                        </p:cTn>
                                        <p:tgtEl>
                                          <p:spTgt spid="71"/>
                                        </p:tgtEl>
                                        <p:attrNameLst>
                                          <p:attrName>r</p:attrName>
                                        </p:attrNameLst>
                                      </p:cBhvr>
                                    </p:animRot>
                                    <p:animRot by="240000">
                                      <p:cBhvr>
                                        <p:cTn id="84" dur="200" fill="hold">
                                          <p:stCondLst>
                                            <p:cond delay="400"/>
                                          </p:stCondLst>
                                        </p:cTn>
                                        <p:tgtEl>
                                          <p:spTgt spid="71"/>
                                        </p:tgtEl>
                                        <p:attrNameLst>
                                          <p:attrName>r</p:attrName>
                                        </p:attrNameLst>
                                      </p:cBhvr>
                                    </p:animRot>
                                    <p:animRot by="-240000">
                                      <p:cBhvr>
                                        <p:cTn id="85" dur="200" fill="hold">
                                          <p:stCondLst>
                                            <p:cond delay="600"/>
                                          </p:stCondLst>
                                        </p:cTn>
                                        <p:tgtEl>
                                          <p:spTgt spid="71"/>
                                        </p:tgtEl>
                                        <p:attrNameLst>
                                          <p:attrName>r</p:attrName>
                                        </p:attrNameLst>
                                      </p:cBhvr>
                                    </p:animRot>
                                    <p:animRot by="120000">
                                      <p:cBhvr>
                                        <p:cTn id="86" dur="200" fill="hold">
                                          <p:stCondLst>
                                            <p:cond delay="800"/>
                                          </p:stCondLst>
                                        </p:cTn>
                                        <p:tgtEl>
                                          <p:spTgt spid="71"/>
                                        </p:tgtEl>
                                        <p:attrNameLst>
                                          <p:attrName>r</p:attrName>
                                        </p:attrNameLst>
                                      </p:cBhvr>
                                    </p:animRot>
                                  </p:childTnLst>
                                </p:cTn>
                              </p:par>
                            </p:childTnLst>
                          </p:cTn>
                        </p:par>
                      </p:childTnLst>
                    </p:cTn>
                  </p:par>
                </p:childTnLst>
              </p:cTn>
              <p:nextCondLst>
                <p:cond evt="onClick" delay="0">
                  <p:tgtEl>
                    <p:spTgt spid="72"/>
                  </p:tgtEl>
                </p:cond>
              </p:nextCondLst>
            </p:seq>
            <p:seq concurrent="1" nextAc="seek">
              <p:cTn id="87" restart="whenNotActive" fill="hold" evtFilter="cancelBubble" nodeType="interactiveSeq">
                <p:stCondLst>
                  <p:cond evt="onClick" delay="0">
                    <p:tgtEl>
                      <p:spTgt spid="71"/>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nodeType="clickEffect">
                                  <p:stCondLst>
                                    <p:cond delay="0"/>
                                  </p:stCondLst>
                                  <p:childTnLst>
                                    <p:animEffect transition="out" filter="fade">
                                      <p:cBhvr>
                                        <p:cTn id="91" dur="500" tmFilter="0, 0; .2, .5; .8, .5; 1, 0"/>
                                        <p:tgtEl>
                                          <p:spTgt spid="71"/>
                                        </p:tgtEl>
                                      </p:cBhvr>
                                    </p:animEffect>
                                    <p:animScale>
                                      <p:cBhvr>
                                        <p:cTn id="92" dur="250" autoRev="1" fill="hold"/>
                                        <p:tgtEl>
                                          <p:spTgt spid="71"/>
                                        </p:tgtEl>
                                      </p:cBhvr>
                                      <p:by x="105000" y="105000"/>
                                    </p:animScale>
                                  </p:childTnLst>
                                </p:cTn>
                              </p:par>
                              <p:par>
                                <p:cTn id="93" presetID="42" presetClass="path" presetSubtype="0" accel="50000" decel="50000" fill="hold" nodeType="withEffect">
                                  <p:stCondLst>
                                    <p:cond delay="0"/>
                                  </p:stCondLst>
                                  <p:childTnLst>
                                    <p:animMotion origin="layout" path="M 2.5E-6 -4.44444E-6 L 2.5E-6 0.52477 " pathEditMode="relative" rAng="0" ptsTypes="AA">
                                      <p:cBhvr>
                                        <p:cTn id="94" dur="2000" fill="hold"/>
                                        <p:tgtEl>
                                          <p:spTgt spid="71"/>
                                        </p:tgtEl>
                                        <p:attrNameLst>
                                          <p:attrName>ppt_x</p:attrName>
                                          <p:attrName>ppt_y</p:attrName>
                                        </p:attrNameLst>
                                      </p:cBhvr>
                                      <p:rCtr x="0" y="26227"/>
                                    </p:animMotion>
                                  </p:childTnLst>
                                </p:cTn>
                              </p:par>
                              <p:par>
                                <p:cTn id="95" presetID="10" presetClass="exit" presetSubtype="0" fill="hold" nodeType="withEffect">
                                  <p:stCondLst>
                                    <p:cond delay="0"/>
                                  </p:stCondLst>
                                  <p:childTnLst>
                                    <p:animEffect transition="out" filter="fade">
                                      <p:cBhvr>
                                        <p:cTn id="96" dur="500"/>
                                        <p:tgtEl>
                                          <p:spTgt spid="108"/>
                                        </p:tgtEl>
                                      </p:cBhvr>
                                    </p:animEffect>
                                    <p:set>
                                      <p:cBhvr>
                                        <p:cTn id="97" dur="1" fill="hold">
                                          <p:stCondLst>
                                            <p:cond delay="499"/>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98" restart="whenNotActive" fill="hold" evtFilter="cancelBubble" nodeType="interactiveSeq">
                <p:stCondLst>
                  <p:cond evt="onClick" delay="0">
                    <p:tgtEl>
                      <p:spTgt spid="95"/>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95"/>
                                        </p:tgtEl>
                                      </p:cBhvr>
                                    </p:animEffect>
                                    <p:set>
                                      <p:cBhvr>
                                        <p:cTn id="103" dur="1" fill="hold">
                                          <p:stCondLst>
                                            <p:cond delay="499"/>
                                          </p:stCondLst>
                                        </p:cTn>
                                        <p:tgtEl>
                                          <p:spTgt spid="95"/>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54"/>
                                        </p:tgtEl>
                                      </p:cBhvr>
                                    </p:animEffect>
                                    <p:set>
                                      <p:cBhvr>
                                        <p:cTn id="106"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07" restart="whenNotActive" fill="hold" evtFilter="cancelBubble" nodeType="interactiveSeq">
                <p:stCondLst>
                  <p:cond evt="onClick" delay="0">
                    <p:tgtEl>
                      <p:spTgt spid="99"/>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99"/>
                                        </p:tgtEl>
                                      </p:cBhvr>
                                    </p:animEffect>
                                    <p:set>
                                      <p:cBhvr>
                                        <p:cTn id="112" dur="1" fill="hold">
                                          <p:stCondLst>
                                            <p:cond delay="499"/>
                                          </p:stCondLst>
                                        </p:cTn>
                                        <p:tgtEl>
                                          <p:spTgt spid="99"/>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58"/>
                                        </p:tgtEl>
                                      </p:cBhvr>
                                    </p:animEffect>
                                    <p:set>
                                      <p:cBhvr>
                                        <p:cTn id="115"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116" restart="whenNotActive" fill="hold" evtFilter="cancelBubble" nodeType="interactiveSeq">
                <p:stCondLst>
                  <p:cond evt="onClick" delay="0">
                    <p:tgtEl>
                      <p:spTgt spid="108"/>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108"/>
                                        </p:tgtEl>
                                      </p:cBhvr>
                                    </p:animEffect>
                                    <p:set>
                                      <p:cBhvr>
                                        <p:cTn id="121" dur="1" fill="hold">
                                          <p:stCondLst>
                                            <p:cond delay="499"/>
                                          </p:stCondLst>
                                        </p:cTn>
                                        <p:tgtEl>
                                          <p:spTgt spid="108"/>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71"/>
                                        </p:tgtEl>
                                      </p:cBhvr>
                                    </p:animEffect>
                                    <p:set>
                                      <p:cBhvr>
                                        <p:cTn id="124"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125" restart="whenNotActive" fill="hold" evtFilter="cancelBubble" nodeType="interactiveSeq">
                <p:stCondLst>
                  <p:cond evt="onClick" delay="0">
                    <p:tgtEl>
                      <p:spTgt spid="37"/>
                    </p:tgtEl>
                  </p:cond>
                </p:stCondLst>
                <p:endSync evt="end" delay="0">
                  <p:rtn val="all"/>
                </p:endSync>
                <p:childTnLst>
                  <p:par>
                    <p:cTn id="126" fill="hold">
                      <p:stCondLst>
                        <p:cond delay="0"/>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500"/>
                                        <p:tgtEl>
                                          <p:spTgt spid="37"/>
                                        </p:tgtEl>
                                      </p:cBhvr>
                                    </p:animEffect>
                                    <p:set>
                                      <p:cBhvr>
                                        <p:cTn id="130" dur="1" fill="hold">
                                          <p:stCondLst>
                                            <p:cond delay="499"/>
                                          </p:stCondLst>
                                        </p:cTn>
                                        <p:tgtEl>
                                          <p:spTgt spid="37"/>
                                        </p:tgtEl>
                                        <p:attrNameLst>
                                          <p:attrName>style.visibility</p:attrName>
                                        </p:attrNameLst>
                                      </p:cBhvr>
                                      <p:to>
                                        <p:strVal val="hidden"/>
                                      </p:to>
                                    </p:set>
                                  </p:childTnLst>
                                </p:cTn>
                              </p:par>
                              <p:par>
                                <p:cTn id="131" presetID="10" presetClass="entr" presetSubtype="0" fill="hold" nodeType="withEffect">
                                  <p:stCondLst>
                                    <p:cond delay="0"/>
                                  </p:stCondLst>
                                  <p:childTnLst>
                                    <p:set>
                                      <p:cBhvr>
                                        <p:cTn id="132" dur="1" fill="hold">
                                          <p:stCondLst>
                                            <p:cond delay="0"/>
                                          </p:stCondLst>
                                        </p:cTn>
                                        <p:tgtEl>
                                          <p:spTgt spid="36"/>
                                        </p:tgtEl>
                                        <p:attrNameLst>
                                          <p:attrName>style.visibility</p:attrName>
                                        </p:attrNameLst>
                                      </p:cBhvr>
                                      <p:to>
                                        <p:strVal val="visible"/>
                                      </p:to>
                                    </p:set>
                                    <p:animEffect transition="in" filter="fade">
                                      <p:cBhvr>
                                        <p:cTn id="133" dur="500"/>
                                        <p:tgtEl>
                                          <p:spTgt spid="36"/>
                                        </p:tgtEl>
                                      </p:cBhvr>
                                    </p:animEffect>
                                  </p:childTnLst>
                                </p:cTn>
                              </p:par>
                              <p:par>
                                <p:cTn id="134" presetID="10" presetClass="entr" presetSubtype="0" fill="hold" nodeType="withEffect">
                                  <p:stCondLst>
                                    <p:cond delay="0"/>
                                  </p:stCondLst>
                                  <p:childTnLst>
                                    <p:set>
                                      <p:cBhvr>
                                        <p:cTn id="135" dur="1" fill="hold">
                                          <p:stCondLst>
                                            <p:cond delay="0"/>
                                          </p:stCondLst>
                                        </p:cTn>
                                        <p:tgtEl>
                                          <p:spTgt spid="38"/>
                                        </p:tgtEl>
                                        <p:attrNameLst>
                                          <p:attrName>style.visibility</p:attrName>
                                        </p:attrNameLst>
                                      </p:cBhvr>
                                      <p:to>
                                        <p:strVal val="visible"/>
                                      </p:to>
                                    </p:set>
                                    <p:animEffect transition="in" filter="fade">
                                      <p:cBhvr>
                                        <p:cTn id="136" dur="500"/>
                                        <p:tgtEl>
                                          <p:spTgt spid="38"/>
                                        </p:tgtEl>
                                      </p:cBhvr>
                                    </p:animEffect>
                                  </p:childTnLst>
                                </p:cTn>
                              </p:par>
                              <p:par>
                                <p:cTn id="137" presetID="32" presetClass="emph" presetSubtype="0" repeatCount="5000" fill="hold" nodeType="withEffect">
                                  <p:stCondLst>
                                    <p:cond delay="0"/>
                                  </p:stCondLst>
                                  <p:childTnLst>
                                    <p:animRot by="120000">
                                      <p:cBhvr>
                                        <p:cTn id="138" dur="100" fill="hold">
                                          <p:stCondLst>
                                            <p:cond delay="0"/>
                                          </p:stCondLst>
                                        </p:cTn>
                                        <p:tgtEl>
                                          <p:spTgt spid="36"/>
                                        </p:tgtEl>
                                        <p:attrNameLst>
                                          <p:attrName>r</p:attrName>
                                        </p:attrNameLst>
                                      </p:cBhvr>
                                    </p:animRot>
                                    <p:animRot by="-240000">
                                      <p:cBhvr>
                                        <p:cTn id="139" dur="200" fill="hold">
                                          <p:stCondLst>
                                            <p:cond delay="200"/>
                                          </p:stCondLst>
                                        </p:cTn>
                                        <p:tgtEl>
                                          <p:spTgt spid="36"/>
                                        </p:tgtEl>
                                        <p:attrNameLst>
                                          <p:attrName>r</p:attrName>
                                        </p:attrNameLst>
                                      </p:cBhvr>
                                    </p:animRot>
                                    <p:animRot by="240000">
                                      <p:cBhvr>
                                        <p:cTn id="140" dur="200" fill="hold">
                                          <p:stCondLst>
                                            <p:cond delay="400"/>
                                          </p:stCondLst>
                                        </p:cTn>
                                        <p:tgtEl>
                                          <p:spTgt spid="36"/>
                                        </p:tgtEl>
                                        <p:attrNameLst>
                                          <p:attrName>r</p:attrName>
                                        </p:attrNameLst>
                                      </p:cBhvr>
                                    </p:animRot>
                                    <p:animRot by="-240000">
                                      <p:cBhvr>
                                        <p:cTn id="141" dur="200" fill="hold">
                                          <p:stCondLst>
                                            <p:cond delay="600"/>
                                          </p:stCondLst>
                                        </p:cTn>
                                        <p:tgtEl>
                                          <p:spTgt spid="36"/>
                                        </p:tgtEl>
                                        <p:attrNameLst>
                                          <p:attrName>r</p:attrName>
                                        </p:attrNameLst>
                                      </p:cBhvr>
                                    </p:animRot>
                                    <p:animRot by="120000">
                                      <p:cBhvr>
                                        <p:cTn id="142" dur="200" fill="hold">
                                          <p:stCondLst>
                                            <p:cond delay="800"/>
                                          </p:stCondLst>
                                        </p:cTn>
                                        <p:tgtEl>
                                          <p:spTgt spid="36"/>
                                        </p:tgtEl>
                                        <p:attrNameLst>
                                          <p:attrName>r</p:attrName>
                                        </p:attrNameLst>
                                      </p:cBhvr>
                                    </p:animRot>
                                  </p:childTnLst>
                                </p:cTn>
                              </p:par>
                            </p:childTnLst>
                          </p:cTn>
                        </p:par>
                      </p:childTnLst>
                    </p:cTn>
                  </p:par>
                </p:childTnLst>
              </p:cTn>
              <p:nextCondLst>
                <p:cond evt="onClick" delay="0">
                  <p:tgtEl>
                    <p:spTgt spid="37"/>
                  </p:tgtEl>
                </p:cond>
              </p:nextCondLst>
            </p:seq>
            <p:seq concurrent="1" nextAc="seek">
              <p:cTn id="143" restart="whenNotActive" fill="hold" evtFilter="cancelBubble" nodeType="interactiveSeq">
                <p:stCondLst>
                  <p:cond evt="onClick" delay="0">
                    <p:tgtEl>
                      <p:spTgt spid="36"/>
                    </p:tgtEl>
                  </p:cond>
                </p:stCondLst>
                <p:endSync evt="end" delay="0">
                  <p:rtn val="all"/>
                </p:endSync>
                <p:childTnLst>
                  <p:par>
                    <p:cTn id="144" fill="hold">
                      <p:stCondLst>
                        <p:cond delay="0"/>
                      </p:stCondLst>
                      <p:childTnLst>
                        <p:par>
                          <p:cTn id="145" fill="hold">
                            <p:stCondLst>
                              <p:cond delay="0"/>
                            </p:stCondLst>
                            <p:childTnLst>
                              <p:par>
                                <p:cTn id="146" presetID="26" presetClass="emph" presetSubtype="0" fill="hold" nodeType="clickEffect">
                                  <p:stCondLst>
                                    <p:cond delay="0"/>
                                  </p:stCondLst>
                                  <p:childTnLst>
                                    <p:animEffect transition="out" filter="fade">
                                      <p:cBhvr>
                                        <p:cTn id="147" dur="500" tmFilter="0, 0; .2, .5; .8, .5; 1, 0"/>
                                        <p:tgtEl>
                                          <p:spTgt spid="36"/>
                                        </p:tgtEl>
                                      </p:cBhvr>
                                    </p:animEffect>
                                    <p:animScale>
                                      <p:cBhvr>
                                        <p:cTn id="148" dur="250" autoRev="1" fill="hold"/>
                                        <p:tgtEl>
                                          <p:spTgt spid="36"/>
                                        </p:tgtEl>
                                      </p:cBhvr>
                                      <p:by x="105000" y="105000"/>
                                    </p:animScale>
                                  </p:childTnLst>
                                </p:cTn>
                              </p:par>
                              <p:par>
                                <p:cTn id="149" presetID="42" presetClass="path" presetSubtype="0" accel="50000" decel="50000" fill="hold" nodeType="withEffect">
                                  <p:stCondLst>
                                    <p:cond delay="0"/>
                                  </p:stCondLst>
                                  <p:childTnLst>
                                    <p:animMotion origin="layout" path="M -2.91667E-6 -4.07407E-6 L -0.00078 0.27153 " pathEditMode="relative" rAng="0" ptsTypes="AA">
                                      <p:cBhvr>
                                        <p:cTn id="150" dur="2000" fill="hold"/>
                                        <p:tgtEl>
                                          <p:spTgt spid="36"/>
                                        </p:tgtEl>
                                        <p:attrNameLst>
                                          <p:attrName>ppt_x</p:attrName>
                                          <p:attrName>ppt_y</p:attrName>
                                        </p:attrNameLst>
                                      </p:cBhvr>
                                      <p:rCtr x="-39" y="13565"/>
                                    </p:animMotion>
                                  </p:childTnLst>
                                </p:cTn>
                              </p:par>
                              <p:par>
                                <p:cTn id="151" presetID="10" presetClass="exit" presetSubtype="0" fill="hold" nodeType="withEffect">
                                  <p:stCondLst>
                                    <p:cond delay="0"/>
                                  </p:stCondLst>
                                  <p:childTnLst>
                                    <p:animEffect transition="out" filter="fade">
                                      <p:cBhvr>
                                        <p:cTn id="152" dur="500"/>
                                        <p:tgtEl>
                                          <p:spTgt spid="38"/>
                                        </p:tgtEl>
                                      </p:cBhvr>
                                    </p:animEffect>
                                    <p:set>
                                      <p:cBhvr>
                                        <p:cTn id="15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54" restart="whenNotActive" fill="hold" evtFilter="cancelBubble" nodeType="interactiveSeq">
                <p:stCondLst>
                  <p:cond evt="onClick" delay="0">
                    <p:tgtEl>
                      <p:spTgt spid="3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nodeType="clickEffect">
                                  <p:stCondLst>
                                    <p:cond delay="0"/>
                                  </p:stCondLst>
                                  <p:childTnLst>
                                    <p:animEffect transition="out" filter="fade">
                                      <p:cBhvr>
                                        <p:cTn id="158" dur="500"/>
                                        <p:tgtEl>
                                          <p:spTgt spid="38"/>
                                        </p:tgtEl>
                                      </p:cBhvr>
                                    </p:animEffect>
                                    <p:set>
                                      <p:cBhvr>
                                        <p:cTn id="159" dur="1" fill="hold">
                                          <p:stCondLst>
                                            <p:cond delay="499"/>
                                          </p:stCondLst>
                                        </p:cTn>
                                        <p:tgtEl>
                                          <p:spTgt spid="38"/>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500"/>
                                        <p:tgtEl>
                                          <p:spTgt spid="36"/>
                                        </p:tgtEl>
                                      </p:cBhvr>
                                    </p:animEffect>
                                    <p:set>
                                      <p:cBhvr>
                                        <p:cTn id="162"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63" restart="whenNotActive" fill="hold" evtFilter="cancelBubble" nodeType="interactiveSeq">
                <p:stCondLst>
                  <p:cond evt="onClick" delay="0">
                    <p:tgtEl>
                      <p:spTgt spid="48"/>
                    </p:tgtEl>
                  </p:cond>
                </p:stCondLst>
                <p:endSync evt="end" delay="0">
                  <p:rtn val="all"/>
                </p:endSync>
                <p:childTnLst>
                  <p:par>
                    <p:cTn id="164" fill="hold">
                      <p:stCondLst>
                        <p:cond delay="0"/>
                      </p:stCondLst>
                      <p:childTnLst>
                        <p:par>
                          <p:cTn id="165" fill="hold">
                            <p:stCondLst>
                              <p:cond delay="0"/>
                            </p:stCondLst>
                            <p:childTnLst>
                              <p:par>
                                <p:cTn id="166" presetID="10" presetClass="exit" presetSubtype="0" fill="hold" nodeType="clickEffect">
                                  <p:stCondLst>
                                    <p:cond delay="0"/>
                                  </p:stCondLst>
                                  <p:childTnLst>
                                    <p:animEffect transition="out" filter="fade">
                                      <p:cBhvr>
                                        <p:cTn id="167" dur="500"/>
                                        <p:tgtEl>
                                          <p:spTgt spid="48"/>
                                        </p:tgtEl>
                                      </p:cBhvr>
                                    </p:animEffect>
                                    <p:set>
                                      <p:cBhvr>
                                        <p:cTn id="168" dur="1" fill="hold">
                                          <p:stCondLst>
                                            <p:cond delay="499"/>
                                          </p:stCondLst>
                                        </p:cTn>
                                        <p:tgtEl>
                                          <p:spTgt spid="48"/>
                                        </p:tgtEl>
                                        <p:attrNameLst>
                                          <p:attrName>style.visibility</p:attrName>
                                        </p:attrNameLst>
                                      </p:cBhvr>
                                      <p:to>
                                        <p:strVal val="hidden"/>
                                      </p:to>
                                    </p:set>
                                  </p:childTnLst>
                                </p:cTn>
                              </p:par>
                              <p:par>
                                <p:cTn id="169" presetID="10" presetClass="entr" presetSubtype="0" fill="hold" nodeType="withEffect">
                                  <p:stCondLst>
                                    <p:cond delay="0"/>
                                  </p:stCondLst>
                                  <p:childTnLst>
                                    <p:set>
                                      <p:cBhvr>
                                        <p:cTn id="170" dur="1" fill="hold">
                                          <p:stCondLst>
                                            <p:cond delay="0"/>
                                          </p:stCondLst>
                                        </p:cTn>
                                        <p:tgtEl>
                                          <p:spTgt spid="47"/>
                                        </p:tgtEl>
                                        <p:attrNameLst>
                                          <p:attrName>style.visibility</p:attrName>
                                        </p:attrNameLst>
                                      </p:cBhvr>
                                      <p:to>
                                        <p:strVal val="visible"/>
                                      </p:to>
                                    </p:set>
                                    <p:animEffect transition="in" filter="fade">
                                      <p:cBhvr>
                                        <p:cTn id="171" dur="500"/>
                                        <p:tgtEl>
                                          <p:spTgt spid="47"/>
                                        </p:tgtEl>
                                      </p:cBhvr>
                                    </p:animEffect>
                                  </p:childTnLst>
                                </p:cTn>
                              </p:par>
                              <p:par>
                                <p:cTn id="172" presetID="10" presetClass="entr" presetSubtype="0" fill="hold" nodeType="withEffect">
                                  <p:stCondLst>
                                    <p:cond delay="0"/>
                                  </p:stCondLst>
                                  <p:childTnLst>
                                    <p:set>
                                      <p:cBhvr>
                                        <p:cTn id="173" dur="1" fill="hold">
                                          <p:stCondLst>
                                            <p:cond delay="0"/>
                                          </p:stCondLst>
                                        </p:cTn>
                                        <p:tgtEl>
                                          <p:spTgt spid="49"/>
                                        </p:tgtEl>
                                        <p:attrNameLst>
                                          <p:attrName>style.visibility</p:attrName>
                                        </p:attrNameLst>
                                      </p:cBhvr>
                                      <p:to>
                                        <p:strVal val="visible"/>
                                      </p:to>
                                    </p:set>
                                    <p:animEffect transition="in" filter="fade">
                                      <p:cBhvr>
                                        <p:cTn id="174" dur="500"/>
                                        <p:tgtEl>
                                          <p:spTgt spid="49"/>
                                        </p:tgtEl>
                                      </p:cBhvr>
                                    </p:animEffect>
                                  </p:childTnLst>
                                </p:cTn>
                              </p:par>
                              <p:par>
                                <p:cTn id="175" presetID="32" presetClass="emph" presetSubtype="0" repeatCount="5000" fill="hold" nodeType="withEffect">
                                  <p:stCondLst>
                                    <p:cond delay="0"/>
                                  </p:stCondLst>
                                  <p:childTnLst>
                                    <p:animRot by="120000">
                                      <p:cBhvr>
                                        <p:cTn id="176" dur="100" fill="hold">
                                          <p:stCondLst>
                                            <p:cond delay="0"/>
                                          </p:stCondLst>
                                        </p:cTn>
                                        <p:tgtEl>
                                          <p:spTgt spid="47"/>
                                        </p:tgtEl>
                                        <p:attrNameLst>
                                          <p:attrName>r</p:attrName>
                                        </p:attrNameLst>
                                      </p:cBhvr>
                                    </p:animRot>
                                    <p:animRot by="-240000">
                                      <p:cBhvr>
                                        <p:cTn id="177" dur="200" fill="hold">
                                          <p:stCondLst>
                                            <p:cond delay="200"/>
                                          </p:stCondLst>
                                        </p:cTn>
                                        <p:tgtEl>
                                          <p:spTgt spid="47"/>
                                        </p:tgtEl>
                                        <p:attrNameLst>
                                          <p:attrName>r</p:attrName>
                                        </p:attrNameLst>
                                      </p:cBhvr>
                                    </p:animRot>
                                    <p:animRot by="240000">
                                      <p:cBhvr>
                                        <p:cTn id="178" dur="200" fill="hold">
                                          <p:stCondLst>
                                            <p:cond delay="400"/>
                                          </p:stCondLst>
                                        </p:cTn>
                                        <p:tgtEl>
                                          <p:spTgt spid="47"/>
                                        </p:tgtEl>
                                        <p:attrNameLst>
                                          <p:attrName>r</p:attrName>
                                        </p:attrNameLst>
                                      </p:cBhvr>
                                    </p:animRot>
                                    <p:animRot by="-240000">
                                      <p:cBhvr>
                                        <p:cTn id="179" dur="200" fill="hold">
                                          <p:stCondLst>
                                            <p:cond delay="600"/>
                                          </p:stCondLst>
                                        </p:cTn>
                                        <p:tgtEl>
                                          <p:spTgt spid="47"/>
                                        </p:tgtEl>
                                        <p:attrNameLst>
                                          <p:attrName>r</p:attrName>
                                        </p:attrNameLst>
                                      </p:cBhvr>
                                    </p:animRot>
                                    <p:animRot by="120000">
                                      <p:cBhvr>
                                        <p:cTn id="180"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8"/>
                  </p:tgtEl>
                </p:cond>
              </p:nextCondLst>
            </p:seq>
            <p:seq concurrent="1" nextAc="seek">
              <p:cTn id="181" restart="whenNotActive" fill="hold" evtFilter="cancelBubble" nodeType="interactiveSeq">
                <p:stCondLst>
                  <p:cond evt="onClick" delay="0">
                    <p:tgtEl>
                      <p:spTgt spid="47"/>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47"/>
                                        </p:tgtEl>
                                      </p:cBhvr>
                                    </p:animEffect>
                                    <p:animScale>
                                      <p:cBhvr>
                                        <p:cTn id="186" dur="250" autoRev="1" fill="hold"/>
                                        <p:tgtEl>
                                          <p:spTgt spid="47"/>
                                        </p:tgtEl>
                                      </p:cBhvr>
                                      <p:by x="105000" y="105000"/>
                                    </p:animScale>
                                  </p:childTnLst>
                                </p:cTn>
                              </p:par>
                              <p:par>
                                <p:cTn id="187" presetID="42" presetClass="path" presetSubtype="0" accel="50000" decel="50000" fill="hold" nodeType="withEffect">
                                  <p:stCondLst>
                                    <p:cond delay="0"/>
                                  </p:stCondLst>
                                  <p:childTnLst>
                                    <p:animMotion origin="layout" path="M 1.38778E-17 2.22222E-6 L -0.00078 0.27153 " pathEditMode="relative" rAng="0" ptsTypes="AA">
                                      <p:cBhvr>
                                        <p:cTn id="188" dur="2000" fill="hold"/>
                                        <p:tgtEl>
                                          <p:spTgt spid="47"/>
                                        </p:tgtEl>
                                        <p:attrNameLst>
                                          <p:attrName>ppt_x</p:attrName>
                                          <p:attrName>ppt_y</p:attrName>
                                        </p:attrNameLst>
                                      </p:cBhvr>
                                      <p:rCtr x="-39" y="13565"/>
                                    </p:animMotion>
                                  </p:childTnLst>
                                </p:cTn>
                              </p:par>
                              <p:par>
                                <p:cTn id="189" presetID="10" presetClass="exit" presetSubtype="0" fill="hold" nodeType="withEffect">
                                  <p:stCondLst>
                                    <p:cond delay="0"/>
                                  </p:stCondLst>
                                  <p:childTnLst>
                                    <p:animEffect transition="out" filter="fade">
                                      <p:cBhvr>
                                        <p:cTn id="190" dur="500"/>
                                        <p:tgtEl>
                                          <p:spTgt spid="49"/>
                                        </p:tgtEl>
                                      </p:cBhvr>
                                    </p:animEffect>
                                    <p:set>
                                      <p:cBhvr>
                                        <p:cTn id="19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92" restart="whenNotActive" fill="hold" evtFilter="cancelBubble" nodeType="interactiveSeq">
                <p:stCondLst>
                  <p:cond evt="onClick" delay="0">
                    <p:tgtEl>
                      <p:spTgt spid="49"/>
                    </p:tgtEl>
                  </p:cond>
                </p:stCondLst>
                <p:endSync evt="end" delay="0">
                  <p:rtn val="all"/>
                </p:endSync>
                <p:childTnLst>
                  <p:par>
                    <p:cTn id="193" fill="hold">
                      <p:stCondLst>
                        <p:cond delay="0"/>
                      </p:stCondLst>
                      <p:childTnLst>
                        <p:par>
                          <p:cTn id="194" fill="hold">
                            <p:stCondLst>
                              <p:cond delay="0"/>
                            </p:stCondLst>
                            <p:childTnLst>
                              <p:par>
                                <p:cTn id="195" presetID="10" presetClass="exit" presetSubtype="0" fill="hold" nodeType="clickEffect">
                                  <p:stCondLst>
                                    <p:cond delay="0"/>
                                  </p:stCondLst>
                                  <p:childTnLst>
                                    <p:animEffect transition="out" filter="fade">
                                      <p:cBhvr>
                                        <p:cTn id="196" dur="500"/>
                                        <p:tgtEl>
                                          <p:spTgt spid="49"/>
                                        </p:tgtEl>
                                      </p:cBhvr>
                                    </p:animEffect>
                                    <p:set>
                                      <p:cBhvr>
                                        <p:cTn id="197" dur="1" fill="hold">
                                          <p:stCondLst>
                                            <p:cond delay="499"/>
                                          </p:stCondLst>
                                        </p:cTn>
                                        <p:tgtEl>
                                          <p:spTgt spid="49"/>
                                        </p:tgtEl>
                                        <p:attrNameLst>
                                          <p:attrName>style.visibility</p:attrName>
                                        </p:attrNameLst>
                                      </p:cBhvr>
                                      <p:to>
                                        <p:strVal val="hidden"/>
                                      </p:to>
                                    </p:set>
                                  </p:childTnLst>
                                </p:cTn>
                              </p:par>
                              <p:par>
                                <p:cTn id="198" presetID="10" presetClass="exit" presetSubtype="0" fill="hold" nodeType="withEffect">
                                  <p:stCondLst>
                                    <p:cond delay="0"/>
                                  </p:stCondLst>
                                  <p:childTnLst>
                                    <p:animEffect transition="out" filter="fade">
                                      <p:cBhvr>
                                        <p:cTn id="199" dur="500"/>
                                        <p:tgtEl>
                                          <p:spTgt spid="47"/>
                                        </p:tgtEl>
                                      </p:cBhvr>
                                    </p:animEffect>
                                    <p:set>
                                      <p:cBhvr>
                                        <p:cTn id="20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01" restart="whenNotActive" fill="hold" evtFilter="cancelBubble" nodeType="interactiveSeq">
                <p:stCondLst>
                  <p:cond evt="onClick" delay="0">
                    <p:tgtEl>
                      <p:spTgt spid="51"/>
                    </p:tgtEl>
                  </p:cond>
                </p:stCondLst>
                <p:endSync evt="end" delay="0">
                  <p:rtn val="all"/>
                </p:endSync>
                <p:childTnLst>
                  <p:par>
                    <p:cTn id="202" fill="hold">
                      <p:stCondLst>
                        <p:cond delay="0"/>
                      </p:stCondLst>
                      <p:childTnLst>
                        <p:par>
                          <p:cTn id="203" fill="hold">
                            <p:stCondLst>
                              <p:cond delay="0"/>
                            </p:stCondLst>
                            <p:childTnLst>
                              <p:par>
                                <p:cTn id="204" presetID="10" presetClass="exit" presetSubtype="0" fill="hold" nodeType="clickEffect">
                                  <p:stCondLst>
                                    <p:cond delay="0"/>
                                  </p:stCondLst>
                                  <p:childTnLst>
                                    <p:animEffect transition="out" filter="fade">
                                      <p:cBhvr>
                                        <p:cTn id="205" dur="500"/>
                                        <p:tgtEl>
                                          <p:spTgt spid="51"/>
                                        </p:tgtEl>
                                      </p:cBhvr>
                                    </p:animEffect>
                                    <p:set>
                                      <p:cBhvr>
                                        <p:cTn id="206" dur="1" fill="hold">
                                          <p:stCondLst>
                                            <p:cond delay="499"/>
                                          </p:stCondLst>
                                        </p:cTn>
                                        <p:tgtEl>
                                          <p:spTgt spid="51"/>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50"/>
                                        </p:tgtEl>
                                        <p:attrNameLst>
                                          <p:attrName>style.visibility</p:attrName>
                                        </p:attrNameLst>
                                      </p:cBhvr>
                                      <p:to>
                                        <p:strVal val="visible"/>
                                      </p:to>
                                    </p:set>
                                    <p:animEffect transition="in" filter="fade">
                                      <p:cBhvr>
                                        <p:cTn id="209" dur="500"/>
                                        <p:tgtEl>
                                          <p:spTgt spid="50"/>
                                        </p:tgtEl>
                                      </p:cBhvr>
                                    </p:animEffect>
                                  </p:childTnLst>
                                </p:cTn>
                              </p:par>
                              <p:par>
                                <p:cTn id="210" presetID="10" presetClass="entr" presetSubtype="0" fill="hold" nodeType="withEffect">
                                  <p:stCondLst>
                                    <p:cond delay="0"/>
                                  </p:stCondLst>
                                  <p:childTnLst>
                                    <p:set>
                                      <p:cBhvr>
                                        <p:cTn id="211" dur="1" fill="hold">
                                          <p:stCondLst>
                                            <p:cond delay="0"/>
                                          </p:stCondLst>
                                        </p:cTn>
                                        <p:tgtEl>
                                          <p:spTgt spid="52"/>
                                        </p:tgtEl>
                                        <p:attrNameLst>
                                          <p:attrName>style.visibility</p:attrName>
                                        </p:attrNameLst>
                                      </p:cBhvr>
                                      <p:to>
                                        <p:strVal val="visible"/>
                                      </p:to>
                                    </p:set>
                                    <p:animEffect transition="in" filter="fade">
                                      <p:cBhvr>
                                        <p:cTn id="212" dur="500"/>
                                        <p:tgtEl>
                                          <p:spTgt spid="52"/>
                                        </p:tgtEl>
                                      </p:cBhvr>
                                    </p:animEffect>
                                  </p:childTnLst>
                                </p:cTn>
                              </p:par>
                              <p:par>
                                <p:cTn id="213" presetID="32" presetClass="emph" presetSubtype="0" repeatCount="5000" fill="hold" nodeType="withEffect">
                                  <p:stCondLst>
                                    <p:cond delay="0"/>
                                  </p:stCondLst>
                                  <p:childTnLst>
                                    <p:animRot by="120000">
                                      <p:cBhvr>
                                        <p:cTn id="214" dur="100" fill="hold">
                                          <p:stCondLst>
                                            <p:cond delay="0"/>
                                          </p:stCondLst>
                                        </p:cTn>
                                        <p:tgtEl>
                                          <p:spTgt spid="50"/>
                                        </p:tgtEl>
                                        <p:attrNameLst>
                                          <p:attrName>r</p:attrName>
                                        </p:attrNameLst>
                                      </p:cBhvr>
                                    </p:animRot>
                                    <p:animRot by="-240000">
                                      <p:cBhvr>
                                        <p:cTn id="215" dur="200" fill="hold">
                                          <p:stCondLst>
                                            <p:cond delay="200"/>
                                          </p:stCondLst>
                                        </p:cTn>
                                        <p:tgtEl>
                                          <p:spTgt spid="50"/>
                                        </p:tgtEl>
                                        <p:attrNameLst>
                                          <p:attrName>r</p:attrName>
                                        </p:attrNameLst>
                                      </p:cBhvr>
                                    </p:animRot>
                                    <p:animRot by="240000">
                                      <p:cBhvr>
                                        <p:cTn id="216" dur="200" fill="hold">
                                          <p:stCondLst>
                                            <p:cond delay="400"/>
                                          </p:stCondLst>
                                        </p:cTn>
                                        <p:tgtEl>
                                          <p:spTgt spid="50"/>
                                        </p:tgtEl>
                                        <p:attrNameLst>
                                          <p:attrName>r</p:attrName>
                                        </p:attrNameLst>
                                      </p:cBhvr>
                                    </p:animRot>
                                    <p:animRot by="-240000">
                                      <p:cBhvr>
                                        <p:cTn id="217" dur="200" fill="hold">
                                          <p:stCondLst>
                                            <p:cond delay="600"/>
                                          </p:stCondLst>
                                        </p:cTn>
                                        <p:tgtEl>
                                          <p:spTgt spid="50"/>
                                        </p:tgtEl>
                                        <p:attrNameLst>
                                          <p:attrName>r</p:attrName>
                                        </p:attrNameLst>
                                      </p:cBhvr>
                                    </p:animRot>
                                    <p:animRot by="120000">
                                      <p:cBhvr>
                                        <p:cTn id="218" dur="200" fill="hold">
                                          <p:stCondLst>
                                            <p:cond delay="800"/>
                                          </p:stCondLst>
                                        </p:cTn>
                                        <p:tgtEl>
                                          <p:spTgt spid="50"/>
                                        </p:tgtEl>
                                        <p:attrNameLst>
                                          <p:attrName>r</p:attrName>
                                        </p:attrNameLst>
                                      </p:cBhvr>
                                    </p:animRot>
                                  </p:childTnLst>
                                </p:cTn>
                              </p:par>
                            </p:childTnLst>
                          </p:cTn>
                        </p:par>
                      </p:childTnLst>
                    </p:cTn>
                  </p:par>
                </p:childTnLst>
              </p:cTn>
              <p:nextCondLst>
                <p:cond evt="onClick" delay="0">
                  <p:tgtEl>
                    <p:spTgt spid="51"/>
                  </p:tgtEl>
                </p:cond>
              </p:nextCondLst>
            </p:seq>
            <p:seq concurrent="1" nextAc="seek">
              <p:cTn id="219" restart="whenNotActive" fill="hold" evtFilter="cancelBubble" nodeType="interactiveSeq">
                <p:stCondLst>
                  <p:cond evt="onClick" delay="0">
                    <p:tgtEl>
                      <p:spTgt spid="50"/>
                    </p:tgtEl>
                  </p:cond>
                </p:stCondLst>
                <p:endSync evt="end" delay="0">
                  <p:rtn val="all"/>
                </p:endSync>
                <p:childTnLst>
                  <p:par>
                    <p:cTn id="220" fill="hold">
                      <p:stCondLst>
                        <p:cond delay="0"/>
                      </p:stCondLst>
                      <p:childTnLst>
                        <p:par>
                          <p:cTn id="221" fill="hold">
                            <p:stCondLst>
                              <p:cond delay="0"/>
                            </p:stCondLst>
                            <p:childTnLst>
                              <p:par>
                                <p:cTn id="222" presetID="26" presetClass="emph" presetSubtype="0" fill="hold" nodeType="clickEffect">
                                  <p:stCondLst>
                                    <p:cond delay="0"/>
                                  </p:stCondLst>
                                  <p:childTnLst>
                                    <p:animEffect transition="out" filter="fade">
                                      <p:cBhvr>
                                        <p:cTn id="223" dur="500" tmFilter="0, 0; .2, .5; .8, .5; 1, 0"/>
                                        <p:tgtEl>
                                          <p:spTgt spid="50"/>
                                        </p:tgtEl>
                                      </p:cBhvr>
                                    </p:animEffect>
                                    <p:animScale>
                                      <p:cBhvr>
                                        <p:cTn id="224" dur="250" autoRev="1" fill="hold"/>
                                        <p:tgtEl>
                                          <p:spTgt spid="50"/>
                                        </p:tgtEl>
                                      </p:cBhvr>
                                      <p:by x="105000" y="105000"/>
                                    </p:animScale>
                                  </p:childTnLst>
                                </p:cTn>
                              </p:par>
                              <p:par>
                                <p:cTn id="225" presetID="42" presetClass="path" presetSubtype="0" accel="50000" decel="50000" fill="hold" nodeType="withEffect">
                                  <p:stCondLst>
                                    <p:cond delay="0"/>
                                  </p:stCondLst>
                                  <p:childTnLst>
                                    <p:animMotion origin="layout" path="M -4.58333E-6 -4.81481E-6 L -4.58333E-6 0.33125 " pathEditMode="relative" rAng="0" ptsTypes="AA">
                                      <p:cBhvr>
                                        <p:cTn id="226" dur="2000" fill="hold"/>
                                        <p:tgtEl>
                                          <p:spTgt spid="50"/>
                                        </p:tgtEl>
                                        <p:attrNameLst>
                                          <p:attrName>ppt_x</p:attrName>
                                          <p:attrName>ppt_y</p:attrName>
                                        </p:attrNameLst>
                                      </p:cBhvr>
                                      <p:rCtr x="0" y="16551"/>
                                    </p:animMotion>
                                  </p:childTnLst>
                                </p:cTn>
                              </p:par>
                              <p:par>
                                <p:cTn id="227" presetID="10" presetClass="exit" presetSubtype="0" fill="hold" nodeType="withEffect">
                                  <p:stCondLst>
                                    <p:cond delay="0"/>
                                  </p:stCondLst>
                                  <p:childTnLst>
                                    <p:animEffect transition="out" filter="fade">
                                      <p:cBhvr>
                                        <p:cTn id="228" dur="500"/>
                                        <p:tgtEl>
                                          <p:spTgt spid="52"/>
                                        </p:tgtEl>
                                      </p:cBhvr>
                                    </p:animEffect>
                                    <p:set>
                                      <p:cBhvr>
                                        <p:cTn id="22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30" restart="whenNotActive" fill="hold" evtFilter="cancelBubble" nodeType="interactiveSeq">
                <p:stCondLst>
                  <p:cond evt="onClick" delay="0">
                    <p:tgtEl>
                      <p:spTgt spid="52"/>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nodeType="clickEffect">
                                  <p:stCondLst>
                                    <p:cond delay="0"/>
                                  </p:stCondLst>
                                  <p:childTnLst>
                                    <p:animEffect transition="out" filter="fade">
                                      <p:cBhvr>
                                        <p:cTn id="234" dur="500"/>
                                        <p:tgtEl>
                                          <p:spTgt spid="52"/>
                                        </p:tgtEl>
                                      </p:cBhvr>
                                    </p:animEffect>
                                    <p:set>
                                      <p:cBhvr>
                                        <p:cTn id="235" dur="1" fill="hold">
                                          <p:stCondLst>
                                            <p:cond delay="499"/>
                                          </p:stCondLst>
                                        </p:cTn>
                                        <p:tgtEl>
                                          <p:spTgt spid="52"/>
                                        </p:tgtEl>
                                        <p:attrNameLst>
                                          <p:attrName>style.visibility</p:attrName>
                                        </p:attrNameLst>
                                      </p:cBhvr>
                                      <p:to>
                                        <p:strVal val="hidden"/>
                                      </p:to>
                                    </p:set>
                                  </p:childTnLst>
                                </p:cTn>
                              </p:par>
                              <p:par>
                                <p:cTn id="236" presetID="10" presetClass="exit" presetSubtype="0" fill="hold" nodeType="withEffect">
                                  <p:stCondLst>
                                    <p:cond delay="0"/>
                                  </p:stCondLst>
                                  <p:childTnLst>
                                    <p:animEffect transition="out" filter="fade">
                                      <p:cBhvr>
                                        <p:cTn id="237" dur="500"/>
                                        <p:tgtEl>
                                          <p:spTgt spid="50"/>
                                        </p:tgtEl>
                                      </p:cBhvr>
                                    </p:animEffect>
                                    <p:set>
                                      <p:cBhvr>
                                        <p:cTn id="238"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113610" y="267596"/>
            <a:ext cx="11346594" cy="6218034"/>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1094035" y="2761074"/>
            <a:ext cx="3903259" cy="3658296"/>
            <a:chOff x="-2032912" y="2835980"/>
            <a:chExt cx="7728631" cy="261050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912" y="2835980"/>
              <a:ext cx="7728631" cy="261050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31221" y="4109553"/>
              <a:ext cx="3697052" cy="417287"/>
            </a:xfrm>
            <a:prstGeom prst="rect">
              <a:avLst/>
            </a:prstGeom>
            <a:solidFill>
              <a:schemeClr val="bg1"/>
            </a:solidFill>
          </p:spPr>
          <p:txBody>
            <a:bodyPr wrap="square" rtlCol="0">
              <a:spAutoFit/>
            </a:bodyPr>
            <a:lstStyle/>
            <a:p>
              <a:pPr algn="ctr"/>
              <a:r>
                <a:rPr lang="en-US" sz="3200" b="1" dirty="0">
                  <a:solidFill>
                    <a:srgbClr val="0000FF"/>
                  </a:solidFill>
                  <a:latin typeface="Times New Roman" panose="02020603050405020304" pitchFamily="18" charset="0"/>
                  <a:cs typeface="Times New Roman" panose="02020603050405020304" pitchFamily="18" charset="0"/>
                </a:rPr>
                <a:t>A. </a:t>
              </a:r>
              <a:r>
                <a:rPr lang="en-US" sz="3200" b="1" dirty="0" err="1">
                  <a:solidFill>
                    <a:srgbClr val="0000FF"/>
                  </a:solidFill>
                  <a:latin typeface="Times New Roman" panose="02020603050405020304" pitchFamily="18" charset="0"/>
                  <a:cs typeface="Times New Roman" panose="02020603050405020304" pitchFamily="18" charset="0"/>
                </a:rPr>
                <a:t>Đúng</a:t>
              </a:r>
              <a:endParaRPr lang="en-US" sz="3200" b="1" dirty="0">
                <a:solidFill>
                  <a:srgbClr val="0000FF"/>
                </a:solidFill>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5977719" y="2757670"/>
            <a:ext cx="4462818" cy="3514111"/>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392307" y="4437743"/>
              <a:ext cx="708449" cy="335725"/>
            </a:xfrm>
            <a:prstGeom prst="rect">
              <a:avLst/>
            </a:prstGeom>
            <a:solidFill>
              <a:schemeClr val="bg1"/>
            </a:solidFill>
          </p:spPr>
          <p:txBody>
            <a:bodyPr wrap="square" rtlCol="0">
              <a:spAutoFit/>
            </a:bodyPr>
            <a:lstStyle/>
            <a:p>
              <a:pPr algn="ctr"/>
              <a:r>
                <a:rPr lang="en-US" sz="3200" b="1" dirty="0">
                  <a:solidFill>
                    <a:srgbClr val="0000FF"/>
                  </a:solidFill>
                  <a:latin typeface="Times New Roman" panose="02020603050405020304" pitchFamily="18" charset="0"/>
                  <a:cs typeface="Times New Roman" panose="02020603050405020304" pitchFamily="18" charset="0"/>
                </a:rPr>
                <a:t>B. </a:t>
              </a:r>
              <a:r>
                <a:rPr lang="en-US" sz="3200" b="1" dirty="0" err="1">
                  <a:solidFill>
                    <a:srgbClr val="0000FF"/>
                  </a:solidFill>
                  <a:latin typeface="Times New Roman" panose="02020603050405020304" pitchFamily="18" charset="0"/>
                  <a:cs typeface="Times New Roman" panose="02020603050405020304" pitchFamily="18" charset="0"/>
                </a:rPr>
                <a:t>Sai</a:t>
              </a:r>
              <a:endParaRPr lang="en-US" sz="3200" b="1" dirty="0">
                <a:solidFill>
                  <a:srgbClr val="0000FF"/>
                </a:solidFill>
                <a:latin typeface="Times New Roman" panose="02020603050405020304" pitchFamily="18"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2061092" y="473507"/>
            <a:ext cx="9272317" cy="2017486"/>
            <a:chOff x="1930400" y="663984"/>
            <a:chExt cx="9272317"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272317"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D53F101-3E09-48A7-9C1A-D241DC18E2BC}"/>
                </a:ext>
              </a:extLst>
            </p:cNvPr>
            <p:cNvSpPr/>
            <p:nvPr/>
          </p:nvSpPr>
          <p:spPr>
            <a:xfrm>
              <a:off x="2089599" y="807588"/>
              <a:ext cx="8953918" cy="1703580"/>
            </a:xfrm>
            <a:prstGeom prst="rect">
              <a:avLst/>
            </a:prstGeom>
            <a:solidFill>
              <a:schemeClr val="bg1"/>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smtClean="0">
                  <a:solidFill>
                    <a:schemeClr val="tx1"/>
                  </a:solidFill>
                  <a:latin typeface="Times New Roman"/>
                  <a:ea typeface="Times New Roman"/>
                  <a:cs typeface="Times New Roman"/>
                </a:rPr>
                <a:t>  </a:t>
              </a:r>
              <a:r>
                <a:rPr lang="vi-VN" sz="3200" b="1" i="1" dirty="0" smtClean="0">
                  <a:solidFill>
                    <a:schemeClr val="tx1"/>
                  </a:solidFill>
                  <a:latin typeface="Times New Roman"/>
                  <a:ea typeface="Times New Roman"/>
                  <a:cs typeface="Times New Roman"/>
                </a:rPr>
                <a:t>Tùy </a:t>
              </a:r>
              <a:r>
                <a:rPr lang="vi-VN" sz="3200" b="1" i="1" dirty="0">
                  <a:solidFill>
                    <a:schemeClr val="tx1"/>
                  </a:solidFill>
                  <a:latin typeface="Times New Roman"/>
                  <a:ea typeface="Times New Roman"/>
                  <a:cs typeface="Times New Roman"/>
                </a:rPr>
                <a:t>bút là</a:t>
              </a:r>
              <a:r>
                <a:rPr lang="en-US" sz="3200" b="1" i="1" dirty="0">
                  <a:solidFill>
                    <a:schemeClr val="tx1"/>
                  </a:solidFill>
                  <a:latin typeface="Times New Roman"/>
                  <a:ea typeface="Times New Roman"/>
                  <a:cs typeface="Times New Roman"/>
                </a:rPr>
                <a:t> </a:t>
              </a:r>
              <a:r>
                <a:rPr lang="en-US" sz="3200" b="1" i="1" dirty="0" err="1">
                  <a:solidFill>
                    <a:schemeClr val="tx1"/>
                  </a:solidFill>
                  <a:latin typeface="Times New Roman"/>
                  <a:ea typeface="Times New Roman"/>
                  <a:cs typeface="Times New Roman"/>
                </a:rPr>
                <a:t>một</a:t>
              </a:r>
              <a:r>
                <a:rPr lang="en-US" sz="3200" b="1" i="1" dirty="0">
                  <a:solidFill>
                    <a:schemeClr val="tx1"/>
                  </a:solidFill>
                  <a:latin typeface="Times New Roman"/>
                  <a:ea typeface="Times New Roman"/>
                  <a:cs typeface="Times New Roman"/>
                </a:rPr>
                <a:t> </a:t>
              </a:r>
              <a:r>
                <a:rPr lang="en-US" sz="3200" b="1" i="1" dirty="0" err="1">
                  <a:solidFill>
                    <a:schemeClr val="tx1"/>
                  </a:solidFill>
                  <a:latin typeface="Times New Roman"/>
                  <a:ea typeface="Times New Roman"/>
                  <a:cs typeface="Times New Roman"/>
                </a:rPr>
                <a:t>thể</a:t>
              </a:r>
              <a:r>
                <a:rPr lang="en-US" sz="3200" b="1" i="1" dirty="0">
                  <a:solidFill>
                    <a:schemeClr val="tx1"/>
                  </a:solidFill>
                  <a:latin typeface="Times New Roman"/>
                  <a:ea typeface="Times New Roman"/>
                  <a:cs typeface="Times New Roman"/>
                </a:rPr>
                <a:t> </a:t>
              </a:r>
              <a:r>
                <a:rPr lang="en-US" sz="3200" b="1" i="1" dirty="0" err="1">
                  <a:solidFill>
                    <a:schemeClr val="tx1"/>
                  </a:solidFill>
                  <a:latin typeface="Times New Roman"/>
                  <a:ea typeface="Times New Roman"/>
                  <a:cs typeface="Times New Roman"/>
                </a:rPr>
                <a:t>loại</a:t>
              </a:r>
              <a:r>
                <a:rPr lang="en-US" sz="3200" b="1" i="1" dirty="0">
                  <a:solidFill>
                    <a:schemeClr val="tx1"/>
                  </a:solidFill>
                  <a:latin typeface="Times New Roman"/>
                  <a:ea typeface="Times New Roman"/>
                  <a:cs typeface="Times New Roman"/>
                </a:rPr>
                <a:t> </a:t>
              </a:r>
              <a:r>
                <a:rPr lang="en-US" sz="3200" b="1" i="1" dirty="0" err="1">
                  <a:solidFill>
                    <a:schemeClr val="tx1"/>
                  </a:solidFill>
                  <a:latin typeface="Times New Roman"/>
                  <a:ea typeface="Times New Roman"/>
                  <a:cs typeface="Times New Roman"/>
                </a:rPr>
                <a:t>văn</a:t>
              </a:r>
              <a:r>
                <a:rPr lang="en-US" sz="3200" b="1" i="1" dirty="0">
                  <a:solidFill>
                    <a:schemeClr val="tx1"/>
                  </a:solidFill>
                  <a:latin typeface="Times New Roman"/>
                  <a:ea typeface="Times New Roman"/>
                  <a:cs typeface="Times New Roman"/>
                </a:rPr>
                <a:t> </a:t>
              </a:r>
              <a:r>
                <a:rPr lang="en-US" sz="3200" b="1" i="1" dirty="0" err="1">
                  <a:solidFill>
                    <a:schemeClr val="tx1"/>
                  </a:solidFill>
                  <a:latin typeface="Times New Roman"/>
                  <a:ea typeface="Times New Roman"/>
                  <a:cs typeface="Times New Roman"/>
                </a:rPr>
                <a:t>xuôi</a:t>
              </a:r>
              <a:r>
                <a:rPr lang="en-US" sz="3200" b="1" i="1" dirty="0">
                  <a:solidFill>
                    <a:schemeClr val="tx1"/>
                  </a:solidFill>
                  <a:latin typeface="Times New Roman"/>
                  <a:ea typeface="Times New Roman"/>
                  <a:cs typeface="Times New Roman"/>
                </a:rPr>
                <a:t> </a:t>
              </a:r>
              <a:r>
                <a:rPr lang="en-US" sz="3200" b="1" i="1" dirty="0" err="1">
                  <a:solidFill>
                    <a:schemeClr val="tx1"/>
                  </a:solidFill>
                  <a:latin typeface="Times New Roman"/>
                  <a:ea typeface="Times New Roman"/>
                  <a:cs typeface="Times New Roman"/>
                </a:rPr>
                <a:t>thuộc</a:t>
              </a:r>
              <a:r>
                <a:rPr lang="en-US" sz="3200" b="1" i="1" dirty="0">
                  <a:solidFill>
                    <a:schemeClr val="tx1"/>
                  </a:solidFill>
                  <a:latin typeface="Times New Roman"/>
                  <a:ea typeface="Times New Roman"/>
                  <a:cs typeface="Times New Roman"/>
                </a:rPr>
                <a:t> </a:t>
              </a:r>
              <a:r>
                <a:rPr lang="en-US" sz="3200" b="1" i="1" dirty="0" err="1">
                  <a:solidFill>
                    <a:schemeClr val="tx1"/>
                  </a:solidFill>
                  <a:latin typeface="Times New Roman"/>
                  <a:ea typeface="Times New Roman"/>
                  <a:cs typeface="Times New Roman"/>
                </a:rPr>
                <a:t>loại</a:t>
              </a:r>
              <a:r>
                <a:rPr lang="en-US" sz="3200" b="1" i="1" dirty="0">
                  <a:solidFill>
                    <a:schemeClr val="tx1"/>
                  </a:solidFill>
                  <a:latin typeface="Times New Roman"/>
                  <a:ea typeface="Times New Roman"/>
                  <a:cs typeface="Times New Roman"/>
                </a:rPr>
                <a:t> </a:t>
              </a:r>
              <a:r>
                <a:rPr lang="en-US" sz="3200" b="1" i="1" dirty="0" err="1">
                  <a:solidFill>
                    <a:schemeClr val="tx1"/>
                  </a:solidFill>
                  <a:latin typeface="Times New Roman"/>
                  <a:ea typeface="Times New Roman"/>
                  <a:cs typeface="Times New Roman"/>
                </a:rPr>
                <a:t>hình</a:t>
              </a:r>
              <a:r>
                <a:rPr lang="en-US" sz="3200" b="1" i="1" dirty="0">
                  <a:solidFill>
                    <a:schemeClr val="tx1"/>
                  </a:solidFill>
                  <a:latin typeface="Times New Roman"/>
                  <a:ea typeface="Times New Roman"/>
                  <a:cs typeface="Times New Roman"/>
                </a:rPr>
                <a:t> </a:t>
              </a:r>
              <a:r>
                <a:rPr lang="en-US" sz="3200" b="1" i="1" dirty="0" err="1">
                  <a:solidFill>
                    <a:schemeClr val="tx1"/>
                  </a:solidFill>
                  <a:latin typeface="Times New Roman"/>
                  <a:ea typeface="Times New Roman"/>
                  <a:cs typeface="Times New Roman"/>
                </a:rPr>
                <a:t>kí</a:t>
              </a:r>
              <a:r>
                <a:rPr lang="en-US" sz="3200" b="1" i="1" dirty="0">
                  <a:solidFill>
                    <a:schemeClr val="tx1"/>
                  </a:solidFill>
                  <a:latin typeface="Times New Roman"/>
                  <a:ea typeface="Times New Roman"/>
                  <a:cs typeface="Times New Roman"/>
                </a:rPr>
                <a:t>. </a:t>
              </a:r>
              <a:r>
                <a:rPr lang="en-US" sz="3200" b="1" dirty="0">
                  <a:solidFill>
                    <a:schemeClr val="tx1"/>
                  </a:solidFill>
                  <a:latin typeface="Times New Roman"/>
                  <a:ea typeface="Times New Roman"/>
                  <a:cs typeface="Times New Roman"/>
                </a:rPr>
                <a:t>Theo </a:t>
              </a:r>
              <a:r>
                <a:rPr lang="en-US" sz="3200" b="1" dirty="0" err="1">
                  <a:solidFill>
                    <a:schemeClr val="tx1"/>
                  </a:solidFill>
                  <a:latin typeface="Times New Roman"/>
                  <a:ea typeface="Times New Roman"/>
                  <a:cs typeface="Times New Roman"/>
                </a:rPr>
                <a:t>em</a:t>
              </a:r>
              <a:r>
                <a:rPr lang="en-US" sz="3200" b="1" dirty="0">
                  <a:solidFill>
                    <a:schemeClr val="tx1"/>
                  </a:solidFill>
                  <a:latin typeface="Times New Roman"/>
                  <a:ea typeface="Times New Roman"/>
                  <a:cs typeface="Times New Roman"/>
                </a:rPr>
                <a:t>, </a:t>
              </a:r>
              <a:r>
                <a:rPr lang="en-US" sz="3200" b="1" dirty="0" err="1">
                  <a:solidFill>
                    <a:schemeClr val="tx1"/>
                  </a:solidFill>
                  <a:latin typeface="Times New Roman"/>
                  <a:ea typeface="Times New Roman"/>
                  <a:cs typeface="Times New Roman"/>
                </a:rPr>
                <a:t>đúng</a:t>
              </a:r>
              <a:r>
                <a:rPr lang="en-US" sz="3200" b="1" dirty="0">
                  <a:solidFill>
                    <a:schemeClr val="tx1"/>
                  </a:solidFill>
                  <a:latin typeface="Times New Roman"/>
                  <a:ea typeface="Times New Roman"/>
                  <a:cs typeface="Times New Roman"/>
                </a:rPr>
                <a:t> hay </a:t>
              </a:r>
              <a:r>
                <a:rPr lang="en-US" sz="3200" b="1" dirty="0" err="1">
                  <a:solidFill>
                    <a:schemeClr val="tx1"/>
                  </a:solidFill>
                  <a:latin typeface="Times New Roman"/>
                  <a:ea typeface="Times New Roman"/>
                  <a:cs typeface="Times New Roman"/>
                </a:rPr>
                <a:t>sai</a:t>
              </a:r>
              <a:r>
                <a:rPr lang="vi-VN" sz="3200" b="1" dirty="0">
                  <a:solidFill>
                    <a:schemeClr val="tx1"/>
                  </a:solidFill>
                  <a:latin typeface="Times New Roman"/>
                  <a:ea typeface="Times New Roman"/>
                  <a:cs typeface="Times New Roman"/>
                </a:rPr>
                <a:t>?</a:t>
              </a:r>
              <a:endParaRPr lang="en-US" sz="3200" b="1" dirty="0">
                <a:solidFill>
                  <a:srgbClr val="FFFF00"/>
                </a:solidFill>
                <a:latin typeface="VNI Brush" pitchFamily="2" charset="0"/>
                <a:cs typeface="Times New Roman" panose="02020603050405020304" pitchFamily="18" charset="0"/>
              </a:endParaRPr>
            </a:p>
          </p:txBody>
        </p:sp>
      </p:grpSp>
      <p:pic>
        <p:nvPicPr>
          <p:cNvPr id="27" name="Picture 26">
            <a:hlinkClick r:id="rId4"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6885"/>
            <a:ext cx="2550840" cy="2550840"/>
          </a:xfrm>
          <a:prstGeom prst="rect">
            <a:avLst/>
          </a:prstGeom>
        </p:spPr>
      </p:pic>
    </p:spTree>
    <p:extLst>
      <p:ext uri="{BB962C8B-B14F-4D97-AF65-F5344CB8AC3E}">
        <p14:creationId xmlns:p14="http://schemas.microsoft.com/office/powerpoint/2010/main" val="157714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1"/>
                    </p:tgtEl>
                  </p:cond>
                </p:stCondLst>
                <p:endSync evt="end" delay="0">
                  <p:rtn val="all"/>
                </p:endSync>
                <p:childTnLst>
                  <p:par>
                    <p:cTn id="24" fill="hold">
                      <p:stCondLst>
                        <p:cond delay="0"/>
                      </p:stCondLst>
                      <p:childTnLst>
                        <p:par>
                          <p:cTn id="25" fill="hold">
                            <p:stCondLst>
                              <p:cond delay="0"/>
                            </p:stCondLst>
                            <p:childTnLst>
                              <p:par>
                                <p:cTn id="26" presetID="2" presetClass="exit" presetSubtype="1" fill="hold" nodeType="clickEffect">
                                  <p:stCondLst>
                                    <p:cond delay="0"/>
                                  </p:stCondLst>
                                  <p:childTnLst>
                                    <p:anim calcmode="lin" valueType="num">
                                      <p:cBhvr additive="base">
                                        <p:cTn id="27" dur="500"/>
                                        <p:tgtEl>
                                          <p:spTgt spid="31"/>
                                        </p:tgtEl>
                                        <p:attrNameLst>
                                          <p:attrName>ppt_x</p:attrName>
                                        </p:attrNameLst>
                                      </p:cBhvr>
                                      <p:tavLst>
                                        <p:tav tm="0">
                                          <p:val>
                                            <p:strVal val="ppt_x"/>
                                          </p:val>
                                        </p:tav>
                                        <p:tav tm="100000">
                                          <p:val>
                                            <p:strVal val="ppt_x"/>
                                          </p:val>
                                        </p:tav>
                                      </p:tavLst>
                                    </p:anim>
                                    <p:anim calcmode="lin" valueType="num">
                                      <p:cBhvr additive="base">
                                        <p:cTn id="28" dur="500"/>
                                        <p:tgtEl>
                                          <p:spTgt spid="31"/>
                                        </p:tgtEl>
                                        <p:attrNameLst>
                                          <p:attrName>ppt_y</p:attrName>
                                        </p:attrNameLst>
                                      </p:cBhvr>
                                      <p:tavLst>
                                        <p:tav tm="0">
                                          <p:val>
                                            <p:strVal val="ppt_y"/>
                                          </p:val>
                                        </p:tav>
                                        <p:tav tm="100000">
                                          <p:val>
                                            <p:strVal val="0-ppt_h/2"/>
                                          </p:val>
                                        </p:tav>
                                      </p:tavLst>
                                    </p:anim>
                                    <p:set>
                                      <p:cBhvr>
                                        <p:cTn id="2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32" presetClass="emph" presetSubtype="0" repeatCount="indefinite" fill="hold" nodeType="clickEffect">
                                  <p:stCondLst>
                                    <p:cond delay="0"/>
                                  </p:stCondLst>
                                  <p:childTnLst>
                                    <p:animRot by="120000">
                                      <p:cBhvr>
                                        <p:cTn id="34" dur="100" fill="hold">
                                          <p:stCondLst>
                                            <p:cond delay="0"/>
                                          </p:stCondLst>
                                        </p:cTn>
                                        <p:tgtEl>
                                          <p:spTgt spid="18"/>
                                        </p:tgtEl>
                                        <p:attrNameLst>
                                          <p:attrName>r</p:attrName>
                                        </p:attrNameLst>
                                      </p:cBhvr>
                                    </p:animRot>
                                    <p:animRot by="-240000">
                                      <p:cBhvr>
                                        <p:cTn id="35" dur="200" fill="hold">
                                          <p:stCondLst>
                                            <p:cond delay="200"/>
                                          </p:stCondLst>
                                        </p:cTn>
                                        <p:tgtEl>
                                          <p:spTgt spid="18"/>
                                        </p:tgtEl>
                                        <p:attrNameLst>
                                          <p:attrName>r</p:attrName>
                                        </p:attrNameLst>
                                      </p:cBhvr>
                                    </p:animRot>
                                    <p:animRot by="240000">
                                      <p:cBhvr>
                                        <p:cTn id="36" dur="200" fill="hold">
                                          <p:stCondLst>
                                            <p:cond delay="400"/>
                                          </p:stCondLst>
                                        </p:cTn>
                                        <p:tgtEl>
                                          <p:spTgt spid="18"/>
                                        </p:tgtEl>
                                        <p:attrNameLst>
                                          <p:attrName>r</p:attrName>
                                        </p:attrNameLst>
                                      </p:cBhvr>
                                    </p:animRot>
                                    <p:animRot by="-240000">
                                      <p:cBhvr>
                                        <p:cTn id="37" dur="200" fill="hold">
                                          <p:stCondLst>
                                            <p:cond delay="600"/>
                                          </p:stCondLst>
                                        </p:cTn>
                                        <p:tgtEl>
                                          <p:spTgt spid="18"/>
                                        </p:tgtEl>
                                        <p:attrNameLst>
                                          <p:attrName>r</p:attrName>
                                        </p:attrNameLst>
                                      </p:cBhvr>
                                    </p:animRot>
                                    <p:animRot by="120000">
                                      <p:cBhvr>
                                        <p:cTn id="38" dur="200" fill="hold">
                                          <p:stCondLst>
                                            <p:cond delay="800"/>
                                          </p:stCondLst>
                                        </p:cTn>
                                        <p:tgtEl>
                                          <p:spTgt spid="18"/>
                                        </p:tgtEl>
                                        <p:attrNameLst>
                                          <p:attrName>r</p:attrName>
                                        </p:attrNameLst>
                                      </p:cBhvr>
                                    </p:animRot>
                                  </p:childTnLst>
                                </p:cTn>
                              </p:par>
                              <p:par>
                                <p:cTn id="39" presetID="6" presetClass="emph" presetSubtype="0" fill="hold" nodeType="withEffect">
                                  <p:stCondLst>
                                    <p:cond delay="0"/>
                                  </p:stCondLst>
                                  <p:childTnLst>
                                    <p:animScale>
                                      <p:cBhvr>
                                        <p:cTn id="40"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5AE45A2E-02E0-411D-A5F7-7B50DE39AAC5}"/>
              </a:ext>
            </a:extLst>
          </p:cNvPr>
          <p:cNvSpPr/>
          <p:nvPr/>
        </p:nvSpPr>
        <p:spPr>
          <a:xfrm>
            <a:off x="-2153789" y="-2864660"/>
            <a:ext cx="13923086" cy="10791753"/>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7DD0AE33-1DA1-4E0C-B2D0-351CF457D8A1}"/>
              </a:ext>
            </a:extLst>
          </p:cNvPr>
          <p:cNvGrpSpPr/>
          <p:nvPr/>
        </p:nvGrpSpPr>
        <p:grpSpPr>
          <a:xfrm>
            <a:off x="203175" y="3163308"/>
            <a:ext cx="2770368" cy="3501462"/>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063592" y="4336099"/>
              <a:ext cx="1269069" cy="549741"/>
            </a:xfrm>
            <a:prstGeom prst="rect">
              <a:avLst/>
            </a:prstGeom>
            <a:solidFill>
              <a:schemeClr val="bg1"/>
            </a:solidFill>
          </p:spPr>
          <p:txBody>
            <a:bodyPr wrap="none" rtlCol="0">
              <a:spAutoFit/>
            </a:bodyPr>
            <a:lstStyle/>
            <a:p>
              <a:pPr algn="ctr"/>
              <a:r>
                <a:rPr lang="en-US" sz="2800" b="1" dirty="0" smtClean="0">
                  <a:solidFill>
                    <a:srgbClr val="0000FF"/>
                  </a:solidFill>
                  <a:latin typeface="Times New Roman" panose="02020603050405020304" pitchFamily="18" charset="0"/>
                  <a:cs typeface="Times New Roman" panose="02020603050405020304" pitchFamily="18" charset="0"/>
                </a:rPr>
                <a:t>A. </a:t>
              </a:r>
              <a:r>
                <a:rPr lang="en-US" sz="2800" b="1" dirty="0" err="1">
                  <a:solidFill>
                    <a:srgbClr val="0000FF"/>
                  </a:solidFill>
                  <a:latin typeface="Times New Roman" panose="02020603050405020304" pitchFamily="18" charset="0"/>
                  <a:cs typeface="Times New Roman" panose="02020603050405020304" pitchFamily="18" charset="0"/>
                </a:rPr>
                <a:t>g</a:t>
              </a:r>
              <a:r>
                <a:rPr lang="en-US" sz="2800" b="1" dirty="0" err="1" smtClean="0">
                  <a:solidFill>
                    <a:srgbClr val="0000FF"/>
                  </a:solidFill>
                  <a:latin typeface="Times New Roman" panose="02020603050405020304" pitchFamily="18" charset="0"/>
                  <a:cs typeface="Times New Roman" panose="02020603050405020304" pitchFamily="18" charset="0"/>
                </a:rPr>
                <a:t>iàu</a:t>
              </a:r>
              <a:r>
                <a:rPr lang="en-US" sz="2800" b="1" dirty="0" smtClean="0">
                  <a:solidFill>
                    <a:srgbClr val="0000FF"/>
                  </a:solidFill>
                  <a:latin typeface="Times New Roman" panose="02020603050405020304" pitchFamily="18" charset="0"/>
                  <a:cs typeface="Times New Roman" panose="02020603050405020304" pitchFamily="18" charset="0"/>
                </a:rPr>
                <a:t> </a:t>
              </a:r>
            </a:p>
            <a:p>
              <a:pPr algn="ctr"/>
              <a:r>
                <a:rPr lang="en-US" sz="2800" b="1" dirty="0" err="1" smtClean="0">
                  <a:solidFill>
                    <a:srgbClr val="0000FF"/>
                  </a:solidFill>
                  <a:latin typeface="Times New Roman" panose="02020603050405020304" pitchFamily="18" charset="0"/>
                  <a:cs typeface="Times New Roman" panose="02020603050405020304" pitchFamily="18" charset="0"/>
                </a:rPr>
                <a:t>chất</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nhạc</a:t>
              </a:r>
              <a:r>
                <a:rPr lang="en-US" sz="2800" b="1" dirty="0" smtClean="0">
                  <a:solidFill>
                    <a:srgbClr val="0000FF"/>
                  </a:solidFill>
                  <a:latin typeface="Times New Roman" panose="02020603050405020304" pitchFamily="18" charset="0"/>
                  <a:cs typeface="Times New Roman" panose="02020603050405020304" pitchFamily="18" charset="0"/>
                </a:rPr>
                <a:t> </a:t>
              </a:r>
              <a:endParaRPr lang="en-US" sz="2800" b="1" dirty="0">
                <a:solidFill>
                  <a:srgbClr val="0000FF"/>
                </a:solidFill>
                <a:latin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47D76F64-315F-4E39-B28D-48C1D333B14A}"/>
              </a:ext>
            </a:extLst>
          </p:cNvPr>
          <p:cNvGrpSpPr/>
          <p:nvPr/>
        </p:nvGrpSpPr>
        <p:grpSpPr>
          <a:xfrm>
            <a:off x="2818363" y="3035592"/>
            <a:ext cx="2884576" cy="3629178"/>
            <a:chOff x="700467" y="3429000"/>
            <a:chExt cx="1995316" cy="2017486"/>
          </a:xfrm>
        </p:grpSpPr>
        <p:pic>
          <p:nvPicPr>
            <p:cNvPr id="33" name="Picture 32">
              <a:extLst>
                <a:ext uri="{FF2B5EF4-FFF2-40B4-BE49-F238E27FC236}">
                  <a16:creationId xmlns:a16="http://schemas.microsoft.com/office/drawing/2014/main" id="{9756F153-0CF8-4958-BBC9-E0324B1D3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4" name="TextBox 33">
              <a:extLst>
                <a:ext uri="{FF2B5EF4-FFF2-40B4-BE49-F238E27FC236}">
                  <a16:creationId xmlns:a16="http://schemas.microsoft.com/office/drawing/2014/main" id="{2B211B4A-797D-42BD-8346-58BBD3C3C4CF}"/>
                </a:ext>
              </a:extLst>
            </p:cNvPr>
            <p:cNvSpPr txBox="1"/>
            <p:nvPr/>
          </p:nvSpPr>
          <p:spPr>
            <a:xfrm>
              <a:off x="1133624" y="4336099"/>
              <a:ext cx="1129009" cy="598833"/>
            </a:xfrm>
            <a:prstGeom prst="rect">
              <a:avLst/>
            </a:prstGeom>
            <a:solidFill>
              <a:schemeClr val="bg1"/>
            </a:solidFill>
          </p:spPr>
          <p:txBody>
            <a:bodyPr wrap="none" rtlCol="0">
              <a:spAutoFit/>
            </a:bodyPr>
            <a:lstStyle/>
            <a:p>
              <a:pPr algn="ctr"/>
              <a:r>
                <a:rPr lang="en-US" sz="3200" b="1" dirty="0">
                  <a:solidFill>
                    <a:srgbClr val="0000FF"/>
                  </a:solidFill>
                  <a:latin typeface="Times New Roman" panose="02020603050405020304" pitchFamily="18" charset="0"/>
                  <a:cs typeface="Times New Roman" panose="02020603050405020304" pitchFamily="18" charset="0"/>
                </a:rPr>
                <a:t>B</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a:t>
              </a:r>
              <a:r>
                <a:rPr lang="en-US" sz="3200" b="1" dirty="0" err="1" smtClean="0">
                  <a:solidFill>
                    <a:srgbClr val="0000FF"/>
                  </a:solidFill>
                  <a:latin typeface="Times New Roman" panose="02020603050405020304" pitchFamily="18" charset="0"/>
                  <a:cs typeface="Times New Roman" panose="02020603050405020304" pitchFamily="18" charset="0"/>
                </a:rPr>
                <a:t>iàu</a:t>
              </a:r>
              <a:r>
                <a:rPr lang="en-US" sz="3200" b="1" dirty="0" smtClean="0">
                  <a:solidFill>
                    <a:srgbClr val="0000FF"/>
                  </a:solidFill>
                  <a:latin typeface="Times New Roman" panose="02020603050405020304" pitchFamily="18" charset="0"/>
                  <a:cs typeface="Times New Roman" panose="02020603050405020304" pitchFamily="18" charset="0"/>
                </a:rPr>
                <a:t> </a:t>
              </a:r>
            </a:p>
            <a:p>
              <a:pPr algn="ctr"/>
              <a:r>
                <a:rPr lang="en-US" sz="3200" b="1" dirty="0" err="1" smtClean="0">
                  <a:solidFill>
                    <a:srgbClr val="0000FF"/>
                  </a:solidFill>
                  <a:latin typeface="Times New Roman" panose="02020603050405020304" pitchFamily="18" charset="0"/>
                  <a:cs typeface="Times New Roman" panose="02020603050405020304" pitchFamily="18" charset="0"/>
                </a:rPr>
                <a:t>chất</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thơ</a:t>
              </a:r>
              <a:endParaRPr lang="en-US" sz="3200" b="1" dirty="0">
                <a:solidFill>
                  <a:srgbClr val="0000FF"/>
                </a:solidFill>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5777060" y="2884868"/>
            <a:ext cx="2954816" cy="3680608"/>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131884" y="4392575"/>
              <a:ext cx="1132480" cy="590466"/>
            </a:xfrm>
            <a:prstGeom prst="rect">
              <a:avLst/>
            </a:prstGeom>
            <a:solidFill>
              <a:schemeClr val="bg1"/>
            </a:solidFill>
          </p:spPr>
          <p:txBody>
            <a:bodyPr wrap="none" rtlCol="0">
              <a:spAutoFit/>
            </a:bodyPr>
            <a:lstStyle/>
            <a:p>
              <a:pPr algn="ctr"/>
              <a:r>
                <a:rPr lang="en-US" sz="3200" b="1" dirty="0">
                  <a:solidFill>
                    <a:srgbClr val="0000FF"/>
                  </a:solidFill>
                  <a:latin typeface="Times New Roman" panose="02020603050405020304" pitchFamily="18" charset="0"/>
                  <a:cs typeface="Times New Roman" panose="02020603050405020304" pitchFamily="18" charset="0"/>
                </a:rPr>
                <a:t>C</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a:t>
              </a:r>
              <a:r>
                <a:rPr lang="en-US" sz="3200" b="1" dirty="0" err="1" smtClean="0">
                  <a:solidFill>
                    <a:srgbClr val="0000FF"/>
                  </a:solidFill>
                  <a:latin typeface="Times New Roman" panose="02020603050405020304" pitchFamily="18" charset="0"/>
                  <a:cs typeface="Times New Roman" panose="02020603050405020304" pitchFamily="18" charset="0"/>
                </a:rPr>
                <a:t>iàu</a:t>
              </a:r>
              <a:r>
                <a:rPr lang="en-US" sz="3200" b="1" dirty="0" smtClean="0">
                  <a:solidFill>
                    <a:srgbClr val="0000FF"/>
                  </a:solidFill>
                  <a:latin typeface="Times New Roman" panose="02020603050405020304" pitchFamily="18" charset="0"/>
                  <a:cs typeface="Times New Roman" panose="02020603050405020304" pitchFamily="18" charset="0"/>
                </a:rPr>
                <a:t> </a:t>
              </a:r>
            </a:p>
            <a:p>
              <a:pPr algn="ctr"/>
              <a:r>
                <a:rPr lang="en-US" sz="3200" b="1" dirty="0" err="1" smtClean="0">
                  <a:solidFill>
                    <a:srgbClr val="0000FF"/>
                  </a:solidFill>
                  <a:latin typeface="Times New Roman" panose="02020603050405020304" pitchFamily="18" charset="0"/>
                  <a:cs typeface="Times New Roman" panose="02020603050405020304" pitchFamily="18" charset="0"/>
                </a:rPr>
                <a:t>chất</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họa</a:t>
              </a:r>
              <a:endParaRPr lang="en-US" sz="3200" b="1" dirty="0">
                <a:solidFill>
                  <a:srgbClr val="0000FF"/>
                </a:solidFill>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8561054" y="3035592"/>
            <a:ext cx="3208243" cy="3501462"/>
            <a:chOff x="1141657" y="3589134"/>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657" y="3589134"/>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462280" y="4522073"/>
              <a:ext cx="1354074" cy="620676"/>
            </a:xfrm>
            <a:prstGeom prst="rect">
              <a:avLst/>
            </a:prstGeom>
            <a:solidFill>
              <a:schemeClr val="bg1"/>
            </a:solidFill>
          </p:spPr>
          <p:txBody>
            <a:bodyPr wrap="none" rtlCol="0">
              <a:spAutoFit/>
            </a:bodyPr>
            <a:lstStyle/>
            <a:p>
              <a:pPr algn="ctr"/>
              <a:r>
                <a:rPr lang="en-US" sz="3200" b="1" dirty="0" smtClean="0">
                  <a:solidFill>
                    <a:srgbClr val="0000FF"/>
                  </a:solidFill>
                  <a:latin typeface="Times New Roman" panose="02020603050405020304" pitchFamily="18" charset="0"/>
                  <a:cs typeface="Times New Roman" panose="02020603050405020304" pitchFamily="18" charset="0"/>
                </a:rPr>
                <a:t>D. </a:t>
              </a:r>
              <a:r>
                <a:rPr lang="en-US" sz="3200" b="1" dirty="0" err="1">
                  <a:solidFill>
                    <a:srgbClr val="0000FF"/>
                  </a:solidFill>
                  <a:latin typeface="Times New Roman" panose="02020603050405020304" pitchFamily="18" charset="0"/>
                  <a:cs typeface="Times New Roman" panose="02020603050405020304" pitchFamily="18" charset="0"/>
                </a:rPr>
                <a:t>g</a:t>
              </a:r>
              <a:r>
                <a:rPr lang="en-US" sz="3200" b="1" dirty="0" err="1" smtClean="0">
                  <a:solidFill>
                    <a:srgbClr val="0000FF"/>
                  </a:solidFill>
                  <a:latin typeface="Times New Roman" panose="02020603050405020304" pitchFamily="18" charset="0"/>
                  <a:cs typeface="Times New Roman" panose="02020603050405020304" pitchFamily="18" charset="0"/>
                </a:rPr>
                <a:t>iàu</a:t>
              </a:r>
              <a:endParaRPr lang="en-US" sz="3200" b="1" dirty="0" smtClean="0">
                <a:solidFill>
                  <a:srgbClr val="0000FF"/>
                </a:solidFill>
                <a:latin typeface="Times New Roman" panose="02020603050405020304" pitchFamily="18" charset="0"/>
                <a:cs typeface="Times New Roman" panose="02020603050405020304" pitchFamily="18" charset="0"/>
              </a:endParaRPr>
            </a:p>
            <a:p>
              <a:pPr algn="ct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tính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triết</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lí</a:t>
              </a:r>
              <a:endParaRPr lang="en-US" sz="3200" b="1" dirty="0">
                <a:solidFill>
                  <a:srgbClr val="0000FF"/>
                </a:solidFill>
                <a:latin typeface="Times New Roman" panose="02020603050405020304" pitchFamily="18" charset="0"/>
                <a:cs typeface="Times New Roman" panose="02020603050405020304" pitchFamily="18" charset="0"/>
              </a:endParaRPr>
            </a:p>
          </p:txBody>
        </p:sp>
      </p:grpSp>
      <p:grpSp>
        <p:nvGrpSpPr>
          <p:cNvPr id="66" name="Group 65">
            <a:extLst>
              <a:ext uri="{FF2B5EF4-FFF2-40B4-BE49-F238E27FC236}">
                <a16:creationId xmlns:a16="http://schemas.microsoft.com/office/drawing/2014/main" id="{06321D38-5D18-4B3D-AEA2-302F1282CEE1}"/>
              </a:ext>
            </a:extLst>
          </p:cNvPr>
          <p:cNvGrpSpPr/>
          <p:nvPr/>
        </p:nvGrpSpPr>
        <p:grpSpPr>
          <a:xfrm>
            <a:off x="2452547" y="612468"/>
            <a:ext cx="9143085" cy="2017486"/>
            <a:chOff x="1930400" y="663984"/>
            <a:chExt cx="9143085" cy="2017486"/>
          </a:xfrm>
          <a:solidFill>
            <a:srgbClr val="F09B62"/>
          </a:solidFill>
        </p:grpSpPr>
        <p:sp>
          <p:nvSpPr>
            <p:cNvPr id="67" name="Rectangle 66">
              <a:extLst>
                <a:ext uri="{FF2B5EF4-FFF2-40B4-BE49-F238E27FC236}">
                  <a16:creationId xmlns:a16="http://schemas.microsoft.com/office/drawing/2014/main" id="{87AC8390-AE75-4D56-9539-8DE508D6CE8A}"/>
                </a:ext>
              </a:extLst>
            </p:cNvPr>
            <p:cNvSpPr/>
            <p:nvPr/>
          </p:nvSpPr>
          <p:spPr>
            <a:xfrm>
              <a:off x="1930400" y="663984"/>
              <a:ext cx="9143085" cy="20174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Rectangle 67">
              <a:extLst>
                <a:ext uri="{FF2B5EF4-FFF2-40B4-BE49-F238E27FC236}">
                  <a16:creationId xmlns:a16="http://schemas.microsoft.com/office/drawing/2014/main" id="{71892DED-C0AC-48C6-90C0-F322DC320A52}"/>
                </a:ext>
              </a:extLst>
            </p:cNvPr>
            <p:cNvSpPr/>
            <p:nvPr/>
          </p:nvSpPr>
          <p:spPr>
            <a:xfrm>
              <a:off x="2089599" y="794613"/>
              <a:ext cx="8824686" cy="1756228"/>
            </a:xfrm>
            <a:prstGeom prst="rect">
              <a:avLst/>
            </a:prstGeom>
            <a:solidFill>
              <a:srgbClr val="FFF9E5"/>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Times New Roman" pitchFamily="18" charset="0"/>
                  <a:cs typeface="Times New Roman" pitchFamily="18" charset="0"/>
                </a:rPr>
                <a:t>Ngoài</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giàu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hình</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ảnh</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ngôn</a:t>
              </a:r>
              <a:r>
                <a:rPr lang="en-US" sz="3200" b="1" dirty="0" smtClean="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ngữ</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của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tùy</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bút</a:t>
              </a:r>
              <a:r>
                <a:rPr lang="en-US" sz="3200" b="1" dirty="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còn</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có</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đặc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điểm</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gì</a:t>
              </a:r>
              <a:r>
                <a:rPr lang="en-US" sz="3200" b="1" dirty="0" smtClean="0">
                  <a:solidFill>
                    <a:schemeClr val="tx1"/>
                  </a:solidFill>
                  <a:latin typeface="Times New Roman" pitchFamily="18" charset="0"/>
                  <a:cs typeface="Times New Roman" pitchFamily="18" charset="0"/>
                </a:rPr>
                <a:t>?</a:t>
              </a:r>
              <a:endParaRPr lang="en-US" sz="3200" b="1" dirty="0">
                <a:solidFill>
                  <a:schemeClr val="tx1"/>
                </a:solidFill>
                <a:latin typeface="Times New Roman" pitchFamily="18" charset="0"/>
                <a:cs typeface="Times New Roman" pitchFamily="18" charset="0"/>
              </a:endParaRPr>
            </a:p>
          </p:txBody>
        </p:sp>
      </p:grpSp>
      <p:pic>
        <p:nvPicPr>
          <p:cNvPr id="69" name="Picture 68">
            <a:hlinkClick r:id="rId4" action="ppaction://hlinksldjump"/>
            <a:extLst>
              <a:ext uri="{FF2B5EF4-FFF2-40B4-BE49-F238E27FC236}">
                <a16:creationId xmlns:a16="http://schemas.microsoft.com/office/drawing/2014/main" id="{830505CF-7341-4FD8-ABF7-10FBAE2EEE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06" y="79114"/>
            <a:ext cx="2550840" cy="2550840"/>
          </a:xfrm>
          <a:prstGeom prst="rect">
            <a:avLst/>
          </a:prstGeom>
        </p:spPr>
      </p:pic>
    </p:spTree>
    <p:extLst>
      <p:ext uri="{BB962C8B-B14F-4D97-AF65-F5344CB8AC3E}">
        <p14:creationId xmlns:p14="http://schemas.microsoft.com/office/powerpoint/2010/main" val="137447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0-#ppt_w/2"/>
                                          </p:val>
                                        </p:tav>
                                        <p:tav tm="100000">
                                          <p:val>
                                            <p:strVal val="#ppt_x"/>
                                          </p:val>
                                        </p:tav>
                                      </p:tavLst>
                                    </p:anim>
                                    <p:anim calcmode="lin" valueType="num">
                                      <p:cBhvr additive="base">
                                        <p:cTn id="12" dur="500" fill="hold"/>
                                        <p:tgtEl>
                                          <p:spTgt spid="6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1"/>
                    </p:tgtEl>
                  </p:cond>
                </p:stCondLst>
                <p:endSync evt="end" delay="0">
                  <p:rtn val="all"/>
                </p:endSync>
                <p:childTnLst>
                  <p:par>
                    <p:cTn id="34" fill="hold">
                      <p:stCondLst>
                        <p:cond delay="0"/>
                      </p:stCondLst>
                      <p:childTnLst>
                        <p:par>
                          <p:cTn id="35" fill="hold">
                            <p:stCondLst>
                              <p:cond delay="0"/>
                            </p:stCondLst>
                            <p:childTnLst>
                              <p:par>
                                <p:cTn id="36" presetID="2" presetClass="exit" presetSubtype="1" fill="hold" nodeType="clickEffect">
                                  <p:stCondLst>
                                    <p:cond delay="0"/>
                                  </p:stCondLst>
                                  <p:childTnLst>
                                    <p:anim calcmode="lin" valueType="num">
                                      <p:cBhvr additive="base">
                                        <p:cTn id="37" dur="500"/>
                                        <p:tgtEl>
                                          <p:spTgt spid="31"/>
                                        </p:tgtEl>
                                        <p:attrNameLst>
                                          <p:attrName>ppt_x</p:attrName>
                                        </p:attrNameLst>
                                      </p:cBhvr>
                                      <p:tavLst>
                                        <p:tav tm="0">
                                          <p:val>
                                            <p:strVal val="ppt_x"/>
                                          </p:val>
                                        </p:tav>
                                        <p:tav tm="100000">
                                          <p:val>
                                            <p:strVal val="ppt_x"/>
                                          </p:val>
                                        </p:tav>
                                      </p:tavLst>
                                    </p:anim>
                                    <p:anim calcmode="lin" valueType="num">
                                      <p:cBhvr additive="base">
                                        <p:cTn id="38" dur="500"/>
                                        <p:tgtEl>
                                          <p:spTgt spid="31"/>
                                        </p:tgtEl>
                                        <p:attrNameLst>
                                          <p:attrName>ppt_y</p:attrName>
                                        </p:attrNameLst>
                                      </p:cBhvr>
                                      <p:tavLst>
                                        <p:tav tm="0">
                                          <p:val>
                                            <p:strVal val="ppt_y"/>
                                          </p:val>
                                        </p:tav>
                                        <p:tav tm="100000">
                                          <p:val>
                                            <p:strVal val="0-ppt_h/2"/>
                                          </p:val>
                                        </p:tav>
                                      </p:tavLst>
                                    </p:anim>
                                    <p:set>
                                      <p:cBhvr>
                                        <p:cTn id="3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0" restart="whenNotActive" fill="hold" evtFilter="cancelBubble" nodeType="interactiveSeq">
                <p:stCondLst>
                  <p:cond evt="onClick" delay="0">
                    <p:tgtEl>
                      <p:spTgt spid="32"/>
                    </p:tgtEl>
                  </p:cond>
                </p:stCondLst>
                <p:endSync evt="end" delay="0">
                  <p:rtn val="all"/>
                </p:endSync>
                <p:childTnLst>
                  <p:par>
                    <p:cTn id="41" fill="hold">
                      <p:stCondLst>
                        <p:cond delay="0"/>
                      </p:stCondLst>
                      <p:childTnLst>
                        <p:par>
                          <p:cTn id="42" fill="hold">
                            <p:stCondLst>
                              <p:cond delay="0"/>
                            </p:stCondLst>
                            <p:childTnLst>
                              <p:par>
                                <p:cTn id="43" presetID="32" presetClass="emph" presetSubtype="0" repeatCount="indefinite" fill="hold" nodeType="clickEffect">
                                  <p:stCondLst>
                                    <p:cond delay="0"/>
                                  </p:stCondLst>
                                  <p:childTnLst>
                                    <p:animRot by="120000">
                                      <p:cBhvr>
                                        <p:cTn id="44" dur="100" fill="hold">
                                          <p:stCondLst>
                                            <p:cond delay="0"/>
                                          </p:stCondLst>
                                        </p:cTn>
                                        <p:tgtEl>
                                          <p:spTgt spid="32"/>
                                        </p:tgtEl>
                                        <p:attrNameLst>
                                          <p:attrName>r</p:attrName>
                                        </p:attrNameLst>
                                      </p:cBhvr>
                                    </p:animRot>
                                    <p:animRot by="-240000">
                                      <p:cBhvr>
                                        <p:cTn id="45" dur="200" fill="hold">
                                          <p:stCondLst>
                                            <p:cond delay="200"/>
                                          </p:stCondLst>
                                        </p:cTn>
                                        <p:tgtEl>
                                          <p:spTgt spid="32"/>
                                        </p:tgtEl>
                                        <p:attrNameLst>
                                          <p:attrName>r</p:attrName>
                                        </p:attrNameLst>
                                      </p:cBhvr>
                                    </p:animRot>
                                    <p:animRot by="240000">
                                      <p:cBhvr>
                                        <p:cTn id="46" dur="200" fill="hold">
                                          <p:stCondLst>
                                            <p:cond delay="400"/>
                                          </p:stCondLst>
                                        </p:cTn>
                                        <p:tgtEl>
                                          <p:spTgt spid="32"/>
                                        </p:tgtEl>
                                        <p:attrNameLst>
                                          <p:attrName>r</p:attrName>
                                        </p:attrNameLst>
                                      </p:cBhvr>
                                    </p:animRot>
                                    <p:animRot by="-240000">
                                      <p:cBhvr>
                                        <p:cTn id="47" dur="200" fill="hold">
                                          <p:stCondLst>
                                            <p:cond delay="600"/>
                                          </p:stCondLst>
                                        </p:cTn>
                                        <p:tgtEl>
                                          <p:spTgt spid="32"/>
                                        </p:tgtEl>
                                        <p:attrNameLst>
                                          <p:attrName>r</p:attrName>
                                        </p:attrNameLst>
                                      </p:cBhvr>
                                    </p:animRot>
                                    <p:animRot by="120000">
                                      <p:cBhvr>
                                        <p:cTn id="48" dur="200" fill="hold">
                                          <p:stCondLst>
                                            <p:cond delay="800"/>
                                          </p:stCondLst>
                                        </p:cTn>
                                        <p:tgtEl>
                                          <p:spTgt spid="32"/>
                                        </p:tgtEl>
                                        <p:attrNameLst>
                                          <p:attrName>r</p:attrName>
                                        </p:attrNameLst>
                                      </p:cBhvr>
                                    </p:animRot>
                                  </p:childTnLst>
                                </p:cTn>
                              </p:par>
                              <p:par>
                                <p:cTn id="49" presetID="6" presetClass="emph" presetSubtype="0" fill="hold" nodeType="withEffect">
                                  <p:stCondLst>
                                    <p:cond delay="0"/>
                                  </p:stCondLst>
                                  <p:childTnLst>
                                    <p:animScale>
                                      <p:cBhvr>
                                        <p:cTn id="50" dur="2000" fill="hold"/>
                                        <p:tgtEl>
                                          <p:spTgt spid="32"/>
                                        </p:tgtEl>
                                      </p:cBhvr>
                                      <p:by x="150000" y="150000"/>
                                    </p:animScale>
                                  </p:childTnLst>
                                </p:cTn>
                              </p:par>
                            </p:childTnLst>
                          </p:cTn>
                        </p:par>
                      </p:childTnLst>
                    </p:cTn>
                  </p:par>
                </p:childTnLst>
              </p:cTn>
              <p:nextCondLst>
                <p:cond evt="onClick" delay="0">
                  <p:tgtEl>
                    <p:spTgt spid="32"/>
                  </p:tgtEl>
                </p:cond>
              </p:nextCondLst>
            </p:seq>
            <p:seq concurrent="1" nextAc="seek">
              <p:cTn id="51" restart="whenNotActive" fill="hold" evtFilter="cancelBubble" nodeType="interactiveSeq">
                <p:stCondLst>
                  <p:cond evt="onClick" delay="0">
                    <p:tgtEl>
                      <p:spTgt spid="35"/>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500"/>
                                        <p:tgtEl>
                                          <p:spTgt spid="35"/>
                                        </p:tgtEl>
                                        <p:attrNameLst>
                                          <p:attrName>ppt_x</p:attrName>
                                        </p:attrNameLst>
                                      </p:cBhvr>
                                      <p:tavLst>
                                        <p:tav tm="0">
                                          <p:val>
                                            <p:strVal val="ppt_x"/>
                                          </p:val>
                                        </p:tav>
                                        <p:tav tm="100000">
                                          <p:val>
                                            <p:strVal val="ppt_x"/>
                                          </p:val>
                                        </p:tav>
                                      </p:tavLst>
                                    </p:anim>
                                    <p:anim calcmode="lin" valueType="num">
                                      <p:cBhvr additive="base">
                                        <p:cTn id="56" dur="500"/>
                                        <p:tgtEl>
                                          <p:spTgt spid="35"/>
                                        </p:tgtEl>
                                        <p:attrNameLst>
                                          <p:attrName>ppt_y</p:attrName>
                                        </p:attrNameLst>
                                      </p:cBhvr>
                                      <p:tavLst>
                                        <p:tav tm="0">
                                          <p:val>
                                            <p:strVal val="ppt_y"/>
                                          </p:val>
                                        </p:tav>
                                        <p:tav tm="100000">
                                          <p:val>
                                            <p:strVal val="0-ppt_h/2"/>
                                          </p:val>
                                        </p:tav>
                                      </p:tavLst>
                                    </p:anim>
                                    <p:set>
                                      <p:cBhvr>
                                        <p:cTn id="5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8" restart="whenNotActive" fill="hold" evtFilter="cancelBubble" nodeType="interactiveSeq">
                <p:stCondLst>
                  <p:cond evt="onClick" delay="0">
                    <p:tgtEl>
                      <p:spTgt spid="38"/>
                    </p:tgtEl>
                  </p:cond>
                </p:stCondLst>
                <p:endSync evt="end" delay="0">
                  <p:rtn val="all"/>
                </p:endSync>
                <p:childTnLst>
                  <p:par>
                    <p:cTn id="59" fill="hold">
                      <p:stCondLst>
                        <p:cond delay="0"/>
                      </p:stCondLst>
                      <p:childTnLst>
                        <p:par>
                          <p:cTn id="60" fill="hold">
                            <p:stCondLst>
                              <p:cond delay="0"/>
                            </p:stCondLst>
                            <p:childTnLst>
                              <p:par>
                                <p:cTn id="61" presetID="2" presetClass="exit" presetSubtype="1" fill="hold" nodeType="clickEffect">
                                  <p:stCondLst>
                                    <p:cond delay="0"/>
                                  </p:stCondLst>
                                  <p:childTnLst>
                                    <p:anim calcmode="lin" valueType="num">
                                      <p:cBhvr additive="base">
                                        <p:cTn id="62" dur="500"/>
                                        <p:tgtEl>
                                          <p:spTgt spid="38"/>
                                        </p:tgtEl>
                                        <p:attrNameLst>
                                          <p:attrName>ppt_x</p:attrName>
                                        </p:attrNameLst>
                                      </p:cBhvr>
                                      <p:tavLst>
                                        <p:tav tm="0">
                                          <p:val>
                                            <p:strVal val="ppt_x"/>
                                          </p:val>
                                        </p:tav>
                                        <p:tav tm="100000">
                                          <p:val>
                                            <p:strVal val="ppt_x"/>
                                          </p:val>
                                        </p:tav>
                                      </p:tavLst>
                                    </p:anim>
                                    <p:anim calcmode="lin" valueType="num">
                                      <p:cBhvr additive="base">
                                        <p:cTn id="63" dur="500"/>
                                        <p:tgtEl>
                                          <p:spTgt spid="38"/>
                                        </p:tgtEl>
                                        <p:attrNameLst>
                                          <p:attrName>ppt_y</p:attrName>
                                        </p:attrNameLst>
                                      </p:cBhvr>
                                      <p:tavLst>
                                        <p:tav tm="0">
                                          <p:val>
                                            <p:strVal val="ppt_y"/>
                                          </p:val>
                                        </p:tav>
                                        <p:tav tm="100000">
                                          <p:val>
                                            <p:strVal val="0-ppt_h/2"/>
                                          </p:val>
                                        </p:tav>
                                      </p:tavLst>
                                    </p:anim>
                                    <p:set>
                                      <p:cBhvr>
                                        <p:cTn id="64"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80683FF-DF4A-47F2-A1ED-B91AD97BE8D8}"/>
              </a:ext>
            </a:extLst>
          </p:cNvPr>
          <p:cNvSpPr/>
          <p:nvPr/>
        </p:nvSpPr>
        <p:spPr>
          <a:xfrm>
            <a:off x="180304" y="319983"/>
            <a:ext cx="11588993" cy="6218034"/>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499BDEE1-934A-4620-8521-F006D3E68E6C}"/>
              </a:ext>
            </a:extLst>
          </p:cNvPr>
          <p:cNvGrpSpPr/>
          <p:nvPr/>
        </p:nvGrpSpPr>
        <p:grpSpPr>
          <a:xfrm>
            <a:off x="2435376" y="663984"/>
            <a:ext cx="9143085" cy="2017486"/>
            <a:chOff x="1930400" y="663984"/>
            <a:chExt cx="9143085" cy="2017486"/>
          </a:xfrm>
          <a:solidFill>
            <a:schemeClr val="bg1"/>
          </a:solidFill>
        </p:grpSpPr>
        <p:sp>
          <p:nvSpPr>
            <p:cNvPr id="22" name="Rectangle 21">
              <a:extLst>
                <a:ext uri="{FF2B5EF4-FFF2-40B4-BE49-F238E27FC236}">
                  <a16:creationId xmlns:a16="http://schemas.microsoft.com/office/drawing/2014/main" id="{8061FC1E-45D0-44EE-8E6E-FAF1E5314FA3}"/>
                </a:ext>
              </a:extLst>
            </p:cNvPr>
            <p:cNvSpPr/>
            <p:nvPr/>
          </p:nvSpPr>
          <p:spPr>
            <a:xfrm>
              <a:off x="1930400" y="663984"/>
              <a:ext cx="9143085" cy="201748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22">
              <a:extLst>
                <a:ext uri="{FF2B5EF4-FFF2-40B4-BE49-F238E27FC236}">
                  <a16:creationId xmlns:a16="http://schemas.microsoft.com/office/drawing/2014/main" id="{B7B73DD2-DA58-47B7-9EA1-FAFC5DD88A0B}"/>
                </a:ext>
              </a:extLst>
            </p:cNvPr>
            <p:cNvSpPr/>
            <p:nvPr/>
          </p:nvSpPr>
          <p:spPr>
            <a:xfrm>
              <a:off x="2089599" y="794613"/>
              <a:ext cx="8824686" cy="1756228"/>
            </a:xfrm>
            <a:prstGeom prst="rect">
              <a:avLst/>
            </a:prstGeom>
            <a:grp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Times New Roman" pitchFamily="18" charset="0"/>
                  <a:cs typeface="Times New Roman" pitchFamily="18" charset="0"/>
                </a:rPr>
                <a:t>Tản</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văn</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còn</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có</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tên</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gọi</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nào</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khác</a:t>
              </a:r>
              <a:r>
                <a:rPr lang="en-US" sz="3600" b="1" dirty="0" smtClean="0">
                  <a:solidFill>
                    <a:schemeClr val="tx1"/>
                  </a:solidFill>
                  <a:latin typeface="Times New Roman" pitchFamily="18" charset="0"/>
                  <a:cs typeface="Times New Roman" pitchFamily="18" charset="0"/>
                </a:rPr>
                <a:t>?</a:t>
              </a:r>
              <a:endParaRPr lang="en-US" sz="3600" b="1" dirty="0">
                <a:solidFill>
                  <a:schemeClr val="tx1"/>
                </a:solidFill>
                <a:latin typeface="Times New Roman" pitchFamily="18" charset="0"/>
                <a:cs typeface="Times New Roman" pitchFamily="18" charset="0"/>
              </a:endParaRPr>
            </a:p>
          </p:txBody>
        </p:sp>
      </p:grpSp>
      <p:pic>
        <p:nvPicPr>
          <p:cNvPr id="21" name="Picture 20">
            <a:hlinkClick r:id="rId3" action="ppaction://hlinksldjump"/>
            <a:extLst>
              <a:ext uri="{FF2B5EF4-FFF2-40B4-BE49-F238E27FC236}">
                <a16:creationId xmlns:a16="http://schemas.microsoft.com/office/drawing/2014/main" id="{7914B6D6-A318-41A6-BB3B-86A7A1B81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35" y="319983"/>
            <a:ext cx="2550840" cy="2550840"/>
          </a:xfrm>
          <a:prstGeom prst="rect">
            <a:avLst/>
          </a:prstGeom>
        </p:spPr>
      </p:pic>
      <p:grpSp>
        <p:nvGrpSpPr>
          <p:cNvPr id="31" name="Group 30">
            <a:extLst>
              <a:ext uri="{FF2B5EF4-FFF2-40B4-BE49-F238E27FC236}">
                <a16:creationId xmlns:a16="http://schemas.microsoft.com/office/drawing/2014/main" id="{7DD0AE33-1DA1-4E0C-B2D0-351CF457D8A1}"/>
              </a:ext>
            </a:extLst>
          </p:cNvPr>
          <p:cNvGrpSpPr/>
          <p:nvPr/>
        </p:nvGrpSpPr>
        <p:grpSpPr>
          <a:xfrm>
            <a:off x="347730" y="2925415"/>
            <a:ext cx="3099813" cy="3292461"/>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004954" y="4336099"/>
              <a:ext cx="1386333" cy="358326"/>
            </a:xfrm>
            <a:prstGeom prst="rect">
              <a:avLst/>
            </a:prstGeom>
            <a:solidFill>
              <a:schemeClr val="bg1"/>
            </a:solidFill>
          </p:spPr>
          <p:txBody>
            <a:bodyPr wrap="none" rtlCol="0">
              <a:spAutoFit/>
            </a:bodyPr>
            <a:lstStyle/>
            <a:p>
              <a:pPr algn="ctr"/>
              <a:r>
                <a:rPr lang="en-US" sz="3200" b="1" dirty="0" smtClean="0">
                  <a:solidFill>
                    <a:srgbClr val="0000FF"/>
                  </a:solidFill>
                  <a:latin typeface="Times New Roman" panose="02020603050405020304" pitchFamily="18" charset="0"/>
                  <a:cs typeface="Times New Roman" panose="02020603050405020304" pitchFamily="18" charset="0"/>
                </a:rPr>
                <a:t>A. </a:t>
              </a:r>
              <a:r>
                <a:rPr lang="en-US" sz="3200" b="1" dirty="0" err="1" smtClean="0">
                  <a:solidFill>
                    <a:srgbClr val="0000FF"/>
                  </a:solidFill>
                  <a:latin typeface="Times New Roman" panose="02020603050405020304" pitchFamily="18" charset="0"/>
                  <a:cs typeface="Times New Roman" panose="02020603050405020304" pitchFamily="18" charset="0"/>
                </a:rPr>
                <a:t>Truyện</a:t>
              </a:r>
              <a:r>
                <a:rPr lang="en-US" sz="3200" b="1" dirty="0" smtClean="0">
                  <a:solidFill>
                    <a:srgbClr val="0000FF"/>
                  </a:solidFill>
                  <a:latin typeface="Times New Roman" panose="02020603050405020304" pitchFamily="18" charset="0"/>
                  <a:cs typeface="Times New Roman" panose="02020603050405020304" pitchFamily="18" charset="0"/>
                </a:rPr>
                <a:t>  </a:t>
              </a:r>
              <a:endParaRPr lang="en-US" sz="3200" b="1" dirty="0">
                <a:solidFill>
                  <a:srgbClr val="0000FF"/>
                </a:solidFill>
                <a:latin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47D76F64-315F-4E39-B28D-48C1D333B14A}"/>
              </a:ext>
            </a:extLst>
          </p:cNvPr>
          <p:cNvGrpSpPr/>
          <p:nvPr/>
        </p:nvGrpSpPr>
        <p:grpSpPr>
          <a:xfrm>
            <a:off x="2868720" y="2884471"/>
            <a:ext cx="3307755" cy="3292461"/>
            <a:chOff x="700467" y="3429000"/>
            <a:chExt cx="1995316" cy="2017486"/>
          </a:xfrm>
        </p:grpSpPr>
        <p:pic>
          <p:nvPicPr>
            <p:cNvPr id="33" name="Picture 32">
              <a:extLst>
                <a:ext uri="{FF2B5EF4-FFF2-40B4-BE49-F238E27FC236}">
                  <a16:creationId xmlns:a16="http://schemas.microsoft.com/office/drawing/2014/main" id="{9756F153-0CF8-4958-BBC9-E0324B1D3F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4" name="TextBox 33">
              <a:extLst>
                <a:ext uri="{FF2B5EF4-FFF2-40B4-BE49-F238E27FC236}">
                  <a16:creationId xmlns:a16="http://schemas.microsoft.com/office/drawing/2014/main" id="{2B211B4A-797D-42BD-8346-58BBD3C3C4CF}"/>
                </a:ext>
              </a:extLst>
            </p:cNvPr>
            <p:cNvSpPr txBox="1"/>
            <p:nvPr/>
          </p:nvSpPr>
          <p:spPr>
            <a:xfrm>
              <a:off x="992626" y="4336099"/>
              <a:ext cx="1411002" cy="358326"/>
            </a:xfrm>
            <a:prstGeom prst="rect">
              <a:avLst/>
            </a:prstGeom>
            <a:solidFill>
              <a:schemeClr val="bg1"/>
            </a:solidFill>
          </p:spPr>
          <p:txBody>
            <a:bodyPr wrap="none" rtlCol="0">
              <a:spAutoFit/>
            </a:bodyPr>
            <a:lstStyle/>
            <a:p>
              <a:pPr algn="ctr"/>
              <a:r>
                <a:rPr lang="en-US" sz="3200" b="1" dirty="0" smtClean="0">
                  <a:solidFill>
                    <a:srgbClr val="0000FF"/>
                  </a:solidFill>
                  <a:latin typeface="Times New Roman" panose="02020603050405020304" pitchFamily="18" charset="0"/>
                  <a:cs typeface="Times New Roman" panose="02020603050405020304" pitchFamily="18" charset="0"/>
                </a:rPr>
                <a:t>B. </a:t>
              </a:r>
              <a:r>
                <a:rPr lang="en-US" sz="3200" b="1" dirty="0" err="1" smtClean="0">
                  <a:solidFill>
                    <a:srgbClr val="0000FF"/>
                  </a:solidFill>
                  <a:latin typeface="Times New Roman" panose="02020603050405020304" pitchFamily="18" charset="0"/>
                  <a:cs typeface="Times New Roman" panose="02020603050405020304" pitchFamily="18" charset="0"/>
                </a:rPr>
                <a:t>Đoản</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văn</a:t>
              </a:r>
              <a:endParaRPr lang="en-US" sz="3200" b="1" dirty="0">
                <a:solidFill>
                  <a:srgbClr val="0000FF"/>
                </a:solidFill>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5861701" y="2952711"/>
            <a:ext cx="3281385" cy="3292461"/>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160459" y="4336099"/>
              <a:ext cx="1075334" cy="358326"/>
            </a:xfrm>
            <a:prstGeom prst="rect">
              <a:avLst/>
            </a:prstGeom>
            <a:solidFill>
              <a:schemeClr val="bg1"/>
            </a:solidFill>
          </p:spPr>
          <p:txBody>
            <a:bodyPr wrap="none" rtlCol="0">
              <a:spAutoFit/>
            </a:bodyPr>
            <a:lstStyle/>
            <a:p>
              <a:pPr algn="ctr"/>
              <a:r>
                <a:rPr lang="en-US" sz="3200" b="1" dirty="0" smtClean="0">
                  <a:solidFill>
                    <a:srgbClr val="0000FF"/>
                  </a:solidFill>
                  <a:latin typeface="Times New Roman" panose="02020603050405020304" pitchFamily="18" charset="0"/>
                  <a:cs typeface="Times New Roman" panose="02020603050405020304" pitchFamily="18" charset="0"/>
                </a:rPr>
                <a:t>C. </a:t>
              </a:r>
              <a:r>
                <a:rPr lang="en-US" sz="3200" b="1" dirty="0" err="1" smtClean="0">
                  <a:solidFill>
                    <a:srgbClr val="0000FF"/>
                  </a:solidFill>
                  <a:latin typeface="Times New Roman" panose="02020603050405020304" pitchFamily="18" charset="0"/>
                  <a:cs typeface="Times New Roman" panose="02020603050405020304" pitchFamily="18" charset="0"/>
                </a:rPr>
                <a:t>Bút</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kí</a:t>
              </a:r>
              <a:endParaRPr lang="en-US" sz="3200" b="1" dirty="0">
                <a:solidFill>
                  <a:srgbClr val="0000FF"/>
                </a:solidFill>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8616715" y="2870823"/>
            <a:ext cx="3289152" cy="3292461"/>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882778" y="4336099"/>
              <a:ext cx="1630701" cy="358326"/>
            </a:xfrm>
            <a:prstGeom prst="rect">
              <a:avLst/>
            </a:prstGeom>
            <a:solidFill>
              <a:schemeClr val="bg1"/>
            </a:solidFill>
          </p:spPr>
          <p:txBody>
            <a:bodyPr wrap="none" rtlCol="0">
              <a:spAutoFit/>
            </a:bodyPr>
            <a:lstStyle/>
            <a:p>
              <a:pPr algn="ctr"/>
              <a:r>
                <a:rPr lang="en-US" sz="3200" b="1" dirty="0" smtClean="0">
                  <a:solidFill>
                    <a:srgbClr val="0000FF"/>
                  </a:solidFill>
                  <a:latin typeface="Times New Roman" panose="02020603050405020304" pitchFamily="18" charset="0"/>
                  <a:cs typeface="Times New Roman" panose="02020603050405020304" pitchFamily="18" charset="0"/>
                </a:rPr>
                <a:t>D. </a:t>
              </a:r>
              <a:r>
                <a:rPr lang="en-US" sz="3200" b="1" dirty="0" err="1" smtClean="0">
                  <a:solidFill>
                    <a:srgbClr val="0000FF"/>
                  </a:solidFill>
                  <a:latin typeface="Times New Roman" panose="02020603050405020304" pitchFamily="18" charset="0"/>
                  <a:cs typeface="Times New Roman" panose="02020603050405020304" pitchFamily="18" charset="0"/>
                </a:rPr>
                <a:t>Tiểu</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thuyết</a:t>
              </a:r>
              <a:endParaRPr lang="en-US" sz="3200" b="1" dirty="0">
                <a:solidFill>
                  <a:srgbClr val="0000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65445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500" fill="hold"/>
                                        <p:tgtEl>
                                          <p:spTgt spid="61"/>
                                        </p:tgtEl>
                                        <p:attrNameLst>
                                          <p:attrName>ppt_x</p:attrName>
                                        </p:attrNameLst>
                                      </p:cBhvr>
                                      <p:tavLst>
                                        <p:tav tm="0">
                                          <p:val>
                                            <p:strVal val="0-#ppt_w/2"/>
                                          </p:val>
                                        </p:tav>
                                        <p:tav tm="100000">
                                          <p:val>
                                            <p:strVal val="#ppt_x"/>
                                          </p:val>
                                        </p:tav>
                                      </p:tavLst>
                                    </p:anim>
                                    <p:anim calcmode="lin" valueType="num">
                                      <p:cBhvr additive="base">
                                        <p:cTn id="12" dur="500" fill="hold"/>
                                        <p:tgtEl>
                                          <p:spTgt spid="6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1"/>
                    </p:tgtEl>
                  </p:cond>
                </p:stCondLst>
                <p:endSync evt="end" delay="0">
                  <p:rtn val="all"/>
                </p:endSync>
                <p:childTnLst>
                  <p:par>
                    <p:cTn id="34" fill="hold">
                      <p:stCondLst>
                        <p:cond delay="0"/>
                      </p:stCondLst>
                      <p:childTnLst>
                        <p:par>
                          <p:cTn id="35" fill="hold">
                            <p:stCondLst>
                              <p:cond delay="0"/>
                            </p:stCondLst>
                            <p:childTnLst>
                              <p:par>
                                <p:cTn id="36" presetID="2" presetClass="exit" presetSubtype="1" fill="hold" nodeType="clickEffect">
                                  <p:stCondLst>
                                    <p:cond delay="0"/>
                                  </p:stCondLst>
                                  <p:childTnLst>
                                    <p:anim calcmode="lin" valueType="num">
                                      <p:cBhvr additive="base">
                                        <p:cTn id="37" dur="500"/>
                                        <p:tgtEl>
                                          <p:spTgt spid="31"/>
                                        </p:tgtEl>
                                        <p:attrNameLst>
                                          <p:attrName>ppt_x</p:attrName>
                                        </p:attrNameLst>
                                      </p:cBhvr>
                                      <p:tavLst>
                                        <p:tav tm="0">
                                          <p:val>
                                            <p:strVal val="ppt_x"/>
                                          </p:val>
                                        </p:tav>
                                        <p:tav tm="100000">
                                          <p:val>
                                            <p:strVal val="ppt_x"/>
                                          </p:val>
                                        </p:tav>
                                      </p:tavLst>
                                    </p:anim>
                                    <p:anim calcmode="lin" valueType="num">
                                      <p:cBhvr additive="base">
                                        <p:cTn id="38" dur="500"/>
                                        <p:tgtEl>
                                          <p:spTgt spid="31"/>
                                        </p:tgtEl>
                                        <p:attrNameLst>
                                          <p:attrName>ppt_y</p:attrName>
                                        </p:attrNameLst>
                                      </p:cBhvr>
                                      <p:tavLst>
                                        <p:tav tm="0">
                                          <p:val>
                                            <p:strVal val="ppt_y"/>
                                          </p:val>
                                        </p:tav>
                                        <p:tav tm="100000">
                                          <p:val>
                                            <p:strVal val="0-ppt_h/2"/>
                                          </p:val>
                                        </p:tav>
                                      </p:tavLst>
                                    </p:anim>
                                    <p:set>
                                      <p:cBhvr>
                                        <p:cTn id="3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0" restart="whenNotActive" fill="hold" evtFilter="cancelBubble" nodeType="interactiveSeq">
                <p:stCondLst>
                  <p:cond evt="onClick" delay="0">
                    <p:tgtEl>
                      <p:spTgt spid="32"/>
                    </p:tgtEl>
                  </p:cond>
                </p:stCondLst>
                <p:endSync evt="end" delay="0">
                  <p:rtn val="all"/>
                </p:endSync>
                <p:childTnLst>
                  <p:par>
                    <p:cTn id="41" fill="hold">
                      <p:stCondLst>
                        <p:cond delay="0"/>
                      </p:stCondLst>
                      <p:childTnLst>
                        <p:par>
                          <p:cTn id="42" fill="hold">
                            <p:stCondLst>
                              <p:cond delay="0"/>
                            </p:stCondLst>
                            <p:childTnLst>
                              <p:par>
                                <p:cTn id="43" presetID="32" presetClass="emph" presetSubtype="0" repeatCount="indefinite" fill="hold" nodeType="clickEffect">
                                  <p:stCondLst>
                                    <p:cond delay="0"/>
                                  </p:stCondLst>
                                  <p:childTnLst>
                                    <p:animRot by="120000">
                                      <p:cBhvr>
                                        <p:cTn id="44" dur="100" fill="hold">
                                          <p:stCondLst>
                                            <p:cond delay="0"/>
                                          </p:stCondLst>
                                        </p:cTn>
                                        <p:tgtEl>
                                          <p:spTgt spid="32"/>
                                        </p:tgtEl>
                                        <p:attrNameLst>
                                          <p:attrName>r</p:attrName>
                                        </p:attrNameLst>
                                      </p:cBhvr>
                                    </p:animRot>
                                    <p:animRot by="-240000">
                                      <p:cBhvr>
                                        <p:cTn id="45" dur="200" fill="hold">
                                          <p:stCondLst>
                                            <p:cond delay="200"/>
                                          </p:stCondLst>
                                        </p:cTn>
                                        <p:tgtEl>
                                          <p:spTgt spid="32"/>
                                        </p:tgtEl>
                                        <p:attrNameLst>
                                          <p:attrName>r</p:attrName>
                                        </p:attrNameLst>
                                      </p:cBhvr>
                                    </p:animRot>
                                    <p:animRot by="240000">
                                      <p:cBhvr>
                                        <p:cTn id="46" dur="200" fill="hold">
                                          <p:stCondLst>
                                            <p:cond delay="400"/>
                                          </p:stCondLst>
                                        </p:cTn>
                                        <p:tgtEl>
                                          <p:spTgt spid="32"/>
                                        </p:tgtEl>
                                        <p:attrNameLst>
                                          <p:attrName>r</p:attrName>
                                        </p:attrNameLst>
                                      </p:cBhvr>
                                    </p:animRot>
                                    <p:animRot by="-240000">
                                      <p:cBhvr>
                                        <p:cTn id="47" dur="200" fill="hold">
                                          <p:stCondLst>
                                            <p:cond delay="600"/>
                                          </p:stCondLst>
                                        </p:cTn>
                                        <p:tgtEl>
                                          <p:spTgt spid="32"/>
                                        </p:tgtEl>
                                        <p:attrNameLst>
                                          <p:attrName>r</p:attrName>
                                        </p:attrNameLst>
                                      </p:cBhvr>
                                    </p:animRot>
                                    <p:animRot by="120000">
                                      <p:cBhvr>
                                        <p:cTn id="48" dur="200" fill="hold">
                                          <p:stCondLst>
                                            <p:cond delay="800"/>
                                          </p:stCondLst>
                                        </p:cTn>
                                        <p:tgtEl>
                                          <p:spTgt spid="32"/>
                                        </p:tgtEl>
                                        <p:attrNameLst>
                                          <p:attrName>r</p:attrName>
                                        </p:attrNameLst>
                                      </p:cBhvr>
                                    </p:animRot>
                                  </p:childTnLst>
                                </p:cTn>
                              </p:par>
                              <p:par>
                                <p:cTn id="49" presetID="6" presetClass="emph" presetSubtype="0" fill="hold" nodeType="withEffect">
                                  <p:stCondLst>
                                    <p:cond delay="0"/>
                                  </p:stCondLst>
                                  <p:childTnLst>
                                    <p:animScale>
                                      <p:cBhvr>
                                        <p:cTn id="50" dur="2000" fill="hold"/>
                                        <p:tgtEl>
                                          <p:spTgt spid="32"/>
                                        </p:tgtEl>
                                      </p:cBhvr>
                                      <p:by x="150000" y="150000"/>
                                    </p:animScale>
                                  </p:childTnLst>
                                </p:cTn>
                              </p:par>
                            </p:childTnLst>
                          </p:cTn>
                        </p:par>
                      </p:childTnLst>
                    </p:cTn>
                  </p:par>
                </p:childTnLst>
              </p:cTn>
              <p:nextCondLst>
                <p:cond evt="onClick" delay="0">
                  <p:tgtEl>
                    <p:spTgt spid="32"/>
                  </p:tgtEl>
                </p:cond>
              </p:nextCondLst>
            </p:seq>
            <p:seq concurrent="1" nextAc="seek">
              <p:cTn id="51" restart="whenNotActive" fill="hold" evtFilter="cancelBubble" nodeType="interactiveSeq">
                <p:stCondLst>
                  <p:cond evt="onClick" delay="0">
                    <p:tgtEl>
                      <p:spTgt spid="35"/>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500"/>
                                        <p:tgtEl>
                                          <p:spTgt spid="35"/>
                                        </p:tgtEl>
                                        <p:attrNameLst>
                                          <p:attrName>ppt_x</p:attrName>
                                        </p:attrNameLst>
                                      </p:cBhvr>
                                      <p:tavLst>
                                        <p:tav tm="0">
                                          <p:val>
                                            <p:strVal val="ppt_x"/>
                                          </p:val>
                                        </p:tav>
                                        <p:tav tm="100000">
                                          <p:val>
                                            <p:strVal val="ppt_x"/>
                                          </p:val>
                                        </p:tav>
                                      </p:tavLst>
                                    </p:anim>
                                    <p:anim calcmode="lin" valueType="num">
                                      <p:cBhvr additive="base">
                                        <p:cTn id="56" dur="500"/>
                                        <p:tgtEl>
                                          <p:spTgt spid="35"/>
                                        </p:tgtEl>
                                        <p:attrNameLst>
                                          <p:attrName>ppt_y</p:attrName>
                                        </p:attrNameLst>
                                      </p:cBhvr>
                                      <p:tavLst>
                                        <p:tav tm="0">
                                          <p:val>
                                            <p:strVal val="ppt_y"/>
                                          </p:val>
                                        </p:tav>
                                        <p:tav tm="100000">
                                          <p:val>
                                            <p:strVal val="0-ppt_h/2"/>
                                          </p:val>
                                        </p:tav>
                                      </p:tavLst>
                                    </p:anim>
                                    <p:set>
                                      <p:cBhvr>
                                        <p:cTn id="5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8" restart="whenNotActive" fill="hold" evtFilter="cancelBubble" nodeType="interactiveSeq">
                <p:stCondLst>
                  <p:cond evt="onClick" delay="0">
                    <p:tgtEl>
                      <p:spTgt spid="38"/>
                    </p:tgtEl>
                  </p:cond>
                </p:stCondLst>
                <p:endSync evt="end" delay="0">
                  <p:rtn val="all"/>
                </p:endSync>
                <p:childTnLst>
                  <p:par>
                    <p:cTn id="59" fill="hold">
                      <p:stCondLst>
                        <p:cond delay="0"/>
                      </p:stCondLst>
                      <p:childTnLst>
                        <p:par>
                          <p:cTn id="60" fill="hold">
                            <p:stCondLst>
                              <p:cond delay="0"/>
                            </p:stCondLst>
                            <p:childTnLst>
                              <p:par>
                                <p:cTn id="61" presetID="2" presetClass="exit" presetSubtype="1" fill="hold" nodeType="clickEffect">
                                  <p:stCondLst>
                                    <p:cond delay="0"/>
                                  </p:stCondLst>
                                  <p:childTnLst>
                                    <p:anim calcmode="lin" valueType="num">
                                      <p:cBhvr additive="base">
                                        <p:cTn id="62" dur="500"/>
                                        <p:tgtEl>
                                          <p:spTgt spid="38"/>
                                        </p:tgtEl>
                                        <p:attrNameLst>
                                          <p:attrName>ppt_x</p:attrName>
                                        </p:attrNameLst>
                                      </p:cBhvr>
                                      <p:tavLst>
                                        <p:tav tm="0">
                                          <p:val>
                                            <p:strVal val="ppt_x"/>
                                          </p:val>
                                        </p:tav>
                                        <p:tav tm="100000">
                                          <p:val>
                                            <p:strVal val="ppt_x"/>
                                          </p:val>
                                        </p:tav>
                                      </p:tavLst>
                                    </p:anim>
                                    <p:anim calcmode="lin" valueType="num">
                                      <p:cBhvr additive="base">
                                        <p:cTn id="63" dur="500"/>
                                        <p:tgtEl>
                                          <p:spTgt spid="38"/>
                                        </p:tgtEl>
                                        <p:attrNameLst>
                                          <p:attrName>ppt_y</p:attrName>
                                        </p:attrNameLst>
                                      </p:cBhvr>
                                      <p:tavLst>
                                        <p:tav tm="0">
                                          <p:val>
                                            <p:strVal val="ppt_y"/>
                                          </p:val>
                                        </p:tav>
                                        <p:tav tm="100000">
                                          <p:val>
                                            <p:strVal val="0-ppt_h/2"/>
                                          </p:val>
                                        </p:tav>
                                      </p:tavLst>
                                    </p:anim>
                                    <p:set>
                                      <p:cBhvr>
                                        <p:cTn id="64"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26EFB7B-8311-4E0E-AEEB-C5FC84B41E3C}"/>
              </a:ext>
            </a:extLst>
          </p:cNvPr>
          <p:cNvSpPr/>
          <p:nvPr/>
        </p:nvSpPr>
        <p:spPr>
          <a:xfrm>
            <a:off x="122196" y="230700"/>
            <a:ext cx="11739246" cy="6218034"/>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99424FD8-352E-4A7A-A619-D03BADA2C7ED}"/>
              </a:ext>
            </a:extLst>
          </p:cNvPr>
          <p:cNvGrpSpPr/>
          <p:nvPr/>
        </p:nvGrpSpPr>
        <p:grpSpPr>
          <a:xfrm>
            <a:off x="5859888" y="3073405"/>
            <a:ext cx="3065170" cy="3327394"/>
            <a:chOff x="876729" y="3429000"/>
            <a:chExt cx="1663400"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729" y="3429000"/>
              <a:ext cx="1663400"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294497" y="4339956"/>
              <a:ext cx="749142" cy="349529"/>
            </a:xfrm>
            <a:prstGeom prst="rect">
              <a:avLst/>
            </a:prstGeom>
            <a:solidFill>
              <a:schemeClr val="bg1"/>
            </a:solidFill>
          </p:spPr>
          <p:txBody>
            <a:bodyPr wrap="square" rtlCol="0">
              <a:spAutoFit/>
            </a:bodyPr>
            <a:lstStyle/>
            <a:p>
              <a:pPr algn="ctr"/>
              <a:r>
                <a:rPr lang="en-US" sz="3200" b="1" dirty="0">
                  <a:solidFill>
                    <a:srgbClr val="0000FF"/>
                  </a:solidFill>
                  <a:latin typeface="Times New Roman" panose="02020603050405020304" pitchFamily="18" charset="0"/>
                  <a:cs typeface="Times New Roman" panose="02020603050405020304" pitchFamily="18" charset="0"/>
                </a:rPr>
                <a:t>B</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Thơ</a:t>
              </a:r>
              <a:endParaRPr lang="en-US" sz="3200" b="1" dirty="0">
                <a:solidFill>
                  <a:srgbClr val="0000FF"/>
                </a:solidFill>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F219A996-EBEE-44D8-98FF-8086BE362966}"/>
              </a:ext>
            </a:extLst>
          </p:cNvPr>
          <p:cNvGrpSpPr/>
          <p:nvPr/>
        </p:nvGrpSpPr>
        <p:grpSpPr>
          <a:xfrm>
            <a:off x="8590210" y="3025470"/>
            <a:ext cx="3155325" cy="3375329"/>
            <a:chOff x="1178151" y="3429000"/>
            <a:chExt cx="1953467" cy="2017486"/>
          </a:xfrm>
        </p:grpSpPr>
        <p:pic>
          <p:nvPicPr>
            <p:cNvPr id="19" name="Picture 18">
              <a:extLst>
                <a:ext uri="{FF2B5EF4-FFF2-40B4-BE49-F238E27FC236}">
                  <a16:creationId xmlns:a16="http://schemas.microsoft.com/office/drawing/2014/main" id="{FBBB97A3-E960-4E14-A2EF-40A2A8642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151" y="3429000"/>
              <a:ext cx="1953467" cy="2017486"/>
            </a:xfrm>
            <a:prstGeom prst="rect">
              <a:avLst/>
            </a:prstGeom>
          </p:spPr>
        </p:pic>
        <p:sp>
          <p:nvSpPr>
            <p:cNvPr id="20" name="TextBox 19">
              <a:extLst>
                <a:ext uri="{FF2B5EF4-FFF2-40B4-BE49-F238E27FC236}">
                  <a16:creationId xmlns:a16="http://schemas.microsoft.com/office/drawing/2014/main" id="{00B2E73D-B51E-40AD-B863-E683475A782F}"/>
                </a:ext>
              </a:extLst>
            </p:cNvPr>
            <p:cNvSpPr txBox="1"/>
            <p:nvPr/>
          </p:nvSpPr>
          <p:spPr>
            <a:xfrm>
              <a:off x="1501868" y="4336607"/>
              <a:ext cx="1306032" cy="349529"/>
            </a:xfrm>
            <a:prstGeom prst="rect">
              <a:avLst/>
            </a:prstGeom>
            <a:solidFill>
              <a:schemeClr val="bg1"/>
            </a:solidFill>
          </p:spPr>
          <p:txBody>
            <a:bodyPr wrap="square" rtlCol="0">
              <a:spAutoFit/>
            </a:bodyPr>
            <a:lstStyle/>
            <a:p>
              <a:pPr algn="ctr"/>
              <a:r>
                <a:rPr lang="en-US" sz="3200" b="1" dirty="0">
                  <a:solidFill>
                    <a:srgbClr val="0000FF"/>
                  </a:solidFill>
                  <a:latin typeface="Times New Roman" panose="02020603050405020304" pitchFamily="18" charset="0"/>
                  <a:cs typeface="Times New Roman" panose="02020603050405020304" pitchFamily="18" charset="0"/>
                </a:rPr>
                <a:t>C</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Tùy</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bút</a:t>
              </a:r>
              <a:endParaRPr lang="en-US" sz="3200" b="1" dirty="0">
                <a:solidFill>
                  <a:srgbClr val="0000FF"/>
                </a:solidFill>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293913" y="2998279"/>
            <a:ext cx="3226737" cy="3375329"/>
            <a:chOff x="700467" y="3429000"/>
            <a:chExt cx="1647124"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647124"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977756" y="4336099"/>
              <a:ext cx="1024816" cy="349529"/>
            </a:xfrm>
            <a:prstGeom prst="rect">
              <a:avLst/>
            </a:prstGeom>
            <a:solidFill>
              <a:schemeClr val="bg1"/>
            </a:solidFill>
          </p:spPr>
          <p:txBody>
            <a:bodyPr wrap="square" rtlCol="0">
              <a:spAutoFit/>
            </a:bodyPr>
            <a:lstStyle/>
            <a:p>
              <a:pPr algn="ctr"/>
              <a:r>
                <a:rPr lang="en-US" sz="3200" b="1" dirty="0">
                  <a:solidFill>
                    <a:srgbClr val="0000FF"/>
                  </a:solidFill>
                  <a:latin typeface="Times New Roman" panose="02020603050405020304" pitchFamily="18" charset="0"/>
                  <a:cs typeface="Times New Roman" panose="02020603050405020304" pitchFamily="18" charset="0"/>
                </a:rPr>
                <a:t>A. </a:t>
              </a:r>
              <a:r>
                <a:rPr lang="en-US" sz="3200" b="1" dirty="0" err="1">
                  <a:solidFill>
                    <a:srgbClr val="0000FF"/>
                  </a:solidFill>
                  <a:latin typeface="Times New Roman" panose="02020603050405020304" pitchFamily="18" charset="0"/>
                  <a:cs typeface="Times New Roman" panose="02020603050405020304" pitchFamily="18" charset="0"/>
                </a:rPr>
                <a:t>Truyện</a:t>
              </a:r>
              <a:r>
                <a:rPr lang="en-US" sz="3200" b="1" dirty="0">
                  <a:solidFill>
                    <a:srgbClr val="0000FF"/>
                  </a:solidFill>
                  <a:latin typeface="Times New Roman" panose="02020603050405020304" pitchFamily="18" charset="0"/>
                  <a:cs typeface="Times New Roman" panose="02020603050405020304" pitchFamily="18" charset="0"/>
                </a:rPr>
                <a:t>  </a:t>
              </a:r>
            </a:p>
          </p:txBody>
        </p:sp>
      </p:grpSp>
      <p:grpSp>
        <p:nvGrpSpPr>
          <p:cNvPr id="25" name="Group 24">
            <a:extLst>
              <a:ext uri="{FF2B5EF4-FFF2-40B4-BE49-F238E27FC236}">
                <a16:creationId xmlns:a16="http://schemas.microsoft.com/office/drawing/2014/main" id="{5D853EB3-8EBD-472C-9BD3-3A70C81B5FED}"/>
              </a:ext>
            </a:extLst>
          </p:cNvPr>
          <p:cNvGrpSpPr/>
          <p:nvPr/>
        </p:nvGrpSpPr>
        <p:grpSpPr>
          <a:xfrm>
            <a:off x="1969730" y="305852"/>
            <a:ext cx="9143085" cy="2017486"/>
            <a:chOff x="1930400" y="663984"/>
            <a:chExt cx="9143085" cy="2017486"/>
          </a:xfrm>
          <a:solidFill>
            <a:srgbClr val="F09B62"/>
          </a:solidFill>
        </p:grpSpPr>
        <p:sp>
          <p:nvSpPr>
            <p:cNvPr id="26" name="Rectangle 25">
              <a:extLst>
                <a:ext uri="{FF2B5EF4-FFF2-40B4-BE49-F238E27FC236}">
                  <a16:creationId xmlns:a16="http://schemas.microsoft.com/office/drawing/2014/main" id="{A6CC59FE-44F9-4433-A4E7-B996619E9E10}"/>
                </a:ext>
              </a:extLst>
            </p:cNvPr>
            <p:cNvSpPr/>
            <p:nvPr/>
          </p:nvSpPr>
          <p:spPr>
            <a:xfrm>
              <a:off x="1930400" y="663984"/>
              <a:ext cx="9143085" cy="20174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26">
              <a:extLst>
                <a:ext uri="{FF2B5EF4-FFF2-40B4-BE49-F238E27FC236}">
                  <a16:creationId xmlns:a16="http://schemas.microsoft.com/office/drawing/2014/main" id="{83AD1692-03E5-4CBE-ADDC-7A3C3ED5545E}"/>
                </a:ext>
              </a:extLst>
            </p:cNvPr>
            <p:cNvSpPr/>
            <p:nvPr/>
          </p:nvSpPr>
          <p:spPr>
            <a:xfrm>
              <a:off x="2227353" y="794613"/>
              <a:ext cx="8686932" cy="1756228"/>
            </a:xfrm>
            <a:prstGeom prst="rect">
              <a:avLst/>
            </a:prstGeom>
            <a:solidFill>
              <a:schemeClr val="bg1"/>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itchFamily="18" charset="0"/>
                  <a:cs typeface="Times New Roman" pitchFamily="18" charset="0"/>
                </a:rPr>
                <a:t>Văn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bản</a:t>
              </a:r>
              <a:r>
                <a:rPr lang="en-US" sz="3200" b="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Tháng</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giêng</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mơ</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về</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trăng</a:t>
              </a:r>
              <a:r>
                <a:rPr lang="en-US" sz="3200" b="1" i="1" dirty="0">
                  <a:solidFill>
                    <a:schemeClr val="tx1"/>
                  </a:solidFill>
                  <a:latin typeface="Times New Roman" pitchFamily="18" charset="0"/>
                  <a:cs typeface="Times New Roman" pitchFamily="18" charset="0"/>
                </a:rPr>
                <a:t> non </a:t>
              </a:r>
              <a:r>
                <a:rPr lang="en-US" sz="3200" b="1" i="1" dirty="0" err="1">
                  <a:solidFill>
                    <a:schemeClr val="tx1"/>
                  </a:solidFill>
                  <a:latin typeface="Times New Roman" pitchFamily="18" charset="0"/>
                  <a:cs typeface="Times New Roman" pitchFamily="18" charset="0"/>
                </a:rPr>
                <a:t>rét</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ngọt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thuộc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thể</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loại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nào</a:t>
              </a:r>
              <a:r>
                <a:rPr lang="en-US" sz="3200" b="1" dirty="0">
                  <a:solidFill>
                    <a:schemeClr val="tx1"/>
                  </a:solidFill>
                  <a:latin typeface="Times New Roman" pitchFamily="18" charset="0"/>
                  <a:cs typeface="Times New Roman" pitchFamily="18" charset="0"/>
                </a:rPr>
                <a:t>?</a:t>
              </a:r>
            </a:p>
          </p:txBody>
        </p:sp>
      </p:grpSp>
      <p:pic>
        <p:nvPicPr>
          <p:cNvPr id="29" name="Picture 28">
            <a:hlinkClick r:id="rId4" action="ppaction://hlinksldjump"/>
            <a:extLst>
              <a:ext uri="{FF2B5EF4-FFF2-40B4-BE49-F238E27FC236}">
                <a16:creationId xmlns:a16="http://schemas.microsoft.com/office/drawing/2014/main" id="{B0E8154B-B306-4ED7-8535-3F396D397B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196" y="268217"/>
            <a:ext cx="1808204" cy="2024222"/>
          </a:xfrm>
          <a:prstGeom prst="rect">
            <a:avLst/>
          </a:prstGeom>
        </p:spPr>
      </p:pic>
      <p:grpSp>
        <p:nvGrpSpPr>
          <p:cNvPr id="17" name="Group 16">
            <a:extLst>
              <a:ext uri="{FF2B5EF4-FFF2-40B4-BE49-F238E27FC236}">
                <a16:creationId xmlns:a16="http://schemas.microsoft.com/office/drawing/2014/main" id="{7DD0AE33-1DA1-4E0C-B2D0-351CF457D8A1}"/>
              </a:ext>
            </a:extLst>
          </p:cNvPr>
          <p:cNvGrpSpPr/>
          <p:nvPr/>
        </p:nvGrpSpPr>
        <p:grpSpPr>
          <a:xfrm>
            <a:off x="3181081" y="3073405"/>
            <a:ext cx="2977593" cy="3375329"/>
            <a:chOff x="700467" y="3429000"/>
            <a:chExt cx="1647124" cy="2017486"/>
          </a:xfrm>
        </p:grpSpPr>
        <p:pic>
          <p:nvPicPr>
            <p:cNvPr id="21" name="Picture 20">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647124" cy="2017486"/>
            </a:xfrm>
            <a:prstGeom prst="rect">
              <a:avLst/>
            </a:prstGeom>
          </p:spPr>
        </p:pic>
        <p:sp>
          <p:nvSpPr>
            <p:cNvPr id="22" name="TextBox 21">
              <a:extLst>
                <a:ext uri="{FF2B5EF4-FFF2-40B4-BE49-F238E27FC236}">
                  <a16:creationId xmlns:a16="http://schemas.microsoft.com/office/drawing/2014/main" id="{E310D3BB-53C7-4199-89B6-3B8E57183A4D}"/>
                </a:ext>
              </a:extLst>
            </p:cNvPr>
            <p:cNvSpPr txBox="1"/>
            <p:nvPr/>
          </p:nvSpPr>
          <p:spPr>
            <a:xfrm>
              <a:off x="1063953" y="4327019"/>
              <a:ext cx="857791" cy="349529"/>
            </a:xfrm>
            <a:prstGeom prst="rect">
              <a:avLst/>
            </a:prstGeom>
            <a:solidFill>
              <a:schemeClr val="bg1"/>
            </a:solidFill>
          </p:spPr>
          <p:txBody>
            <a:bodyPr wrap="square" rtlCol="0">
              <a:spAutoFit/>
            </a:bodyPr>
            <a:lstStyle/>
            <a:p>
              <a:pPr algn="ctr"/>
              <a:r>
                <a:rPr lang="en-US" sz="3200" b="1" dirty="0">
                  <a:solidFill>
                    <a:srgbClr val="0000FF"/>
                  </a:solidFill>
                  <a:latin typeface="Times New Roman" panose="02020603050405020304" pitchFamily="18" charset="0"/>
                  <a:cs typeface="Times New Roman" panose="02020603050405020304" pitchFamily="18" charset="0"/>
                </a:rPr>
                <a:t>A. </a:t>
              </a:r>
              <a:r>
                <a:rPr lang="en-US" sz="3200" b="1" dirty="0" err="1" smtClean="0">
                  <a:solidFill>
                    <a:srgbClr val="0000FF"/>
                  </a:solidFill>
                  <a:latin typeface="Times New Roman" panose="02020603050405020304" pitchFamily="18" charset="0"/>
                  <a:cs typeface="Times New Roman" panose="02020603050405020304" pitchFamily="18" charset="0"/>
                </a:rPr>
                <a:t>Kí</a:t>
              </a:r>
              <a:r>
                <a:rPr lang="en-US" sz="3200" b="1" dirty="0" smtClean="0">
                  <a:solidFill>
                    <a:srgbClr val="0000FF"/>
                  </a:solidFill>
                  <a:latin typeface="Times New Roman" panose="02020603050405020304" pitchFamily="18" charset="0"/>
                  <a:cs typeface="Times New Roman" panose="02020603050405020304" pitchFamily="18" charset="0"/>
                </a:rPr>
                <a:t>  </a:t>
              </a:r>
              <a:endParaRPr lang="en-US" sz="3200" b="1" dirty="0">
                <a:solidFill>
                  <a:srgbClr val="0000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97309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1"/>
                    </p:tgtEl>
                  </p:cond>
                </p:stCondLst>
                <p:endSync evt="end" delay="0">
                  <p:rtn val="all"/>
                </p:endSync>
                <p:childTnLst>
                  <p:par>
                    <p:cTn id="34" fill="hold">
                      <p:stCondLst>
                        <p:cond delay="0"/>
                      </p:stCondLst>
                      <p:childTnLst>
                        <p:par>
                          <p:cTn id="35" fill="hold">
                            <p:stCondLst>
                              <p:cond delay="0"/>
                            </p:stCondLst>
                            <p:childTnLst>
                              <p:par>
                                <p:cTn id="36" presetID="2" presetClass="exit" presetSubtype="1" fill="hold" nodeType="clickEffect">
                                  <p:stCondLst>
                                    <p:cond delay="0"/>
                                  </p:stCondLst>
                                  <p:childTnLst>
                                    <p:anim calcmode="lin" valueType="num">
                                      <p:cBhvr additive="base">
                                        <p:cTn id="37" dur="500"/>
                                        <p:tgtEl>
                                          <p:spTgt spid="31"/>
                                        </p:tgtEl>
                                        <p:attrNameLst>
                                          <p:attrName>ppt_x</p:attrName>
                                        </p:attrNameLst>
                                      </p:cBhvr>
                                      <p:tavLst>
                                        <p:tav tm="0">
                                          <p:val>
                                            <p:strVal val="ppt_x"/>
                                          </p:val>
                                        </p:tav>
                                        <p:tav tm="100000">
                                          <p:val>
                                            <p:strVal val="ppt_x"/>
                                          </p:val>
                                        </p:tav>
                                      </p:tavLst>
                                    </p:anim>
                                    <p:anim calcmode="lin" valueType="num">
                                      <p:cBhvr additive="base">
                                        <p:cTn id="38" dur="500"/>
                                        <p:tgtEl>
                                          <p:spTgt spid="31"/>
                                        </p:tgtEl>
                                        <p:attrNameLst>
                                          <p:attrName>ppt_y</p:attrName>
                                        </p:attrNameLst>
                                      </p:cBhvr>
                                      <p:tavLst>
                                        <p:tav tm="0">
                                          <p:val>
                                            <p:strVal val="ppt_y"/>
                                          </p:val>
                                        </p:tav>
                                        <p:tav tm="100000">
                                          <p:val>
                                            <p:strVal val="0-ppt_h/2"/>
                                          </p:val>
                                        </p:tav>
                                      </p:tavLst>
                                    </p:anim>
                                    <p:set>
                                      <p:cBhvr>
                                        <p:cTn id="3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0" restart="whenNotActive" fill="hold" evtFilter="cancelBubble" nodeType="interactiveSeq">
                <p:stCondLst>
                  <p:cond evt="onClick" delay="0">
                    <p:tgtEl>
                      <p:spTgt spid="35"/>
                    </p:tgtEl>
                  </p:cond>
                </p:stCondLst>
                <p:endSync evt="end" delay="0">
                  <p:rtn val="all"/>
                </p:endSync>
                <p:childTnLst>
                  <p:par>
                    <p:cTn id="41" fill="hold">
                      <p:stCondLst>
                        <p:cond delay="0"/>
                      </p:stCondLst>
                      <p:childTnLst>
                        <p:par>
                          <p:cTn id="42" fill="hold">
                            <p:stCondLst>
                              <p:cond delay="0"/>
                            </p:stCondLst>
                            <p:childTnLst>
                              <p:par>
                                <p:cTn id="43" presetID="2" presetClass="exit" presetSubtype="1" fill="hold" nodeType="clickEffect">
                                  <p:stCondLst>
                                    <p:cond delay="0"/>
                                  </p:stCondLst>
                                  <p:childTnLst>
                                    <p:anim calcmode="lin" valueType="num">
                                      <p:cBhvr additive="base">
                                        <p:cTn id="44" dur="500"/>
                                        <p:tgtEl>
                                          <p:spTgt spid="35"/>
                                        </p:tgtEl>
                                        <p:attrNameLst>
                                          <p:attrName>ppt_x</p:attrName>
                                        </p:attrNameLst>
                                      </p:cBhvr>
                                      <p:tavLst>
                                        <p:tav tm="0">
                                          <p:val>
                                            <p:strVal val="ppt_x"/>
                                          </p:val>
                                        </p:tav>
                                        <p:tav tm="100000">
                                          <p:val>
                                            <p:strVal val="ppt_x"/>
                                          </p:val>
                                        </p:tav>
                                      </p:tavLst>
                                    </p:anim>
                                    <p:anim calcmode="lin" valueType="num">
                                      <p:cBhvr additive="base">
                                        <p:cTn id="45" dur="500"/>
                                        <p:tgtEl>
                                          <p:spTgt spid="35"/>
                                        </p:tgtEl>
                                        <p:attrNameLst>
                                          <p:attrName>ppt_y</p:attrName>
                                        </p:attrNameLst>
                                      </p:cBhvr>
                                      <p:tavLst>
                                        <p:tav tm="0">
                                          <p:val>
                                            <p:strVal val="ppt_y"/>
                                          </p:val>
                                        </p:tav>
                                        <p:tav tm="100000">
                                          <p:val>
                                            <p:strVal val="0-ppt_h/2"/>
                                          </p:val>
                                        </p:tav>
                                      </p:tavLst>
                                    </p:anim>
                                    <p:set>
                                      <p:cBhvr>
                                        <p:cTn id="46"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repeatCount="indefinite" fill="hold" nodeType="clickEffect">
                                  <p:stCondLst>
                                    <p:cond delay="0"/>
                                  </p:stCondLst>
                                  <p:childTnLst>
                                    <p:animRot by="120000">
                                      <p:cBhvr>
                                        <p:cTn id="51" dur="100" fill="hold">
                                          <p:stCondLst>
                                            <p:cond delay="0"/>
                                          </p:stCondLst>
                                        </p:cTn>
                                        <p:tgtEl>
                                          <p:spTgt spid="18"/>
                                        </p:tgtEl>
                                        <p:attrNameLst>
                                          <p:attrName>r</p:attrName>
                                        </p:attrNameLst>
                                      </p:cBhvr>
                                    </p:animRot>
                                    <p:animRot by="-240000">
                                      <p:cBhvr>
                                        <p:cTn id="52" dur="200" fill="hold">
                                          <p:stCondLst>
                                            <p:cond delay="200"/>
                                          </p:stCondLst>
                                        </p:cTn>
                                        <p:tgtEl>
                                          <p:spTgt spid="18"/>
                                        </p:tgtEl>
                                        <p:attrNameLst>
                                          <p:attrName>r</p:attrName>
                                        </p:attrNameLst>
                                      </p:cBhvr>
                                    </p:animRot>
                                    <p:animRot by="240000">
                                      <p:cBhvr>
                                        <p:cTn id="53" dur="200" fill="hold">
                                          <p:stCondLst>
                                            <p:cond delay="400"/>
                                          </p:stCondLst>
                                        </p:cTn>
                                        <p:tgtEl>
                                          <p:spTgt spid="18"/>
                                        </p:tgtEl>
                                        <p:attrNameLst>
                                          <p:attrName>r</p:attrName>
                                        </p:attrNameLst>
                                      </p:cBhvr>
                                    </p:animRot>
                                    <p:animRot by="-240000">
                                      <p:cBhvr>
                                        <p:cTn id="54" dur="200" fill="hold">
                                          <p:stCondLst>
                                            <p:cond delay="600"/>
                                          </p:stCondLst>
                                        </p:cTn>
                                        <p:tgtEl>
                                          <p:spTgt spid="18"/>
                                        </p:tgtEl>
                                        <p:attrNameLst>
                                          <p:attrName>r</p:attrName>
                                        </p:attrNameLst>
                                      </p:cBhvr>
                                    </p:animRot>
                                    <p:animRot by="120000">
                                      <p:cBhvr>
                                        <p:cTn id="55" dur="200" fill="hold">
                                          <p:stCondLst>
                                            <p:cond delay="800"/>
                                          </p:stCondLst>
                                        </p:cTn>
                                        <p:tgtEl>
                                          <p:spTgt spid="18"/>
                                        </p:tgtEl>
                                        <p:attrNameLst>
                                          <p:attrName>r</p:attrName>
                                        </p:attrNameLst>
                                      </p:cBhvr>
                                    </p:animRot>
                                  </p:childTnLst>
                                </p:cTn>
                              </p:par>
                              <p:par>
                                <p:cTn id="56" presetID="6" presetClass="emph" presetSubtype="0" fill="hold" nodeType="withEffect">
                                  <p:stCondLst>
                                    <p:cond delay="0"/>
                                  </p:stCondLst>
                                  <p:childTnLst>
                                    <p:animScale>
                                      <p:cBhvr>
                                        <p:cTn id="57" dur="2000" fill="hold"/>
                                        <p:tgtEl>
                                          <p:spTgt spid="18"/>
                                        </p:tgtEl>
                                      </p:cBhvr>
                                      <p:by x="150000" y="150000"/>
                                    </p:animScale>
                                  </p:childTnLst>
                                </p:cTn>
                              </p:par>
                            </p:childTnLst>
                          </p:cTn>
                        </p:par>
                      </p:childTnLst>
                    </p:cTn>
                  </p:par>
                </p:childTnLst>
              </p:cTn>
              <p:nextCondLst>
                <p:cond evt="onClick" delay="0">
                  <p:tgtEl>
                    <p:spTgt spid="18"/>
                  </p:tgtEl>
                </p:cond>
              </p:nextCondLst>
            </p:seq>
            <p:seq concurrent="1" nextAc="seek">
              <p:cTn id="58" restart="whenNotActive" fill="hold" evtFilter="cancelBubble" nodeType="interactiveSeq">
                <p:stCondLst>
                  <p:cond evt="onClick" delay="0">
                    <p:tgtEl>
                      <p:spTgt spid="17"/>
                    </p:tgtEl>
                  </p:cond>
                </p:stCondLst>
                <p:endSync evt="end" delay="0">
                  <p:rtn val="all"/>
                </p:endSync>
                <p:childTnLst>
                  <p:par>
                    <p:cTn id="59" fill="hold">
                      <p:stCondLst>
                        <p:cond delay="0"/>
                      </p:stCondLst>
                      <p:childTnLst>
                        <p:par>
                          <p:cTn id="60" fill="hold">
                            <p:stCondLst>
                              <p:cond delay="0"/>
                            </p:stCondLst>
                            <p:childTnLst>
                              <p:par>
                                <p:cTn id="61" presetID="2" presetClass="exit" presetSubtype="1" fill="hold" nodeType="clickEffect">
                                  <p:stCondLst>
                                    <p:cond delay="0"/>
                                  </p:stCondLst>
                                  <p:childTnLst>
                                    <p:anim calcmode="lin" valueType="num">
                                      <p:cBhvr additive="base">
                                        <p:cTn id="62" dur="500"/>
                                        <p:tgtEl>
                                          <p:spTgt spid="17"/>
                                        </p:tgtEl>
                                        <p:attrNameLst>
                                          <p:attrName>ppt_x</p:attrName>
                                        </p:attrNameLst>
                                      </p:cBhvr>
                                      <p:tavLst>
                                        <p:tav tm="0">
                                          <p:val>
                                            <p:strVal val="ppt_x"/>
                                          </p:val>
                                        </p:tav>
                                        <p:tav tm="100000">
                                          <p:val>
                                            <p:strVal val="ppt_x"/>
                                          </p:val>
                                        </p:tav>
                                      </p:tavLst>
                                    </p:anim>
                                    <p:anim calcmode="lin" valueType="num">
                                      <p:cBhvr additive="base">
                                        <p:cTn id="63" dur="500"/>
                                        <p:tgtEl>
                                          <p:spTgt spid="17"/>
                                        </p:tgtEl>
                                        <p:attrNameLst>
                                          <p:attrName>ppt_y</p:attrName>
                                        </p:attrNameLst>
                                      </p:cBhvr>
                                      <p:tavLst>
                                        <p:tav tm="0">
                                          <p:val>
                                            <p:strVal val="ppt_y"/>
                                          </p:val>
                                        </p:tav>
                                        <p:tav tm="100000">
                                          <p:val>
                                            <p:strVal val="0-ppt_h/2"/>
                                          </p:val>
                                        </p:tav>
                                      </p:tavLst>
                                    </p:anim>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E61977C-759C-40DE-8AEC-8F95E7871239}"/>
              </a:ext>
            </a:extLst>
          </p:cNvPr>
          <p:cNvSpPr/>
          <p:nvPr/>
        </p:nvSpPr>
        <p:spPr>
          <a:xfrm>
            <a:off x="362925" y="0"/>
            <a:ext cx="11346594" cy="6538017"/>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D8AB041A-3B33-4F9B-AC02-48BAC42D4297}"/>
              </a:ext>
            </a:extLst>
          </p:cNvPr>
          <p:cNvGrpSpPr/>
          <p:nvPr/>
        </p:nvGrpSpPr>
        <p:grpSpPr>
          <a:xfrm>
            <a:off x="2964568" y="2621221"/>
            <a:ext cx="3192834" cy="3688658"/>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074419" y="4336099"/>
              <a:ext cx="1247409" cy="319839"/>
            </a:xfrm>
            <a:prstGeom prst="rect">
              <a:avLst/>
            </a:prstGeom>
            <a:solidFill>
              <a:schemeClr val="bg1"/>
            </a:solidFill>
          </p:spPr>
          <p:txBody>
            <a:bodyPr wrap="none" rtlCol="0">
              <a:spAutoFit/>
            </a:bodyPr>
            <a:lstStyle/>
            <a:p>
              <a:pPr algn="ctr"/>
              <a:r>
                <a:rPr lang="en-US" sz="3200" b="1" dirty="0">
                  <a:solidFill>
                    <a:srgbClr val="0000FF"/>
                  </a:solidFill>
                  <a:latin typeface="Times New Roman" panose="02020603050405020304" pitchFamily="18" charset="0"/>
                  <a:cs typeface="Times New Roman" panose="02020603050405020304" pitchFamily="18" charset="0"/>
                </a:rPr>
                <a:t>D</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miêu</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tả</a:t>
              </a:r>
              <a:endParaRPr lang="en-US" sz="3200" b="1" dirty="0">
                <a:solidFill>
                  <a:srgbClr val="0000FF"/>
                </a:solidFill>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7C1373CF-9DF8-490E-A5DD-654B80652E18}"/>
              </a:ext>
            </a:extLst>
          </p:cNvPr>
          <p:cNvGrpSpPr/>
          <p:nvPr/>
        </p:nvGrpSpPr>
        <p:grpSpPr>
          <a:xfrm>
            <a:off x="8429795" y="2580277"/>
            <a:ext cx="3089797" cy="3688658"/>
            <a:chOff x="700467" y="3429000"/>
            <a:chExt cx="1995316" cy="2017486"/>
          </a:xfrm>
        </p:grpSpPr>
        <p:pic>
          <p:nvPicPr>
            <p:cNvPr id="19" name="Picture 18">
              <a:extLst>
                <a:ext uri="{FF2B5EF4-FFF2-40B4-BE49-F238E27FC236}">
                  <a16:creationId xmlns:a16="http://schemas.microsoft.com/office/drawing/2014/main" id="{B977DD93-E09D-409B-A169-13E79E205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4BFCAF13-F602-4AF5-BEC3-787B848D5586}"/>
                </a:ext>
              </a:extLst>
            </p:cNvPr>
            <p:cNvSpPr txBox="1"/>
            <p:nvPr/>
          </p:nvSpPr>
          <p:spPr>
            <a:xfrm>
              <a:off x="965116" y="4336099"/>
              <a:ext cx="1466023" cy="319839"/>
            </a:xfrm>
            <a:prstGeom prst="rect">
              <a:avLst/>
            </a:prstGeom>
            <a:solidFill>
              <a:schemeClr val="bg1"/>
            </a:solidFill>
          </p:spPr>
          <p:txBody>
            <a:bodyPr wrap="none" rtlCol="0">
              <a:spAutoFit/>
            </a:bodyPr>
            <a:lstStyle/>
            <a:p>
              <a:pPr algn="ctr"/>
              <a:r>
                <a:rPr lang="en-US" sz="3200" b="1" dirty="0">
                  <a:solidFill>
                    <a:srgbClr val="0000FF"/>
                  </a:solidFill>
                  <a:latin typeface="Times New Roman" panose="02020603050405020304" pitchFamily="18" charset="0"/>
                  <a:cs typeface="Times New Roman" panose="02020603050405020304" pitchFamily="18" charset="0"/>
                </a:rPr>
                <a:t>D</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biểu</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cảm</a:t>
              </a:r>
              <a:endParaRPr lang="en-US" sz="3200" b="1" dirty="0">
                <a:solidFill>
                  <a:srgbClr val="0000FF"/>
                </a:solidFill>
                <a:latin typeface="Times New Roman" panose="02020603050405020304" pitchFamily="18" charset="0"/>
                <a:cs typeface="Times New Roman" panose="02020603050405020304" pitchFamily="18" charset="0"/>
              </a:endParaRPr>
            </a:p>
          </p:txBody>
        </p:sp>
      </p:grpSp>
      <p:grpSp>
        <p:nvGrpSpPr>
          <p:cNvPr id="61" name="Group 60">
            <a:extLst>
              <a:ext uri="{FF2B5EF4-FFF2-40B4-BE49-F238E27FC236}">
                <a16:creationId xmlns:a16="http://schemas.microsoft.com/office/drawing/2014/main" id="{499BDEE1-934A-4620-8521-F006D3E68E6C}"/>
              </a:ext>
            </a:extLst>
          </p:cNvPr>
          <p:cNvGrpSpPr/>
          <p:nvPr/>
        </p:nvGrpSpPr>
        <p:grpSpPr>
          <a:xfrm>
            <a:off x="2497071" y="432162"/>
            <a:ext cx="9143085" cy="2017486"/>
            <a:chOff x="2497071" y="663984"/>
            <a:chExt cx="9143085" cy="2017486"/>
          </a:xfrm>
          <a:solidFill>
            <a:srgbClr val="F09B62"/>
          </a:solidFill>
        </p:grpSpPr>
        <p:sp>
          <p:nvSpPr>
            <p:cNvPr id="22" name="Rectangle 21">
              <a:extLst>
                <a:ext uri="{FF2B5EF4-FFF2-40B4-BE49-F238E27FC236}">
                  <a16:creationId xmlns:a16="http://schemas.microsoft.com/office/drawing/2014/main" id="{8061FC1E-45D0-44EE-8E6E-FAF1E5314FA3}"/>
                </a:ext>
              </a:extLst>
            </p:cNvPr>
            <p:cNvSpPr/>
            <p:nvPr/>
          </p:nvSpPr>
          <p:spPr>
            <a:xfrm>
              <a:off x="2497071" y="663984"/>
              <a:ext cx="9143085" cy="20174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22">
              <a:extLst>
                <a:ext uri="{FF2B5EF4-FFF2-40B4-BE49-F238E27FC236}">
                  <a16:creationId xmlns:a16="http://schemas.microsoft.com/office/drawing/2014/main" id="{B7B73DD2-DA58-47B7-9EA1-FAFC5DD88A0B}"/>
                </a:ext>
              </a:extLst>
            </p:cNvPr>
            <p:cNvSpPr/>
            <p:nvPr/>
          </p:nvSpPr>
          <p:spPr>
            <a:xfrm>
              <a:off x="2694906" y="794613"/>
              <a:ext cx="8824686" cy="1756228"/>
            </a:xfrm>
            <a:prstGeom prst="rect">
              <a:avLst/>
            </a:prstGeom>
            <a:solidFill>
              <a:schemeClr val="bg1"/>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Times New Roman" pitchFamily="18" charset="0"/>
                  <a:cs typeface="Times New Roman" pitchFamily="18" charset="0"/>
                </a:rPr>
                <a:t>Xác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định</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phương</a:t>
              </a:r>
              <a:r>
                <a:rPr lang="en-US" sz="3200" b="1" dirty="0" smtClean="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thức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biểu</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đạt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chính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của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tùy</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bút</a:t>
              </a:r>
              <a:r>
                <a:rPr lang="en-US" sz="3200" b="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Tháng</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Giêng</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mơ</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về</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trăng</a:t>
              </a:r>
              <a:r>
                <a:rPr lang="en-US" sz="3200" b="1" i="1" dirty="0">
                  <a:solidFill>
                    <a:schemeClr val="tx1"/>
                  </a:solidFill>
                  <a:latin typeface="Times New Roman" pitchFamily="18" charset="0"/>
                  <a:cs typeface="Times New Roman" pitchFamily="18" charset="0"/>
                </a:rPr>
                <a:t> non </a:t>
              </a:r>
              <a:r>
                <a:rPr lang="en-US" sz="3200" b="1" i="1" dirty="0" err="1">
                  <a:solidFill>
                    <a:schemeClr val="tx1"/>
                  </a:solidFill>
                  <a:latin typeface="Times New Roman" pitchFamily="18" charset="0"/>
                  <a:cs typeface="Times New Roman" pitchFamily="18" charset="0"/>
                </a:rPr>
                <a:t>rét</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ngọt</a:t>
              </a:r>
              <a:r>
                <a:rPr lang="en-US" sz="3200" b="1" dirty="0" smtClean="0">
                  <a:solidFill>
                    <a:schemeClr val="tx1"/>
                  </a:solidFill>
                  <a:latin typeface="Times New Roman" pitchFamily="18" charset="0"/>
                  <a:cs typeface="Times New Roman" pitchFamily="18" charset="0"/>
                </a:rPr>
                <a:t>”.</a:t>
              </a:r>
              <a:endParaRPr lang="en-US" sz="3200" b="1" dirty="0">
                <a:solidFill>
                  <a:schemeClr val="tx1"/>
                </a:solidFill>
                <a:latin typeface="Times New Roman" pitchFamily="18" charset="0"/>
                <a:cs typeface="Times New Roman" pitchFamily="18" charset="0"/>
              </a:endParaRPr>
            </a:p>
          </p:txBody>
        </p:sp>
      </p:grpSp>
      <p:pic>
        <p:nvPicPr>
          <p:cNvPr id="21" name="Picture 20">
            <a:hlinkClick r:id="rId4" action="ppaction://hlinksldjump"/>
            <a:extLst>
              <a:ext uri="{FF2B5EF4-FFF2-40B4-BE49-F238E27FC236}">
                <a16:creationId xmlns:a16="http://schemas.microsoft.com/office/drawing/2014/main" id="{7914B6D6-A318-41A6-BB3B-86A7A1B813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703" y="-24992"/>
            <a:ext cx="2550840" cy="2550840"/>
          </a:xfrm>
          <a:prstGeom prst="rect">
            <a:avLst/>
          </a:prstGeom>
        </p:spPr>
      </p:pic>
      <p:grpSp>
        <p:nvGrpSpPr>
          <p:cNvPr id="31" name="Group 30">
            <a:extLst>
              <a:ext uri="{FF2B5EF4-FFF2-40B4-BE49-F238E27FC236}">
                <a16:creationId xmlns:a16="http://schemas.microsoft.com/office/drawing/2014/main" id="{7DD0AE33-1DA1-4E0C-B2D0-351CF457D8A1}"/>
              </a:ext>
            </a:extLst>
          </p:cNvPr>
          <p:cNvGrpSpPr/>
          <p:nvPr/>
        </p:nvGrpSpPr>
        <p:grpSpPr>
          <a:xfrm>
            <a:off x="422703" y="2634869"/>
            <a:ext cx="3138719" cy="3688658"/>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196142" y="4336099"/>
              <a:ext cx="1003963" cy="319839"/>
            </a:xfrm>
            <a:prstGeom prst="rect">
              <a:avLst/>
            </a:prstGeom>
            <a:solidFill>
              <a:schemeClr val="bg1"/>
            </a:solidFill>
          </p:spPr>
          <p:txBody>
            <a:bodyPr wrap="none" rtlCol="0">
              <a:spAutoFit/>
            </a:bodyPr>
            <a:lstStyle/>
            <a:p>
              <a:pPr algn="ctr"/>
              <a:r>
                <a:rPr lang="en-US" sz="3200" b="1" dirty="0">
                  <a:solidFill>
                    <a:srgbClr val="0000FF"/>
                  </a:solidFill>
                  <a:latin typeface="Times New Roman" panose="02020603050405020304" pitchFamily="18" charset="0"/>
                  <a:cs typeface="Times New Roman" panose="02020603050405020304" pitchFamily="18" charset="0"/>
                </a:rPr>
                <a:t>A</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tự</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sự</a:t>
              </a:r>
              <a:endParaRPr lang="en-US" sz="3200" b="1" dirty="0">
                <a:solidFill>
                  <a:srgbClr val="0000FF"/>
                </a:solidFill>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5674932" y="2593925"/>
            <a:ext cx="3191969" cy="3688658"/>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967533" y="4336099"/>
              <a:ext cx="1461182" cy="319839"/>
            </a:xfrm>
            <a:prstGeom prst="rect">
              <a:avLst/>
            </a:prstGeom>
            <a:solidFill>
              <a:schemeClr val="bg1"/>
            </a:solidFill>
          </p:spPr>
          <p:txBody>
            <a:bodyPr wrap="none" rtlCol="0">
              <a:spAutoFit/>
            </a:bodyPr>
            <a:lstStyle/>
            <a:p>
              <a:pPr algn="ctr"/>
              <a:r>
                <a:rPr lang="en-US" sz="3200" b="1" dirty="0">
                  <a:solidFill>
                    <a:srgbClr val="0000FF"/>
                  </a:solidFill>
                  <a:latin typeface="Times New Roman" panose="02020603050405020304" pitchFamily="18" charset="0"/>
                  <a:cs typeface="Times New Roman" panose="02020603050405020304" pitchFamily="18" charset="0"/>
                </a:rPr>
                <a:t>C</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nghị</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luận</a:t>
              </a:r>
              <a:endParaRPr lang="en-US" sz="3200" b="1" dirty="0">
                <a:solidFill>
                  <a:srgbClr val="0000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34889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500" fill="hold"/>
                                        <p:tgtEl>
                                          <p:spTgt spid="61"/>
                                        </p:tgtEl>
                                        <p:attrNameLst>
                                          <p:attrName>ppt_x</p:attrName>
                                        </p:attrNameLst>
                                      </p:cBhvr>
                                      <p:tavLst>
                                        <p:tav tm="0">
                                          <p:val>
                                            <p:strVal val="0-#ppt_w/2"/>
                                          </p:val>
                                        </p:tav>
                                        <p:tav tm="100000">
                                          <p:val>
                                            <p:strVal val="#ppt_x"/>
                                          </p:val>
                                        </p:tav>
                                      </p:tavLst>
                                    </p:anim>
                                    <p:anim calcmode="lin" valueType="num">
                                      <p:cBhvr additive="base">
                                        <p:cTn id="12" dur="500" fill="hold"/>
                                        <p:tgtEl>
                                          <p:spTgt spid="6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1"/>
                    </p:tgtEl>
                  </p:cond>
                </p:stCondLst>
                <p:endSync evt="end" delay="0">
                  <p:rtn val="all"/>
                </p:endSync>
                <p:childTnLst>
                  <p:par>
                    <p:cTn id="34" fill="hold">
                      <p:stCondLst>
                        <p:cond delay="0"/>
                      </p:stCondLst>
                      <p:childTnLst>
                        <p:par>
                          <p:cTn id="35" fill="hold">
                            <p:stCondLst>
                              <p:cond delay="0"/>
                            </p:stCondLst>
                            <p:childTnLst>
                              <p:par>
                                <p:cTn id="36" presetID="2" presetClass="exit" presetSubtype="1" fill="hold" nodeType="clickEffect">
                                  <p:stCondLst>
                                    <p:cond delay="0"/>
                                  </p:stCondLst>
                                  <p:childTnLst>
                                    <p:anim calcmode="lin" valueType="num">
                                      <p:cBhvr additive="base">
                                        <p:cTn id="37" dur="500"/>
                                        <p:tgtEl>
                                          <p:spTgt spid="31"/>
                                        </p:tgtEl>
                                        <p:attrNameLst>
                                          <p:attrName>ppt_x</p:attrName>
                                        </p:attrNameLst>
                                      </p:cBhvr>
                                      <p:tavLst>
                                        <p:tav tm="0">
                                          <p:val>
                                            <p:strVal val="ppt_x"/>
                                          </p:val>
                                        </p:tav>
                                        <p:tav tm="100000">
                                          <p:val>
                                            <p:strVal val="ppt_x"/>
                                          </p:val>
                                        </p:tav>
                                      </p:tavLst>
                                    </p:anim>
                                    <p:anim calcmode="lin" valueType="num">
                                      <p:cBhvr additive="base">
                                        <p:cTn id="38" dur="500"/>
                                        <p:tgtEl>
                                          <p:spTgt spid="31"/>
                                        </p:tgtEl>
                                        <p:attrNameLst>
                                          <p:attrName>ppt_y</p:attrName>
                                        </p:attrNameLst>
                                      </p:cBhvr>
                                      <p:tavLst>
                                        <p:tav tm="0">
                                          <p:val>
                                            <p:strVal val="ppt_y"/>
                                          </p:val>
                                        </p:tav>
                                        <p:tav tm="100000">
                                          <p:val>
                                            <p:strVal val="0-ppt_h/2"/>
                                          </p:val>
                                        </p:tav>
                                      </p:tavLst>
                                    </p:anim>
                                    <p:set>
                                      <p:cBhvr>
                                        <p:cTn id="3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0" restart="whenNotActive" fill="hold" evtFilter="cancelBubble" nodeType="interactiveSeq">
                <p:stCondLst>
                  <p:cond evt="onClick" delay="0">
                    <p:tgtEl>
                      <p:spTgt spid="35"/>
                    </p:tgtEl>
                  </p:cond>
                </p:stCondLst>
                <p:endSync evt="end" delay="0">
                  <p:rtn val="all"/>
                </p:endSync>
                <p:childTnLst>
                  <p:par>
                    <p:cTn id="41" fill="hold">
                      <p:stCondLst>
                        <p:cond delay="0"/>
                      </p:stCondLst>
                      <p:childTnLst>
                        <p:par>
                          <p:cTn id="42" fill="hold">
                            <p:stCondLst>
                              <p:cond delay="0"/>
                            </p:stCondLst>
                            <p:childTnLst>
                              <p:par>
                                <p:cTn id="43" presetID="2" presetClass="exit" presetSubtype="1" fill="hold" nodeType="clickEffect">
                                  <p:stCondLst>
                                    <p:cond delay="0"/>
                                  </p:stCondLst>
                                  <p:childTnLst>
                                    <p:anim calcmode="lin" valueType="num">
                                      <p:cBhvr additive="base">
                                        <p:cTn id="44" dur="500"/>
                                        <p:tgtEl>
                                          <p:spTgt spid="35"/>
                                        </p:tgtEl>
                                        <p:attrNameLst>
                                          <p:attrName>ppt_x</p:attrName>
                                        </p:attrNameLst>
                                      </p:cBhvr>
                                      <p:tavLst>
                                        <p:tav tm="0">
                                          <p:val>
                                            <p:strVal val="ppt_x"/>
                                          </p:val>
                                        </p:tav>
                                        <p:tav tm="100000">
                                          <p:val>
                                            <p:strVal val="ppt_x"/>
                                          </p:val>
                                        </p:tav>
                                      </p:tavLst>
                                    </p:anim>
                                    <p:anim calcmode="lin" valueType="num">
                                      <p:cBhvr additive="base">
                                        <p:cTn id="45" dur="500"/>
                                        <p:tgtEl>
                                          <p:spTgt spid="35"/>
                                        </p:tgtEl>
                                        <p:attrNameLst>
                                          <p:attrName>ppt_y</p:attrName>
                                        </p:attrNameLst>
                                      </p:cBhvr>
                                      <p:tavLst>
                                        <p:tav tm="0">
                                          <p:val>
                                            <p:strVal val="ppt_y"/>
                                          </p:val>
                                        </p:tav>
                                        <p:tav tm="100000">
                                          <p:val>
                                            <p:strVal val="0-ppt_h/2"/>
                                          </p:val>
                                        </p:tav>
                                      </p:tavLst>
                                    </p:anim>
                                    <p:set>
                                      <p:cBhvr>
                                        <p:cTn id="46"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2" presetClass="exit" presetSubtype="1" fill="hold" nodeType="clickEffect">
                                  <p:stCondLst>
                                    <p:cond delay="0"/>
                                  </p:stCondLst>
                                  <p:childTnLst>
                                    <p:anim calcmode="lin" valueType="num">
                                      <p:cBhvr additive="base">
                                        <p:cTn id="51" dur="500"/>
                                        <p:tgtEl>
                                          <p:spTgt spid="38"/>
                                        </p:tgtEl>
                                        <p:attrNameLst>
                                          <p:attrName>ppt_x</p:attrName>
                                        </p:attrNameLst>
                                      </p:cBhvr>
                                      <p:tavLst>
                                        <p:tav tm="0">
                                          <p:val>
                                            <p:strVal val="ppt_x"/>
                                          </p:val>
                                        </p:tav>
                                        <p:tav tm="100000">
                                          <p:val>
                                            <p:strVal val="ppt_x"/>
                                          </p:val>
                                        </p:tav>
                                      </p:tavLst>
                                    </p:anim>
                                    <p:anim calcmode="lin" valueType="num">
                                      <p:cBhvr additive="base">
                                        <p:cTn id="52" dur="500"/>
                                        <p:tgtEl>
                                          <p:spTgt spid="38"/>
                                        </p:tgtEl>
                                        <p:attrNameLst>
                                          <p:attrName>ppt_y</p:attrName>
                                        </p:attrNameLst>
                                      </p:cBhvr>
                                      <p:tavLst>
                                        <p:tav tm="0">
                                          <p:val>
                                            <p:strVal val="ppt_y"/>
                                          </p:val>
                                        </p:tav>
                                        <p:tav tm="100000">
                                          <p:val>
                                            <p:strVal val="0-ppt_h/2"/>
                                          </p:val>
                                        </p:tav>
                                      </p:tavLst>
                                    </p:anim>
                                    <p:set>
                                      <p:cBhvr>
                                        <p:cTn id="5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32" presetClass="emph" presetSubtype="0" repeatCount="indefinite" fill="hold" nodeType="clickEffect">
                                  <p:stCondLst>
                                    <p:cond delay="0"/>
                                  </p:stCondLst>
                                  <p:childTnLst>
                                    <p:animRot by="120000">
                                      <p:cBhvr>
                                        <p:cTn id="58" dur="100" fill="hold">
                                          <p:stCondLst>
                                            <p:cond delay="0"/>
                                          </p:stCondLst>
                                        </p:cTn>
                                        <p:tgtEl>
                                          <p:spTgt spid="18"/>
                                        </p:tgtEl>
                                        <p:attrNameLst>
                                          <p:attrName>r</p:attrName>
                                        </p:attrNameLst>
                                      </p:cBhvr>
                                    </p:animRot>
                                    <p:animRot by="-240000">
                                      <p:cBhvr>
                                        <p:cTn id="59" dur="200" fill="hold">
                                          <p:stCondLst>
                                            <p:cond delay="200"/>
                                          </p:stCondLst>
                                        </p:cTn>
                                        <p:tgtEl>
                                          <p:spTgt spid="18"/>
                                        </p:tgtEl>
                                        <p:attrNameLst>
                                          <p:attrName>r</p:attrName>
                                        </p:attrNameLst>
                                      </p:cBhvr>
                                    </p:animRot>
                                    <p:animRot by="240000">
                                      <p:cBhvr>
                                        <p:cTn id="60" dur="200" fill="hold">
                                          <p:stCondLst>
                                            <p:cond delay="400"/>
                                          </p:stCondLst>
                                        </p:cTn>
                                        <p:tgtEl>
                                          <p:spTgt spid="18"/>
                                        </p:tgtEl>
                                        <p:attrNameLst>
                                          <p:attrName>r</p:attrName>
                                        </p:attrNameLst>
                                      </p:cBhvr>
                                    </p:animRot>
                                    <p:animRot by="-240000">
                                      <p:cBhvr>
                                        <p:cTn id="61" dur="200" fill="hold">
                                          <p:stCondLst>
                                            <p:cond delay="600"/>
                                          </p:stCondLst>
                                        </p:cTn>
                                        <p:tgtEl>
                                          <p:spTgt spid="18"/>
                                        </p:tgtEl>
                                        <p:attrNameLst>
                                          <p:attrName>r</p:attrName>
                                        </p:attrNameLst>
                                      </p:cBhvr>
                                    </p:animRot>
                                    <p:animRot by="120000">
                                      <p:cBhvr>
                                        <p:cTn id="62" dur="200" fill="hold">
                                          <p:stCondLst>
                                            <p:cond delay="800"/>
                                          </p:stCondLst>
                                        </p:cTn>
                                        <p:tgtEl>
                                          <p:spTgt spid="18"/>
                                        </p:tgtEl>
                                        <p:attrNameLst>
                                          <p:attrName>r</p:attrName>
                                        </p:attrNameLst>
                                      </p:cBhvr>
                                    </p:animRot>
                                  </p:childTnLst>
                                </p:cTn>
                              </p:par>
                              <p:par>
                                <p:cTn id="63" presetID="6" presetClass="emph" presetSubtype="0" fill="hold" nodeType="withEffect">
                                  <p:stCondLst>
                                    <p:cond delay="0"/>
                                  </p:stCondLst>
                                  <p:childTnLst>
                                    <p:animScale>
                                      <p:cBhvr>
                                        <p:cTn id="64"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1000" b="-1000"/>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3F2ED2D-11E7-4CFB-ADB5-CD80FA9D7A2E}"/>
              </a:ext>
            </a:extLst>
          </p:cNvPr>
          <p:cNvSpPr/>
          <p:nvPr/>
        </p:nvSpPr>
        <p:spPr>
          <a:xfrm>
            <a:off x="422703" y="319983"/>
            <a:ext cx="11346594" cy="6218034"/>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941696" y="2854613"/>
            <a:ext cx="2601402" cy="3533308"/>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997786" y="4336099"/>
              <a:ext cx="1400679" cy="333901"/>
            </a:xfrm>
            <a:prstGeom prst="rect">
              <a:avLst/>
            </a:prstGeom>
            <a:solidFill>
              <a:schemeClr val="bg1"/>
            </a:solidFill>
            <a:ln>
              <a:solidFill>
                <a:schemeClr val="accent1"/>
              </a:solidFill>
            </a:ln>
          </p:spPr>
          <p:txBody>
            <a:bodyPr wrap="none" rtlCol="0">
              <a:spAutoFit/>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A.Hà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Nội</a:t>
              </a:r>
              <a:endParaRPr lang="en-US" sz="3200" b="1" dirty="0">
                <a:solidFill>
                  <a:srgbClr val="0000FF"/>
                </a:solidFill>
                <a:latin typeface="Times New Roman" panose="02020603050405020304" pitchFamily="18" charset="0"/>
                <a:cs typeface="Times New Roman" panose="02020603050405020304" pitchFamily="18" charset="0"/>
              </a:endParaRPr>
            </a:p>
          </p:txBody>
        </p:sp>
      </p:grpSp>
      <p:grpSp>
        <p:nvGrpSpPr>
          <p:cNvPr id="61" name="Group 60">
            <a:extLst>
              <a:ext uri="{FF2B5EF4-FFF2-40B4-BE49-F238E27FC236}">
                <a16:creationId xmlns:a16="http://schemas.microsoft.com/office/drawing/2014/main" id="{499BDEE1-934A-4620-8521-F006D3E68E6C}"/>
              </a:ext>
            </a:extLst>
          </p:cNvPr>
          <p:cNvGrpSpPr/>
          <p:nvPr/>
        </p:nvGrpSpPr>
        <p:grpSpPr>
          <a:xfrm>
            <a:off x="2406919" y="663984"/>
            <a:ext cx="9143085" cy="2017486"/>
            <a:chOff x="2406919" y="663984"/>
            <a:chExt cx="9143085" cy="2017486"/>
          </a:xfrm>
        </p:grpSpPr>
        <p:sp>
          <p:nvSpPr>
            <p:cNvPr id="22" name="Rectangle 21">
              <a:extLst>
                <a:ext uri="{FF2B5EF4-FFF2-40B4-BE49-F238E27FC236}">
                  <a16:creationId xmlns:a16="http://schemas.microsoft.com/office/drawing/2014/main" id="{8061FC1E-45D0-44EE-8E6E-FAF1E5314FA3}"/>
                </a:ext>
              </a:extLst>
            </p:cNvPr>
            <p:cNvSpPr/>
            <p:nvPr/>
          </p:nvSpPr>
          <p:spPr>
            <a:xfrm>
              <a:off x="2406919"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7B73DD2-DA58-47B7-9EA1-FAFC5DD88A0B}"/>
                </a:ext>
              </a:extLst>
            </p:cNvPr>
            <p:cNvSpPr/>
            <p:nvPr/>
          </p:nvSpPr>
          <p:spPr>
            <a:xfrm>
              <a:off x="2566118" y="771527"/>
              <a:ext cx="8824686" cy="1726593"/>
            </a:xfrm>
            <a:prstGeom prst="rect">
              <a:avLst/>
            </a:prstGeom>
            <a:solidFill>
              <a:schemeClr val="bg1"/>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itchFamily="18" charset="0"/>
                  <a:cs typeface="Times New Roman" pitchFamily="18" charset="0"/>
                </a:rPr>
                <a:t>Văn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bản</a:t>
              </a:r>
              <a:r>
                <a:rPr lang="en-US" sz="3200" b="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Tháng</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Giêng</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mơ</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về</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trăng</a:t>
              </a:r>
              <a:r>
                <a:rPr lang="en-US" sz="3200" b="1" i="1" dirty="0">
                  <a:solidFill>
                    <a:schemeClr val="tx1"/>
                  </a:solidFill>
                  <a:latin typeface="Times New Roman" pitchFamily="18" charset="0"/>
                  <a:cs typeface="Times New Roman" pitchFamily="18" charset="0"/>
                </a:rPr>
                <a:t> non </a:t>
              </a:r>
              <a:r>
                <a:rPr lang="en-US" sz="3200" b="1" i="1" dirty="0" err="1">
                  <a:solidFill>
                    <a:schemeClr val="tx1"/>
                  </a:solidFill>
                  <a:latin typeface="Times New Roman" pitchFamily="18" charset="0"/>
                  <a:cs typeface="Times New Roman" pitchFamily="18" charset="0"/>
                </a:rPr>
                <a:t>rét</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ngọt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viết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về</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mùa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xuân</a:t>
              </a:r>
              <a:r>
                <a:rPr lang="en-US" sz="3200" b="1" dirty="0">
                  <a:solidFill>
                    <a:schemeClr val="tx1"/>
                  </a:solidFill>
                  <a:latin typeface="Times New Roman" pitchFamily="18" charset="0"/>
                  <a:cs typeface="Times New Roman" pitchFamily="18" charset="0"/>
                </a:rPr>
                <a:t> ở </a:t>
              </a:r>
              <a:r>
                <a:rPr lang="en-US" sz="3200" b="1" dirty="0" err="1">
                  <a:solidFill>
                    <a:schemeClr val="tx1"/>
                  </a:solidFill>
                  <a:latin typeface="Times New Roman" pitchFamily="18" charset="0"/>
                  <a:cs typeface="Times New Roman" pitchFamily="18" charset="0"/>
                </a:rPr>
                <a:t>đâu</a:t>
              </a:r>
              <a:r>
                <a:rPr lang="en-US" sz="3200" b="1" dirty="0">
                  <a:solidFill>
                    <a:schemeClr val="tx1"/>
                  </a:solidFill>
                  <a:latin typeface="VNI Brush" pitchFamily="2" charset="0"/>
                  <a:cs typeface="Times New Roman" panose="02020603050405020304" pitchFamily="18" charset="0"/>
                </a:rPr>
                <a:t>?</a:t>
              </a:r>
            </a:p>
          </p:txBody>
        </p:sp>
      </p:grpSp>
      <p:pic>
        <p:nvPicPr>
          <p:cNvPr id="21" name="Picture 20">
            <a:hlinkClick r:id="rId4" action="ppaction://hlinksldjump"/>
            <a:extLst>
              <a:ext uri="{FF2B5EF4-FFF2-40B4-BE49-F238E27FC236}">
                <a16:creationId xmlns:a16="http://schemas.microsoft.com/office/drawing/2014/main" id="{7914B6D6-A318-41A6-BB3B-86A7A1B813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703" y="319983"/>
            <a:ext cx="1984215" cy="2242515"/>
          </a:xfrm>
          <a:prstGeom prst="rect">
            <a:avLst/>
          </a:prstGeom>
        </p:spPr>
      </p:pic>
      <p:grpSp>
        <p:nvGrpSpPr>
          <p:cNvPr id="31" name="Group 30">
            <a:extLst>
              <a:ext uri="{FF2B5EF4-FFF2-40B4-BE49-F238E27FC236}">
                <a16:creationId xmlns:a16="http://schemas.microsoft.com/office/drawing/2014/main" id="{7DD0AE33-1DA1-4E0C-B2D0-351CF457D8A1}"/>
              </a:ext>
            </a:extLst>
          </p:cNvPr>
          <p:cNvGrpSpPr/>
          <p:nvPr/>
        </p:nvGrpSpPr>
        <p:grpSpPr>
          <a:xfrm>
            <a:off x="3725839" y="2854613"/>
            <a:ext cx="2538482" cy="3533308"/>
            <a:chOff x="574407" y="3429000"/>
            <a:chExt cx="2538482"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407" y="3429000"/>
              <a:ext cx="2538482"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155787" y="4336099"/>
              <a:ext cx="1290738" cy="333901"/>
            </a:xfrm>
            <a:prstGeom prst="rect">
              <a:avLst/>
            </a:prstGeom>
            <a:solidFill>
              <a:schemeClr val="bg1"/>
            </a:solidFill>
          </p:spPr>
          <p:txBody>
            <a:bodyPr wrap="none" rtlCol="0">
              <a:spAutoFit/>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B.Huế</a:t>
              </a:r>
              <a:endParaRPr lang="en-US" sz="3200" b="1" dirty="0">
                <a:solidFill>
                  <a:srgbClr val="0000FF"/>
                </a:solidFill>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6264321" y="2854613"/>
            <a:ext cx="2470245" cy="3533308"/>
            <a:chOff x="453922" y="3429000"/>
            <a:chExt cx="2470245"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922" y="3429000"/>
              <a:ext cx="2470245"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636776" y="4336099"/>
              <a:ext cx="2122697" cy="333901"/>
            </a:xfrm>
            <a:prstGeom prst="rect">
              <a:avLst/>
            </a:prstGeom>
            <a:solidFill>
              <a:schemeClr val="bg1"/>
            </a:solidFill>
          </p:spPr>
          <p:txBody>
            <a:bodyPr wrap="none" rtlCol="0">
              <a:spAutoFit/>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C.Đà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Nẵng</a:t>
              </a:r>
              <a:endParaRPr lang="en-US" sz="3200" b="1" dirty="0">
                <a:solidFill>
                  <a:srgbClr val="0000FF"/>
                </a:solidFill>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9144000" y="2854613"/>
            <a:ext cx="2361062" cy="3533308"/>
            <a:chOff x="824763" y="3429000"/>
            <a:chExt cx="2361062"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763" y="3429000"/>
              <a:ext cx="2361062"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053440" y="4336099"/>
              <a:ext cx="1984839" cy="333901"/>
            </a:xfrm>
            <a:prstGeom prst="rect">
              <a:avLst/>
            </a:prstGeom>
            <a:solidFill>
              <a:schemeClr val="bg1"/>
            </a:solidFill>
          </p:spPr>
          <p:txBody>
            <a:bodyPr wrap="none" rtlCol="0">
              <a:spAutoFit/>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D.Sài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Gòn</a:t>
              </a:r>
              <a:endParaRPr lang="en-US" sz="3200" b="1" dirty="0">
                <a:solidFill>
                  <a:srgbClr val="0000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52893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500" fill="hold"/>
                                        <p:tgtEl>
                                          <p:spTgt spid="61"/>
                                        </p:tgtEl>
                                        <p:attrNameLst>
                                          <p:attrName>ppt_x</p:attrName>
                                        </p:attrNameLst>
                                      </p:cBhvr>
                                      <p:tavLst>
                                        <p:tav tm="0">
                                          <p:val>
                                            <p:strVal val="0-#ppt_w/2"/>
                                          </p:val>
                                        </p:tav>
                                        <p:tav tm="100000">
                                          <p:val>
                                            <p:strVal val="#ppt_x"/>
                                          </p:val>
                                        </p:tav>
                                      </p:tavLst>
                                    </p:anim>
                                    <p:anim calcmode="lin" valueType="num">
                                      <p:cBhvr additive="base">
                                        <p:cTn id="12" dur="500" fill="hold"/>
                                        <p:tgtEl>
                                          <p:spTgt spid="6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1"/>
                    </p:tgtEl>
                  </p:cond>
                </p:stCondLst>
                <p:endSync evt="end" delay="0">
                  <p:rtn val="all"/>
                </p:endSync>
                <p:childTnLst>
                  <p:par>
                    <p:cTn id="34" fill="hold">
                      <p:stCondLst>
                        <p:cond delay="0"/>
                      </p:stCondLst>
                      <p:childTnLst>
                        <p:par>
                          <p:cTn id="35" fill="hold">
                            <p:stCondLst>
                              <p:cond delay="0"/>
                            </p:stCondLst>
                            <p:childTnLst>
                              <p:par>
                                <p:cTn id="36" presetID="2" presetClass="exit" presetSubtype="1" fill="hold" nodeType="clickEffect">
                                  <p:stCondLst>
                                    <p:cond delay="0"/>
                                  </p:stCondLst>
                                  <p:childTnLst>
                                    <p:anim calcmode="lin" valueType="num">
                                      <p:cBhvr additive="base">
                                        <p:cTn id="37" dur="500"/>
                                        <p:tgtEl>
                                          <p:spTgt spid="31"/>
                                        </p:tgtEl>
                                        <p:attrNameLst>
                                          <p:attrName>ppt_x</p:attrName>
                                        </p:attrNameLst>
                                      </p:cBhvr>
                                      <p:tavLst>
                                        <p:tav tm="0">
                                          <p:val>
                                            <p:strVal val="ppt_x"/>
                                          </p:val>
                                        </p:tav>
                                        <p:tav tm="100000">
                                          <p:val>
                                            <p:strVal val="ppt_x"/>
                                          </p:val>
                                        </p:tav>
                                      </p:tavLst>
                                    </p:anim>
                                    <p:anim calcmode="lin" valueType="num">
                                      <p:cBhvr additive="base">
                                        <p:cTn id="38" dur="500"/>
                                        <p:tgtEl>
                                          <p:spTgt spid="31"/>
                                        </p:tgtEl>
                                        <p:attrNameLst>
                                          <p:attrName>ppt_y</p:attrName>
                                        </p:attrNameLst>
                                      </p:cBhvr>
                                      <p:tavLst>
                                        <p:tav tm="0">
                                          <p:val>
                                            <p:strVal val="ppt_y"/>
                                          </p:val>
                                        </p:tav>
                                        <p:tav tm="100000">
                                          <p:val>
                                            <p:strVal val="0-ppt_h/2"/>
                                          </p:val>
                                        </p:tav>
                                      </p:tavLst>
                                    </p:anim>
                                    <p:set>
                                      <p:cBhvr>
                                        <p:cTn id="3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0" restart="whenNotActive" fill="hold" evtFilter="cancelBubble" nodeType="interactiveSeq">
                <p:stCondLst>
                  <p:cond evt="onClick" delay="0">
                    <p:tgtEl>
                      <p:spTgt spid="35"/>
                    </p:tgtEl>
                  </p:cond>
                </p:stCondLst>
                <p:endSync evt="end" delay="0">
                  <p:rtn val="all"/>
                </p:endSync>
                <p:childTnLst>
                  <p:par>
                    <p:cTn id="41" fill="hold">
                      <p:stCondLst>
                        <p:cond delay="0"/>
                      </p:stCondLst>
                      <p:childTnLst>
                        <p:par>
                          <p:cTn id="42" fill="hold">
                            <p:stCondLst>
                              <p:cond delay="0"/>
                            </p:stCondLst>
                            <p:childTnLst>
                              <p:par>
                                <p:cTn id="43" presetID="2" presetClass="exit" presetSubtype="1" fill="hold" nodeType="clickEffect">
                                  <p:stCondLst>
                                    <p:cond delay="0"/>
                                  </p:stCondLst>
                                  <p:childTnLst>
                                    <p:anim calcmode="lin" valueType="num">
                                      <p:cBhvr additive="base">
                                        <p:cTn id="44" dur="500"/>
                                        <p:tgtEl>
                                          <p:spTgt spid="35"/>
                                        </p:tgtEl>
                                        <p:attrNameLst>
                                          <p:attrName>ppt_x</p:attrName>
                                        </p:attrNameLst>
                                      </p:cBhvr>
                                      <p:tavLst>
                                        <p:tav tm="0">
                                          <p:val>
                                            <p:strVal val="ppt_x"/>
                                          </p:val>
                                        </p:tav>
                                        <p:tav tm="100000">
                                          <p:val>
                                            <p:strVal val="ppt_x"/>
                                          </p:val>
                                        </p:tav>
                                      </p:tavLst>
                                    </p:anim>
                                    <p:anim calcmode="lin" valueType="num">
                                      <p:cBhvr additive="base">
                                        <p:cTn id="45" dur="500"/>
                                        <p:tgtEl>
                                          <p:spTgt spid="35"/>
                                        </p:tgtEl>
                                        <p:attrNameLst>
                                          <p:attrName>ppt_y</p:attrName>
                                        </p:attrNameLst>
                                      </p:cBhvr>
                                      <p:tavLst>
                                        <p:tav tm="0">
                                          <p:val>
                                            <p:strVal val="ppt_y"/>
                                          </p:val>
                                        </p:tav>
                                        <p:tav tm="100000">
                                          <p:val>
                                            <p:strVal val="0-ppt_h/2"/>
                                          </p:val>
                                        </p:tav>
                                      </p:tavLst>
                                    </p:anim>
                                    <p:set>
                                      <p:cBhvr>
                                        <p:cTn id="46"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2" presetClass="exit" presetSubtype="1" fill="hold" nodeType="clickEffect">
                                  <p:stCondLst>
                                    <p:cond delay="0"/>
                                  </p:stCondLst>
                                  <p:childTnLst>
                                    <p:anim calcmode="lin" valueType="num">
                                      <p:cBhvr additive="base">
                                        <p:cTn id="51" dur="500"/>
                                        <p:tgtEl>
                                          <p:spTgt spid="38"/>
                                        </p:tgtEl>
                                        <p:attrNameLst>
                                          <p:attrName>ppt_x</p:attrName>
                                        </p:attrNameLst>
                                      </p:cBhvr>
                                      <p:tavLst>
                                        <p:tav tm="0">
                                          <p:val>
                                            <p:strVal val="ppt_x"/>
                                          </p:val>
                                        </p:tav>
                                        <p:tav tm="100000">
                                          <p:val>
                                            <p:strVal val="ppt_x"/>
                                          </p:val>
                                        </p:tav>
                                      </p:tavLst>
                                    </p:anim>
                                    <p:anim calcmode="lin" valueType="num">
                                      <p:cBhvr additive="base">
                                        <p:cTn id="52" dur="500"/>
                                        <p:tgtEl>
                                          <p:spTgt spid="38"/>
                                        </p:tgtEl>
                                        <p:attrNameLst>
                                          <p:attrName>ppt_y</p:attrName>
                                        </p:attrNameLst>
                                      </p:cBhvr>
                                      <p:tavLst>
                                        <p:tav tm="0">
                                          <p:val>
                                            <p:strVal val="ppt_y"/>
                                          </p:val>
                                        </p:tav>
                                        <p:tav tm="100000">
                                          <p:val>
                                            <p:strVal val="0-ppt_h/2"/>
                                          </p:val>
                                        </p:tav>
                                      </p:tavLst>
                                    </p:anim>
                                    <p:set>
                                      <p:cBhvr>
                                        <p:cTn id="5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32" presetClass="emph" presetSubtype="0" repeatCount="indefinite" fill="hold" nodeType="clickEffect">
                                  <p:stCondLst>
                                    <p:cond delay="0"/>
                                  </p:stCondLst>
                                  <p:childTnLst>
                                    <p:animRot by="120000">
                                      <p:cBhvr>
                                        <p:cTn id="58" dur="100" fill="hold">
                                          <p:stCondLst>
                                            <p:cond delay="0"/>
                                          </p:stCondLst>
                                        </p:cTn>
                                        <p:tgtEl>
                                          <p:spTgt spid="18"/>
                                        </p:tgtEl>
                                        <p:attrNameLst>
                                          <p:attrName>r</p:attrName>
                                        </p:attrNameLst>
                                      </p:cBhvr>
                                    </p:animRot>
                                    <p:animRot by="-240000">
                                      <p:cBhvr>
                                        <p:cTn id="59" dur="200" fill="hold">
                                          <p:stCondLst>
                                            <p:cond delay="200"/>
                                          </p:stCondLst>
                                        </p:cTn>
                                        <p:tgtEl>
                                          <p:spTgt spid="18"/>
                                        </p:tgtEl>
                                        <p:attrNameLst>
                                          <p:attrName>r</p:attrName>
                                        </p:attrNameLst>
                                      </p:cBhvr>
                                    </p:animRot>
                                    <p:animRot by="240000">
                                      <p:cBhvr>
                                        <p:cTn id="60" dur="200" fill="hold">
                                          <p:stCondLst>
                                            <p:cond delay="400"/>
                                          </p:stCondLst>
                                        </p:cTn>
                                        <p:tgtEl>
                                          <p:spTgt spid="18"/>
                                        </p:tgtEl>
                                        <p:attrNameLst>
                                          <p:attrName>r</p:attrName>
                                        </p:attrNameLst>
                                      </p:cBhvr>
                                    </p:animRot>
                                    <p:animRot by="-240000">
                                      <p:cBhvr>
                                        <p:cTn id="61" dur="200" fill="hold">
                                          <p:stCondLst>
                                            <p:cond delay="600"/>
                                          </p:stCondLst>
                                        </p:cTn>
                                        <p:tgtEl>
                                          <p:spTgt spid="18"/>
                                        </p:tgtEl>
                                        <p:attrNameLst>
                                          <p:attrName>r</p:attrName>
                                        </p:attrNameLst>
                                      </p:cBhvr>
                                    </p:animRot>
                                    <p:animRot by="120000">
                                      <p:cBhvr>
                                        <p:cTn id="62" dur="200" fill="hold">
                                          <p:stCondLst>
                                            <p:cond delay="800"/>
                                          </p:stCondLst>
                                        </p:cTn>
                                        <p:tgtEl>
                                          <p:spTgt spid="18"/>
                                        </p:tgtEl>
                                        <p:attrNameLst>
                                          <p:attrName>r</p:attrName>
                                        </p:attrNameLst>
                                      </p:cBhvr>
                                    </p:animRot>
                                  </p:childTnLst>
                                </p:cTn>
                              </p:par>
                              <p:par>
                                <p:cTn id="63" presetID="6" presetClass="emph" presetSubtype="0" fill="hold" nodeType="withEffect">
                                  <p:stCondLst>
                                    <p:cond delay="0"/>
                                  </p:stCondLst>
                                  <p:childTnLst>
                                    <p:animScale>
                                      <p:cBhvr>
                                        <p:cTn id="64"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ộ ảnh áo dài xuân của cô gái Hà Nội gợi nhớ Tết yên bình được dân mạng  'like' nhiệt t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24" y="115910"/>
            <a:ext cx="11874321" cy="656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686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6619" y="23811"/>
            <a:ext cx="4085380" cy="3281239"/>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15" t="3837" r="1515" b="2825"/>
          <a:stretch/>
        </p:blipFill>
        <p:spPr>
          <a:xfrm>
            <a:off x="0" y="-1"/>
            <a:ext cx="3928533" cy="3305051"/>
          </a:xfrm>
          <a:prstGeom prst="rect">
            <a:avLst/>
          </a:prstGeom>
        </p:spPr>
      </p:pic>
      <p:sp>
        <p:nvSpPr>
          <p:cNvPr id="5" name="Rectangle 4"/>
          <p:cNvSpPr/>
          <p:nvPr/>
        </p:nvSpPr>
        <p:spPr>
          <a:xfrm rot="10800000" flipV="1">
            <a:off x="0" y="0"/>
            <a:ext cx="904875"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1</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8562" y="14286"/>
            <a:ext cx="3891704" cy="3305051"/>
          </a:xfrm>
          <a:prstGeom prst="rect">
            <a:avLst/>
          </a:prstGeom>
        </p:spPr>
      </p:pic>
      <p:sp>
        <p:nvSpPr>
          <p:cNvPr id="10" name="Rectangle 9"/>
          <p:cNvSpPr/>
          <p:nvPr/>
        </p:nvSpPr>
        <p:spPr>
          <a:xfrm rot="10800000" flipV="1">
            <a:off x="4168562" y="14286"/>
            <a:ext cx="904875"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rot="10800000" flipV="1">
            <a:off x="8300295" y="23811"/>
            <a:ext cx="904875"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3</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533900"/>
            <a:ext cx="3928532" cy="33050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8087" y="3505772"/>
            <a:ext cx="3928532" cy="3333178"/>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0294" y="3491484"/>
            <a:ext cx="3891705" cy="3347465"/>
          </a:xfrm>
          <a:prstGeom prst="rect">
            <a:avLst/>
          </a:prstGeom>
        </p:spPr>
      </p:pic>
      <p:sp>
        <p:nvSpPr>
          <p:cNvPr id="15" name="Rectangle 14"/>
          <p:cNvSpPr/>
          <p:nvPr/>
        </p:nvSpPr>
        <p:spPr>
          <a:xfrm rot="10800000" flipV="1">
            <a:off x="-1" y="3481958"/>
            <a:ext cx="904875"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4</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p:cNvSpPr/>
          <p:nvPr/>
        </p:nvSpPr>
        <p:spPr>
          <a:xfrm rot="10800000" flipV="1">
            <a:off x="4168561" y="3496244"/>
            <a:ext cx="904875"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5</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rot="10800000" flipV="1">
            <a:off x="8300294" y="3505769"/>
            <a:ext cx="904875"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6</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12089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40946" cy="6858000"/>
          </a:xfrm>
          <a:prstGeom prst="rect">
            <a:avLst/>
          </a:prstGeom>
        </p:spPr>
      </p:pic>
      <p:sp>
        <p:nvSpPr>
          <p:cNvPr id="4" name="TextBox 3"/>
          <p:cNvSpPr txBox="1"/>
          <p:nvPr/>
        </p:nvSpPr>
        <p:spPr>
          <a:xfrm>
            <a:off x="5164428" y="376396"/>
            <a:ext cx="6754809" cy="6186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DẶN DÒ:</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Nắm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những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nội</a:t>
            </a:r>
            <a:r>
              <a:rPr lang="en-US" sz="3600" b="1" dirty="0" smtClean="0">
                <a:latin typeface="Times New Roman" panose="02020603050405020304" pitchFamily="18" charset="0"/>
                <a:cs typeface="Times New Roman" panose="02020603050405020304" pitchFamily="18" charset="0"/>
              </a:rPr>
              <a:t> dung </a:t>
            </a:r>
            <a:r>
              <a:rPr lang="en-US" sz="3600" b="1" dirty="0" err="1" smtClean="0">
                <a:latin typeface="Times New Roman" panose="02020603050405020304" pitchFamily="18" charset="0"/>
                <a:cs typeface="Times New Roman" panose="02020603050405020304" pitchFamily="18" charset="0"/>
              </a:rPr>
              <a:t>đã</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học</a:t>
            </a:r>
            <a:r>
              <a:rPr lang="en-US" sz="3600" b="1" dirty="0" smtClean="0">
                <a:latin typeface="Times New Roman" panose="02020603050405020304" pitchFamily="18" charset="0"/>
                <a:cs typeface="Times New Roman" panose="02020603050405020304" pitchFamily="18" charset="0"/>
              </a:rPr>
              <a:t>.</a:t>
            </a:r>
            <a:endParaRPr kumimoji="0" lang="en-US" sz="3600" b="1" i="0"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Soạn</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Tháng</a:t>
            </a:r>
            <a:r>
              <a:rPr kumimoji="0" lang="en-US" sz="36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giêng</a:t>
            </a:r>
            <a:r>
              <a:rPr kumimoji="0" lang="en-US" sz="36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mơ</a:t>
            </a:r>
            <a:r>
              <a:rPr kumimoji="0" lang="en-US" sz="36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về</a:t>
            </a:r>
            <a:r>
              <a:rPr kumimoji="0" lang="en-US" sz="36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trăng</a:t>
            </a:r>
            <a:r>
              <a:rPr kumimoji="0" lang="en-US" sz="36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non </a:t>
            </a:r>
            <a:r>
              <a:rPr kumimoji="0" lang="en-US" sz="3600" b="1" i="1"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rét</a:t>
            </a:r>
            <a:r>
              <a:rPr kumimoji="0" lang="en-US" sz="36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ngọt</a:t>
            </a:r>
            <a:r>
              <a:rPr kumimoji="0" lang="en-US" sz="36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tt</a:t>
            </a:r>
            <a:r>
              <a:rPr kumimoji="0" lang="en-US" sz="36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t>
            </a:r>
          </a:p>
          <a:p>
            <a:pPr marR="0" lvl="0" algn="just" defTabSz="914400" rtl="0" eaLnBrk="1" fontAlgn="auto" latinLnBrk="0" hangingPunct="1">
              <a:lnSpc>
                <a:spcPct val="100000"/>
              </a:lnSpc>
              <a:spcBef>
                <a:spcPts val="0"/>
              </a:spcBef>
              <a:spcAft>
                <a:spcPts val="0"/>
              </a:spcAft>
              <a:buClrTx/>
              <a:buSzTx/>
              <a:tabLst/>
              <a:defRPr/>
            </a:pP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Sưu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tầm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một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số</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bài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văn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thơ</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viết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về</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mùa</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xuân</a:t>
            </a:r>
            <a:r>
              <a:rPr lang="en-US" sz="3600" b="1" dirty="0" smtClean="0">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600" b="1" dirty="0">
                <a:solidFill>
                  <a:prstClr val="black"/>
                </a:solidFill>
                <a:latin typeface="Times New Roman" panose="02020603050405020304" pitchFamily="18" charset="0"/>
                <a:cs typeface="Times New Roman" panose="02020603050405020304" pitchFamily="18" charset="0"/>
              </a:rPr>
              <a:t>V</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ẽ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bức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xuân</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09737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5477" y="2207891"/>
            <a:ext cx="3572619" cy="2087020"/>
          </a:xfrm>
          <a:prstGeom prst="rect">
            <a:avLst/>
          </a:prstGeom>
        </p:spPr>
      </p:pic>
      <p:graphicFrame>
        <p:nvGraphicFramePr>
          <p:cNvPr id="17" name="Table 16"/>
          <p:cNvGraphicFramePr>
            <a:graphicFrameLocks noGrp="1"/>
          </p:cNvGraphicFramePr>
          <p:nvPr>
            <p:extLst/>
          </p:nvPr>
        </p:nvGraphicFramePr>
        <p:xfrm>
          <a:off x="512619" y="193193"/>
          <a:ext cx="10695708" cy="1995826"/>
        </p:xfrm>
        <a:graphic>
          <a:graphicData uri="http://schemas.openxmlformats.org/drawingml/2006/table">
            <a:tbl>
              <a:tblPr firstRow="1" bandRow="1">
                <a:tableStyleId>{5C22544A-7EE6-4342-B048-85BDC9FD1C3A}</a:tableStyleId>
              </a:tblPr>
              <a:tblGrid>
                <a:gridCol w="3565236">
                  <a:extLst>
                    <a:ext uri="{9D8B030D-6E8A-4147-A177-3AD203B41FA5}">
                      <a16:colId xmlns:a16="http://schemas.microsoft.com/office/drawing/2014/main" val="1392853465"/>
                    </a:ext>
                  </a:extLst>
                </a:gridCol>
                <a:gridCol w="3565236">
                  <a:extLst>
                    <a:ext uri="{9D8B030D-6E8A-4147-A177-3AD203B41FA5}">
                      <a16:colId xmlns:a16="http://schemas.microsoft.com/office/drawing/2014/main" val="4045564744"/>
                    </a:ext>
                  </a:extLst>
                </a:gridCol>
                <a:gridCol w="3565236">
                  <a:extLst>
                    <a:ext uri="{9D8B030D-6E8A-4147-A177-3AD203B41FA5}">
                      <a16:colId xmlns:a16="http://schemas.microsoft.com/office/drawing/2014/main" val="885514302"/>
                    </a:ext>
                  </a:extLst>
                </a:gridCol>
              </a:tblGrid>
              <a:tr h="997913">
                <a:tc>
                  <a:txBody>
                    <a:bodyPr/>
                    <a:lstStyle/>
                    <a:p>
                      <a:pPr algn="ctr"/>
                      <a:r>
                        <a:rPr lang="en-US" sz="3200" dirty="0" smtClean="0">
                          <a:latin typeface="Arial" panose="020B0604020202020204" pitchFamily="34" charset="0"/>
                          <a:cs typeface="Arial" panose="020B0604020202020204" pitchFamily="34" charset="0"/>
                        </a:rPr>
                        <a:t>MIỀN</a:t>
                      </a:r>
                      <a:r>
                        <a:rPr lang="en-US" sz="3200" baseline="0" dirty="0" smtClean="0">
                          <a:latin typeface="Arial" panose="020B0604020202020204" pitchFamily="34" charset="0"/>
                          <a:cs typeface="Arial" panose="020B0604020202020204" pitchFamily="34" charset="0"/>
                        </a:rPr>
                        <a:t> BẮC</a:t>
                      </a:r>
                      <a:endParaRPr lang="en-US" sz="3200" dirty="0">
                        <a:latin typeface="Arial" panose="020B0604020202020204" pitchFamily="34" charset="0"/>
                        <a:cs typeface="Arial" panose="020B0604020202020204" pitchFamily="34" charset="0"/>
                      </a:endParaRPr>
                    </a:p>
                  </a:txBody>
                  <a:tcPr>
                    <a:solidFill>
                      <a:srgbClr val="00B050"/>
                    </a:solidFill>
                  </a:tcPr>
                </a:tc>
                <a:tc>
                  <a:txBody>
                    <a:bodyPr/>
                    <a:lstStyle/>
                    <a:p>
                      <a:pPr algn="ctr"/>
                      <a:r>
                        <a:rPr lang="en-US" sz="3200" dirty="0" smtClean="0">
                          <a:latin typeface="Arial" panose="020B0604020202020204" pitchFamily="34" charset="0"/>
                          <a:cs typeface="Arial" panose="020B0604020202020204" pitchFamily="34" charset="0"/>
                        </a:rPr>
                        <a:t>MIỀN</a:t>
                      </a:r>
                      <a:r>
                        <a:rPr lang="en-US" sz="3200" baseline="0" dirty="0" smtClean="0">
                          <a:latin typeface="Arial" panose="020B0604020202020204" pitchFamily="34" charset="0"/>
                          <a:cs typeface="Arial" panose="020B0604020202020204" pitchFamily="34" charset="0"/>
                        </a:rPr>
                        <a:t> TRUNG</a:t>
                      </a:r>
                      <a:endParaRPr lang="en-US" sz="3200" dirty="0">
                        <a:latin typeface="Arial" panose="020B0604020202020204" pitchFamily="34" charset="0"/>
                        <a:cs typeface="Arial" panose="020B0604020202020204" pitchFamily="34" charset="0"/>
                      </a:endParaRPr>
                    </a:p>
                  </a:txBody>
                  <a:tcPr>
                    <a:solidFill>
                      <a:srgbClr val="00B050"/>
                    </a:solidFill>
                  </a:tcPr>
                </a:tc>
                <a:tc>
                  <a:txBody>
                    <a:bodyPr/>
                    <a:lstStyle/>
                    <a:p>
                      <a:pPr algn="ctr"/>
                      <a:r>
                        <a:rPr lang="en-US" sz="3200" dirty="0" smtClean="0">
                          <a:latin typeface="Arial" panose="020B0604020202020204" pitchFamily="34" charset="0"/>
                          <a:cs typeface="Arial" panose="020B0604020202020204" pitchFamily="34" charset="0"/>
                        </a:rPr>
                        <a:t>MIỀN</a:t>
                      </a:r>
                      <a:r>
                        <a:rPr lang="en-US" sz="3200" baseline="0" dirty="0" smtClean="0">
                          <a:latin typeface="Arial" panose="020B0604020202020204" pitchFamily="34" charset="0"/>
                          <a:cs typeface="Arial" panose="020B0604020202020204" pitchFamily="34" charset="0"/>
                        </a:rPr>
                        <a:t> NAM</a:t>
                      </a:r>
                      <a:endParaRPr lang="en-US" sz="3200" dirty="0">
                        <a:latin typeface="Arial" panose="020B0604020202020204" pitchFamily="34" charset="0"/>
                        <a:cs typeface="Arial" panose="020B0604020202020204" pitchFamily="34" charset="0"/>
                      </a:endParaRPr>
                    </a:p>
                  </a:txBody>
                  <a:tcPr>
                    <a:solidFill>
                      <a:srgbClr val="00B050"/>
                    </a:solidFill>
                  </a:tcPr>
                </a:tc>
                <a:extLst>
                  <a:ext uri="{0D108BD9-81ED-4DB2-BD59-A6C34878D82A}">
                    <a16:rowId xmlns:a16="http://schemas.microsoft.com/office/drawing/2014/main" val="757819379"/>
                  </a:ext>
                </a:extLst>
              </a:tr>
              <a:tr h="997913">
                <a:tc>
                  <a:txBody>
                    <a:bodyPr/>
                    <a:lstStyle/>
                    <a:p>
                      <a:pPr algn="ctr"/>
                      <a:r>
                        <a:rPr lang="en-US" sz="3200" b="1" dirty="0" smtClean="0">
                          <a:latin typeface="Arial" panose="020B0604020202020204" pitchFamily="34" charset="0"/>
                          <a:cs typeface="Arial" panose="020B0604020202020204" pitchFamily="34" charset="0"/>
                        </a:rPr>
                        <a:t>1,</a:t>
                      </a:r>
                      <a:r>
                        <a:rPr lang="en-US" sz="3200" b="1" baseline="0" dirty="0" smtClean="0">
                          <a:latin typeface="Arial" panose="020B0604020202020204" pitchFamily="34" charset="0"/>
                          <a:cs typeface="Arial" panose="020B0604020202020204" pitchFamily="34" charset="0"/>
                        </a:rPr>
                        <a:t> 6</a:t>
                      </a:r>
                      <a:endParaRPr lang="en-US" sz="3200" b="1" dirty="0">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pPr algn="ctr"/>
                      <a:r>
                        <a:rPr lang="en-US" sz="3200" b="1" dirty="0" smtClean="0">
                          <a:latin typeface="Arial" panose="020B0604020202020204" pitchFamily="34" charset="0"/>
                          <a:cs typeface="Arial" panose="020B0604020202020204" pitchFamily="34" charset="0"/>
                        </a:rPr>
                        <a:t>3, 5</a:t>
                      </a:r>
                      <a:endParaRPr lang="en-US" sz="3200" b="1" dirty="0">
                        <a:latin typeface="Arial" panose="020B0604020202020204" pitchFamily="34" charset="0"/>
                        <a:cs typeface="Arial" panose="020B0604020202020204" pitchFamily="34" charset="0"/>
                      </a:endParaRPr>
                    </a:p>
                  </a:txBody>
                  <a:tcPr>
                    <a:solidFill>
                      <a:schemeClr val="accent2">
                        <a:lumMod val="20000"/>
                        <a:lumOff val="80000"/>
                      </a:schemeClr>
                    </a:solidFill>
                  </a:tcPr>
                </a:tc>
                <a:tc>
                  <a:txBody>
                    <a:bodyPr/>
                    <a:lstStyle/>
                    <a:p>
                      <a:pPr algn="ctr"/>
                      <a:r>
                        <a:rPr lang="en-US" sz="3200" b="1" dirty="0" smtClean="0">
                          <a:latin typeface="Arial" panose="020B0604020202020204" pitchFamily="34" charset="0"/>
                          <a:cs typeface="Arial" panose="020B0604020202020204" pitchFamily="34" charset="0"/>
                        </a:rPr>
                        <a:t>2, 4</a:t>
                      </a:r>
                      <a:endParaRPr lang="en-US" sz="3200" b="1" dirty="0">
                        <a:latin typeface="Arial" panose="020B0604020202020204" pitchFamily="34" charset="0"/>
                        <a:cs typeface="Arial" panose="020B0604020202020204" pitchFamily="34" charset="0"/>
                      </a:endParaRPr>
                    </a:p>
                  </a:txBody>
                  <a:tcPr>
                    <a:solidFill>
                      <a:schemeClr val="accent2">
                        <a:lumMod val="20000"/>
                        <a:lumOff val="80000"/>
                      </a:schemeClr>
                    </a:solidFill>
                  </a:tcPr>
                </a:tc>
                <a:extLst>
                  <a:ext uri="{0D108BD9-81ED-4DB2-BD59-A6C34878D82A}">
                    <a16:rowId xmlns:a16="http://schemas.microsoft.com/office/drawing/2014/main" val="2599728367"/>
                  </a:ext>
                </a:extLst>
              </a:tr>
            </a:tbl>
          </a:graphicData>
        </a:graphic>
      </p:graphicFrame>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1515" t="3837" r="1515" b="2825"/>
          <a:stretch/>
        </p:blipFill>
        <p:spPr>
          <a:xfrm>
            <a:off x="512619" y="2189020"/>
            <a:ext cx="3380508" cy="2105890"/>
          </a:xfrm>
          <a:prstGeom prst="rect">
            <a:avLst/>
          </a:prstGeom>
        </p:spPr>
      </p:pic>
      <p:sp>
        <p:nvSpPr>
          <p:cNvPr id="20" name="Rectangle 19"/>
          <p:cNvSpPr/>
          <p:nvPr/>
        </p:nvSpPr>
        <p:spPr>
          <a:xfrm rot="10800000" flipV="1">
            <a:off x="512615" y="2189019"/>
            <a:ext cx="623455" cy="44334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1</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615" y="4450132"/>
            <a:ext cx="3380512" cy="2393580"/>
          </a:xfrm>
          <a:prstGeom prst="rect">
            <a:avLst/>
          </a:prstGeom>
        </p:spPr>
      </p:pic>
      <p:sp>
        <p:nvSpPr>
          <p:cNvPr id="22" name="Rectangle 21"/>
          <p:cNvSpPr/>
          <p:nvPr/>
        </p:nvSpPr>
        <p:spPr>
          <a:xfrm rot="10800000" flipV="1">
            <a:off x="525595" y="4450132"/>
            <a:ext cx="717415" cy="45047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6</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rot="10800000" flipV="1">
            <a:off x="4099768" y="2208934"/>
            <a:ext cx="657970" cy="39485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3</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5480" y="4450132"/>
            <a:ext cx="3572617" cy="2393580"/>
          </a:xfrm>
          <a:prstGeom prst="rect">
            <a:avLst/>
          </a:prstGeom>
        </p:spPr>
      </p:pic>
      <p:sp>
        <p:nvSpPr>
          <p:cNvPr id="10" name="Rectangle 9"/>
          <p:cNvSpPr/>
          <p:nvPr/>
        </p:nvSpPr>
        <p:spPr>
          <a:xfrm rot="10800000" flipV="1">
            <a:off x="4085479" y="4442552"/>
            <a:ext cx="786557" cy="42429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5</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0450" y="2208934"/>
            <a:ext cx="3357878" cy="2063029"/>
          </a:xfrm>
          <a:prstGeom prst="rect">
            <a:avLst/>
          </a:prstGeom>
        </p:spPr>
      </p:pic>
      <p:sp>
        <p:nvSpPr>
          <p:cNvPr id="12" name="Rectangle 11"/>
          <p:cNvSpPr/>
          <p:nvPr/>
        </p:nvSpPr>
        <p:spPr>
          <a:xfrm rot="10800000" flipV="1">
            <a:off x="7849076" y="2207890"/>
            <a:ext cx="709139" cy="44959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9076" y="4450131"/>
            <a:ext cx="3359251" cy="2393581"/>
          </a:xfrm>
          <a:prstGeom prst="rect">
            <a:avLst/>
          </a:prstGeom>
        </p:spPr>
      </p:pic>
      <p:sp>
        <p:nvSpPr>
          <p:cNvPr id="14" name="Rectangle 13"/>
          <p:cNvSpPr/>
          <p:nvPr/>
        </p:nvSpPr>
        <p:spPr>
          <a:xfrm rot="10800000" flipV="1">
            <a:off x="7812057" y="4438092"/>
            <a:ext cx="746158" cy="4625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4</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53142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96627" y="0"/>
            <a:ext cx="5494973" cy="6858000"/>
          </a:xfrm>
          <a:prstGeom prst="rect">
            <a:avLst/>
          </a:prstGeom>
        </p:spPr>
      </p:pic>
    </p:spTree>
    <p:extLst>
      <p:ext uri="{BB962C8B-B14F-4D97-AF65-F5344CB8AC3E}">
        <p14:creationId xmlns:p14="http://schemas.microsoft.com/office/powerpoint/2010/main" val="130911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2452" y="257906"/>
            <a:ext cx="11282516" cy="61567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02507" y="287402"/>
            <a:ext cx="5868538" cy="2347032"/>
          </a:xfrm>
          <a:prstGeom prst="rect">
            <a:avLst/>
          </a:prstGeom>
          <a:solidFill>
            <a:schemeClr val="accent6">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a:r>
              <a:rPr lang="en-US" sz="3600" b="1" u="sng" dirty="0" err="1">
                <a:solidFill>
                  <a:srgbClr val="CC00CC"/>
                </a:solidFill>
                <a:latin typeface="Times New Roman" panose="02020603050405020304" pitchFamily="18" charset="0"/>
                <a:cs typeface="Times New Roman" panose="02020603050405020304" pitchFamily="18" charset="0"/>
              </a:rPr>
              <a:t>Bài</a:t>
            </a:r>
            <a:r>
              <a:rPr lang="en-US" sz="3600" b="1" u="sng" dirty="0">
                <a:solidFill>
                  <a:srgbClr val="CC00CC"/>
                </a:solidFill>
                <a:latin typeface="Times New Roman" panose="02020603050405020304" pitchFamily="18" charset="0"/>
                <a:cs typeface="Times New Roman" panose="02020603050405020304" pitchFamily="18" charset="0"/>
              </a:rPr>
              <a:t> 5</a:t>
            </a:r>
            <a:r>
              <a:rPr lang="en-US" sz="3600" b="1" dirty="0">
                <a:solidFill>
                  <a:srgbClr val="CC00CC"/>
                </a:solidFill>
                <a:latin typeface="Times New Roman" panose="02020603050405020304" pitchFamily="18" charset="0"/>
                <a:cs typeface="Times New Roman" panose="02020603050405020304" pitchFamily="18" charset="0"/>
              </a:rPr>
              <a:t>: </a:t>
            </a:r>
            <a:endParaRPr lang="en-US" sz="3600" b="1" dirty="0" smtClean="0">
              <a:solidFill>
                <a:srgbClr val="CC00CC"/>
              </a:solidFill>
              <a:latin typeface="Times New Roman" panose="02020603050405020304" pitchFamily="18" charset="0"/>
              <a:cs typeface="Times New Roman" panose="02020603050405020304" pitchFamily="18" charset="0"/>
            </a:endParaRPr>
          </a:p>
          <a:p>
            <a:pPr algn="ctr"/>
            <a:r>
              <a:rPr lang="en-US" sz="3600" b="1" dirty="0" smtClean="0">
                <a:solidFill>
                  <a:srgbClr val="FF0000"/>
                </a:solidFill>
                <a:latin typeface="Times New Roman" panose="02020603050405020304" pitchFamily="18" charset="0"/>
                <a:cs typeface="Times New Roman" panose="02020603050405020304" pitchFamily="18" charset="0"/>
              </a:rPr>
              <a:t>SẮC </a:t>
            </a:r>
            <a:r>
              <a:rPr lang="en-US" sz="3600" b="1" dirty="0">
                <a:solidFill>
                  <a:srgbClr val="FF0000"/>
                </a:solidFill>
                <a:latin typeface="Times New Roman" panose="02020603050405020304" pitchFamily="18" charset="0"/>
                <a:cs typeface="Times New Roman" panose="02020603050405020304" pitchFamily="18" charset="0"/>
              </a:rPr>
              <a:t>MÀU TRĂM MIỀN</a:t>
            </a:r>
            <a:endParaRPr lang="en-US" sz="3600" dirty="0"/>
          </a:p>
        </p:txBody>
      </p:sp>
      <p:cxnSp>
        <p:nvCxnSpPr>
          <p:cNvPr id="4" name="Straight Arrow Connector 3"/>
          <p:cNvCxnSpPr/>
          <p:nvPr/>
        </p:nvCxnSpPr>
        <p:spPr>
          <a:xfrm flipH="1">
            <a:off x="1364225" y="2654710"/>
            <a:ext cx="3060291" cy="1725561"/>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32012" y="4527751"/>
            <a:ext cx="4192504" cy="1200329"/>
          </a:xfrm>
          <a:prstGeom prst="rect">
            <a:avLst/>
          </a:prstGeom>
          <a:noFill/>
        </p:spPr>
        <p:txBody>
          <a:bodyPr wrap="square" rtlCol="0">
            <a:spAutoFit/>
          </a:bodyPr>
          <a:lstStyle/>
          <a:p>
            <a:r>
              <a:rPr lang="en-US" sz="3600" b="1" i="1" dirty="0" err="1">
                <a:solidFill>
                  <a:srgbClr val="0000CC"/>
                </a:solidFill>
                <a:latin typeface="Times New Roman" panose="02020603050405020304" pitchFamily="18" charset="0"/>
                <a:cs typeface="Times New Roman" panose="02020603050405020304" pitchFamily="18" charset="0"/>
              </a:rPr>
              <a:t>Tháng</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Giêng</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mơ</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về</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trăng</a:t>
            </a:r>
            <a:r>
              <a:rPr lang="en-US" sz="3600" b="1" i="1" dirty="0">
                <a:solidFill>
                  <a:srgbClr val="0000CC"/>
                </a:solidFill>
                <a:latin typeface="Times New Roman" panose="02020603050405020304" pitchFamily="18" charset="0"/>
                <a:cs typeface="Times New Roman" panose="02020603050405020304" pitchFamily="18" charset="0"/>
              </a:rPr>
              <a:t> non </a:t>
            </a:r>
            <a:r>
              <a:rPr lang="en-US" sz="3600" b="1" i="1" dirty="0" err="1">
                <a:solidFill>
                  <a:srgbClr val="0000CC"/>
                </a:solidFill>
                <a:latin typeface="Times New Roman" panose="02020603050405020304" pitchFamily="18" charset="0"/>
                <a:cs typeface="Times New Roman" panose="02020603050405020304" pitchFamily="18" charset="0"/>
              </a:rPr>
              <a:t>rét</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ngọt</a:t>
            </a:r>
            <a:endParaRPr lang="en-US" sz="3600" b="1" i="1" dirty="0">
              <a:solidFill>
                <a:srgbClr val="00B050"/>
              </a:solidFill>
              <a:latin typeface="Times New Roman" pitchFamily="18" charset="0"/>
              <a:cs typeface="Times New Roman" pitchFamily="18" charset="0"/>
            </a:endParaRPr>
          </a:p>
        </p:txBody>
      </p:sp>
      <p:cxnSp>
        <p:nvCxnSpPr>
          <p:cNvPr id="26" name="Straight Arrow Connector 25"/>
          <p:cNvCxnSpPr/>
          <p:nvPr/>
        </p:nvCxnSpPr>
        <p:spPr>
          <a:xfrm>
            <a:off x="6084639" y="2654710"/>
            <a:ext cx="0" cy="1725561"/>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05428" y="4484126"/>
            <a:ext cx="3314991" cy="584775"/>
          </a:xfrm>
          <a:prstGeom prst="rect">
            <a:avLst/>
          </a:prstGeom>
          <a:noFill/>
        </p:spPr>
        <p:txBody>
          <a:bodyPr wrap="square" rtlCol="0">
            <a:spAutoFit/>
          </a:bodyPr>
          <a:lstStyle/>
          <a:p>
            <a:r>
              <a:rPr lang="en-US" sz="3200" b="1" i="1" dirty="0" err="1">
                <a:solidFill>
                  <a:srgbClr val="0000CC"/>
                </a:solidFill>
                <a:latin typeface="Times New Roman" panose="02020603050405020304" pitchFamily="18" charset="0"/>
                <a:cs typeface="Times New Roman" panose="02020603050405020304" pitchFamily="18" charset="0"/>
              </a:rPr>
              <a:t>Chuyện</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cơm</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hến</a:t>
            </a:r>
            <a:endParaRPr lang="en-US" sz="3200" b="1" i="1" dirty="0">
              <a:solidFill>
                <a:srgbClr val="00B050"/>
              </a:solidFill>
              <a:latin typeface="Times New Roman" pitchFamily="18" charset="0"/>
              <a:cs typeface="Times New Roman" pitchFamily="18" charset="0"/>
            </a:endParaRPr>
          </a:p>
        </p:txBody>
      </p:sp>
      <p:cxnSp>
        <p:nvCxnSpPr>
          <p:cNvPr id="29" name="Straight Arrow Connector 28"/>
          <p:cNvCxnSpPr/>
          <p:nvPr/>
        </p:nvCxnSpPr>
        <p:spPr>
          <a:xfrm>
            <a:off x="7279243" y="2654710"/>
            <a:ext cx="2987392" cy="1755051"/>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857398" y="4512997"/>
            <a:ext cx="3111691" cy="646331"/>
          </a:xfrm>
          <a:prstGeom prst="rect">
            <a:avLst/>
          </a:prstGeom>
          <a:noFill/>
        </p:spPr>
        <p:txBody>
          <a:bodyPr wrap="square" rtlCol="0">
            <a:spAutoFit/>
          </a:bodyPr>
          <a:lstStyle/>
          <a:p>
            <a:r>
              <a:rPr lang="en-US" sz="3600" b="1" i="1" dirty="0" err="1">
                <a:solidFill>
                  <a:srgbClr val="0000CC"/>
                </a:solidFill>
                <a:latin typeface="Times New Roman" panose="02020603050405020304" pitchFamily="18" charset="0"/>
                <a:cs typeface="Times New Roman" panose="02020603050405020304" pitchFamily="18" charset="0"/>
              </a:rPr>
              <a:t>Hội</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lồng</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tồng</a:t>
            </a:r>
            <a:endParaRPr lang="en-US" sz="3600" b="1" i="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118837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98528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373487" y="4171924"/>
            <a:ext cx="6465196" cy="1164285"/>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lang="en-US" sz="3733" b="1" dirty="0">
                <a:solidFill>
                  <a:srgbClr val="7030A0"/>
                </a:solidFill>
                <a:latin typeface="Times New Roman" pitchFamily="18" charset="0"/>
                <a:cs typeface="Times New Roman" pitchFamily="18" charset="0"/>
              </a:rPr>
              <a:t>3</a:t>
            </a:r>
            <a:r>
              <a:rPr kumimoji="0" lang="en-US" sz="3733"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a:t>
            </a:r>
            <a:r>
              <a:rPr kumimoji="0" lang="en-US" sz="3733" b="1" i="1" u="none" strike="noStrike" kern="1200" cap="none" spc="0" normalizeH="0" noProof="0" dirty="0" smtClean="0">
                <a:ln>
                  <a:noFill/>
                </a:ln>
                <a:solidFill>
                  <a:srgbClr val="7030A0"/>
                </a:solidFill>
                <a:effectLst/>
                <a:uLnTx/>
                <a:uFillTx/>
                <a:latin typeface="Times New Roman" pitchFamily="18" charset="0"/>
                <a:ea typeface="+mn-ea"/>
                <a:cs typeface="Times New Roman" pitchFamily="18" charset="0"/>
              </a:rPr>
              <a:t> </a:t>
            </a:r>
            <a:r>
              <a:rPr kumimoji="0" lang="en-US" sz="3733"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Cô</a:t>
            </a:r>
            <a:r>
              <a:rPr kumimoji="0" lang="en-US" sz="3733"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3733"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Tô</a:t>
            </a:r>
            <a:endParaRPr kumimoji="0" lang="en-US" sz="3733" b="1" i="1"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
        <p:nvSpPr>
          <p:cNvPr id="11" name="Rectangle 10"/>
          <p:cNvSpPr/>
          <p:nvPr/>
        </p:nvSpPr>
        <p:spPr bwMode="auto">
          <a:xfrm>
            <a:off x="8281115" y="4171924"/>
            <a:ext cx="3735203" cy="1201515"/>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lang="en-US" sz="3733" b="1" dirty="0">
                <a:solidFill>
                  <a:srgbClr val="000000"/>
                </a:solidFill>
                <a:latin typeface="Times New Roman" pitchFamily="18" charset="0"/>
                <a:cs typeface="Times New Roman" pitchFamily="18" charset="0"/>
              </a:rPr>
              <a:t>c</a:t>
            </a:r>
            <a:r>
              <a:rPr kumimoji="0" lang="en-US" sz="3733"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a:t>
            </a:r>
            <a:r>
              <a:rPr kumimoji="0" lang="en-US" sz="3733" b="1"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itchFamily="18" charset="0"/>
              </a:rPr>
              <a:t>Thơ</a:t>
            </a:r>
            <a:r>
              <a:rPr kumimoji="0" lang="en-US" sz="3733" b="1" i="0" u="none" strike="noStrike" kern="1200" cap="none" spc="0" normalizeH="0" noProof="0" dirty="0" smtClean="0">
                <a:ln>
                  <a:noFill/>
                </a:ln>
                <a:solidFill>
                  <a:srgbClr val="000000"/>
                </a:solidFill>
                <a:effectLst/>
                <a:uLnTx/>
                <a:uFillTx/>
                <a:latin typeface="Times New Roman" pitchFamily="18" charset="0"/>
                <a:ea typeface="+mn-ea"/>
                <a:cs typeface="Times New Roman" pitchFamily="18" charset="0"/>
              </a:rPr>
              <a:t> </a:t>
            </a:r>
            <a:endParaRPr kumimoji="0" lang="en-US" sz="3733"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2" name="Rectangle 11"/>
          <p:cNvSpPr/>
          <p:nvPr/>
        </p:nvSpPr>
        <p:spPr bwMode="auto">
          <a:xfrm>
            <a:off x="8281115" y="971567"/>
            <a:ext cx="3752136" cy="1272468"/>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lang="en-US" sz="3733" b="1" noProof="0" dirty="0">
                <a:solidFill>
                  <a:srgbClr val="000000"/>
                </a:solidFill>
                <a:latin typeface="Times New Roman" pitchFamily="18" charset="0"/>
                <a:cs typeface="Times New Roman" pitchFamily="18" charset="0"/>
              </a:rPr>
              <a:t>a</a:t>
            </a:r>
            <a:r>
              <a:rPr kumimoji="0" lang="en-US" sz="3733"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a:t>
            </a:r>
            <a:r>
              <a:rPr kumimoji="0" lang="en-US" sz="3733" b="1"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itchFamily="18" charset="0"/>
              </a:rPr>
              <a:t>Kí</a:t>
            </a:r>
            <a:endParaRPr kumimoji="0" lang="en-US" sz="3733"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5" name="Rectangle 14"/>
          <p:cNvSpPr/>
          <p:nvPr/>
        </p:nvSpPr>
        <p:spPr bwMode="auto">
          <a:xfrm>
            <a:off x="8281115" y="2645045"/>
            <a:ext cx="3752136" cy="1297516"/>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lang="en-US" sz="3733" b="1" dirty="0">
                <a:solidFill>
                  <a:srgbClr val="000000"/>
                </a:solidFill>
                <a:latin typeface="Times New Roman" pitchFamily="18" charset="0"/>
                <a:cs typeface="Times New Roman" pitchFamily="18" charset="0"/>
              </a:rPr>
              <a:t>b</a:t>
            </a:r>
            <a:r>
              <a:rPr kumimoji="0" lang="en-US" sz="3733"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a:t>
            </a:r>
            <a:r>
              <a:rPr kumimoji="0" lang="en-US" sz="3733" b="1"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itchFamily="18" charset="0"/>
              </a:rPr>
              <a:t>Truyện</a:t>
            </a:r>
            <a:endParaRPr kumimoji="0" lang="en-US" sz="3733"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cxnSp>
        <p:nvCxnSpPr>
          <p:cNvPr id="18" name="Straight Arrow Connector 17"/>
          <p:cNvCxnSpPr>
            <a:stCxn id="20" idx="3"/>
          </p:cNvCxnSpPr>
          <p:nvPr/>
        </p:nvCxnSpPr>
        <p:spPr bwMode="auto">
          <a:xfrm>
            <a:off x="6838682" y="3291353"/>
            <a:ext cx="1442434" cy="1481328"/>
          </a:xfrm>
          <a:prstGeom prst="straightConnector1">
            <a:avLst/>
          </a:prstGeom>
          <a:ln>
            <a:solidFill>
              <a:srgbClr val="FF0000"/>
            </a:solidFill>
            <a:headEnd type="none" w="med" len="med"/>
            <a:tailEnd type="arrow"/>
          </a:ln>
          <a:extLst/>
        </p:spPr>
        <p:style>
          <a:lnRef idx="3">
            <a:schemeClr val="dk1"/>
          </a:lnRef>
          <a:fillRef idx="0">
            <a:schemeClr val="dk1"/>
          </a:fillRef>
          <a:effectRef idx="2">
            <a:schemeClr val="dk1"/>
          </a:effectRef>
          <a:fontRef idx="minor">
            <a:schemeClr val="tx1"/>
          </a:fontRef>
        </p:style>
      </p:cxnSp>
      <p:cxnSp>
        <p:nvCxnSpPr>
          <p:cNvPr id="23" name="Straight Arrow Connector 22"/>
          <p:cNvCxnSpPr>
            <a:stCxn id="21" idx="3"/>
          </p:cNvCxnSpPr>
          <p:nvPr/>
        </p:nvCxnSpPr>
        <p:spPr bwMode="auto">
          <a:xfrm>
            <a:off x="6838682" y="1554793"/>
            <a:ext cx="1442433" cy="1736560"/>
          </a:xfrm>
          <a:prstGeom prst="straightConnector1">
            <a:avLst/>
          </a:prstGeom>
          <a:ln>
            <a:solidFill>
              <a:srgbClr val="FF0000"/>
            </a:solidFill>
            <a:headEnd type="none" w="med" len="med"/>
            <a:tailEnd type="arrow"/>
          </a:ln>
          <a:extLst/>
        </p:spPr>
        <p:style>
          <a:lnRef idx="3">
            <a:schemeClr val="dk1"/>
          </a:lnRef>
          <a:fillRef idx="0">
            <a:schemeClr val="dk1"/>
          </a:fillRef>
          <a:effectRef idx="2">
            <a:schemeClr val="dk1"/>
          </a:effectRef>
          <a:fontRef idx="minor">
            <a:schemeClr val="tx1"/>
          </a:fontRef>
        </p:style>
      </p:cxnSp>
      <p:cxnSp>
        <p:nvCxnSpPr>
          <p:cNvPr id="24" name="Straight Arrow Connector 23"/>
          <p:cNvCxnSpPr>
            <a:stCxn id="22" idx="3"/>
          </p:cNvCxnSpPr>
          <p:nvPr/>
        </p:nvCxnSpPr>
        <p:spPr bwMode="auto">
          <a:xfrm flipV="1">
            <a:off x="6838683" y="6136576"/>
            <a:ext cx="1459642" cy="13906"/>
          </a:xfrm>
          <a:prstGeom prst="straightConnector1">
            <a:avLst/>
          </a:prstGeom>
          <a:ln>
            <a:solidFill>
              <a:srgbClr val="FF0000"/>
            </a:solidFill>
            <a:headEnd type="none" w="med" len="med"/>
            <a:tailEnd type="arrow"/>
          </a:ln>
          <a:extLst/>
        </p:spPr>
        <p:style>
          <a:lnRef idx="3">
            <a:schemeClr val="dk1"/>
          </a:lnRef>
          <a:fillRef idx="0">
            <a:schemeClr val="dk1"/>
          </a:fillRef>
          <a:effectRef idx="2">
            <a:schemeClr val="dk1"/>
          </a:effectRef>
          <a:fontRef idx="minor">
            <a:schemeClr val="tx1"/>
          </a:fontRef>
        </p:style>
      </p:cxnSp>
      <p:cxnSp>
        <p:nvCxnSpPr>
          <p:cNvPr id="25" name="Straight Arrow Connector 24"/>
          <p:cNvCxnSpPr>
            <a:stCxn id="9" idx="3"/>
          </p:cNvCxnSpPr>
          <p:nvPr/>
        </p:nvCxnSpPr>
        <p:spPr bwMode="auto">
          <a:xfrm flipV="1">
            <a:off x="6838683" y="1569164"/>
            <a:ext cx="1442432" cy="3184903"/>
          </a:xfrm>
          <a:prstGeom prst="straightConnector1">
            <a:avLst/>
          </a:prstGeom>
          <a:ln>
            <a:solidFill>
              <a:srgbClr val="FF0000"/>
            </a:solidFill>
            <a:headEnd type="none" w="med" len="med"/>
            <a:tailEnd type="arrow"/>
          </a:ln>
          <a:extLst/>
        </p:spPr>
        <p:style>
          <a:lnRef idx="3">
            <a:schemeClr val="dk1"/>
          </a:lnRef>
          <a:fillRef idx="0">
            <a:schemeClr val="dk1"/>
          </a:fillRef>
          <a:effectRef idx="2">
            <a:schemeClr val="dk1"/>
          </a:effectRef>
          <a:fontRef idx="minor">
            <a:schemeClr val="tx1"/>
          </a:fontRef>
        </p:style>
      </p:cxnSp>
      <p:cxnSp>
        <p:nvCxnSpPr>
          <p:cNvPr id="204810" name="Straight Arrow Connector 28"/>
          <p:cNvCxnSpPr>
            <a:cxnSpLocks noChangeShapeType="1"/>
          </p:cNvCxnSpPr>
          <p:nvPr/>
        </p:nvCxnSpPr>
        <p:spPr bwMode="auto">
          <a:xfrm flipV="1">
            <a:off x="8534400" y="2372785"/>
            <a:ext cx="16933" cy="52916"/>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p:nvSpPr>
        <p:spPr bwMode="auto">
          <a:xfrm>
            <a:off x="373486" y="56432"/>
            <a:ext cx="6465197" cy="806449"/>
          </a:xfrm>
          <a:prstGeom prst="rect">
            <a:avLst/>
          </a:prstGeom>
          <a:solidFill>
            <a:srgbClr val="FFF2C9"/>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3733"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733"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Văn</a:t>
            </a:r>
            <a:r>
              <a:rPr kumimoji="0" lang="en-US" sz="3733"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sz="3733"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bản</a:t>
            </a:r>
            <a:endParaRPr kumimoji="0" lang="en-US" sz="3733"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9" name="Rectangle 18"/>
          <p:cNvSpPr/>
          <p:nvPr/>
        </p:nvSpPr>
        <p:spPr bwMode="auto">
          <a:xfrm>
            <a:off x="8281115" y="21093"/>
            <a:ext cx="3735203" cy="806449"/>
          </a:xfrm>
          <a:prstGeom prst="rect">
            <a:avLst/>
          </a:prstGeom>
          <a:solidFill>
            <a:srgbClr val="FFF2C9"/>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3733"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733"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Thể</a:t>
            </a:r>
            <a:r>
              <a:rPr kumimoji="0" lang="en-US" sz="3733"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sz="3733"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loại</a:t>
            </a:r>
            <a:endParaRPr kumimoji="0" lang="en-US" sz="3733"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20" name="Rectangle 19"/>
          <p:cNvSpPr/>
          <p:nvPr/>
        </p:nvSpPr>
        <p:spPr bwMode="auto">
          <a:xfrm>
            <a:off x="373485" y="2640145"/>
            <a:ext cx="6465197" cy="1302416"/>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lang="en-US" sz="3733" b="1" dirty="0">
                <a:solidFill>
                  <a:srgbClr val="7030A0"/>
                </a:solidFill>
                <a:latin typeface="Times New Roman" pitchFamily="18" charset="0"/>
                <a:cs typeface="Times New Roman" pitchFamily="18" charset="0"/>
              </a:rPr>
              <a:t>2</a:t>
            </a:r>
            <a:r>
              <a:rPr kumimoji="0" lang="en-US" sz="3733"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3733"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Mùa</a:t>
            </a:r>
            <a:r>
              <a:rPr kumimoji="0" lang="en-US" sz="3733"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3733"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xuân</a:t>
            </a:r>
            <a:r>
              <a:rPr kumimoji="0" lang="en-US" sz="3733"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3733"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nho</a:t>
            </a:r>
            <a:r>
              <a:rPr kumimoji="0" lang="en-US" sz="3733"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3733"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nhỏ</a:t>
            </a:r>
            <a:endParaRPr kumimoji="0" lang="en-US" sz="3733" b="1" i="1"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
        <p:nvSpPr>
          <p:cNvPr id="21" name="Rectangle 20"/>
          <p:cNvSpPr/>
          <p:nvPr/>
        </p:nvSpPr>
        <p:spPr bwMode="auto">
          <a:xfrm>
            <a:off x="373485" y="989237"/>
            <a:ext cx="6465197" cy="1131111"/>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lang="en-US" sz="3733" b="1" noProof="0" dirty="0" smtClean="0">
                <a:solidFill>
                  <a:srgbClr val="7030A0"/>
                </a:solidFill>
                <a:latin typeface="Times New Roman" pitchFamily="18" charset="0"/>
                <a:cs typeface="Times New Roman" pitchFamily="18" charset="0"/>
              </a:rPr>
              <a:t>1</a:t>
            </a:r>
            <a:r>
              <a:rPr kumimoji="0" lang="en-US" sz="3733"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3733"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Bức</a:t>
            </a:r>
            <a:r>
              <a:rPr kumimoji="0" lang="en-US" sz="3733"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3733"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tranh</a:t>
            </a:r>
            <a:r>
              <a:rPr kumimoji="0" lang="en-US" sz="3733"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3733"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của</a:t>
            </a:r>
            <a:r>
              <a:rPr kumimoji="0" lang="en-US" sz="3733"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3733"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em</a:t>
            </a:r>
            <a:r>
              <a:rPr kumimoji="0" lang="en-US" sz="3733"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3733"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gái</a:t>
            </a:r>
            <a:r>
              <a:rPr kumimoji="0" lang="en-US" sz="3733"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3733"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tôi</a:t>
            </a:r>
            <a:endParaRPr kumimoji="0" lang="en-US" sz="3733" b="1" i="1"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
        <p:nvSpPr>
          <p:cNvPr id="22" name="Rectangle 21"/>
          <p:cNvSpPr/>
          <p:nvPr/>
        </p:nvSpPr>
        <p:spPr bwMode="auto">
          <a:xfrm>
            <a:off x="389971" y="5504898"/>
            <a:ext cx="6448712" cy="1291167"/>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lang="en-US" sz="3733" b="1" dirty="0">
                <a:solidFill>
                  <a:srgbClr val="7030A0"/>
                </a:solidFill>
                <a:latin typeface="Times New Roman" pitchFamily="18" charset="0"/>
                <a:cs typeface="Times New Roman" pitchFamily="18" charset="0"/>
              </a:rPr>
              <a:t>4</a:t>
            </a:r>
            <a:r>
              <a:rPr kumimoji="0" lang="en-US" sz="3733"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3733"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Một</a:t>
            </a:r>
            <a:r>
              <a:rPr kumimoji="0" lang="en-US" sz="3733"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3733"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thứ</a:t>
            </a:r>
            <a:r>
              <a:rPr kumimoji="0" lang="en-US" sz="3733"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3733"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quà</a:t>
            </a:r>
            <a:r>
              <a:rPr kumimoji="0" lang="en-US" sz="3733"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3733"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của</a:t>
            </a:r>
            <a:r>
              <a:rPr kumimoji="0" lang="en-US" sz="3733"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3733"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lúa</a:t>
            </a:r>
            <a:r>
              <a:rPr kumimoji="0" lang="en-US" sz="3733"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non: </a:t>
            </a:r>
            <a:r>
              <a:rPr kumimoji="0" lang="en-US" sz="3733"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Cốm</a:t>
            </a:r>
            <a:endParaRPr kumimoji="0" lang="en-US" sz="3733" b="1" i="1"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
        <p:nvSpPr>
          <p:cNvPr id="26" name="Rectangle 25"/>
          <p:cNvSpPr/>
          <p:nvPr/>
        </p:nvSpPr>
        <p:spPr bwMode="auto">
          <a:xfrm>
            <a:off x="8281115" y="5504899"/>
            <a:ext cx="3752136" cy="1263355"/>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lang="en-US" sz="3733" b="1" dirty="0">
                <a:solidFill>
                  <a:srgbClr val="000000"/>
                </a:solidFill>
                <a:latin typeface="Times New Roman" pitchFamily="18" charset="0"/>
                <a:cs typeface="Times New Roman" pitchFamily="18" charset="0"/>
              </a:rPr>
              <a:t>d</a:t>
            </a:r>
            <a:r>
              <a:rPr kumimoji="0" lang="en-US" sz="3733"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a:t>
            </a:r>
            <a:r>
              <a:rPr lang="en-US" sz="3733" b="1" dirty="0" err="1" smtClean="0">
                <a:solidFill>
                  <a:srgbClr val="000000"/>
                </a:solidFill>
                <a:latin typeface="Times New Roman" pitchFamily="18" charset="0"/>
                <a:cs typeface="Times New Roman" pitchFamily="18" charset="0"/>
              </a:rPr>
              <a:t>Tuỳ</a:t>
            </a:r>
            <a:r>
              <a:rPr lang="en-US" sz="3733" b="1" dirty="0" smtClean="0">
                <a:solidFill>
                  <a:srgbClr val="000000"/>
                </a:solidFill>
                <a:latin typeface="Times New Roman" pitchFamily="18" charset="0"/>
                <a:cs typeface="Times New Roman" pitchFamily="18" charset="0"/>
              </a:rPr>
              <a:t> </a:t>
            </a:r>
            <a:r>
              <a:rPr lang="en-US" sz="3733" b="1" dirty="0" err="1" smtClean="0">
                <a:solidFill>
                  <a:srgbClr val="000000"/>
                </a:solidFill>
                <a:latin typeface="Times New Roman" pitchFamily="18" charset="0"/>
                <a:cs typeface="Times New Roman" pitchFamily="18" charset="0"/>
              </a:rPr>
              <a:t>bút</a:t>
            </a:r>
            <a:endParaRPr kumimoji="0" lang="en-US" sz="3733"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095481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04810"/>
                                        </p:tgtEl>
                                        <p:attrNameLst>
                                          <p:attrName>style.visibility</p:attrName>
                                        </p:attrNameLst>
                                      </p:cBhvr>
                                      <p:to>
                                        <p:strVal val="visible"/>
                                      </p:to>
                                    </p:set>
                                    <p:animEffect transition="in" filter="fade">
                                      <p:cBhvr>
                                        <p:cTn id="19" dur="500"/>
                                        <p:tgtEl>
                                          <p:spTgt spid="2048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5" grpId="0" animBg="1"/>
      <p:bldP spid="17" grpId="0" animBg="1"/>
      <p:bldP spid="19" grpId="0" animBg="1"/>
      <p:bldP spid="20" grpId="0" animBg="1"/>
      <p:bldP spid="21" grpId="0" animBg="1"/>
      <p:bldP spid="22" grpId="0" animBg="1"/>
      <p:bldP spid="2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1825</TotalTime>
  <Words>1977</Words>
  <Application>Microsoft Office PowerPoint</Application>
  <PresentationFormat>Widescreen</PresentationFormat>
  <Paragraphs>189</Paragraphs>
  <Slides>40</Slides>
  <Notes>6</Notes>
  <HiddenSlides>0</HiddenSlides>
  <MMClips>3</MMClips>
  <ScaleCrop>false</ScaleCrop>
  <HeadingPairs>
    <vt:vector size="6" baseType="variant">
      <vt:variant>
        <vt:lpstr>Fonts Used</vt:lpstr>
      </vt:variant>
      <vt:variant>
        <vt:i4>15</vt:i4>
      </vt:variant>
      <vt:variant>
        <vt:lpstr>Theme</vt:lpstr>
      </vt:variant>
      <vt:variant>
        <vt:i4>12</vt:i4>
      </vt:variant>
      <vt:variant>
        <vt:lpstr>Slide Titles</vt:lpstr>
      </vt:variant>
      <vt:variant>
        <vt:i4>40</vt:i4>
      </vt:variant>
    </vt:vector>
  </HeadingPairs>
  <TitlesOfParts>
    <vt:vector size="67" baseType="lpstr">
      <vt:lpstr>Calibri Light</vt:lpstr>
      <vt:lpstr>Arial</vt:lpstr>
      <vt:lpstr>等线</vt:lpstr>
      <vt:lpstr>VNI Brush</vt:lpstr>
      <vt:lpstr>Revue</vt:lpstr>
      <vt:lpstr>字魂35号-经典雅黑</vt:lpstr>
      <vt:lpstr>VNI-Times</vt:lpstr>
      <vt:lpstr>Wingdings</vt:lpstr>
      <vt:lpstr>Tahoma</vt:lpstr>
      <vt:lpstr>等线 Light</vt:lpstr>
      <vt:lpstr>Calibri</vt:lpstr>
      <vt:lpstr>Yeseva One</vt:lpstr>
      <vt:lpstr>VNI-Brush</vt:lpstr>
      <vt:lpstr>VNI-Fato</vt:lpstr>
      <vt:lpstr>Times New Roman</vt:lpstr>
      <vt:lpstr>Office Theme</vt:lpstr>
      <vt:lpstr>6_Office Theme</vt:lpstr>
      <vt:lpstr>4_Office Theme</vt:lpstr>
      <vt:lpstr>1_Office Theme</vt:lpstr>
      <vt:lpstr>10_Default Design</vt:lpstr>
      <vt:lpstr>1_​​</vt:lpstr>
      <vt:lpstr>2_​​</vt:lpstr>
      <vt:lpstr>4_​​</vt:lpstr>
      <vt:lpstr>3_Default Design</vt:lpstr>
      <vt:lpstr>5_​​</vt:lpstr>
      <vt:lpstr>6_​​</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Admin</cp:lastModifiedBy>
  <cp:revision>259</cp:revision>
  <dcterms:created xsi:type="dcterms:W3CDTF">2018-01-28T07:11:08Z</dcterms:created>
  <dcterms:modified xsi:type="dcterms:W3CDTF">2022-12-05T07:03:49Z</dcterms:modified>
</cp:coreProperties>
</file>