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702" r:id="rId3"/>
    <p:sldMasterId id="2147483717" r:id="rId4"/>
  </p:sldMasterIdLst>
  <p:notesMasterIdLst>
    <p:notesMasterId r:id="rId28"/>
  </p:notesMasterIdLst>
  <p:handoutMasterIdLst>
    <p:handoutMasterId r:id="rId29"/>
  </p:handoutMasterIdLst>
  <p:sldIdLst>
    <p:sldId id="4804" r:id="rId5"/>
    <p:sldId id="4795" r:id="rId6"/>
    <p:sldId id="4797" r:id="rId7"/>
    <p:sldId id="4798" r:id="rId8"/>
    <p:sldId id="4800" r:id="rId9"/>
    <p:sldId id="256" r:id="rId10"/>
    <p:sldId id="257" r:id="rId11"/>
    <p:sldId id="258" r:id="rId12"/>
    <p:sldId id="3336" r:id="rId13"/>
    <p:sldId id="3350" r:id="rId14"/>
    <p:sldId id="3351" r:id="rId15"/>
    <p:sldId id="4817" r:id="rId16"/>
    <p:sldId id="4816" r:id="rId17"/>
    <p:sldId id="4818" r:id="rId18"/>
    <p:sldId id="4814" r:id="rId19"/>
    <p:sldId id="4815" r:id="rId20"/>
    <p:sldId id="4824" r:id="rId21"/>
    <p:sldId id="4825" r:id="rId22"/>
    <p:sldId id="4823" r:id="rId23"/>
    <p:sldId id="4819" r:id="rId24"/>
    <p:sldId id="4826" r:id="rId25"/>
    <p:sldId id="3128" r:id="rId26"/>
    <p:sldId id="262" r:id="rId27"/>
  </p:sldIdLst>
  <p:sldSz cx="12192000" cy="6858000"/>
  <p:notesSz cx="6858000" cy="9144000"/>
  <p:custDataLst>
    <p:tags r:id="rId30"/>
  </p:custDataLst>
  <p:defaultText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28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83" autoAdjust="0"/>
  </p:normalViewPr>
  <p:slideViewPr>
    <p:cSldViewPr snapToGrid="0">
      <p:cViewPr varScale="1">
        <p:scale>
          <a:sx n="65" d="100"/>
          <a:sy n="65" d="100"/>
        </p:scale>
        <p:origin x="-834" y="-108"/>
      </p:cViewPr>
      <p:guideLst>
        <p:guide orient="horz" pos="2160"/>
        <p:guide pos="3840"/>
      </p:guideLst>
    </p:cSldViewPr>
  </p:slideViewPr>
  <p:notesTextViewPr>
    <p:cViewPr>
      <p:scale>
        <a:sx n="1" d="1"/>
        <a:sy n="1" d="1"/>
      </p:scale>
      <p:origin x="0" y="0"/>
    </p:cViewPr>
  </p:notesTextViewPr>
  <p:sorterViewPr>
    <p:cViewPr>
      <p:scale>
        <a:sx n="41" d="100"/>
        <a:sy n="4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cs typeface="Elsie" panose="02000000000000000000"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Elsie" panose="02000000000000000000" charset="0"/>
              </a:rPr>
              <a:t>2023/2/2</a:t>
            </a:fld>
            <a:endParaRPr lang="zh-CN" altLang="en-US">
              <a:cs typeface="Elsie" panose="02000000000000000000"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cs typeface="Elsie" panose="02000000000000000000"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Elsie" panose="02000000000000000000" charset="0"/>
              </a:rPr>
              <a:t>‹#›</a:t>
            </a:fld>
            <a:endParaRPr lang="zh-CN" altLang="en-US">
              <a:cs typeface="Elsie" panose="02000000000000000000" charset="0"/>
            </a:endParaRPr>
          </a:p>
        </p:txBody>
      </p:sp>
    </p:spTree>
    <p:extLst>
      <p:ext uri="{BB962C8B-B14F-4D97-AF65-F5344CB8AC3E}">
        <p14:creationId xmlns:p14="http://schemas.microsoft.com/office/powerpoint/2010/main" val="225147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Elsie" panose="02000000000000000000"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Elsie" panose="02000000000000000000" charset="0"/>
              </a:defRPr>
            </a:lvl1pPr>
          </a:lstStyle>
          <a:p>
            <a:fld id="{0914737D-9A9D-4C0F-B7E3-769C6FB1740C}" type="datetimeFigureOut">
              <a:rPr lang="zh-CN" altLang="en-US" smtClean="0"/>
              <a:t>2023/2/2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Elsie" panose="02000000000000000000"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cs typeface="Elsie" panose="02000000000000000000" charset="0"/>
              </a:defRPr>
            </a:lvl1pPr>
          </a:lstStyle>
          <a:p>
            <a:fld id="{58E3878B-08A8-41F5-8B46-A99D834D70D2}" type="slidenum">
              <a:rPr lang="zh-CN" altLang="en-US" smtClean="0"/>
              <a:t>‹#›</a:t>
            </a:fld>
            <a:endParaRPr lang="zh-CN" altLang="en-US"/>
          </a:p>
        </p:txBody>
      </p:sp>
    </p:spTree>
    <p:extLst>
      <p:ext uri="{BB962C8B-B14F-4D97-AF65-F5344CB8AC3E}">
        <p14:creationId xmlns:p14="http://schemas.microsoft.com/office/powerpoint/2010/main" val="227712803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Elsie" panose="02000000000000000000" charset="0"/>
      </a:defRPr>
    </a:lvl1pPr>
    <a:lvl2pPr marL="457189" algn="l" defTabSz="914377" rtl="0" eaLnBrk="1" latinLnBrk="0" hangingPunct="1">
      <a:defRPr sz="1200" kern="1200">
        <a:solidFill>
          <a:schemeClr val="tx1"/>
        </a:solidFill>
        <a:latin typeface="+mn-lt"/>
        <a:ea typeface="+mn-ea"/>
        <a:cs typeface="Elsie" panose="02000000000000000000" charset="0"/>
      </a:defRPr>
    </a:lvl2pPr>
    <a:lvl3pPr marL="914377" algn="l" defTabSz="914377" rtl="0" eaLnBrk="1" latinLnBrk="0" hangingPunct="1">
      <a:defRPr sz="1200" kern="1200">
        <a:solidFill>
          <a:schemeClr val="tx1"/>
        </a:solidFill>
        <a:latin typeface="+mn-lt"/>
        <a:ea typeface="+mn-ea"/>
        <a:cs typeface="Elsie" panose="02000000000000000000" charset="0"/>
      </a:defRPr>
    </a:lvl3pPr>
    <a:lvl4pPr marL="1371566" algn="l" defTabSz="914377" rtl="0" eaLnBrk="1" latinLnBrk="0" hangingPunct="1">
      <a:defRPr sz="1200" kern="1200">
        <a:solidFill>
          <a:schemeClr val="tx1"/>
        </a:solidFill>
        <a:latin typeface="+mn-lt"/>
        <a:ea typeface="+mn-ea"/>
        <a:cs typeface="Elsie" panose="02000000000000000000" charset="0"/>
      </a:defRPr>
    </a:lvl4pPr>
    <a:lvl5pPr marL="1828754" algn="l" defTabSz="914377" rtl="0" eaLnBrk="1" latinLnBrk="0" hangingPunct="1">
      <a:defRPr sz="1200" kern="1200">
        <a:solidFill>
          <a:schemeClr val="tx1"/>
        </a:solidFill>
        <a:latin typeface="+mn-lt"/>
        <a:ea typeface="+mn-ea"/>
        <a:cs typeface="Elsie" panose="02000000000000000000" charset="0"/>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8E3878B-08A8-41F5-8B46-A99D834D70D2}" type="slidenum">
              <a:rPr lang="zh-CN" altLang="en-US" smtClean="0"/>
              <a:t>1</a:t>
            </a:fld>
            <a:endParaRPr lang="zh-CN" altLang="en-US"/>
          </a:p>
        </p:txBody>
      </p:sp>
    </p:spTree>
    <p:extLst>
      <p:ext uri="{BB962C8B-B14F-4D97-AF65-F5344CB8AC3E}">
        <p14:creationId xmlns:p14="http://schemas.microsoft.com/office/powerpoint/2010/main" val="4384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fld id="{58E3878B-08A8-41F5-8B46-A99D834D70D2}"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6D1CB8D7-D0BF-4B35-B620-44BF3A438722}" type="slidenum">
              <a:rPr lang="zh-CN" altLang="en-US" smtClean="0">
                <a:solidFill>
                  <a:prstClr val="black"/>
                </a:solidFill>
                <a:latin typeface="Calibri"/>
                <a:ea typeface="宋体"/>
              </a:rPr>
              <a:pPr/>
              <a:t>12</a:t>
            </a:fld>
            <a:endParaRPr lang="zh-CN" altLang="en-US">
              <a:solidFill>
                <a:prstClr val="black"/>
              </a:solidFill>
              <a:latin typeface="Calibri"/>
              <a:ea typeface="宋体"/>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latin typeface="Calibri"/>
                <a:ea typeface="宋体"/>
              </a:rPr>
              <a:pPr/>
              <a:t>13</a:t>
            </a:fld>
            <a:endParaRPr lang="zh-CN" altLang="en-US">
              <a:solidFill>
                <a:prstClr val="black"/>
              </a:solidFill>
              <a:latin typeface="Calibri"/>
              <a:ea typeface="宋体"/>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latin typeface="Calibri"/>
                <a:ea typeface="宋体"/>
              </a:rPr>
              <a:pPr/>
              <a:t>14</a:t>
            </a:fld>
            <a:endParaRPr lang="zh-CN" altLang="en-US">
              <a:solidFill>
                <a:prstClr val="black"/>
              </a:solidFill>
              <a:latin typeface="Calibri"/>
              <a:ea typeface="宋体"/>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F7DF026A-EB96-4328-AEEA-CCCBCA102449}" type="slidenum">
              <a:rPr lang="zh-CN" altLang="en-US" smtClean="0">
                <a:solidFill>
                  <a:prstClr val="black"/>
                </a:solidFill>
                <a:latin typeface="Calibri"/>
                <a:ea typeface="宋体"/>
              </a:rPr>
              <a:pPr/>
              <a:t>15</a:t>
            </a:fld>
            <a:endParaRPr lang="zh-CN" altLang="en-US">
              <a:solidFill>
                <a:prstClr val="black"/>
              </a:solidFill>
              <a:latin typeface="Calibri"/>
              <a:ea typeface="宋体"/>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8E3878B-08A8-41F5-8B46-A99D834D70D2}" type="slidenum">
              <a:rPr lang="zh-CN" altLang="en-US" smtClean="0"/>
              <a:t>16</a:t>
            </a:fld>
            <a:endParaRPr lang="zh-CN" altLang="en-US"/>
          </a:p>
        </p:txBody>
      </p:sp>
    </p:spTree>
    <p:extLst>
      <p:ext uri="{BB962C8B-B14F-4D97-AF65-F5344CB8AC3E}">
        <p14:creationId xmlns:p14="http://schemas.microsoft.com/office/powerpoint/2010/main" val="380242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fld id="{58E3878B-08A8-41F5-8B46-A99D834D70D2}" type="slidenum">
              <a:rPr lang="zh-CN" altLang="en-US" smtClean="0">
                <a:solidFill>
                  <a:prstClr val="black"/>
                </a:solidFill>
                <a:latin typeface="Calibri"/>
                <a:ea typeface="宋体"/>
              </a:rPr>
              <a:pPr/>
              <a:t>17</a:t>
            </a:fld>
            <a:endParaRPr lang="zh-CN" altLang="en-US">
              <a:solidFill>
                <a:prstClr val="black"/>
              </a:solidFill>
              <a:latin typeface="Calibri"/>
              <a:ea typeface="宋体"/>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8E3878B-08A8-41F5-8B46-A99D834D70D2}" type="slidenum">
              <a:rPr lang="zh-CN" altLang="en-US" smtClean="0"/>
              <a:t>18</a:t>
            </a:fld>
            <a:endParaRPr lang="zh-CN" altLang="en-US"/>
          </a:p>
        </p:txBody>
      </p:sp>
    </p:spTree>
    <p:extLst>
      <p:ext uri="{BB962C8B-B14F-4D97-AF65-F5344CB8AC3E}">
        <p14:creationId xmlns:p14="http://schemas.microsoft.com/office/powerpoint/2010/main" val="69068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fld id="{58E3878B-08A8-41F5-8B46-A99D834D70D2}" type="slidenum">
              <a:rPr lang="zh-CN" altLang="en-US" smtClean="0">
                <a:solidFill>
                  <a:prstClr val="black"/>
                </a:solidFill>
                <a:latin typeface="Calibri"/>
                <a:ea typeface="宋体"/>
              </a:rPr>
              <a:pPr/>
              <a:t>19</a:t>
            </a:fld>
            <a:endParaRPr lang="zh-CN" altLang="en-US">
              <a:solidFill>
                <a:prstClr val="black"/>
              </a:solidFill>
              <a:latin typeface="Calibri"/>
              <a:ea typeface="宋体"/>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latin typeface="Calibri"/>
                <a:ea typeface="宋体"/>
              </a:rPr>
              <a:pPr/>
              <a:t>20</a:t>
            </a:fld>
            <a:endParaRPr lang="zh-CN" altLang="en-US">
              <a:solidFill>
                <a:prstClr val="black"/>
              </a:solidFill>
              <a:latin typeface="Calibri"/>
              <a:ea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8E3878B-08A8-41F5-8B46-A99D834D70D2}" type="slidenum">
              <a:rPr lang="zh-CN" altLang="en-US" smtClean="0"/>
              <a:t>2</a:t>
            </a:fld>
            <a:endParaRPr lang="zh-CN" altLang="en-US"/>
          </a:p>
        </p:txBody>
      </p:sp>
    </p:spTree>
    <p:extLst>
      <p:ext uri="{BB962C8B-B14F-4D97-AF65-F5344CB8AC3E}">
        <p14:creationId xmlns:p14="http://schemas.microsoft.com/office/powerpoint/2010/main" val="2853715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fld id="{58E3878B-08A8-41F5-8B46-A99D834D70D2}" type="slidenum">
              <a:rPr lang="zh-CN" altLang="en-US" smtClean="0">
                <a:solidFill>
                  <a:prstClr val="black"/>
                </a:solidFill>
                <a:latin typeface="Calibri"/>
                <a:ea typeface="宋体"/>
              </a:rPr>
              <a:pPr/>
              <a:t>21</a:t>
            </a:fld>
            <a:endParaRPr lang="zh-CN" altLang="en-US">
              <a:solidFill>
                <a:prstClr val="black"/>
              </a:solidFill>
              <a:latin typeface="Calibri"/>
              <a:ea typeface="宋体"/>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fld id="{58E3878B-08A8-41F5-8B46-A99D834D70D2}"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8E3878B-08A8-41F5-8B46-A99D834D70D2}" type="slidenum">
              <a:rPr lang="zh-CN" altLang="en-US" smtClean="0"/>
              <a:t>3</a:t>
            </a:fld>
            <a:endParaRPr lang="zh-CN" altLang="en-US"/>
          </a:p>
        </p:txBody>
      </p:sp>
    </p:spTree>
    <p:extLst>
      <p:ext uri="{BB962C8B-B14F-4D97-AF65-F5344CB8AC3E}">
        <p14:creationId xmlns:p14="http://schemas.microsoft.com/office/powerpoint/2010/main" val="418951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58E3878B-08A8-41F5-8B46-A99D834D70D2}" type="slidenum">
              <a:rPr lang="zh-CN" altLang="en-US" smtClean="0"/>
              <a:t>5</a:t>
            </a:fld>
            <a:endParaRPr lang="zh-CN" altLang="en-US"/>
          </a:p>
        </p:txBody>
      </p:sp>
    </p:spTree>
    <p:extLst>
      <p:ext uri="{BB962C8B-B14F-4D97-AF65-F5344CB8AC3E}">
        <p14:creationId xmlns:p14="http://schemas.microsoft.com/office/powerpoint/2010/main" val="168065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fld id="{58E3878B-08A8-41F5-8B46-A99D834D70D2}"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fld id="{58E3878B-08A8-41F5-8B46-A99D834D70D2}"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5"/>
          </p:nvPr>
        </p:nvSpPr>
        <p:spPr/>
        <p:txBody>
          <a:bodyPr/>
          <a:lstStyle/>
          <a:p>
            <a:fld id="{58E3878B-08A8-41F5-8B46-A99D834D70D2}"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F7DF026A-EB96-4328-AEEA-CCCBCA102449}"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zh-CN" altLang="en-US" dirty="0"/>
          </a:p>
        </p:txBody>
      </p:sp>
      <p:sp>
        <p:nvSpPr>
          <p:cNvPr id="4" name="灯片编号占位符 3"/>
          <p:cNvSpPr>
            <a:spLocks noGrp="1"/>
          </p:cNvSpPr>
          <p:nvPr>
            <p:ph type="sldNum" sz="quarter" idx="10"/>
          </p:nvPr>
        </p:nvSpPr>
        <p:spPr/>
        <p:txBody>
          <a:bodyPr/>
          <a:lstStyle/>
          <a:p>
            <a:fld id="{D911242B-E086-4BFA-A7CA-F34B92C86E2F}"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1D5F96B8-B8E9-45DE-9CB1-A76F52D020DF}"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31501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3DCF782-DF49-49F8-B8C3-A96D33D60A2B}"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3446408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C333DAA-FBB9-4E42-8944-68212F3F1FD0}"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1482428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429938EE-896E-4531-ACD0-1A6C392C2CAB}"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2378198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en-US" alt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FDFC630-DD72-46AA-ABED-0F4EC52C23DF}"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303640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en-US" alt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E54CDF-2F8F-4ACF-B6DF-6BFD2DA1E0CF}"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3589472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en-US" alt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708E9427-342C-4A51-B548-CE9D4A9B01DA}"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4106427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1FA1280-AC16-4F51-9D66-899E72C05E90}"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230001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C75DEB07-26BD-4C83-AAF3-73631BBB3DF6}"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953082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C7E0DF05-931E-4C29-B103-4EE3732D8C5C}"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3258745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3E9005F-71F7-4C8A-AB80-B0F639167690}" type="slidenum">
              <a:rPr lang="en-US" altLang="vi-VN" smtClean="0">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1372358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609600" y="1600201"/>
            <a:ext cx="53848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609600" y="3938590"/>
            <a:ext cx="53848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half" idx="3"/>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Date Placeholder 5"/>
          <p:cNvSpPr>
            <a:spLocks noGrp="1"/>
          </p:cNvSpPr>
          <p:nvPr>
            <p:ph type="dt" sz="half" idx="10"/>
          </p:nvPr>
        </p:nvSpPr>
        <p:spPr>
          <a:xfrm>
            <a:off x="609600" y="6245225"/>
            <a:ext cx="2844800" cy="476251"/>
          </a:xfrm>
        </p:spPr>
        <p:txBody>
          <a:bodyPr/>
          <a:lstStyle>
            <a:lvl1pPr>
              <a:defRPr/>
            </a:lvl1pPr>
          </a:lstStyle>
          <a:p>
            <a:endParaRPr lang="en-US" altLang="vi-VN">
              <a:solidFill>
                <a:prstClr val="black">
                  <a:tint val="75000"/>
                </a:prstClr>
              </a:solidFill>
            </a:endParaRPr>
          </a:p>
        </p:txBody>
      </p:sp>
      <p:sp>
        <p:nvSpPr>
          <p:cNvPr id="7" name="Footer Placeholder 6"/>
          <p:cNvSpPr>
            <a:spLocks noGrp="1"/>
          </p:cNvSpPr>
          <p:nvPr>
            <p:ph type="ftr" sz="quarter" idx="11"/>
          </p:nvPr>
        </p:nvSpPr>
        <p:spPr>
          <a:xfrm>
            <a:off x="4165600" y="6245225"/>
            <a:ext cx="3860800" cy="476251"/>
          </a:xfrm>
        </p:spPr>
        <p:txBody>
          <a:bodyPr/>
          <a:lstStyle>
            <a:lvl1pPr>
              <a:defRPr/>
            </a:lvl1pPr>
          </a:lstStyle>
          <a:p>
            <a:endParaRPr lang="en-US" altLang="vi-VN">
              <a:solidFill>
                <a:prstClr val="black">
                  <a:tint val="75000"/>
                </a:prstClr>
              </a:solidFill>
            </a:endParaRPr>
          </a:p>
        </p:txBody>
      </p:sp>
      <p:sp>
        <p:nvSpPr>
          <p:cNvPr id="8" name="Slide Number Placeholder 7"/>
          <p:cNvSpPr>
            <a:spLocks noGrp="1"/>
          </p:cNvSpPr>
          <p:nvPr>
            <p:ph type="sldNum" sz="quarter" idx="12"/>
          </p:nvPr>
        </p:nvSpPr>
        <p:spPr>
          <a:xfrm>
            <a:off x="8737600" y="6245225"/>
            <a:ext cx="2844800" cy="476251"/>
          </a:xfrm>
        </p:spPr>
        <p:txBody>
          <a:bodyPr/>
          <a:lstStyle>
            <a:lvl1pPr>
              <a:defRPr/>
            </a:lvl1pPr>
          </a:lstStyle>
          <a:p>
            <a:fld id="{F6D06BF4-C465-4488-9925-BCFE36A7857B}"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2616833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609600" y="6245225"/>
            <a:ext cx="2844800" cy="476251"/>
          </a:xfrm>
        </p:spPr>
        <p:txBody>
          <a:bodyPr/>
          <a:lstStyle>
            <a:lvl1pPr>
              <a:defRPr/>
            </a:lvl1pPr>
          </a:lstStyle>
          <a:p>
            <a:endParaRPr lang="en-US" altLang="vi-VN">
              <a:solidFill>
                <a:prstClr val="black">
                  <a:tint val="75000"/>
                </a:prstClr>
              </a:solidFill>
            </a:endParaRPr>
          </a:p>
        </p:txBody>
      </p:sp>
      <p:sp>
        <p:nvSpPr>
          <p:cNvPr id="4" name="Footer Placeholder 3"/>
          <p:cNvSpPr>
            <a:spLocks noGrp="1"/>
          </p:cNvSpPr>
          <p:nvPr>
            <p:ph type="ftr" sz="quarter" idx="11"/>
          </p:nvPr>
        </p:nvSpPr>
        <p:spPr>
          <a:xfrm>
            <a:off x="4165600" y="6245225"/>
            <a:ext cx="3860800" cy="476251"/>
          </a:xfrm>
        </p:spPr>
        <p:txBody>
          <a:bodyPr/>
          <a:lstStyle>
            <a:lvl1pPr>
              <a:defRPr/>
            </a:lvl1pPr>
          </a:lstStyle>
          <a:p>
            <a:endParaRPr lang="en-US" altLang="vi-VN">
              <a:solidFill>
                <a:prstClr val="black">
                  <a:tint val="75000"/>
                </a:prstClr>
              </a:solidFill>
            </a:endParaRPr>
          </a:p>
        </p:txBody>
      </p:sp>
      <p:sp>
        <p:nvSpPr>
          <p:cNvPr id="5" name="Slide Number Placeholder 4"/>
          <p:cNvSpPr>
            <a:spLocks noGrp="1"/>
          </p:cNvSpPr>
          <p:nvPr>
            <p:ph type="sldNum" sz="quarter" idx="12"/>
          </p:nvPr>
        </p:nvSpPr>
        <p:spPr>
          <a:xfrm>
            <a:off x="8737600" y="6245225"/>
            <a:ext cx="2844800" cy="476251"/>
          </a:xfrm>
        </p:spPr>
        <p:txBody>
          <a:bodyPr/>
          <a:lstStyle>
            <a:lvl1pPr>
              <a:defRPr/>
            </a:lvl1pPr>
          </a:lstStyle>
          <a:p>
            <a:fld id="{6CED189A-D608-48A5-A992-6478D8B936E2}"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3278752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080834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641259"/>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027969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895077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822524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436249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364189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995865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1524629"/>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200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451239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67043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83513"/>
      </p:ext>
    </p:extLst>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037575"/>
      </p:ext>
    </p:extLst>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080834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3641259"/>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027969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895077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822524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436249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364189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9958656"/>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1524629"/>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200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451239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670437"/>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83513"/>
      </p:ext>
    </p:extLst>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037575"/>
      </p:ext>
    </p:extLst>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9C9534-0F32-4F6C-B504-41DED8F2C292}" type="datetimeFigureOut">
              <a:rPr lang="zh-CN" altLang="en-US" smtClean="0"/>
              <a:t>2023/2/2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7981F4-9ED1-4070-85A5-37D8A3D8C1B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cs typeface="Elsie" panose="02000000000000000000" charset="0"/>
              </a:defRPr>
            </a:lvl1pPr>
          </a:lstStyle>
          <a:p>
            <a:fld id="{059C9534-0F32-4F6C-B504-41DED8F2C292}" type="datetimeFigureOut">
              <a:rPr lang="zh-CN" altLang="en-US" smtClean="0"/>
              <a:t>2023/2/2</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cs typeface="Elsie" panose="02000000000000000000" charset="0"/>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cs typeface="Elsie" panose="02000000000000000000" charset="0"/>
              </a:defRPr>
            </a:lvl1pPr>
          </a:lstStyle>
          <a:p>
            <a:fld id="{067981F4-9ED1-4070-85A5-37D8A3D8C1B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Elsie" panose="02000000000000000000"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Elsie" panose="02000000000000000000"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Elsie" panose="02000000000000000000"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Elsie" panose="02000000000000000000"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Elsie" panose="02000000000000000000"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Elsie" panose="02000000000000000000"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fontAlgn="base">
              <a:spcBef>
                <a:spcPct val="0"/>
              </a:spcBef>
              <a:spcAft>
                <a:spcPct val="0"/>
              </a:spcAft>
            </a:pPr>
            <a:endParaRPr lang="en-US" altLang="vi-VN">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fontAlgn="base">
              <a:spcBef>
                <a:spcPct val="0"/>
              </a:spcBef>
              <a:spcAft>
                <a:spcPct val="0"/>
              </a:spcAft>
            </a:pPr>
            <a:endParaRPr lang="en-US" altLang="vi-VN">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fontAlgn="base">
              <a:spcBef>
                <a:spcPct val="0"/>
              </a:spcBef>
              <a:spcAft>
                <a:spcPct val="0"/>
              </a:spcAft>
            </a:pPr>
            <a:fld id="{F0A773BE-66CA-4473-97D7-75C84A5D39EC}" type="slidenum">
              <a:rPr lang="en-US" altLang="vi-VN" smtClean="0">
                <a:solidFill>
                  <a:prstClr val="black">
                    <a:tint val="75000"/>
                  </a:prstClr>
                </a:solidFill>
                <a:latin typeface="Arial" panose="020B0604020202020204" pitchFamily="34" charset="0"/>
              </a:rPr>
              <a:pPr fontAlgn="base">
                <a:spcBef>
                  <a:spcPct val="0"/>
                </a:spcBef>
                <a:spcAft>
                  <a:spcPct val="0"/>
                </a:spcAft>
              </a:pPr>
              <a:t>‹#›</a:t>
            </a:fld>
            <a:endParaRPr lang="en-US" altLang="vi-VN">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25938303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 id="2147483677" r:id="rId13"/>
  </p:sldLayoutIdLs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cs typeface="Elsie" panose="02000000000000000000" charset="0"/>
              </a:defRPr>
            </a:lvl1p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cs typeface="Elsie" panose="02000000000000000000"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cs typeface="Elsie" panose="02000000000000000000" charset="0"/>
              </a:defRPr>
            </a:lvl1p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2237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Elsie" panose="02000000000000000000"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Elsie" panose="02000000000000000000"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Elsie" panose="02000000000000000000"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Elsie" panose="02000000000000000000"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Elsie" panose="02000000000000000000"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Elsie" panose="02000000000000000000"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cs typeface="Elsie" panose="02000000000000000000" charset="0"/>
              </a:defRPr>
            </a:lvl1pPr>
          </a:lstStyle>
          <a:p>
            <a:fld id="{059C9534-0F32-4F6C-B504-41DED8F2C292}" type="datetimeFigureOut">
              <a:rPr lang="zh-CN" altLang="en-US" smtClean="0">
                <a:solidFill>
                  <a:prstClr val="black">
                    <a:tint val="75000"/>
                  </a:prstClr>
                </a:solidFill>
              </a:rPr>
              <a:pPr/>
              <a:t>2023/2/2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cs typeface="Elsie" panose="02000000000000000000" charset="0"/>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cs typeface="Elsie" panose="02000000000000000000" charset="0"/>
              </a:defRPr>
            </a:lvl1pPr>
          </a:lstStyle>
          <a:p>
            <a:fld id="{067981F4-9ED1-4070-85A5-37D8A3D8C1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22371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Elsie" panose="02000000000000000000"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Elsie" panose="02000000000000000000"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Elsie" panose="02000000000000000000"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Elsie" panose="02000000000000000000"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Elsie" panose="02000000000000000000"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Elsie" panose="02000000000000000000"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image" Target="../media/image2.jpeg"/><Relationship Id="rId5" Type="http://schemas.openxmlformats.org/officeDocument/2006/relationships/audio" Target="../media/audio3.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image" Target="../media/image2.jpe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jpeg"/><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nowflakes on watercolour background | Free Vector">
            <a:extLst>
              <a:ext uri="{FF2B5EF4-FFF2-40B4-BE49-F238E27FC236}">
                <a16:creationId xmlns:a16="http://schemas.microsoft.com/office/drawing/2014/main" xmlns="" id="{DF031353-1AAE-4721-A8FE-ABD0212BF606}"/>
              </a:ext>
            </a:extLst>
          </p:cNvPr>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4205"/>
          <a:stretch/>
        </p:blipFill>
        <p:spPr bwMode="auto">
          <a:xfrm>
            <a:off x="2610976" y="1419622"/>
            <a:ext cx="7605109" cy="42779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95024" y="2404458"/>
            <a:ext cx="5853480" cy="2308324"/>
          </a:xfrm>
          <a:prstGeom prst="rect">
            <a:avLst/>
          </a:prstGeom>
        </p:spPr>
        <p:txBody>
          <a:bodyPr wrap="square" lIns="91438" tIns="45719" rIns="91438" bIns="45719">
            <a:spAutoFit/>
          </a:bodyPr>
          <a:lstStyle/>
          <a:p>
            <a:pPr algn="ctr">
              <a:defRPr/>
            </a:pPr>
            <a:r>
              <a:rPr lang="en-US" sz="4800" b="1" i="1">
                <a:latin typeface="Times New Roman" pitchFamily="18" charset="0"/>
                <a:cs typeface="Times New Roman" pitchFamily="18" charset="0"/>
                <a:sym typeface="Wingdings" pitchFamily="2" charset="2"/>
              </a:rPr>
              <a:t>MỖI BỨC ẢNH TRÊN NÓI VỀ ĐIỀU GÌ?</a:t>
            </a:r>
            <a:endParaRPr 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759562922"/>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2074" b="34332" l="799" r="96645">
                        <a14:foregroundMark x1="9425" y1="7143" x2="15495" y2="15899"/>
                        <a14:foregroundMark x1="10703" y1="6221" x2="10703" y2="6221"/>
                        <a14:foregroundMark x1="6869" y1="10138" x2="6869" y2="10138"/>
                        <a14:foregroundMark x1="61502" y1="5530" x2="62620" y2="16129"/>
                        <a14:foregroundMark x1="55591" y1="11060" x2="63898" y2="26498"/>
                        <a14:foregroundMark x1="17093" y1="10138" x2="21885" y2="17972"/>
                        <a14:foregroundMark x1="25719" y1="8065" x2="25719" y2="8065"/>
                        <a14:foregroundMark x1="78115" y1="10138" x2="86901" y2="25576"/>
                        <a14:foregroundMark x1="85942" y1="11982" x2="91534" y2="24654"/>
                        <a14:foregroundMark x1="78435" y1="6221" x2="78435" y2="6221"/>
                        <a14:foregroundMark x1="76837" y1="5069" x2="76837" y2="5069"/>
                        <a14:foregroundMark x1="78275" y1="5300" x2="78275" y2="5300"/>
                        <a14:foregroundMark x1="78115" y1="4839" x2="78115" y2="4839"/>
                        <a14:foregroundMark x1="13419" y1="20737" x2="26518" y2="25576"/>
                      </a14:backgroundRemoval>
                    </a14:imgEffect>
                  </a14:imgLayer>
                </a14:imgProps>
              </a:ext>
              <a:ext uri="{28A0092B-C50C-407E-A947-70E740481C1C}">
                <a14:useLocalDpi xmlns:a14="http://schemas.microsoft.com/office/drawing/2010/main" val="0"/>
              </a:ext>
            </a:extLst>
          </a:blip>
          <a:stretch>
            <a:fillRect/>
          </a:stretch>
        </p:blipFill>
        <p:spPr>
          <a:xfrm>
            <a:off x="-782740" y="1103579"/>
            <a:ext cx="13522903" cy="15795469"/>
          </a:xfrm>
          <a:prstGeom prst="rect">
            <a:avLst/>
          </a:prstGeom>
        </p:spPr>
      </p:pic>
      <p:pic>
        <p:nvPicPr>
          <p:cNvPr id="29" name="Picture 4" descr="Snowflakes on watercolour background | Free Vector">
            <a:extLst>
              <a:ext uri="{FF2B5EF4-FFF2-40B4-BE49-F238E27FC236}">
                <a16:creationId xmlns:a16="http://schemas.microsoft.com/office/drawing/2014/main" xmlns="" id="{DF031353-1AAE-4721-A8FE-ABD0212BF606}"/>
              </a:ext>
            </a:extLst>
          </p:cNvPr>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4205"/>
          <a:stretch/>
        </p:blipFill>
        <p:spPr bwMode="auto">
          <a:xfrm>
            <a:off x="2657716" y="553243"/>
            <a:ext cx="7605109" cy="86637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887757" y="584251"/>
            <a:ext cx="4728001" cy="692388"/>
          </a:xfrm>
          <a:prstGeom prst="rect">
            <a:avLst/>
          </a:prstGeom>
          <a:noFill/>
        </p:spPr>
        <p:txBody>
          <a:bodyPr wrap="none" lIns="121810" tIns="60905" rIns="121810" bIns="60905" rtlCol="0">
            <a:spAutoFit/>
          </a:bodyPr>
          <a:lstStyle/>
          <a:p>
            <a:pPr defTabSz="1218930"/>
            <a:r>
              <a:rPr lang="en-US" sz="3700" b="1" i="1" u="sng"/>
              <a:t>HOẠT ĐỘNG NHÓM</a:t>
            </a:r>
          </a:p>
        </p:txBody>
      </p:sp>
      <p:sp>
        <p:nvSpPr>
          <p:cNvPr id="25" name="TextBox 24"/>
          <p:cNvSpPr txBox="1"/>
          <p:nvPr/>
        </p:nvSpPr>
        <p:spPr>
          <a:xfrm>
            <a:off x="441719" y="2120423"/>
            <a:ext cx="1909868" cy="4062645"/>
          </a:xfrm>
          <a:prstGeom prst="rect">
            <a:avLst/>
          </a:prstGeom>
          <a:noFill/>
        </p:spPr>
        <p:txBody>
          <a:bodyPr wrap="square" lIns="121912" tIns="60956" rIns="121912" bIns="60956" rtlCol="0">
            <a:spAutoFit/>
          </a:bodyPr>
          <a:lstStyle/>
          <a:p>
            <a:pPr algn="ctr" defTabSz="1218930"/>
            <a:r>
              <a:rPr lang="en-US" sz="3200" b="1" i="1" u="sng">
                <a:solidFill>
                  <a:schemeClr val="bg1"/>
                </a:solidFill>
                <a:latin typeface="Times New Roman" pitchFamily="18" charset="0"/>
                <a:cs typeface="Times New Roman" pitchFamily="18" charset="0"/>
              </a:rPr>
              <a:t>Nhóm 1</a:t>
            </a:r>
          </a:p>
          <a:p>
            <a:pPr algn="ctr" defTabSz="1218930"/>
            <a:r>
              <a:rPr lang="en-US" sz="3200" b="1" i="1">
                <a:solidFill>
                  <a:schemeClr val="bg1"/>
                </a:solidFill>
                <a:latin typeface="Times New Roman" pitchFamily="18" charset="0"/>
                <a:cs typeface="Times New Roman" pitchFamily="18" charset="0"/>
              </a:rPr>
              <a:t>Tác giả bàn luận về hiện tượng gì?</a:t>
            </a:r>
          </a:p>
          <a:p>
            <a:pPr algn="ctr" defTabSz="1218930"/>
            <a:r>
              <a:rPr lang="en-US" sz="3200" b="1" i="1">
                <a:solidFill>
                  <a:schemeClr val="bg1"/>
                </a:solidFill>
                <a:latin typeface="Times New Roman" pitchFamily="18" charset="0"/>
                <a:cs typeface="Times New Roman" pitchFamily="18" charset="0"/>
              </a:rPr>
              <a:t>Biểu hiện của hiện tượng đó. </a:t>
            </a:r>
          </a:p>
        </p:txBody>
      </p:sp>
      <p:sp>
        <p:nvSpPr>
          <p:cNvPr id="26" name="TextBox 25"/>
          <p:cNvSpPr txBox="1"/>
          <p:nvPr/>
        </p:nvSpPr>
        <p:spPr>
          <a:xfrm>
            <a:off x="3610070" y="2120421"/>
            <a:ext cx="2053751" cy="3570203"/>
          </a:xfrm>
          <a:prstGeom prst="rect">
            <a:avLst/>
          </a:prstGeom>
          <a:noFill/>
        </p:spPr>
        <p:txBody>
          <a:bodyPr wrap="square" lIns="121912" tIns="60956" rIns="121912" bIns="60956" rtlCol="0">
            <a:spAutoFit/>
          </a:bodyPr>
          <a:lstStyle/>
          <a:p>
            <a:pPr algn="ctr" defTabSz="1218930"/>
            <a:r>
              <a:rPr lang="en-US" sz="3200" b="1" i="1" u="sng">
                <a:solidFill>
                  <a:prstClr val="black"/>
                </a:solidFill>
                <a:latin typeface="Times New Roman" pitchFamily="18" charset="0"/>
                <a:cs typeface="Times New Roman" pitchFamily="18" charset="0"/>
              </a:rPr>
              <a:t>Nhóm 2</a:t>
            </a:r>
          </a:p>
          <a:p>
            <a:pPr algn="ctr" defTabSz="1218930"/>
            <a:r>
              <a:rPr lang="en-US" sz="3200" b="1" i="1">
                <a:solidFill>
                  <a:prstClr val="black"/>
                </a:solidFill>
                <a:latin typeface="Times New Roman" pitchFamily="18" charset="0"/>
                <a:cs typeface="Times New Roman" pitchFamily="18" charset="0"/>
              </a:rPr>
              <a:t>Những nguyên nhân nào gây nên  hiện tượng đó?</a:t>
            </a:r>
          </a:p>
        </p:txBody>
      </p:sp>
      <p:sp>
        <p:nvSpPr>
          <p:cNvPr id="27" name="TextBox 26"/>
          <p:cNvSpPr txBox="1"/>
          <p:nvPr/>
        </p:nvSpPr>
        <p:spPr>
          <a:xfrm>
            <a:off x="6586399" y="2120423"/>
            <a:ext cx="2147699" cy="3077760"/>
          </a:xfrm>
          <a:prstGeom prst="rect">
            <a:avLst/>
          </a:prstGeom>
          <a:noFill/>
        </p:spPr>
        <p:txBody>
          <a:bodyPr wrap="square" lIns="121912" tIns="60956" rIns="121912" bIns="60956" rtlCol="0">
            <a:spAutoFit/>
          </a:bodyPr>
          <a:lstStyle/>
          <a:p>
            <a:pPr algn="ctr" defTabSz="1218930"/>
            <a:r>
              <a:rPr lang="en-US" sz="3200" b="1" i="1" u="sng">
                <a:solidFill>
                  <a:prstClr val="white"/>
                </a:solidFill>
                <a:latin typeface="Times New Roman" pitchFamily="18" charset="0"/>
                <a:cs typeface="Times New Roman" pitchFamily="18" charset="0"/>
              </a:rPr>
              <a:t>Nhóm 3</a:t>
            </a:r>
          </a:p>
          <a:p>
            <a:pPr algn="ctr" defTabSz="1218930"/>
            <a:r>
              <a:rPr lang="en-US" sz="3200" b="1" i="1">
                <a:solidFill>
                  <a:prstClr val="white"/>
                </a:solidFill>
                <a:latin typeface="Times New Roman" pitchFamily="18" charset="0"/>
                <a:cs typeface="Times New Roman" pitchFamily="18" charset="0"/>
              </a:rPr>
              <a:t>Bệnh lề mề có những tác hại gì? Cách khắc phục?</a:t>
            </a:r>
          </a:p>
        </p:txBody>
      </p:sp>
      <p:sp>
        <p:nvSpPr>
          <p:cNvPr id="28" name="TextBox 27"/>
          <p:cNvSpPr txBox="1"/>
          <p:nvPr/>
        </p:nvSpPr>
        <p:spPr>
          <a:xfrm>
            <a:off x="9658743" y="2120421"/>
            <a:ext cx="1909868" cy="3570203"/>
          </a:xfrm>
          <a:prstGeom prst="rect">
            <a:avLst/>
          </a:prstGeom>
          <a:noFill/>
        </p:spPr>
        <p:txBody>
          <a:bodyPr wrap="square" lIns="121912" tIns="60956" rIns="121912" bIns="60956" rtlCol="0">
            <a:spAutoFit/>
          </a:bodyPr>
          <a:lstStyle/>
          <a:p>
            <a:pPr algn="ctr" defTabSz="1218930"/>
            <a:r>
              <a:rPr lang="en-US" sz="3200" b="1" i="1" u="sng">
                <a:solidFill>
                  <a:prstClr val="black"/>
                </a:solidFill>
                <a:latin typeface="Times New Roman" pitchFamily="18" charset="0"/>
                <a:cs typeface="Times New Roman" pitchFamily="18" charset="0"/>
              </a:rPr>
              <a:t>Nhóm 4</a:t>
            </a:r>
          </a:p>
          <a:p>
            <a:pPr algn="ctr" defTabSz="1218930"/>
            <a:r>
              <a:rPr lang="en-US" sz="3200" b="1" i="1">
                <a:solidFill>
                  <a:prstClr val="black"/>
                </a:solidFill>
                <a:latin typeface="Times New Roman" pitchFamily="18" charset="0"/>
                <a:cs typeface="Times New Roman" pitchFamily="18" charset="0"/>
              </a:rPr>
              <a:t>Bố cục của bài viết có mạch lạc không? Vì sao</a:t>
            </a:r>
          </a:p>
        </p:txBody>
      </p: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80">
                                          <p:stCondLst>
                                            <p:cond delay="0"/>
                                          </p:stCondLst>
                                        </p:cTn>
                                        <p:tgtEl>
                                          <p:spTgt spid="25"/>
                                        </p:tgtEl>
                                      </p:cBhvr>
                                    </p:animEffect>
                                    <p:anim calcmode="lin" valueType="num">
                                      <p:cBhvr>
                                        <p:cTn id="1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1" dur="26">
                                          <p:stCondLst>
                                            <p:cond delay="650"/>
                                          </p:stCondLst>
                                        </p:cTn>
                                        <p:tgtEl>
                                          <p:spTgt spid="25"/>
                                        </p:tgtEl>
                                      </p:cBhvr>
                                      <p:to x="100000" y="60000"/>
                                    </p:animScale>
                                    <p:animScale>
                                      <p:cBhvr>
                                        <p:cTn id="22" dur="166" decel="50000">
                                          <p:stCondLst>
                                            <p:cond delay="676"/>
                                          </p:stCondLst>
                                        </p:cTn>
                                        <p:tgtEl>
                                          <p:spTgt spid="25"/>
                                        </p:tgtEl>
                                      </p:cBhvr>
                                      <p:to x="100000" y="100000"/>
                                    </p:animScale>
                                    <p:animScale>
                                      <p:cBhvr>
                                        <p:cTn id="23" dur="26">
                                          <p:stCondLst>
                                            <p:cond delay="1312"/>
                                          </p:stCondLst>
                                        </p:cTn>
                                        <p:tgtEl>
                                          <p:spTgt spid="25"/>
                                        </p:tgtEl>
                                      </p:cBhvr>
                                      <p:to x="100000" y="80000"/>
                                    </p:animScale>
                                    <p:animScale>
                                      <p:cBhvr>
                                        <p:cTn id="24" dur="166" decel="50000">
                                          <p:stCondLst>
                                            <p:cond delay="1338"/>
                                          </p:stCondLst>
                                        </p:cTn>
                                        <p:tgtEl>
                                          <p:spTgt spid="25"/>
                                        </p:tgtEl>
                                      </p:cBhvr>
                                      <p:to x="100000" y="100000"/>
                                    </p:animScale>
                                    <p:animScale>
                                      <p:cBhvr>
                                        <p:cTn id="25" dur="26">
                                          <p:stCondLst>
                                            <p:cond delay="1642"/>
                                          </p:stCondLst>
                                        </p:cTn>
                                        <p:tgtEl>
                                          <p:spTgt spid="25"/>
                                        </p:tgtEl>
                                      </p:cBhvr>
                                      <p:to x="100000" y="90000"/>
                                    </p:animScale>
                                    <p:animScale>
                                      <p:cBhvr>
                                        <p:cTn id="26" dur="166" decel="50000">
                                          <p:stCondLst>
                                            <p:cond delay="1668"/>
                                          </p:stCondLst>
                                        </p:cTn>
                                        <p:tgtEl>
                                          <p:spTgt spid="25"/>
                                        </p:tgtEl>
                                      </p:cBhvr>
                                      <p:to x="100000" y="100000"/>
                                    </p:animScale>
                                    <p:animScale>
                                      <p:cBhvr>
                                        <p:cTn id="27" dur="26">
                                          <p:stCondLst>
                                            <p:cond delay="1808"/>
                                          </p:stCondLst>
                                        </p:cTn>
                                        <p:tgtEl>
                                          <p:spTgt spid="25"/>
                                        </p:tgtEl>
                                      </p:cBhvr>
                                      <p:to x="100000" y="95000"/>
                                    </p:animScale>
                                    <p:animScale>
                                      <p:cBhvr>
                                        <p:cTn id="28" dur="166" decel="50000">
                                          <p:stCondLst>
                                            <p:cond delay="1834"/>
                                          </p:stCondLst>
                                        </p:cTn>
                                        <p:tgtEl>
                                          <p:spTgt spid="25"/>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80">
                                          <p:stCondLst>
                                            <p:cond delay="0"/>
                                          </p:stCondLst>
                                        </p:cTn>
                                        <p:tgtEl>
                                          <p:spTgt spid="23"/>
                                        </p:tgtEl>
                                      </p:cBhvr>
                                    </p:animEffect>
                                    <p:anim calcmode="lin" valueType="num">
                                      <p:cBhvr>
                                        <p:cTn id="3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7" dur="26">
                                          <p:stCondLst>
                                            <p:cond delay="650"/>
                                          </p:stCondLst>
                                        </p:cTn>
                                        <p:tgtEl>
                                          <p:spTgt spid="23"/>
                                        </p:tgtEl>
                                      </p:cBhvr>
                                      <p:to x="100000" y="60000"/>
                                    </p:animScale>
                                    <p:animScale>
                                      <p:cBhvr>
                                        <p:cTn id="38" dur="166" decel="50000">
                                          <p:stCondLst>
                                            <p:cond delay="676"/>
                                          </p:stCondLst>
                                        </p:cTn>
                                        <p:tgtEl>
                                          <p:spTgt spid="23"/>
                                        </p:tgtEl>
                                      </p:cBhvr>
                                      <p:to x="100000" y="100000"/>
                                    </p:animScale>
                                    <p:animScale>
                                      <p:cBhvr>
                                        <p:cTn id="39" dur="26">
                                          <p:stCondLst>
                                            <p:cond delay="1312"/>
                                          </p:stCondLst>
                                        </p:cTn>
                                        <p:tgtEl>
                                          <p:spTgt spid="23"/>
                                        </p:tgtEl>
                                      </p:cBhvr>
                                      <p:to x="100000" y="80000"/>
                                    </p:animScale>
                                    <p:animScale>
                                      <p:cBhvr>
                                        <p:cTn id="40" dur="166" decel="50000">
                                          <p:stCondLst>
                                            <p:cond delay="1338"/>
                                          </p:stCondLst>
                                        </p:cTn>
                                        <p:tgtEl>
                                          <p:spTgt spid="23"/>
                                        </p:tgtEl>
                                      </p:cBhvr>
                                      <p:to x="100000" y="100000"/>
                                    </p:animScale>
                                    <p:animScale>
                                      <p:cBhvr>
                                        <p:cTn id="41" dur="26">
                                          <p:stCondLst>
                                            <p:cond delay="1642"/>
                                          </p:stCondLst>
                                        </p:cTn>
                                        <p:tgtEl>
                                          <p:spTgt spid="23"/>
                                        </p:tgtEl>
                                      </p:cBhvr>
                                      <p:to x="100000" y="90000"/>
                                    </p:animScale>
                                    <p:animScale>
                                      <p:cBhvr>
                                        <p:cTn id="42" dur="166" decel="50000">
                                          <p:stCondLst>
                                            <p:cond delay="1668"/>
                                          </p:stCondLst>
                                        </p:cTn>
                                        <p:tgtEl>
                                          <p:spTgt spid="23"/>
                                        </p:tgtEl>
                                      </p:cBhvr>
                                      <p:to x="100000" y="100000"/>
                                    </p:animScale>
                                    <p:animScale>
                                      <p:cBhvr>
                                        <p:cTn id="43" dur="26">
                                          <p:stCondLst>
                                            <p:cond delay="1808"/>
                                          </p:stCondLst>
                                        </p:cTn>
                                        <p:tgtEl>
                                          <p:spTgt spid="23"/>
                                        </p:tgtEl>
                                      </p:cBhvr>
                                      <p:to x="100000" y="95000"/>
                                    </p:animScale>
                                    <p:animScale>
                                      <p:cBhvr>
                                        <p:cTn id="44" dur="166" decel="50000">
                                          <p:stCondLst>
                                            <p:cond delay="1834"/>
                                          </p:stCondLst>
                                        </p:cTn>
                                        <p:tgtEl>
                                          <p:spTgt spid="23"/>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80">
                                          <p:stCondLst>
                                            <p:cond delay="0"/>
                                          </p:stCondLst>
                                        </p:cTn>
                                        <p:tgtEl>
                                          <p:spTgt spid="26"/>
                                        </p:tgtEl>
                                      </p:cBhvr>
                                    </p:animEffect>
                                    <p:anim calcmode="lin" valueType="num">
                                      <p:cBhvr>
                                        <p:cTn id="4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3" dur="26">
                                          <p:stCondLst>
                                            <p:cond delay="650"/>
                                          </p:stCondLst>
                                        </p:cTn>
                                        <p:tgtEl>
                                          <p:spTgt spid="26"/>
                                        </p:tgtEl>
                                      </p:cBhvr>
                                      <p:to x="100000" y="60000"/>
                                    </p:animScale>
                                    <p:animScale>
                                      <p:cBhvr>
                                        <p:cTn id="54" dur="166" decel="50000">
                                          <p:stCondLst>
                                            <p:cond delay="676"/>
                                          </p:stCondLst>
                                        </p:cTn>
                                        <p:tgtEl>
                                          <p:spTgt spid="26"/>
                                        </p:tgtEl>
                                      </p:cBhvr>
                                      <p:to x="100000" y="100000"/>
                                    </p:animScale>
                                    <p:animScale>
                                      <p:cBhvr>
                                        <p:cTn id="55" dur="26">
                                          <p:stCondLst>
                                            <p:cond delay="1312"/>
                                          </p:stCondLst>
                                        </p:cTn>
                                        <p:tgtEl>
                                          <p:spTgt spid="26"/>
                                        </p:tgtEl>
                                      </p:cBhvr>
                                      <p:to x="100000" y="80000"/>
                                    </p:animScale>
                                    <p:animScale>
                                      <p:cBhvr>
                                        <p:cTn id="56" dur="166" decel="50000">
                                          <p:stCondLst>
                                            <p:cond delay="1338"/>
                                          </p:stCondLst>
                                        </p:cTn>
                                        <p:tgtEl>
                                          <p:spTgt spid="26"/>
                                        </p:tgtEl>
                                      </p:cBhvr>
                                      <p:to x="100000" y="100000"/>
                                    </p:animScale>
                                    <p:animScale>
                                      <p:cBhvr>
                                        <p:cTn id="57" dur="26">
                                          <p:stCondLst>
                                            <p:cond delay="1642"/>
                                          </p:stCondLst>
                                        </p:cTn>
                                        <p:tgtEl>
                                          <p:spTgt spid="26"/>
                                        </p:tgtEl>
                                      </p:cBhvr>
                                      <p:to x="100000" y="90000"/>
                                    </p:animScale>
                                    <p:animScale>
                                      <p:cBhvr>
                                        <p:cTn id="58" dur="166" decel="50000">
                                          <p:stCondLst>
                                            <p:cond delay="1668"/>
                                          </p:stCondLst>
                                        </p:cTn>
                                        <p:tgtEl>
                                          <p:spTgt spid="26"/>
                                        </p:tgtEl>
                                      </p:cBhvr>
                                      <p:to x="100000" y="100000"/>
                                    </p:animScale>
                                    <p:animScale>
                                      <p:cBhvr>
                                        <p:cTn id="59" dur="26">
                                          <p:stCondLst>
                                            <p:cond delay="1808"/>
                                          </p:stCondLst>
                                        </p:cTn>
                                        <p:tgtEl>
                                          <p:spTgt spid="26"/>
                                        </p:tgtEl>
                                      </p:cBhvr>
                                      <p:to x="100000" y="95000"/>
                                    </p:animScale>
                                    <p:animScale>
                                      <p:cBhvr>
                                        <p:cTn id="60" dur="166" decel="50000">
                                          <p:stCondLst>
                                            <p:cond delay="1834"/>
                                          </p:stCondLst>
                                        </p:cTn>
                                        <p:tgtEl>
                                          <p:spTgt spid="26"/>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80">
                                          <p:stCondLst>
                                            <p:cond delay="0"/>
                                          </p:stCondLst>
                                        </p:cTn>
                                        <p:tgtEl>
                                          <p:spTgt spid="27"/>
                                        </p:tgtEl>
                                      </p:cBhvr>
                                    </p:animEffect>
                                    <p:anim calcmode="lin" valueType="num">
                                      <p:cBhvr>
                                        <p:cTn id="6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69" dur="26">
                                          <p:stCondLst>
                                            <p:cond delay="650"/>
                                          </p:stCondLst>
                                        </p:cTn>
                                        <p:tgtEl>
                                          <p:spTgt spid="27"/>
                                        </p:tgtEl>
                                      </p:cBhvr>
                                      <p:to x="100000" y="60000"/>
                                    </p:animScale>
                                    <p:animScale>
                                      <p:cBhvr>
                                        <p:cTn id="70" dur="166" decel="50000">
                                          <p:stCondLst>
                                            <p:cond delay="676"/>
                                          </p:stCondLst>
                                        </p:cTn>
                                        <p:tgtEl>
                                          <p:spTgt spid="27"/>
                                        </p:tgtEl>
                                      </p:cBhvr>
                                      <p:to x="100000" y="100000"/>
                                    </p:animScale>
                                    <p:animScale>
                                      <p:cBhvr>
                                        <p:cTn id="71" dur="26">
                                          <p:stCondLst>
                                            <p:cond delay="1312"/>
                                          </p:stCondLst>
                                        </p:cTn>
                                        <p:tgtEl>
                                          <p:spTgt spid="27"/>
                                        </p:tgtEl>
                                      </p:cBhvr>
                                      <p:to x="100000" y="80000"/>
                                    </p:animScale>
                                    <p:animScale>
                                      <p:cBhvr>
                                        <p:cTn id="72" dur="166" decel="50000">
                                          <p:stCondLst>
                                            <p:cond delay="1338"/>
                                          </p:stCondLst>
                                        </p:cTn>
                                        <p:tgtEl>
                                          <p:spTgt spid="27"/>
                                        </p:tgtEl>
                                      </p:cBhvr>
                                      <p:to x="100000" y="100000"/>
                                    </p:animScale>
                                    <p:animScale>
                                      <p:cBhvr>
                                        <p:cTn id="73" dur="26">
                                          <p:stCondLst>
                                            <p:cond delay="1642"/>
                                          </p:stCondLst>
                                        </p:cTn>
                                        <p:tgtEl>
                                          <p:spTgt spid="27"/>
                                        </p:tgtEl>
                                      </p:cBhvr>
                                      <p:to x="100000" y="90000"/>
                                    </p:animScale>
                                    <p:animScale>
                                      <p:cBhvr>
                                        <p:cTn id="74" dur="166" decel="50000">
                                          <p:stCondLst>
                                            <p:cond delay="1668"/>
                                          </p:stCondLst>
                                        </p:cTn>
                                        <p:tgtEl>
                                          <p:spTgt spid="27"/>
                                        </p:tgtEl>
                                      </p:cBhvr>
                                      <p:to x="100000" y="100000"/>
                                    </p:animScale>
                                    <p:animScale>
                                      <p:cBhvr>
                                        <p:cTn id="75" dur="26">
                                          <p:stCondLst>
                                            <p:cond delay="1808"/>
                                          </p:stCondLst>
                                        </p:cTn>
                                        <p:tgtEl>
                                          <p:spTgt spid="27"/>
                                        </p:tgtEl>
                                      </p:cBhvr>
                                      <p:to x="100000" y="95000"/>
                                    </p:animScale>
                                    <p:animScale>
                                      <p:cBhvr>
                                        <p:cTn id="76" dur="166" decel="50000">
                                          <p:stCondLst>
                                            <p:cond delay="1834"/>
                                          </p:stCondLst>
                                        </p:cTn>
                                        <p:tgtEl>
                                          <p:spTgt spid="27"/>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down)">
                                      <p:cBhvr>
                                        <p:cTn id="79" dur="580">
                                          <p:stCondLst>
                                            <p:cond delay="0"/>
                                          </p:stCondLst>
                                        </p:cTn>
                                        <p:tgtEl>
                                          <p:spTgt spid="28"/>
                                        </p:tgtEl>
                                      </p:cBhvr>
                                    </p:animEffect>
                                    <p:anim calcmode="lin" valueType="num">
                                      <p:cBhvr>
                                        <p:cTn id="8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5" dur="26">
                                          <p:stCondLst>
                                            <p:cond delay="650"/>
                                          </p:stCondLst>
                                        </p:cTn>
                                        <p:tgtEl>
                                          <p:spTgt spid="28"/>
                                        </p:tgtEl>
                                      </p:cBhvr>
                                      <p:to x="100000" y="60000"/>
                                    </p:animScale>
                                    <p:animScale>
                                      <p:cBhvr>
                                        <p:cTn id="86" dur="166" decel="50000">
                                          <p:stCondLst>
                                            <p:cond delay="676"/>
                                          </p:stCondLst>
                                        </p:cTn>
                                        <p:tgtEl>
                                          <p:spTgt spid="28"/>
                                        </p:tgtEl>
                                      </p:cBhvr>
                                      <p:to x="100000" y="100000"/>
                                    </p:animScale>
                                    <p:animScale>
                                      <p:cBhvr>
                                        <p:cTn id="87" dur="26">
                                          <p:stCondLst>
                                            <p:cond delay="1312"/>
                                          </p:stCondLst>
                                        </p:cTn>
                                        <p:tgtEl>
                                          <p:spTgt spid="28"/>
                                        </p:tgtEl>
                                      </p:cBhvr>
                                      <p:to x="100000" y="80000"/>
                                    </p:animScale>
                                    <p:animScale>
                                      <p:cBhvr>
                                        <p:cTn id="88" dur="166" decel="50000">
                                          <p:stCondLst>
                                            <p:cond delay="1338"/>
                                          </p:stCondLst>
                                        </p:cTn>
                                        <p:tgtEl>
                                          <p:spTgt spid="28"/>
                                        </p:tgtEl>
                                      </p:cBhvr>
                                      <p:to x="100000" y="100000"/>
                                    </p:animScale>
                                    <p:animScale>
                                      <p:cBhvr>
                                        <p:cTn id="89" dur="26">
                                          <p:stCondLst>
                                            <p:cond delay="1642"/>
                                          </p:stCondLst>
                                        </p:cTn>
                                        <p:tgtEl>
                                          <p:spTgt spid="28"/>
                                        </p:tgtEl>
                                      </p:cBhvr>
                                      <p:to x="100000" y="90000"/>
                                    </p:animScale>
                                    <p:animScale>
                                      <p:cBhvr>
                                        <p:cTn id="90" dur="166" decel="50000">
                                          <p:stCondLst>
                                            <p:cond delay="1668"/>
                                          </p:stCondLst>
                                        </p:cTn>
                                        <p:tgtEl>
                                          <p:spTgt spid="28"/>
                                        </p:tgtEl>
                                      </p:cBhvr>
                                      <p:to x="100000" y="100000"/>
                                    </p:animScale>
                                    <p:animScale>
                                      <p:cBhvr>
                                        <p:cTn id="91" dur="26">
                                          <p:stCondLst>
                                            <p:cond delay="1808"/>
                                          </p:stCondLst>
                                        </p:cTn>
                                        <p:tgtEl>
                                          <p:spTgt spid="28"/>
                                        </p:tgtEl>
                                      </p:cBhvr>
                                      <p:to x="100000" y="95000"/>
                                    </p:animScale>
                                    <p:animScale>
                                      <p:cBhvr>
                                        <p:cTn id="92" dur="166" decel="50000">
                                          <p:stCondLst>
                                            <p:cond delay="1834"/>
                                          </p:stCondLst>
                                        </p:cTn>
                                        <p:tgtEl>
                                          <p:spTgt spid="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图片 29"/>
          <p:cNvPicPr>
            <a:picLocks noChangeAspect="1"/>
          </p:cNvPicPr>
          <p:nvPr/>
        </p:nvPicPr>
        <p:blipFill rotWithShape="1">
          <a:blip r:embed="rId3">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2" name="Rectangle 1"/>
          <p:cNvSpPr/>
          <p:nvPr/>
        </p:nvSpPr>
        <p:spPr>
          <a:xfrm>
            <a:off x="520264" y="346841"/>
            <a:ext cx="11272345" cy="6180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p>
        </p:txBody>
      </p:sp>
      <p:pic>
        <p:nvPicPr>
          <p:cNvPr id="89" name="Picture 4" descr="Snowflakes on watercolour background | Free Vector">
            <a:extLst>
              <a:ext uri="{FF2B5EF4-FFF2-40B4-BE49-F238E27FC236}">
                <a16:creationId xmlns:a16="http://schemas.microsoft.com/office/drawing/2014/main" xmlns="" id="{DF031353-1AAE-4721-A8FE-ABD0212BF606}"/>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4205"/>
          <a:stretch/>
        </p:blipFill>
        <p:spPr bwMode="auto">
          <a:xfrm>
            <a:off x="2500056" y="553243"/>
            <a:ext cx="7605109" cy="86637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p:cNvSpPr txBox="1"/>
          <p:nvPr/>
        </p:nvSpPr>
        <p:spPr>
          <a:xfrm>
            <a:off x="3351713" y="584251"/>
            <a:ext cx="6018419" cy="692388"/>
          </a:xfrm>
          <a:prstGeom prst="rect">
            <a:avLst/>
          </a:prstGeom>
          <a:noFill/>
        </p:spPr>
        <p:txBody>
          <a:bodyPr wrap="none" lIns="121810" tIns="60905" rIns="121810" bIns="60905" rtlCol="0">
            <a:spAutoFit/>
          </a:bodyPr>
          <a:lstStyle/>
          <a:p>
            <a:pPr defTabSz="1218930"/>
            <a:r>
              <a:rPr lang="en-US" sz="3700" b="1" i="1" u="sng"/>
              <a:t>Hiện tượng: BỆNH LỀ MỀ</a:t>
            </a:r>
          </a:p>
        </p:txBody>
      </p:sp>
      <p:sp>
        <p:nvSpPr>
          <p:cNvPr id="92" name="Text Box 7"/>
          <p:cNvSpPr txBox="1">
            <a:spLocks noChangeArrowheads="1"/>
          </p:cNvSpPr>
          <p:nvPr/>
        </p:nvSpPr>
        <p:spPr bwMode="auto">
          <a:xfrm>
            <a:off x="891954" y="2181785"/>
            <a:ext cx="1655389" cy="2862323"/>
          </a:xfrm>
          <a:prstGeom prst="rect">
            <a:avLst/>
          </a:prstGeom>
          <a:solidFill>
            <a:schemeClr val="bg1"/>
          </a:solidFill>
          <a:ln w="38100">
            <a:solidFill>
              <a:schemeClr val="accent5">
                <a:lumMod val="60000"/>
                <a:lumOff val="40000"/>
              </a:schemeClr>
            </a:solidFill>
            <a:prstDash val="lgDashDotDot"/>
            <a:miter lim="800000"/>
            <a:headEnd/>
            <a:tailEnd/>
          </a:ln>
          <a:effectLst/>
          <a:extLst/>
        </p:spPr>
        <p:txBody>
          <a:bodyPr wrap="square" lIns="91438" tIns="45719" rIns="91438" bIns="45719">
            <a:spAutoFit/>
          </a:bodyPr>
          <a:lstStyle/>
          <a:p>
            <a:pPr algn="ctr" fontAlgn="base">
              <a:spcBef>
                <a:spcPct val="0"/>
              </a:spcBef>
              <a:spcAft>
                <a:spcPct val="0"/>
              </a:spcAft>
            </a:pPr>
            <a:r>
              <a:rPr lang="en-US" altLang="vi-VN" sz="3600" b="1" i="1">
                <a:solidFill>
                  <a:srgbClr val="FF0000"/>
                </a:solidFill>
                <a:latin typeface="Times New Roman" panose="02020603050405020304" pitchFamily="18" charset="0"/>
              </a:rPr>
              <a:t>Biểu hiện của bệnh</a:t>
            </a:r>
          </a:p>
          <a:p>
            <a:pPr algn="ctr" fontAlgn="base">
              <a:spcBef>
                <a:spcPct val="0"/>
              </a:spcBef>
              <a:spcAft>
                <a:spcPct val="0"/>
              </a:spcAft>
            </a:pPr>
            <a:r>
              <a:rPr lang="en-US" altLang="vi-VN" sz="3600" b="1" i="1">
                <a:solidFill>
                  <a:srgbClr val="FF0000"/>
                </a:solidFill>
                <a:latin typeface="Times New Roman" panose="02020603050405020304" pitchFamily="18" charset="0"/>
              </a:rPr>
              <a:t> lề mề  </a:t>
            </a:r>
          </a:p>
        </p:txBody>
      </p:sp>
      <p:sp>
        <p:nvSpPr>
          <p:cNvPr id="93" name="Text Box 8"/>
          <p:cNvSpPr txBox="1">
            <a:spLocks noChangeArrowheads="1"/>
          </p:cNvSpPr>
          <p:nvPr/>
        </p:nvSpPr>
        <p:spPr bwMode="auto">
          <a:xfrm>
            <a:off x="6693145" y="2112651"/>
            <a:ext cx="5113137" cy="107721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fontAlgn="base">
              <a:spcBef>
                <a:spcPct val="0"/>
              </a:spcBef>
              <a:spcAft>
                <a:spcPct val="0"/>
              </a:spcAft>
            </a:pPr>
            <a:r>
              <a:rPr lang="en-US" altLang="vi-VN" sz="3200" i="1" dirty="0">
                <a:solidFill>
                  <a:prstClr val="black"/>
                </a:solidFill>
                <a:latin typeface="Times New Roman" panose="02020603050405020304" pitchFamily="18" charset="0"/>
              </a:rPr>
              <a:t>Cuộc họp ấn định 8 giờ sáng 9 giờ mới có người đến</a:t>
            </a:r>
            <a:r>
              <a:rPr lang="en-US" altLang="vi-VN" sz="3200" i="1" dirty="0">
                <a:solidFill>
                  <a:prstClr val="black"/>
                </a:solidFill>
                <a:latin typeface="Arial" panose="020B0604020202020204" pitchFamily="34" charset="0"/>
              </a:rPr>
              <a:t> </a:t>
            </a:r>
          </a:p>
        </p:txBody>
      </p:sp>
      <p:sp>
        <p:nvSpPr>
          <p:cNvPr id="94" name="Text Box 9"/>
          <p:cNvSpPr txBox="1">
            <a:spLocks noChangeArrowheads="1"/>
          </p:cNvSpPr>
          <p:nvPr/>
        </p:nvSpPr>
        <p:spPr bwMode="auto">
          <a:xfrm>
            <a:off x="6700355" y="3553803"/>
            <a:ext cx="4761197" cy="156966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fontAlgn="base">
              <a:spcBef>
                <a:spcPct val="0"/>
              </a:spcBef>
              <a:spcAft>
                <a:spcPct val="0"/>
              </a:spcAft>
            </a:pPr>
            <a:r>
              <a:rPr lang="en-US" altLang="vi-VN" sz="3200" i="1" dirty="0">
                <a:solidFill>
                  <a:prstClr val="black"/>
                </a:solidFill>
                <a:latin typeface="Times New Roman" panose="02020603050405020304" pitchFamily="18" charset="0"/>
              </a:rPr>
              <a:t>Giấy mời hội thảo ghi 14 giờ mãi đến 15 giờ mọi người mới đến  </a:t>
            </a:r>
          </a:p>
        </p:txBody>
      </p:sp>
      <p:sp>
        <p:nvSpPr>
          <p:cNvPr id="97" name="Text Box 13"/>
          <p:cNvSpPr txBox="1">
            <a:spLocks noChangeArrowheads="1"/>
          </p:cNvSpPr>
          <p:nvPr/>
        </p:nvSpPr>
        <p:spPr bwMode="auto">
          <a:xfrm>
            <a:off x="3657172" y="2307453"/>
            <a:ext cx="1829229" cy="2554545"/>
          </a:xfrm>
          <a:prstGeom prst="rect">
            <a:avLst/>
          </a:prstGeom>
          <a:noFill/>
          <a:ln w="28575">
            <a:solidFill>
              <a:schemeClr val="accent4">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algn="ctr" fontAlgn="base">
              <a:spcBef>
                <a:spcPct val="0"/>
              </a:spcBef>
              <a:spcAft>
                <a:spcPct val="0"/>
              </a:spcAft>
            </a:pPr>
            <a:r>
              <a:rPr lang="en-US" altLang="vi-VN" sz="4000" b="1" i="1" dirty="0">
                <a:latin typeface="Times New Roman" panose="02020603050405020304" pitchFamily="18" charset="0"/>
              </a:rPr>
              <a:t>Coi </a:t>
            </a:r>
            <a:r>
              <a:rPr lang="en-US" altLang="vi-VN" sz="4000" b="1" i="1" dirty="0" err="1">
                <a:latin typeface="Times New Roman" panose="02020603050405020304" pitchFamily="18" charset="0"/>
              </a:rPr>
              <a:t>thường</a:t>
            </a:r>
            <a:r>
              <a:rPr lang="en-US" altLang="vi-VN" sz="4000" b="1" i="1" dirty="0">
                <a:latin typeface="Times New Roman" panose="02020603050405020304" pitchFamily="18" charset="0"/>
              </a:rPr>
              <a:t> giờ </a:t>
            </a:r>
            <a:r>
              <a:rPr lang="en-US" altLang="vi-VN" sz="4000" b="1" i="1" dirty="0" err="1">
                <a:latin typeface="Times New Roman" panose="02020603050405020304" pitchFamily="18" charset="0"/>
              </a:rPr>
              <a:t>giấc</a:t>
            </a:r>
            <a:endParaRPr lang="en-US" altLang="vi-VN" sz="4000" b="1" i="1" dirty="0">
              <a:latin typeface="Times New Roman" panose="02020603050405020304" pitchFamily="18" charset="0"/>
            </a:endParaRPr>
          </a:p>
        </p:txBody>
      </p:sp>
      <p:sp>
        <p:nvSpPr>
          <p:cNvPr id="98" name="Text Box 13"/>
          <p:cNvSpPr txBox="1">
            <a:spLocks noChangeArrowheads="1"/>
          </p:cNvSpPr>
          <p:nvPr/>
        </p:nvSpPr>
        <p:spPr bwMode="auto">
          <a:xfrm>
            <a:off x="3153351" y="5419405"/>
            <a:ext cx="6298519" cy="707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p>
            <a:pPr fontAlgn="base">
              <a:spcBef>
                <a:spcPct val="0"/>
              </a:spcBef>
              <a:spcAft>
                <a:spcPct val="0"/>
              </a:spcAft>
            </a:pPr>
            <a:r>
              <a:rPr lang="en-US" altLang="vi-VN" sz="4000" b="1" i="1" dirty="0">
                <a:solidFill>
                  <a:srgbClr val="FF0000"/>
                </a:solidFill>
                <a:latin typeface="Times New Roman" panose="02020603050405020304" pitchFamily="18" charset="0"/>
              </a:rPr>
              <a:t>→Trở </a:t>
            </a:r>
            <a:r>
              <a:rPr lang="en-US" altLang="vi-VN" sz="4000" b="1" i="1" dirty="0" err="1">
                <a:solidFill>
                  <a:srgbClr val="FF0000"/>
                </a:solidFill>
                <a:latin typeface="Times New Roman" panose="02020603050405020304" pitchFamily="18" charset="0"/>
              </a:rPr>
              <a:t>thành</a:t>
            </a:r>
            <a:r>
              <a:rPr lang="en-US" altLang="vi-VN" sz="4000" b="1" i="1" dirty="0">
                <a:solidFill>
                  <a:srgbClr val="FF0000"/>
                </a:solidFill>
                <a:latin typeface="Times New Roman" panose="02020603050405020304" pitchFamily="18" charset="0"/>
              </a:rPr>
              <a:t> </a:t>
            </a:r>
            <a:r>
              <a:rPr lang="en-US" altLang="vi-VN" sz="4000" b="1" i="1" dirty="0" err="1">
                <a:solidFill>
                  <a:srgbClr val="FF0000"/>
                </a:solidFill>
                <a:latin typeface="Times New Roman" panose="02020603050405020304" pitchFamily="18" charset="0"/>
              </a:rPr>
              <a:t>bệnh</a:t>
            </a:r>
            <a:r>
              <a:rPr lang="en-US" altLang="vi-VN" sz="4000" b="1" i="1" dirty="0">
                <a:solidFill>
                  <a:srgbClr val="FF0000"/>
                </a:solidFill>
                <a:latin typeface="Times New Roman" panose="02020603050405020304" pitchFamily="18" charset="0"/>
              </a:rPr>
              <a:t> khó </a:t>
            </a:r>
            <a:r>
              <a:rPr lang="en-US" altLang="vi-VN" sz="4000" b="1" i="1" dirty="0" err="1">
                <a:solidFill>
                  <a:srgbClr val="FF0000"/>
                </a:solidFill>
                <a:latin typeface="Times New Roman" panose="02020603050405020304" pitchFamily="18" charset="0"/>
              </a:rPr>
              <a:t>chữa</a:t>
            </a:r>
            <a:endParaRPr lang="en-US" altLang="vi-VN" sz="4000" b="1" i="1" dirty="0">
              <a:solidFill>
                <a:srgbClr val="FF0000"/>
              </a:solidFill>
              <a:latin typeface="Times New Roman" panose="02020603050405020304" pitchFamily="18" charset="0"/>
            </a:endParaRPr>
          </a:p>
        </p:txBody>
      </p:sp>
      <p:sp>
        <p:nvSpPr>
          <p:cNvPr id="3" name="Isosceles Triangle 2"/>
          <p:cNvSpPr/>
          <p:nvPr/>
        </p:nvSpPr>
        <p:spPr>
          <a:xfrm rot="5400000">
            <a:off x="2871131" y="3211193"/>
            <a:ext cx="456668" cy="5044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p>
        </p:txBody>
      </p:sp>
      <p:cxnSp>
        <p:nvCxnSpPr>
          <p:cNvPr id="18" name="Straight Arrow Connector 17"/>
          <p:cNvCxnSpPr>
            <a:endCxn id="93" idx="1"/>
          </p:cNvCxnSpPr>
          <p:nvPr/>
        </p:nvCxnSpPr>
        <p:spPr>
          <a:xfrm flipV="1">
            <a:off x="5486402" y="2651262"/>
            <a:ext cx="1206743" cy="902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7" idx="3"/>
            <a:endCxn id="94" idx="1"/>
          </p:cNvCxnSpPr>
          <p:nvPr/>
        </p:nvCxnSpPr>
        <p:spPr>
          <a:xfrm>
            <a:off x="5486400" y="3584724"/>
            <a:ext cx="1213955" cy="753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par>
                                <p:cTn id="8" presetID="16" presetClass="entr" presetSubtype="21"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barn(inVertical)">
                                      <p:cBhvr>
                                        <p:cTn id="10" dur="500"/>
                                        <p:tgtEl>
                                          <p:spTgt spid="8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barn(inVertical)">
                                      <p:cBhvr>
                                        <p:cTn id="15" dur="500"/>
                                        <p:tgtEl>
                                          <p:spTgt spid="9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barn(inVertical)">
                                      <p:cBhvr>
                                        <p:cTn id="23" dur="500"/>
                                        <p:tgtEl>
                                          <p:spTgt spid="9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barn(inVertical)">
                                      <p:cBhvr>
                                        <p:cTn id="31" dur="500"/>
                                        <p:tgtEl>
                                          <p:spTgt spid="9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barn(inVertical)">
                                      <p:cBhvr>
                                        <p:cTn id="39" dur="500"/>
                                        <p:tgtEl>
                                          <p:spTgt spid="9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1000"/>
                                        <p:tgtEl>
                                          <p:spTgt spid="98"/>
                                        </p:tgtEl>
                                      </p:cBhvr>
                                    </p:animEffect>
                                    <p:anim calcmode="lin" valueType="num">
                                      <p:cBhvr>
                                        <p:cTn id="45" dur="1000" fill="hold"/>
                                        <p:tgtEl>
                                          <p:spTgt spid="98"/>
                                        </p:tgtEl>
                                        <p:attrNameLst>
                                          <p:attrName>ppt_x</p:attrName>
                                        </p:attrNameLst>
                                      </p:cBhvr>
                                      <p:tavLst>
                                        <p:tav tm="0">
                                          <p:val>
                                            <p:strVal val="#ppt_x"/>
                                          </p:val>
                                        </p:tav>
                                        <p:tav tm="100000">
                                          <p:val>
                                            <p:strVal val="#ppt_x"/>
                                          </p:val>
                                        </p:tav>
                                      </p:tavLst>
                                    </p:anim>
                                    <p:anim calcmode="lin" valueType="num">
                                      <p:cBhvr>
                                        <p:cTn id="46"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2" grpId="0" animBg="1"/>
      <p:bldP spid="93" grpId="0" animBg="1"/>
      <p:bldP spid="94" grpId="0" animBg="1"/>
      <p:bldP spid="97" grpId="0" animBg="1"/>
      <p:bldP spid="98"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29"/>
          <p:cNvPicPr>
            <a:picLocks noChangeAspect="1"/>
          </p:cNvPicPr>
          <p:nvPr/>
        </p:nvPicPr>
        <p:blipFill rotWithShape="1">
          <a:blip r:embed="rId4">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35" name="Rectangle 34"/>
          <p:cNvSpPr/>
          <p:nvPr/>
        </p:nvSpPr>
        <p:spPr>
          <a:xfrm>
            <a:off x="520264" y="346841"/>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prstClr val="white"/>
              </a:solidFill>
            </a:endParaRPr>
          </a:p>
        </p:txBody>
      </p:sp>
      <p:sp>
        <p:nvSpPr>
          <p:cNvPr id="36" name="Rectangle 35"/>
          <p:cNvSpPr/>
          <p:nvPr/>
        </p:nvSpPr>
        <p:spPr>
          <a:xfrm>
            <a:off x="2743200" y="511266"/>
            <a:ext cx="6826469" cy="707887"/>
          </a:xfrm>
          <a:prstGeom prst="rect">
            <a:avLst/>
          </a:prstGeom>
        </p:spPr>
        <p:txBody>
          <a:bodyPr wrap="square" lIns="91438" tIns="45719" rIns="91438" bIns="45719">
            <a:spAutoFit/>
          </a:bodyPr>
          <a:lstStyle/>
          <a:p>
            <a:pPr algn="ctr" fontAlgn="base">
              <a:spcBef>
                <a:spcPct val="0"/>
              </a:spcBef>
              <a:spcAft>
                <a:spcPct val="0"/>
              </a:spcAft>
            </a:pPr>
            <a:r>
              <a:rPr lang="en-US" altLang="vi-VN" sz="4000" b="1" i="1" u="sng">
                <a:solidFill>
                  <a:srgbClr val="FF0000"/>
                </a:solidFill>
                <a:latin typeface="Times New Roman" panose="02020603050405020304" pitchFamily="18" charset="0"/>
              </a:rPr>
              <a:t>Nguyên nhân của bệnh lề mề  </a:t>
            </a:r>
          </a:p>
        </p:txBody>
      </p:sp>
      <p:grpSp>
        <p:nvGrpSpPr>
          <p:cNvPr id="3" name="ff1e3181-a27c-4d46-8bdc-5582a6bfb10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07471" y="1625601"/>
            <a:ext cx="9613068" cy="4303713"/>
            <a:chOff x="1307470" y="1625600"/>
            <a:chExt cx="9613068" cy="4303713"/>
          </a:xfrm>
        </p:grpSpPr>
        <p:grpSp>
          <p:nvGrpSpPr>
            <p:cNvPr id="4" name="ïşļiďé"/>
            <p:cNvGrpSpPr/>
            <p:nvPr/>
          </p:nvGrpSpPr>
          <p:grpSpPr>
            <a:xfrm>
              <a:off x="1307470" y="3668207"/>
              <a:ext cx="9613068" cy="0"/>
              <a:chOff x="1307468" y="3637493"/>
              <a:chExt cx="9613068" cy="0"/>
            </a:xfrm>
          </p:grpSpPr>
          <p:cxnSp>
            <p:nvCxnSpPr>
              <p:cNvPr id="24" name="直接连接符 23"/>
              <p:cNvCxnSpPr/>
              <p:nvPr/>
            </p:nvCxnSpPr>
            <p:spPr>
              <a:xfrm>
                <a:off x="8472264" y="3637493"/>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07468" y="3637493"/>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 name="îsḻíďe"/>
            <p:cNvGrpSpPr/>
            <p:nvPr/>
          </p:nvGrpSpPr>
          <p:grpSpPr>
            <a:xfrm>
              <a:off x="3172812" y="1625600"/>
              <a:ext cx="6144009" cy="4303713"/>
              <a:chOff x="438032" y="1625600"/>
              <a:chExt cx="6144009" cy="4303713"/>
            </a:xfrm>
          </p:grpSpPr>
          <p:sp>
            <p:nvSpPr>
              <p:cNvPr id="6" name="ïSḷîḋê"/>
              <p:cNvSpPr/>
              <p:nvPr/>
            </p:nvSpPr>
            <p:spPr bwMode="auto">
              <a:xfrm>
                <a:off x="1256566" y="1625600"/>
                <a:ext cx="4289425" cy="4303713"/>
              </a:xfrm>
              <a:custGeom>
                <a:avLst/>
                <a:gdLst>
                  <a:gd name="T0" fmla="*/ 365 w 2340"/>
                  <a:gd name="T1" fmla="*/ 542 h 2348"/>
                  <a:gd name="T2" fmla="*/ 805 w 2340"/>
                  <a:gd name="T3" fmla="*/ 220 h 2348"/>
                  <a:gd name="T4" fmla="*/ 1001 w 2340"/>
                  <a:gd name="T5" fmla="*/ 167 h 2348"/>
                  <a:gd name="T6" fmla="*/ 1122 w 2340"/>
                  <a:gd name="T7" fmla="*/ 155 h 2348"/>
                  <a:gd name="T8" fmla="*/ 1230 w 2340"/>
                  <a:gd name="T9" fmla="*/ 156 h 2348"/>
                  <a:gd name="T10" fmla="*/ 1341 w 2340"/>
                  <a:gd name="T11" fmla="*/ 169 h 2348"/>
                  <a:gd name="T12" fmla="*/ 1513 w 2340"/>
                  <a:gd name="T13" fmla="*/ 215 h 2348"/>
                  <a:gd name="T14" fmla="*/ 1590 w 2340"/>
                  <a:gd name="T15" fmla="*/ 246 h 2348"/>
                  <a:gd name="T16" fmla="*/ 1708 w 2340"/>
                  <a:gd name="T17" fmla="*/ 310 h 2348"/>
                  <a:gd name="T18" fmla="*/ 1818 w 2340"/>
                  <a:gd name="T19" fmla="*/ 389 h 2348"/>
                  <a:gd name="T20" fmla="*/ 1940 w 2340"/>
                  <a:gd name="T21" fmla="*/ 510 h 2348"/>
                  <a:gd name="T22" fmla="*/ 2014 w 2340"/>
                  <a:gd name="T23" fmla="*/ 608 h 2348"/>
                  <a:gd name="T24" fmla="*/ 2076 w 2340"/>
                  <a:gd name="T25" fmla="*/ 714 h 2348"/>
                  <a:gd name="T26" fmla="*/ 2137 w 2340"/>
                  <a:gd name="T27" fmla="*/ 860 h 2348"/>
                  <a:gd name="T28" fmla="*/ 2174 w 2340"/>
                  <a:gd name="T29" fmla="*/ 1015 h 2348"/>
                  <a:gd name="T30" fmla="*/ 2186 w 2340"/>
                  <a:gd name="T31" fmla="*/ 1192 h 2348"/>
                  <a:gd name="T32" fmla="*/ 2174 w 2340"/>
                  <a:gd name="T33" fmla="*/ 1333 h 2348"/>
                  <a:gd name="T34" fmla="*/ 2131 w 2340"/>
                  <a:gd name="T35" fmla="*/ 1505 h 2348"/>
                  <a:gd name="T36" fmla="*/ 2077 w 2340"/>
                  <a:gd name="T37" fmla="*/ 1634 h 2348"/>
                  <a:gd name="T38" fmla="*/ 1985 w 2340"/>
                  <a:gd name="T39" fmla="*/ 1782 h 2348"/>
                  <a:gd name="T40" fmla="*/ 1859 w 2340"/>
                  <a:gd name="T41" fmla="*/ 1922 h 2348"/>
                  <a:gd name="T42" fmla="*/ 1740 w 2340"/>
                  <a:gd name="T43" fmla="*/ 2017 h 2348"/>
                  <a:gd name="T44" fmla="*/ 1611 w 2340"/>
                  <a:gd name="T45" fmla="*/ 2092 h 2348"/>
                  <a:gd name="T46" fmla="*/ 1382 w 2340"/>
                  <a:gd name="T47" fmla="*/ 2171 h 2348"/>
                  <a:gd name="T48" fmla="*/ 1167 w 2340"/>
                  <a:gd name="T49" fmla="*/ 2194 h 2348"/>
                  <a:gd name="T50" fmla="*/ 1018 w 2340"/>
                  <a:gd name="T51" fmla="*/ 2183 h 2348"/>
                  <a:gd name="T52" fmla="*/ 906 w 2340"/>
                  <a:gd name="T53" fmla="*/ 2161 h 2348"/>
                  <a:gd name="T54" fmla="*/ 775 w 2340"/>
                  <a:gd name="T55" fmla="*/ 2117 h 2348"/>
                  <a:gd name="T56" fmla="*/ 669 w 2340"/>
                  <a:gd name="T57" fmla="*/ 2065 h 2348"/>
                  <a:gd name="T58" fmla="*/ 435 w 2340"/>
                  <a:gd name="T59" fmla="*/ 1886 h 2348"/>
                  <a:gd name="T60" fmla="*/ 486 w 2340"/>
                  <a:gd name="T61" fmla="*/ 1739 h 2348"/>
                  <a:gd name="T62" fmla="*/ 283 w 2340"/>
                  <a:gd name="T63" fmla="*/ 1948 h 2348"/>
                  <a:gd name="T64" fmla="*/ 532 w 2340"/>
                  <a:gd name="T65" fmla="*/ 2162 h 2348"/>
                  <a:gd name="T66" fmla="*/ 660 w 2340"/>
                  <a:gd name="T67" fmla="*/ 2234 h 2348"/>
                  <a:gd name="T68" fmla="*/ 836 w 2340"/>
                  <a:gd name="T69" fmla="*/ 2301 h 2348"/>
                  <a:gd name="T70" fmla="*/ 963 w 2340"/>
                  <a:gd name="T71" fmla="*/ 2331 h 2348"/>
                  <a:gd name="T72" fmla="*/ 1098 w 2340"/>
                  <a:gd name="T73" fmla="*/ 2346 h 2348"/>
                  <a:gd name="T74" fmla="*/ 1343 w 2340"/>
                  <a:gd name="T75" fmla="*/ 2335 h 2348"/>
                  <a:gd name="T76" fmla="*/ 1626 w 2340"/>
                  <a:gd name="T77" fmla="*/ 2254 h 2348"/>
                  <a:gd name="T78" fmla="*/ 1795 w 2340"/>
                  <a:gd name="T79" fmla="*/ 2166 h 2348"/>
                  <a:gd name="T80" fmla="*/ 1949 w 2340"/>
                  <a:gd name="T81" fmla="*/ 2049 h 2348"/>
                  <a:gd name="T82" fmla="*/ 2072 w 2340"/>
                  <a:gd name="T83" fmla="*/ 1921 h 2348"/>
                  <a:gd name="T84" fmla="*/ 2195 w 2340"/>
                  <a:gd name="T85" fmla="*/ 1739 h 2348"/>
                  <a:gd name="T86" fmla="*/ 2267 w 2340"/>
                  <a:gd name="T87" fmla="*/ 1583 h 2348"/>
                  <a:gd name="T88" fmla="*/ 2306 w 2340"/>
                  <a:gd name="T89" fmla="*/ 1457 h 2348"/>
                  <a:gd name="T90" fmla="*/ 2336 w 2340"/>
                  <a:gd name="T91" fmla="*/ 1276 h 2348"/>
                  <a:gd name="T92" fmla="*/ 2334 w 2340"/>
                  <a:gd name="T93" fmla="*/ 1052 h 2348"/>
                  <a:gd name="T94" fmla="*/ 2301 w 2340"/>
                  <a:gd name="T95" fmla="*/ 871 h 2348"/>
                  <a:gd name="T96" fmla="*/ 2231 w 2340"/>
                  <a:gd name="T97" fmla="*/ 680 h 2348"/>
                  <a:gd name="T98" fmla="*/ 2164 w 2340"/>
                  <a:gd name="T99" fmla="*/ 556 h 2348"/>
                  <a:gd name="T100" fmla="*/ 2083 w 2340"/>
                  <a:gd name="T101" fmla="*/ 441 h 2348"/>
                  <a:gd name="T102" fmla="*/ 1990 w 2340"/>
                  <a:gd name="T103" fmla="*/ 337 h 2348"/>
                  <a:gd name="T104" fmla="*/ 1854 w 2340"/>
                  <a:gd name="T105" fmla="*/ 223 h 2348"/>
                  <a:gd name="T106" fmla="*/ 1680 w 2340"/>
                  <a:gd name="T107" fmla="*/ 118 h 2348"/>
                  <a:gd name="T108" fmla="*/ 1583 w 2340"/>
                  <a:gd name="T109" fmla="*/ 76 h 2348"/>
                  <a:gd name="T110" fmla="*/ 1439 w 2340"/>
                  <a:gd name="T111" fmla="*/ 32 h 2348"/>
                  <a:gd name="T112" fmla="*/ 1276 w 2340"/>
                  <a:gd name="T113" fmla="*/ 5 h 2348"/>
                  <a:gd name="T114" fmla="*/ 1168 w 2340"/>
                  <a:gd name="T115" fmla="*/ 0 h 2348"/>
                  <a:gd name="T116" fmla="*/ 1045 w 2340"/>
                  <a:gd name="T117" fmla="*/ 6 h 2348"/>
                  <a:gd name="T118" fmla="*/ 844 w 2340"/>
                  <a:gd name="T119" fmla="*/ 45 h 2348"/>
                  <a:gd name="T120" fmla="*/ 579 w 2340"/>
                  <a:gd name="T121" fmla="*/ 157 h 2348"/>
                  <a:gd name="T122" fmla="*/ 3 w 2340"/>
                  <a:gd name="T123" fmla="*/ 1014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0" h="2348">
                    <a:moveTo>
                      <a:pt x="153" y="1052"/>
                    </a:moveTo>
                    <a:cubicBezTo>
                      <a:pt x="153" y="1052"/>
                      <a:pt x="154" y="1046"/>
                      <a:pt x="155" y="1035"/>
                    </a:cubicBezTo>
                    <a:cubicBezTo>
                      <a:pt x="157" y="1024"/>
                      <a:pt x="159" y="1007"/>
                      <a:pt x="164" y="985"/>
                    </a:cubicBezTo>
                    <a:cubicBezTo>
                      <a:pt x="172" y="941"/>
                      <a:pt x="186" y="878"/>
                      <a:pt x="217" y="801"/>
                    </a:cubicBezTo>
                    <a:cubicBezTo>
                      <a:pt x="224" y="781"/>
                      <a:pt x="233" y="761"/>
                      <a:pt x="242" y="740"/>
                    </a:cubicBezTo>
                    <a:cubicBezTo>
                      <a:pt x="253" y="720"/>
                      <a:pt x="263" y="698"/>
                      <a:pt x="275" y="677"/>
                    </a:cubicBezTo>
                    <a:cubicBezTo>
                      <a:pt x="300" y="633"/>
                      <a:pt x="329" y="588"/>
                      <a:pt x="365" y="542"/>
                    </a:cubicBezTo>
                    <a:cubicBezTo>
                      <a:pt x="401" y="497"/>
                      <a:pt x="443" y="452"/>
                      <a:pt x="491" y="409"/>
                    </a:cubicBezTo>
                    <a:cubicBezTo>
                      <a:pt x="540" y="366"/>
                      <a:pt x="595" y="326"/>
                      <a:pt x="656" y="290"/>
                    </a:cubicBezTo>
                    <a:cubicBezTo>
                      <a:pt x="672" y="281"/>
                      <a:pt x="688" y="273"/>
                      <a:pt x="704" y="265"/>
                    </a:cubicBezTo>
                    <a:cubicBezTo>
                      <a:pt x="712" y="260"/>
                      <a:pt x="720" y="256"/>
                      <a:pt x="728" y="253"/>
                    </a:cubicBezTo>
                    <a:cubicBezTo>
                      <a:pt x="737" y="249"/>
                      <a:pt x="745" y="245"/>
                      <a:pt x="753" y="241"/>
                    </a:cubicBezTo>
                    <a:cubicBezTo>
                      <a:pt x="762" y="237"/>
                      <a:pt x="770" y="234"/>
                      <a:pt x="779" y="230"/>
                    </a:cubicBezTo>
                    <a:cubicBezTo>
                      <a:pt x="787" y="227"/>
                      <a:pt x="796" y="223"/>
                      <a:pt x="805" y="220"/>
                    </a:cubicBezTo>
                    <a:cubicBezTo>
                      <a:pt x="823" y="213"/>
                      <a:pt x="840" y="207"/>
                      <a:pt x="859" y="201"/>
                    </a:cubicBezTo>
                    <a:cubicBezTo>
                      <a:pt x="868" y="198"/>
                      <a:pt x="877" y="195"/>
                      <a:pt x="886" y="193"/>
                    </a:cubicBezTo>
                    <a:cubicBezTo>
                      <a:pt x="896" y="190"/>
                      <a:pt x="905" y="188"/>
                      <a:pt x="914" y="185"/>
                    </a:cubicBezTo>
                    <a:cubicBezTo>
                      <a:pt x="919" y="184"/>
                      <a:pt x="924" y="183"/>
                      <a:pt x="929" y="182"/>
                    </a:cubicBezTo>
                    <a:cubicBezTo>
                      <a:pt x="933" y="181"/>
                      <a:pt x="938" y="180"/>
                      <a:pt x="943" y="179"/>
                    </a:cubicBezTo>
                    <a:cubicBezTo>
                      <a:pt x="952" y="177"/>
                      <a:pt x="962" y="174"/>
                      <a:pt x="972" y="172"/>
                    </a:cubicBezTo>
                    <a:cubicBezTo>
                      <a:pt x="981" y="170"/>
                      <a:pt x="991" y="169"/>
                      <a:pt x="1001" y="167"/>
                    </a:cubicBezTo>
                    <a:cubicBezTo>
                      <a:pt x="1011" y="166"/>
                      <a:pt x="1021" y="164"/>
                      <a:pt x="1031" y="163"/>
                    </a:cubicBezTo>
                    <a:cubicBezTo>
                      <a:pt x="1041" y="162"/>
                      <a:pt x="1051" y="161"/>
                      <a:pt x="1061" y="159"/>
                    </a:cubicBezTo>
                    <a:cubicBezTo>
                      <a:pt x="1068" y="159"/>
                      <a:pt x="1068" y="159"/>
                      <a:pt x="1068" y="159"/>
                    </a:cubicBezTo>
                    <a:cubicBezTo>
                      <a:pt x="1071" y="158"/>
                      <a:pt x="1073" y="158"/>
                      <a:pt x="1076" y="158"/>
                    </a:cubicBezTo>
                    <a:cubicBezTo>
                      <a:pt x="1081" y="158"/>
                      <a:pt x="1086" y="157"/>
                      <a:pt x="1091" y="157"/>
                    </a:cubicBezTo>
                    <a:cubicBezTo>
                      <a:pt x="1096" y="157"/>
                      <a:pt x="1101" y="156"/>
                      <a:pt x="1106" y="156"/>
                    </a:cubicBezTo>
                    <a:cubicBezTo>
                      <a:pt x="1111" y="156"/>
                      <a:pt x="1116" y="155"/>
                      <a:pt x="1122" y="155"/>
                    </a:cubicBezTo>
                    <a:cubicBezTo>
                      <a:pt x="1132" y="155"/>
                      <a:pt x="1142" y="154"/>
                      <a:pt x="1152" y="154"/>
                    </a:cubicBezTo>
                    <a:cubicBezTo>
                      <a:pt x="1158" y="154"/>
                      <a:pt x="1163" y="154"/>
                      <a:pt x="1168" y="154"/>
                    </a:cubicBezTo>
                    <a:cubicBezTo>
                      <a:pt x="1173" y="154"/>
                      <a:pt x="1178" y="154"/>
                      <a:pt x="1183" y="154"/>
                    </a:cubicBezTo>
                    <a:cubicBezTo>
                      <a:pt x="1194" y="155"/>
                      <a:pt x="1204" y="155"/>
                      <a:pt x="1215" y="155"/>
                    </a:cubicBezTo>
                    <a:cubicBezTo>
                      <a:pt x="1219" y="155"/>
                      <a:pt x="1219" y="155"/>
                      <a:pt x="1219" y="155"/>
                    </a:cubicBezTo>
                    <a:cubicBezTo>
                      <a:pt x="1223" y="156"/>
                      <a:pt x="1223" y="156"/>
                      <a:pt x="1223" y="156"/>
                    </a:cubicBezTo>
                    <a:cubicBezTo>
                      <a:pt x="1230" y="156"/>
                      <a:pt x="1230" y="156"/>
                      <a:pt x="1230" y="156"/>
                    </a:cubicBezTo>
                    <a:cubicBezTo>
                      <a:pt x="1236" y="157"/>
                      <a:pt x="1241" y="157"/>
                      <a:pt x="1246" y="157"/>
                    </a:cubicBezTo>
                    <a:cubicBezTo>
                      <a:pt x="1251" y="158"/>
                      <a:pt x="1257" y="158"/>
                      <a:pt x="1262" y="159"/>
                    </a:cubicBezTo>
                    <a:cubicBezTo>
                      <a:pt x="1270" y="159"/>
                      <a:pt x="1270" y="159"/>
                      <a:pt x="1270" y="159"/>
                    </a:cubicBezTo>
                    <a:cubicBezTo>
                      <a:pt x="1272" y="159"/>
                      <a:pt x="1275" y="160"/>
                      <a:pt x="1278" y="160"/>
                    </a:cubicBezTo>
                    <a:cubicBezTo>
                      <a:pt x="1288" y="161"/>
                      <a:pt x="1299" y="163"/>
                      <a:pt x="1309" y="164"/>
                    </a:cubicBezTo>
                    <a:cubicBezTo>
                      <a:pt x="1314" y="165"/>
                      <a:pt x="1320" y="165"/>
                      <a:pt x="1325" y="166"/>
                    </a:cubicBezTo>
                    <a:cubicBezTo>
                      <a:pt x="1330" y="167"/>
                      <a:pt x="1335" y="168"/>
                      <a:pt x="1341" y="169"/>
                    </a:cubicBezTo>
                    <a:cubicBezTo>
                      <a:pt x="1351" y="171"/>
                      <a:pt x="1362" y="173"/>
                      <a:pt x="1372" y="175"/>
                    </a:cubicBezTo>
                    <a:cubicBezTo>
                      <a:pt x="1383" y="177"/>
                      <a:pt x="1393" y="180"/>
                      <a:pt x="1404" y="182"/>
                    </a:cubicBezTo>
                    <a:cubicBezTo>
                      <a:pt x="1409" y="183"/>
                      <a:pt x="1414" y="184"/>
                      <a:pt x="1419" y="186"/>
                    </a:cubicBezTo>
                    <a:cubicBezTo>
                      <a:pt x="1425" y="187"/>
                      <a:pt x="1430" y="189"/>
                      <a:pt x="1435" y="190"/>
                    </a:cubicBezTo>
                    <a:cubicBezTo>
                      <a:pt x="1446" y="193"/>
                      <a:pt x="1456" y="196"/>
                      <a:pt x="1466" y="199"/>
                    </a:cubicBezTo>
                    <a:cubicBezTo>
                      <a:pt x="1477" y="202"/>
                      <a:pt x="1487" y="206"/>
                      <a:pt x="1498" y="209"/>
                    </a:cubicBezTo>
                    <a:cubicBezTo>
                      <a:pt x="1503" y="211"/>
                      <a:pt x="1508" y="213"/>
                      <a:pt x="1513" y="215"/>
                    </a:cubicBezTo>
                    <a:cubicBezTo>
                      <a:pt x="1516" y="215"/>
                      <a:pt x="1518" y="216"/>
                      <a:pt x="1521" y="217"/>
                    </a:cubicBezTo>
                    <a:cubicBezTo>
                      <a:pt x="1528" y="220"/>
                      <a:pt x="1528" y="220"/>
                      <a:pt x="1528" y="220"/>
                    </a:cubicBezTo>
                    <a:cubicBezTo>
                      <a:pt x="1539" y="224"/>
                      <a:pt x="1549" y="228"/>
                      <a:pt x="1559" y="233"/>
                    </a:cubicBezTo>
                    <a:cubicBezTo>
                      <a:pt x="1563" y="234"/>
                      <a:pt x="1563" y="234"/>
                      <a:pt x="1563" y="234"/>
                    </a:cubicBezTo>
                    <a:cubicBezTo>
                      <a:pt x="1567" y="236"/>
                      <a:pt x="1567" y="236"/>
                      <a:pt x="1567" y="236"/>
                    </a:cubicBezTo>
                    <a:cubicBezTo>
                      <a:pt x="1574" y="239"/>
                      <a:pt x="1574" y="239"/>
                      <a:pt x="1574" y="239"/>
                    </a:cubicBezTo>
                    <a:cubicBezTo>
                      <a:pt x="1590" y="246"/>
                      <a:pt x="1590" y="246"/>
                      <a:pt x="1590" y="246"/>
                    </a:cubicBezTo>
                    <a:cubicBezTo>
                      <a:pt x="1605" y="253"/>
                      <a:pt x="1605" y="253"/>
                      <a:pt x="1605" y="253"/>
                    </a:cubicBezTo>
                    <a:cubicBezTo>
                      <a:pt x="1607" y="254"/>
                      <a:pt x="1610" y="255"/>
                      <a:pt x="1612" y="257"/>
                    </a:cubicBezTo>
                    <a:cubicBezTo>
                      <a:pt x="1620" y="260"/>
                      <a:pt x="1620" y="260"/>
                      <a:pt x="1620" y="260"/>
                    </a:cubicBezTo>
                    <a:cubicBezTo>
                      <a:pt x="1630" y="265"/>
                      <a:pt x="1640" y="270"/>
                      <a:pt x="1649" y="276"/>
                    </a:cubicBezTo>
                    <a:cubicBezTo>
                      <a:pt x="1659" y="281"/>
                      <a:pt x="1669" y="287"/>
                      <a:pt x="1679" y="292"/>
                    </a:cubicBezTo>
                    <a:cubicBezTo>
                      <a:pt x="1693" y="301"/>
                      <a:pt x="1693" y="301"/>
                      <a:pt x="1693" y="301"/>
                    </a:cubicBezTo>
                    <a:cubicBezTo>
                      <a:pt x="1698" y="303"/>
                      <a:pt x="1703" y="307"/>
                      <a:pt x="1708" y="310"/>
                    </a:cubicBezTo>
                    <a:cubicBezTo>
                      <a:pt x="1717" y="316"/>
                      <a:pt x="1727" y="322"/>
                      <a:pt x="1736" y="328"/>
                    </a:cubicBezTo>
                    <a:cubicBezTo>
                      <a:pt x="1745" y="334"/>
                      <a:pt x="1755" y="341"/>
                      <a:pt x="1764" y="348"/>
                    </a:cubicBezTo>
                    <a:cubicBezTo>
                      <a:pt x="1768" y="351"/>
                      <a:pt x="1773" y="354"/>
                      <a:pt x="1778" y="358"/>
                    </a:cubicBezTo>
                    <a:cubicBezTo>
                      <a:pt x="1791" y="368"/>
                      <a:pt x="1791" y="368"/>
                      <a:pt x="1791" y="368"/>
                    </a:cubicBezTo>
                    <a:cubicBezTo>
                      <a:pt x="1804" y="379"/>
                      <a:pt x="1804" y="379"/>
                      <a:pt x="1804" y="379"/>
                    </a:cubicBezTo>
                    <a:cubicBezTo>
                      <a:pt x="1811" y="384"/>
                      <a:pt x="1811" y="384"/>
                      <a:pt x="1811" y="384"/>
                    </a:cubicBezTo>
                    <a:cubicBezTo>
                      <a:pt x="1813" y="386"/>
                      <a:pt x="1816" y="387"/>
                      <a:pt x="1818" y="389"/>
                    </a:cubicBezTo>
                    <a:cubicBezTo>
                      <a:pt x="1835" y="404"/>
                      <a:pt x="1853" y="419"/>
                      <a:pt x="1869" y="435"/>
                    </a:cubicBezTo>
                    <a:cubicBezTo>
                      <a:pt x="1882" y="447"/>
                      <a:pt x="1882" y="447"/>
                      <a:pt x="1882" y="447"/>
                    </a:cubicBezTo>
                    <a:cubicBezTo>
                      <a:pt x="1888" y="453"/>
                      <a:pt x="1888" y="453"/>
                      <a:pt x="1888" y="453"/>
                    </a:cubicBezTo>
                    <a:cubicBezTo>
                      <a:pt x="1894" y="459"/>
                      <a:pt x="1894" y="459"/>
                      <a:pt x="1894" y="459"/>
                    </a:cubicBezTo>
                    <a:cubicBezTo>
                      <a:pt x="1902" y="468"/>
                      <a:pt x="1910" y="476"/>
                      <a:pt x="1918" y="484"/>
                    </a:cubicBezTo>
                    <a:cubicBezTo>
                      <a:pt x="1922" y="489"/>
                      <a:pt x="1925" y="493"/>
                      <a:pt x="1929" y="497"/>
                    </a:cubicBezTo>
                    <a:cubicBezTo>
                      <a:pt x="1940" y="510"/>
                      <a:pt x="1940" y="510"/>
                      <a:pt x="1940" y="510"/>
                    </a:cubicBezTo>
                    <a:cubicBezTo>
                      <a:pt x="1952" y="524"/>
                      <a:pt x="1952" y="524"/>
                      <a:pt x="1952" y="524"/>
                    </a:cubicBezTo>
                    <a:cubicBezTo>
                      <a:pt x="1956" y="528"/>
                      <a:pt x="1959" y="533"/>
                      <a:pt x="1963" y="537"/>
                    </a:cubicBezTo>
                    <a:cubicBezTo>
                      <a:pt x="1970" y="546"/>
                      <a:pt x="1977" y="556"/>
                      <a:pt x="1984" y="565"/>
                    </a:cubicBezTo>
                    <a:cubicBezTo>
                      <a:pt x="1991" y="574"/>
                      <a:pt x="1998" y="584"/>
                      <a:pt x="2004" y="593"/>
                    </a:cubicBezTo>
                    <a:cubicBezTo>
                      <a:pt x="2010" y="600"/>
                      <a:pt x="2010" y="600"/>
                      <a:pt x="2010" y="600"/>
                    </a:cubicBezTo>
                    <a:cubicBezTo>
                      <a:pt x="2012" y="604"/>
                      <a:pt x="2012" y="604"/>
                      <a:pt x="2012" y="604"/>
                    </a:cubicBezTo>
                    <a:cubicBezTo>
                      <a:pt x="2014" y="608"/>
                      <a:pt x="2014" y="608"/>
                      <a:pt x="2014" y="608"/>
                    </a:cubicBezTo>
                    <a:cubicBezTo>
                      <a:pt x="2024" y="622"/>
                      <a:pt x="2024" y="622"/>
                      <a:pt x="2024" y="622"/>
                    </a:cubicBezTo>
                    <a:cubicBezTo>
                      <a:pt x="2033" y="637"/>
                      <a:pt x="2033" y="637"/>
                      <a:pt x="2033" y="637"/>
                    </a:cubicBezTo>
                    <a:cubicBezTo>
                      <a:pt x="2038" y="644"/>
                      <a:pt x="2038" y="644"/>
                      <a:pt x="2038" y="644"/>
                    </a:cubicBezTo>
                    <a:cubicBezTo>
                      <a:pt x="2040" y="647"/>
                      <a:pt x="2041" y="649"/>
                      <a:pt x="2042" y="652"/>
                    </a:cubicBezTo>
                    <a:cubicBezTo>
                      <a:pt x="2048" y="662"/>
                      <a:pt x="2054" y="672"/>
                      <a:pt x="2060" y="682"/>
                    </a:cubicBezTo>
                    <a:cubicBezTo>
                      <a:pt x="2063" y="687"/>
                      <a:pt x="2066" y="693"/>
                      <a:pt x="2068" y="698"/>
                    </a:cubicBezTo>
                    <a:cubicBezTo>
                      <a:pt x="2076" y="714"/>
                      <a:pt x="2076" y="714"/>
                      <a:pt x="2076" y="714"/>
                    </a:cubicBezTo>
                    <a:cubicBezTo>
                      <a:pt x="2084" y="729"/>
                      <a:pt x="2084" y="729"/>
                      <a:pt x="2084" y="729"/>
                    </a:cubicBezTo>
                    <a:cubicBezTo>
                      <a:pt x="2087" y="734"/>
                      <a:pt x="2089" y="740"/>
                      <a:pt x="2092" y="745"/>
                    </a:cubicBezTo>
                    <a:cubicBezTo>
                      <a:pt x="2096" y="756"/>
                      <a:pt x="2101" y="767"/>
                      <a:pt x="2106" y="777"/>
                    </a:cubicBezTo>
                    <a:cubicBezTo>
                      <a:pt x="2110" y="788"/>
                      <a:pt x="2115" y="799"/>
                      <a:pt x="2119" y="810"/>
                    </a:cubicBezTo>
                    <a:cubicBezTo>
                      <a:pt x="2121" y="816"/>
                      <a:pt x="2124" y="821"/>
                      <a:pt x="2125" y="827"/>
                    </a:cubicBezTo>
                    <a:cubicBezTo>
                      <a:pt x="2131" y="843"/>
                      <a:pt x="2131" y="843"/>
                      <a:pt x="2131" y="843"/>
                    </a:cubicBezTo>
                    <a:cubicBezTo>
                      <a:pt x="2137" y="860"/>
                      <a:pt x="2137" y="860"/>
                      <a:pt x="2137" y="860"/>
                    </a:cubicBezTo>
                    <a:cubicBezTo>
                      <a:pt x="2139" y="866"/>
                      <a:pt x="2141" y="871"/>
                      <a:pt x="2142" y="877"/>
                    </a:cubicBezTo>
                    <a:cubicBezTo>
                      <a:pt x="2152" y="911"/>
                      <a:pt x="2152" y="911"/>
                      <a:pt x="2152" y="911"/>
                    </a:cubicBezTo>
                    <a:cubicBezTo>
                      <a:pt x="2154" y="920"/>
                      <a:pt x="2154" y="920"/>
                      <a:pt x="2154" y="920"/>
                    </a:cubicBezTo>
                    <a:cubicBezTo>
                      <a:pt x="2156" y="928"/>
                      <a:pt x="2156" y="928"/>
                      <a:pt x="2156" y="928"/>
                    </a:cubicBezTo>
                    <a:cubicBezTo>
                      <a:pt x="2160" y="945"/>
                      <a:pt x="2160" y="945"/>
                      <a:pt x="2160" y="945"/>
                    </a:cubicBezTo>
                    <a:cubicBezTo>
                      <a:pt x="2163" y="957"/>
                      <a:pt x="2166" y="968"/>
                      <a:pt x="2167" y="980"/>
                    </a:cubicBezTo>
                    <a:cubicBezTo>
                      <a:pt x="2174" y="1015"/>
                      <a:pt x="2174" y="1015"/>
                      <a:pt x="2174" y="1015"/>
                    </a:cubicBezTo>
                    <a:cubicBezTo>
                      <a:pt x="2176" y="1027"/>
                      <a:pt x="2177" y="1038"/>
                      <a:pt x="2178" y="1050"/>
                    </a:cubicBezTo>
                    <a:cubicBezTo>
                      <a:pt x="2181" y="1068"/>
                      <a:pt x="2181" y="1068"/>
                      <a:pt x="2181" y="1068"/>
                    </a:cubicBezTo>
                    <a:cubicBezTo>
                      <a:pt x="2181" y="1074"/>
                      <a:pt x="2182" y="1080"/>
                      <a:pt x="2182" y="1086"/>
                    </a:cubicBezTo>
                    <a:cubicBezTo>
                      <a:pt x="2185" y="1121"/>
                      <a:pt x="2185" y="1121"/>
                      <a:pt x="2185" y="1121"/>
                    </a:cubicBezTo>
                    <a:cubicBezTo>
                      <a:pt x="2186" y="1156"/>
                      <a:pt x="2186" y="1156"/>
                      <a:pt x="2186" y="1156"/>
                    </a:cubicBezTo>
                    <a:cubicBezTo>
                      <a:pt x="2186" y="1174"/>
                      <a:pt x="2186" y="1174"/>
                      <a:pt x="2186" y="1174"/>
                    </a:cubicBezTo>
                    <a:cubicBezTo>
                      <a:pt x="2186" y="1192"/>
                      <a:pt x="2186" y="1192"/>
                      <a:pt x="2186" y="1192"/>
                    </a:cubicBezTo>
                    <a:cubicBezTo>
                      <a:pt x="2185" y="1228"/>
                      <a:pt x="2185" y="1228"/>
                      <a:pt x="2185" y="1228"/>
                    </a:cubicBezTo>
                    <a:cubicBezTo>
                      <a:pt x="2182" y="1263"/>
                      <a:pt x="2182" y="1263"/>
                      <a:pt x="2182" y="1263"/>
                    </a:cubicBezTo>
                    <a:cubicBezTo>
                      <a:pt x="2182" y="1269"/>
                      <a:pt x="2181" y="1275"/>
                      <a:pt x="2181" y="1281"/>
                    </a:cubicBezTo>
                    <a:cubicBezTo>
                      <a:pt x="2178" y="1298"/>
                      <a:pt x="2178" y="1298"/>
                      <a:pt x="2178" y="1298"/>
                    </a:cubicBezTo>
                    <a:cubicBezTo>
                      <a:pt x="2176" y="1316"/>
                      <a:pt x="2176" y="1316"/>
                      <a:pt x="2176" y="1316"/>
                    </a:cubicBezTo>
                    <a:cubicBezTo>
                      <a:pt x="2175" y="1325"/>
                      <a:pt x="2175" y="1325"/>
                      <a:pt x="2175" y="1325"/>
                    </a:cubicBezTo>
                    <a:cubicBezTo>
                      <a:pt x="2175" y="1327"/>
                      <a:pt x="2174" y="1330"/>
                      <a:pt x="2174" y="1333"/>
                    </a:cubicBezTo>
                    <a:cubicBezTo>
                      <a:pt x="2169" y="1357"/>
                      <a:pt x="2166" y="1380"/>
                      <a:pt x="2160" y="1403"/>
                    </a:cubicBezTo>
                    <a:cubicBezTo>
                      <a:pt x="2156" y="1420"/>
                      <a:pt x="2156" y="1420"/>
                      <a:pt x="2156" y="1420"/>
                    </a:cubicBezTo>
                    <a:cubicBezTo>
                      <a:pt x="2154" y="1429"/>
                      <a:pt x="2154" y="1429"/>
                      <a:pt x="2154" y="1429"/>
                    </a:cubicBezTo>
                    <a:cubicBezTo>
                      <a:pt x="2152" y="1437"/>
                      <a:pt x="2152" y="1437"/>
                      <a:pt x="2152" y="1437"/>
                    </a:cubicBezTo>
                    <a:cubicBezTo>
                      <a:pt x="2149" y="1448"/>
                      <a:pt x="2145" y="1460"/>
                      <a:pt x="2142" y="1471"/>
                    </a:cubicBezTo>
                    <a:cubicBezTo>
                      <a:pt x="2141" y="1477"/>
                      <a:pt x="2139" y="1482"/>
                      <a:pt x="2137" y="1488"/>
                    </a:cubicBezTo>
                    <a:cubicBezTo>
                      <a:pt x="2131" y="1505"/>
                      <a:pt x="2131" y="1505"/>
                      <a:pt x="2131" y="1505"/>
                    </a:cubicBezTo>
                    <a:cubicBezTo>
                      <a:pt x="2125" y="1521"/>
                      <a:pt x="2125" y="1521"/>
                      <a:pt x="2125" y="1521"/>
                    </a:cubicBezTo>
                    <a:cubicBezTo>
                      <a:pt x="2125" y="1524"/>
                      <a:pt x="2124" y="1527"/>
                      <a:pt x="2122" y="1529"/>
                    </a:cubicBezTo>
                    <a:cubicBezTo>
                      <a:pt x="2119" y="1538"/>
                      <a:pt x="2119" y="1538"/>
                      <a:pt x="2119" y="1538"/>
                    </a:cubicBezTo>
                    <a:cubicBezTo>
                      <a:pt x="2115" y="1549"/>
                      <a:pt x="2111" y="1559"/>
                      <a:pt x="2106" y="1570"/>
                    </a:cubicBezTo>
                    <a:cubicBezTo>
                      <a:pt x="2101" y="1581"/>
                      <a:pt x="2097" y="1592"/>
                      <a:pt x="2092" y="1602"/>
                    </a:cubicBezTo>
                    <a:cubicBezTo>
                      <a:pt x="2089" y="1608"/>
                      <a:pt x="2087" y="1613"/>
                      <a:pt x="2085" y="1618"/>
                    </a:cubicBezTo>
                    <a:cubicBezTo>
                      <a:pt x="2077" y="1634"/>
                      <a:pt x="2077" y="1634"/>
                      <a:pt x="2077" y="1634"/>
                    </a:cubicBezTo>
                    <a:cubicBezTo>
                      <a:pt x="2069" y="1649"/>
                      <a:pt x="2069" y="1649"/>
                      <a:pt x="2069" y="1649"/>
                    </a:cubicBezTo>
                    <a:cubicBezTo>
                      <a:pt x="2066" y="1655"/>
                      <a:pt x="2063" y="1660"/>
                      <a:pt x="2060" y="1665"/>
                    </a:cubicBezTo>
                    <a:cubicBezTo>
                      <a:pt x="2055" y="1675"/>
                      <a:pt x="2049" y="1685"/>
                      <a:pt x="2043" y="1695"/>
                    </a:cubicBezTo>
                    <a:cubicBezTo>
                      <a:pt x="2039" y="1703"/>
                      <a:pt x="2039" y="1703"/>
                      <a:pt x="2039" y="1703"/>
                    </a:cubicBezTo>
                    <a:cubicBezTo>
                      <a:pt x="2034" y="1710"/>
                      <a:pt x="2034" y="1710"/>
                      <a:pt x="2034" y="1710"/>
                    </a:cubicBezTo>
                    <a:cubicBezTo>
                      <a:pt x="2025" y="1725"/>
                      <a:pt x="2025" y="1725"/>
                      <a:pt x="2025" y="1725"/>
                    </a:cubicBezTo>
                    <a:cubicBezTo>
                      <a:pt x="2012" y="1744"/>
                      <a:pt x="1999" y="1763"/>
                      <a:pt x="1985" y="1782"/>
                    </a:cubicBezTo>
                    <a:cubicBezTo>
                      <a:pt x="1978" y="1791"/>
                      <a:pt x="1971" y="1800"/>
                      <a:pt x="1964" y="1809"/>
                    </a:cubicBezTo>
                    <a:cubicBezTo>
                      <a:pt x="1953" y="1823"/>
                      <a:pt x="1953" y="1823"/>
                      <a:pt x="1953" y="1823"/>
                    </a:cubicBezTo>
                    <a:cubicBezTo>
                      <a:pt x="1942" y="1836"/>
                      <a:pt x="1942" y="1836"/>
                      <a:pt x="1942" y="1836"/>
                    </a:cubicBezTo>
                    <a:cubicBezTo>
                      <a:pt x="1934" y="1844"/>
                      <a:pt x="1927" y="1853"/>
                      <a:pt x="1919" y="1862"/>
                    </a:cubicBezTo>
                    <a:cubicBezTo>
                      <a:pt x="1911" y="1870"/>
                      <a:pt x="1904" y="1878"/>
                      <a:pt x="1896" y="1887"/>
                    </a:cubicBezTo>
                    <a:cubicBezTo>
                      <a:pt x="1888" y="1895"/>
                      <a:pt x="1880" y="1903"/>
                      <a:pt x="1871" y="1911"/>
                    </a:cubicBezTo>
                    <a:cubicBezTo>
                      <a:pt x="1859" y="1922"/>
                      <a:pt x="1859" y="1922"/>
                      <a:pt x="1859" y="1922"/>
                    </a:cubicBezTo>
                    <a:cubicBezTo>
                      <a:pt x="1853" y="1928"/>
                      <a:pt x="1853" y="1928"/>
                      <a:pt x="1853" y="1928"/>
                    </a:cubicBezTo>
                    <a:cubicBezTo>
                      <a:pt x="1851" y="1930"/>
                      <a:pt x="1849" y="1932"/>
                      <a:pt x="1846" y="1934"/>
                    </a:cubicBezTo>
                    <a:cubicBezTo>
                      <a:pt x="1838" y="1941"/>
                      <a:pt x="1829" y="1949"/>
                      <a:pt x="1821" y="1956"/>
                    </a:cubicBezTo>
                    <a:cubicBezTo>
                      <a:pt x="1819" y="1958"/>
                      <a:pt x="1816" y="1960"/>
                      <a:pt x="1814" y="1962"/>
                    </a:cubicBezTo>
                    <a:cubicBezTo>
                      <a:pt x="1808" y="1967"/>
                      <a:pt x="1808" y="1967"/>
                      <a:pt x="1808" y="1967"/>
                    </a:cubicBezTo>
                    <a:cubicBezTo>
                      <a:pt x="1794" y="1977"/>
                      <a:pt x="1794" y="1977"/>
                      <a:pt x="1794" y="1977"/>
                    </a:cubicBezTo>
                    <a:cubicBezTo>
                      <a:pt x="1777" y="1992"/>
                      <a:pt x="1758" y="2004"/>
                      <a:pt x="1740" y="2017"/>
                    </a:cubicBezTo>
                    <a:cubicBezTo>
                      <a:pt x="1736" y="2021"/>
                      <a:pt x="1731" y="2023"/>
                      <a:pt x="1726" y="2027"/>
                    </a:cubicBezTo>
                    <a:cubicBezTo>
                      <a:pt x="1712" y="2036"/>
                      <a:pt x="1712" y="2036"/>
                      <a:pt x="1712" y="2036"/>
                    </a:cubicBezTo>
                    <a:cubicBezTo>
                      <a:pt x="1698" y="2045"/>
                      <a:pt x="1698" y="2045"/>
                      <a:pt x="1698" y="2045"/>
                    </a:cubicBezTo>
                    <a:cubicBezTo>
                      <a:pt x="1693" y="2048"/>
                      <a:pt x="1688" y="2050"/>
                      <a:pt x="1684" y="2053"/>
                    </a:cubicBezTo>
                    <a:cubicBezTo>
                      <a:pt x="1674" y="2059"/>
                      <a:pt x="1664" y="2064"/>
                      <a:pt x="1655" y="2070"/>
                    </a:cubicBezTo>
                    <a:cubicBezTo>
                      <a:pt x="1645" y="2075"/>
                      <a:pt x="1635" y="2080"/>
                      <a:pt x="1625" y="2085"/>
                    </a:cubicBezTo>
                    <a:cubicBezTo>
                      <a:pt x="1621" y="2087"/>
                      <a:pt x="1616" y="2090"/>
                      <a:pt x="1611" y="2092"/>
                    </a:cubicBezTo>
                    <a:cubicBezTo>
                      <a:pt x="1606" y="2095"/>
                      <a:pt x="1601" y="2097"/>
                      <a:pt x="1596" y="2099"/>
                    </a:cubicBezTo>
                    <a:cubicBezTo>
                      <a:pt x="1586" y="2104"/>
                      <a:pt x="1576" y="2108"/>
                      <a:pt x="1566" y="2113"/>
                    </a:cubicBezTo>
                    <a:cubicBezTo>
                      <a:pt x="1526" y="2129"/>
                      <a:pt x="1485" y="2145"/>
                      <a:pt x="1444" y="2156"/>
                    </a:cubicBezTo>
                    <a:cubicBezTo>
                      <a:pt x="1439" y="2157"/>
                      <a:pt x="1434" y="2158"/>
                      <a:pt x="1429" y="2160"/>
                    </a:cubicBezTo>
                    <a:cubicBezTo>
                      <a:pt x="1421" y="2162"/>
                      <a:pt x="1421" y="2162"/>
                      <a:pt x="1421" y="2162"/>
                    </a:cubicBezTo>
                    <a:cubicBezTo>
                      <a:pt x="1413" y="2164"/>
                      <a:pt x="1413" y="2164"/>
                      <a:pt x="1413" y="2164"/>
                    </a:cubicBezTo>
                    <a:cubicBezTo>
                      <a:pt x="1403" y="2166"/>
                      <a:pt x="1392" y="2169"/>
                      <a:pt x="1382" y="2171"/>
                    </a:cubicBezTo>
                    <a:cubicBezTo>
                      <a:pt x="1372" y="2174"/>
                      <a:pt x="1362" y="2175"/>
                      <a:pt x="1351" y="2177"/>
                    </a:cubicBezTo>
                    <a:cubicBezTo>
                      <a:pt x="1341" y="2179"/>
                      <a:pt x="1331" y="2181"/>
                      <a:pt x="1320" y="2183"/>
                    </a:cubicBezTo>
                    <a:cubicBezTo>
                      <a:pt x="1310" y="2184"/>
                      <a:pt x="1300" y="2185"/>
                      <a:pt x="1289" y="2186"/>
                    </a:cubicBezTo>
                    <a:cubicBezTo>
                      <a:pt x="1284" y="2187"/>
                      <a:pt x="1279" y="2188"/>
                      <a:pt x="1274" y="2188"/>
                    </a:cubicBezTo>
                    <a:cubicBezTo>
                      <a:pt x="1269" y="2189"/>
                      <a:pt x="1264" y="2189"/>
                      <a:pt x="1258" y="2190"/>
                    </a:cubicBezTo>
                    <a:cubicBezTo>
                      <a:pt x="1238" y="2191"/>
                      <a:pt x="1218" y="2193"/>
                      <a:pt x="1197" y="2193"/>
                    </a:cubicBezTo>
                    <a:cubicBezTo>
                      <a:pt x="1187" y="2194"/>
                      <a:pt x="1177" y="2194"/>
                      <a:pt x="1167" y="2194"/>
                    </a:cubicBezTo>
                    <a:cubicBezTo>
                      <a:pt x="1157" y="2194"/>
                      <a:pt x="1146" y="2194"/>
                      <a:pt x="1136" y="2194"/>
                    </a:cubicBezTo>
                    <a:cubicBezTo>
                      <a:pt x="1126" y="2194"/>
                      <a:pt x="1116" y="2193"/>
                      <a:pt x="1106" y="2192"/>
                    </a:cubicBezTo>
                    <a:cubicBezTo>
                      <a:pt x="1102" y="2192"/>
                      <a:pt x="1097" y="2192"/>
                      <a:pt x="1092" y="2191"/>
                    </a:cubicBezTo>
                    <a:cubicBezTo>
                      <a:pt x="1084" y="2191"/>
                      <a:pt x="1084" y="2191"/>
                      <a:pt x="1084" y="2191"/>
                    </a:cubicBezTo>
                    <a:cubicBezTo>
                      <a:pt x="1077" y="2190"/>
                      <a:pt x="1077" y="2190"/>
                      <a:pt x="1077" y="2190"/>
                    </a:cubicBezTo>
                    <a:cubicBezTo>
                      <a:pt x="1067" y="2189"/>
                      <a:pt x="1057" y="2188"/>
                      <a:pt x="1047" y="2187"/>
                    </a:cubicBezTo>
                    <a:cubicBezTo>
                      <a:pt x="1038" y="2186"/>
                      <a:pt x="1028" y="2185"/>
                      <a:pt x="1018" y="2183"/>
                    </a:cubicBezTo>
                    <a:cubicBezTo>
                      <a:pt x="1014" y="2183"/>
                      <a:pt x="1009" y="2182"/>
                      <a:pt x="1004" y="2181"/>
                    </a:cubicBezTo>
                    <a:cubicBezTo>
                      <a:pt x="999" y="2181"/>
                      <a:pt x="994" y="2180"/>
                      <a:pt x="990" y="2179"/>
                    </a:cubicBezTo>
                    <a:cubicBezTo>
                      <a:pt x="985" y="2178"/>
                      <a:pt x="980" y="2177"/>
                      <a:pt x="975" y="2176"/>
                    </a:cubicBezTo>
                    <a:cubicBezTo>
                      <a:pt x="971" y="2175"/>
                      <a:pt x="966" y="2175"/>
                      <a:pt x="961" y="2174"/>
                    </a:cubicBezTo>
                    <a:cubicBezTo>
                      <a:pt x="952" y="2172"/>
                      <a:pt x="943" y="2170"/>
                      <a:pt x="933" y="2167"/>
                    </a:cubicBezTo>
                    <a:cubicBezTo>
                      <a:pt x="929" y="2167"/>
                      <a:pt x="924" y="2165"/>
                      <a:pt x="920" y="2164"/>
                    </a:cubicBezTo>
                    <a:cubicBezTo>
                      <a:pt x="915" y="2163"/>
                      <a:pt x="910" y="2162"/>
                      <a:pt x="906" y="2161"/>
                    </a:cubicBezTo>
                    <a:cubicBezTo>
                      <a:pt x="901" y="2159"/>
                      <a:pt x="897" y="2158"/>
                      <a:pt x="892" y="2157"/>
                    </a:cubicBezTo>
                    <a:cubicBezTo>
                      <a:pt x="888" y="2156"/>
                      <a:pt x="883" y="2154"/>
                      <a:pt x="879" y="2153"/>
                    </a:cubicBezTo>
                    <a:cubicBezTo>
                      <a:pt x="870" y="2150"/>
                      <a:pt x="861" y="2148"/>
                      <a:pt x="852" y="2145"/>
                    </a:cubicBezTo>
                    <a:cubicBezTo>
                      <a:pt x="844" y="2142"/>
                      <a:pt x="835" y="2139"/>
                      <a:pt x="826" y="2136"/>
                    </a:cubicBezTo>
                    <a:cubicBezTo>
                      <a:pt x="822" y="2135"/>
                      <a:pt x="818" y="2133"/>
                      <a:pt x="813" y="2132"/>
                    </a:cubicBezTo>
                    <a:cubicBezTo>
                      <a:pt x="809" y="2130"/>
                      <a:pt x="805" y="2128"/>
                      <a:pt x="801" y="2127"/>
                    </a:cubicBezTo>
                    <a:cubicBezTo>
                      <a:pt x="792" y="2123"/>
                      <a:pt x="784" y="2120"/>
                      <a:pt x="775" y="2117"/>
                    </a:cubicBezTo>
                    <a:cubicBezTo>
                      <a:pt x="767" y="2113"/>
                      <a:pt x="759" y="2110"/>
                      <a:pt x="751" y="2106"/>
                    </a:cubicBezTo>
                    <a:cubicBezTo>
                      <a:pt x="743" y="2103"/>
                      <a:pt x="735" y="2099"/>
                      <a:pt x="727" y="2095"/>
                    </a:cubicBezTo>
                    <a:cubicBezTo>
                      <a:pt x="723" y="2093"/>
                      <a:pt x="719" y="2091"/>
                      <a:pt x="715" y="2089"/>
                    </a:cubicBezTo>
                    <a:cubicBezTo>
                      <a:pt x="709" y="2086"/>
                      <a:pt x="709" y="2086"/>
                      <a:pt x="709" y="2086"/>
                    </a:cubicBezTo>
                    <a:cubicBezTo>
                      <a:pt x="703" y="2083"/>
                      <a:pt x="703" y="2083"/>
                      <a:pt x="703" y="2083"/>
                    </a:cubicBezTo>
                    <a:cubicBezTo>
                      <a:pt x="696" y="2079"/>
                      <a:pt x="688" y="2075"/>
                      <a:pt x="680" y="2071"/>
                    </a:cubicBezTo>
                    <a:cubicBezTo>
                      <a:pt x="677" y="2069"/>
                      <a:pt x="673" y="2067"/>
                      <a:pt x="669" y="2065"/>
                    </a:cubicBezTo>
                    <a:cubicBezTo>
                      <a:pt x="665" y="2063"/>
                      <a:pt x="662" y="2061"/>
                      <a:pt x="658" y="2059"/>
                    </a:cubicBezTo>
                    <a:cubicBezTo>
                      <a:pt x="643" y="2051"/>
                      <a:pt x="629" y="2041"/>
                      <a:pt x="615" y="2033"/>
                    </a:cubicBezTo>
                    <a:cubicBezTo>
                      <a:pt x="610" y="2029"/>
                      <a:pt x="610" y="2029"/>
                      <a:pt x="610" y="2029"/>
                    </a:cubicBezTo>
                    <a:cubicBezTo>
                      <a:pt x="605" y="2026"/>
                      <a:pt x="605" y="2026"/>
                      <a:pt x="605" y="2026"/>
                    </a:cubicBezTo>
                    <a:cubicBezTo>
                      <a:pt x="601" y="2024"/>
                      <a:pt x="598" y="2021"/>
                      <a:pt x="594" y="2019"/>
                    </a:cubicBezTo>
                    <a:cubicBezTo>
                      <a:pt x="588" y="2014"/>
                      <a:pt x="581" y="2010"/>
                      <a:pt x="574" y="2005"/>
                    </a:cubicBezTo>
                    <a:cubicBezTo>
                      <a:pt x="522" y="1967"/>
                      <a:pt x="475" y="1927"/>
                      <a:pt x="435" y="1886"/>
                    </a:cubicBezTo>
                    <a:cubicBezTo>
                      <a:pt x="425" y="1875"/>
                      <a:pt x="415" y="1865"/>
                      <a:pt x="406" y="1854"/>
                    </a:cubicBezTo>
                    <a:cubicBezTo>
                      <a:pt x="403" y="1852"/>
                      <a:pt x="401" y="1849"/>
                      <a:pt x="399" y="1846"/>
                    </a:cubicBezTo>
                    <a:cubicBezTo>
                      <a:pt x="398" y="1845"/>
                      <a:pt x="397" y="1844"/>
                      <a:pt x="396" y="1843"/>
                    </a:cubicBezTo>
                    <a:cubicBezTo>
                      <a:pt x="394" y="1841"/>
                      <a:pt x="392" y="1839"/>
                      <a:pt x="391" y="1837"/>
                    </a:cubicBezTo>
                    <a:cubicBezTo>
                      <a:pt x="388" y="1833"/>
                      <a:pt x="385" y="1831"/>
                      <a:pt x="384" y="1829"/>
                    </a:cubicBezTo>
                    <a:cubicBezTo>
                      <a:pt x="382" y="1827"/>
                      <a:pt x="381" y="1826"/>
                      <a:pt x="381" y="1826"/>
                    </a:cubicBezTo>
                    <a:cubicBezTo>
                      <a:pt x="486" y="1739"/>
                      <a:pt x="486" y="1739"/>
                      <a:pt x="486" y="1739"/>
                    </a:cubicBezTo>
                    <a:cubicBezTo>
                      <a:pt x="368" y="1708"/>
                      <a:pt x="247" y="1648"/>
                      <a:pt x="138" y="1558"/>
                    </a:cubicBezTo>
                    <a:cubicBezTo>
                      <a:pt x="114" y="1697"/>
                      <a:pt x="119" y="1853"/>
                      <a:pt x="158" y="2011"/>
                    </a:cubicBezTo>
                    <a:cubicBezTo>
                      <a:pt x="263" y="1924"/>
                      <a:pt x="263" y="1924"/>
                      <a:pt x="263" y="1924"/>
                    </a:cubicBezTo>
                    <a:cubicBezTo>
                      <a:pt x="263" y="1924"/>
                      <a:pt x="264" y="1925"/>
                      <a:pt x="265" y="1928"/>
                    </a:cubicBezTo>
                    <a:cubicBezTo>
                      <a:pt x="267" y="1930"/>
                      <a:pt x="270" y="1933"/>
                      <a:pt x="274" y="1937"/>
                    </a:cubicBezTo>
                    <a:cubicBezTo>
                      <a:pt x="275" y="1939"/>
                      <a:pt x="277" y="1941"/>
                      <a:pt x="280" y="1944"/>
                    </a:cubicBezTo>
                    <a:cubicBezTo>
                      <a:pt x="281" y="1945"/>
                      <a:pt x="282" y="1946"/>
                      <a:pt x="283" y="1948"/>
                    </a:cubicBezTo>
                    <a:cubicBezTo>
                      <a:pt x="286" y="1951"/>
                      <a:pt x="288" y="1954"/>
                      <a:pt x="291" y="1957"/>
                    </a:cubicBezTo>
                    <a:cubicBezTo>
                      <a:pt x="302" y="1969"/>
                      <a:pt x="313" y="1981"/>
                      <a:pt x="325" y="1993"/>
                    </a:cubicBezTo>
                    <a:cubicBezTo>
                      <a:pt x="371" y="2040"/>
                      <a:pt x="424" y="2087"/>
                      <a:pt x="485" y="2131"/>
                    </a:cubicBezTo>
                    <a:cubicBezTo>
                      <a:pt x="492" y="2136"/>
                      <a:pt x="500" y="2141"/>
                      <a:pt x="508" y="2146"/>
                    </a:cubicBezTo>
                    <a:cubicBezTo>
                      <a:pt x="512" y="2149"/>
                      <a:pt x="516" y="2152"/>
                      <a:pt x="520" y="2154"/>
                    </a:cubicBezTo>
                    <a:cubicBezTo>
                      <a:pt x="526" y="2158"/>
                      <a:pt x="526" y="2158"/>
                      <a:pt x="526" y="2158"/>
                    </a:cubicBezTo>
                    <a:cubicBezTo>
                      <a:pt x="532" y="2162"/>
                      <a:pt x="532" y="2162"/>
                      <a:pt x="532" y="2162"/>
                    </a:cubicBezTo>
                    <a:cubicBezTo>
                      <a:pt x="548" y="2172"/>
                      <a:pt x="564" y="2183"/>
                      <a:pt x="581" y="2192"/>
                    </a:cubicBezTo>
                    <a:cubicBezTo>
                      <a:pt x="585" y="2195"/>
                      <a:pt x="590" y="2197"/>
                      <a:pt x="594" y="2200"/>
                    </a:cubicBezTo>
                    <a:cubicBezTo>
                      <a:pt x="598" y="2202"/>
                      <a:pt x="603" y="2205"/>
                      <a:pt x="607" y="2207"/>
                    </a:cubicBezTo>
                    <a:cubicBezTo>
                      <a:pt x="616" y="2211"/>
                      <a:pt x="625" y="2216"/>
                      <a:pt x="633" y="2221"/>
                    </a:cubicBezTo>
                    <a:cubicBezTo>
                      <a:pt x="640" y="2224"/>
                      <a:pt x="640" y="2224"/>
                      <a:pt x="640" y="2224"/>
                    </a:cubicBezTo>
                    <a:cubicBezTo>
                      <a:pt x="647" y="2227"/>
                      <a:pt x="647" y="2227"/>
                      <a:pt x="647" y="2227"/>
                    </a:cubicBezTo>
                    <a:cubicBezTo>
                      <a:pt x="651" y="2230"/>
                      <a:pt x="656" y="2232"/>
                      <a:pt x="660" y="2234"/>
                    </a:cubicBezTo>
                    <a:cubicBezTo>
                      <a:pt x="670" y="2238"/>
                      <a:pt x="679" y="2243"/>
                      <a:pt x="688" y="2247"/>
                    </a:cubicBezTo>
                    <a:cubicBezTo>
                      <a:pt x="698" y="2251"/>
                      <a:pt x="707" y="2255"/>
                      <a:pt x="716" y="2259"/>
                    </a:cubicBezTo>
                    <a:cubicBezTo>
                      <a:pt x="726" y="2263"/>
                      <a:pt x="736" y="2267"/>
                      <a:pt x="745" y="2270"/>
                    </a:cubicBezTo>
                    <a:cubicBezTo>
                      <a:pt x="750" y="2272"/>
                      <a:pt x="755" y="2274"/>
                      <a:pt x="760" y="2276"/>
                    </a:cubicBezTo>
                    <a:cubicBezTo>
                      <a:pt x="765" y="2278"/>
                      <a:pt x="770" y="2280"/>
                      <a:pt x="775" y="2281"/>
                    </a:cubicBezTo>
                    <a:cubicBezTo>
                      <a:pt x="785" y="2285"/>
                      <a:pt x="795" y="2288"/>
                      <a:pt x="805" y="2292"/>
                    </a:cubicBezTo>
                    <a:cubicBezTo>
                      <a:pt x="815" y="2295"/>
                      <a:pt x="825" y="2298"/>
                      <a:pt x="836" y="2301"/>
                    </a:cubicBezTo>
                    <a:cubicBezTo>
                      <a:pt x="841" y="2302"/>
                      <a:pt x="846" y="2304"/>
                      <a:pt x="851" y="2305"/>
                    </a:cubicBezTo>
                    <a:cubicBezTo>
                      <a:pt x="856" y="2307"/>
                      <a:pt x="862" y="2308"/>
                      <a:pt x="867" y="2310"/>
                    </a:cubicBezTo>
                    <a:cubicBezTo>
                      <a:pt x="872" y="2311"/>
                      <a:pt x="877" y="2312"/>
                      <a:pt x="883" y="2314"/>
                    </a:cubicBezTo>
                    <a:cubicBezTo>
                      <a:pt x="888" y="2315"/>
                      <a:pt x="893" y="2316"/>
                      <a:pt x="898" y="2318"/>
                    </a:cubicBezTo>
                    <a:cubicBezTo>
                      <a:pt x="909" y="2320"/>
                      <a:pt x="920" y="2322"/>
                      <a:pt x="931" y="2325"/>
                    </a:cubicBezTo>
                    <a:cubicBezTo>
                      <a:pt x="936" y="2326"/>
                      <a:pt x="941" y="2327"/>
                      <a:pt x="947" y="2328"/>
                    </a:cubicBezTo>
                    <a:cubicBezTo>
                      <a:pt x="952" y="2329"/>
                      <a:pt x="958" y="2330"/>
                      <a:pt x="963" y="2331"/>
                    </a:cubicBezTo>
                    <a:cubicBezTo>
                      <a:pt x="969" y="2332"/>
                      <a:pt x="974" y="2333"/>
                      <a:pt x="980" y="2334"/>
                    </a:cubicBezTo>
                    <a:cubicBezTo>
                      <a:pt x="985" y="2334"/>
                      <a:pt x="991" y="2335"/>
                      <a:pt x="996" y="2336"/>
                    </a:cubicBezTo>
                    <a:cubicBezTo>
                      <a:pt x="1007" y="2337"/>
                      <a:pt x="1018" y="2339"/>
                      <a:pt x="1030" y="2340"/>
                    </a:cubicBezTo>
                    <a:cubicBezTo>
                      <a:pt x="1041" y="2341"/>
                      <a:pt x="1052" y="2343"/>
                      <a:pt x="1063" y="2344"/>
                    </a:cubicBezTo>
                    <a:cubicBezTo>
                      <a:pt x="1072" y="2345"/>
                      <a:pt x="1072" y="2345"/>
                      <a:pt x="1072" y="2345"/>
                    </a:cubicBezTo>
                    <a:cubicBezTo>
                      <a:pt x="1081" y="2345"/>
                      <a:pt x="1081" y="2345"/>
                      <a:pt x="1081" y="2345"/>
                    </a:cubicBezTo>
                    <a:cubicBezTo>
                      <a:pt x="1086" y="2345"/>
                      <a:pt x="1092" y="2346"/>
                      <a:pt x="1098" y="2346"/>
                    </a:cubicBezTo>
                    <a:cubicBezTo>
                      <a:pt x="1109" y="2347"/>
                      <a:pt x="1121" y="2348"/>
                      <a:pt x="1132" y="2348"/>
                    </a:cubicBezTo>
                    <a:cubicBezTo>
                      <a:pt x="1144" y="2348"/>
                      <a:pt x="1155" y="2348"/>
                      <a:pt x="1167" y="2348"/>
                    </a:cubicBezTo>
                    <a:cubicBezTo>
                      <a:pt x="1178" y="2348"/>
                      <a:pt x="1190" y="2348"/>
                      <a:pt x="1202" y="2347"/>
                    </a:cubicBezTo>
                    <a:cubicBezTo>
                      <a:pt x="1225" y="2347"/>
                      <a:pt x="1249" y="2345"/>
                      <a:pt x="1272" y="2343"/>
                    </a:cubicBezTo>
                    <a:cubicBezTo>
                      <a:pt x="1278" y="2343"/>
                      <a:pt x="1284" y="2343"/>
                      <a:pt x="1290" y="2342"/>
                    </a:cubicBezTo>
                    <a:cubicBezTo>
                      <a:pt x="1296" y="2341"/>
                      <a:pt x="1302" y="2340"/>
                      <a:pt x="1308" y="2339"/>
                    </a:cubicBezTo>
                    <a:cubicBezTo>
                      <a:pt x="1320" y="2338"/>
                      <a:pt x="1331" y="2336"/>
                      <a:pt x="1343" y="2335"/>
                    </a:cubicBezTo>
                    <a:cubicBezTo>
                      <a:pt x="1355" y="2333"/>
                      <a:pt x="1367" y="2331"/>
                      <a:pt x="1379" y="2329"/>
                    </a:cubicBezTo>
                    <a:cubicBezTo>
                      <a:pt x="1391" y="2326"/>
                      <a:pt x="1403" y="2325"/>
                      <a:pt x="1415" y="2322"/>
                    </a:cubicBezTo>
                    <a:cubicBezTo>
                      <a:pt x="1427" y="2319"/>
                      <a:pt x="1438" y="2316"/>
                      <a:pt x="1450" y="2313"/>
                    </a:cubicBezTo>
                    <a:cubicBezTo>
                      <a:pt x="1459" y="2311"/>
                      <a:pt x="1459" y="2311"/>
                      <a:pt x="1459" y="2311"/>
                    </a:cubicBezTo>
                    <a:cubicBezTo>
                      <a:pt x="1468" y="2309"/>
                      <a:pt x="1468" y="2309"/>
                      <a:pt x="1468" y="2309"/>
                    </a:cubicBezTo>
                    <a:cubicBezTo>
                      <a:pt x="1474" y="2307"/>
                      <a:pt x="1480" y="2305"/>
                      <a:pt x="1486" y="2304"/>
                    </a:cubicBezTo>
                    <a:cubicBezTo>
                      <a:pt x="1533" y="2291"/>
                      <a:pt x="1580" y="2273"/>
                      <a:pt x="1626" y="2254"/>
                    </a:cubicBezTo>
                    <a:cubicBezTo>
                      <a:pt x="1638" y="2249"/>
                      <a:pt x="1649" y="2244"/>
                      <a:pt x="1661" y="2239"/>
                    </a:cubicBezTo>
                    <a:cubicBezTo>
                      <a:pt x="1667" y="2236"/>
                      <a:pt x="1672" y="2234"/>
                      <a:pt x="1678" y="2231"/>
                    </a:cubicBezTo>
                    <a:cubicBezTo>
                      <a:pt x="1684" y="2228"/>
                      <a:pt x="1689" y="2225"/>
                      <a:pt x="1695" y="2222"/>
                    </a:cubicBezTo>
                    <a:cubicBezTo>
                      <a:pt x="1706" y="2216"/>
                      <a:pt x="1718" y="2211"/>
                      <a:pt x="1729" y="2205"/>
                    </a:cubicBezTo>
                    <a:cubicBezTo>
                      <a:pt x="1740" y="2198"/>
                      <a:pt x="1751" y="2192"/>
                      <a:pt x="1762" y="2186"/>
                    </a:cubicBezTo>
                    <a:cubicBezTo>
                      <a:pt x="1767" y="2182"/>
                      <a:pt x="1773" y="2180"/>
                      <a:pt x="1778" y="2176"/>
                    </a:cubicBezTo>
                    <a:cubicBezTo>
                      <a:pt x="1784" y="2173"/>
                      <a:pt x="1789" y="2169"/>
                      <a:pt x="1795" y="2166"/>
                    </a:cubicBezTo>
                    <a:cubicBezTo>
                      <a:pt x="1800" y="2162"/>
                      <a:pt x="1805" y="2159"/>
                      <a:pt x="1811" y="2155"/>
                    </a:cubicBezTo>
                    <a:cubicBezTo>
                      <a:pt x="1816" y="2152"/>
                      <a:pt x="1822" y="2148"/>
                      <a:pt x="1827" y="2145"/>
                    </a:cubicBezTo>
                    <a:cubicBezTo>
                      <a:pt x="1848" y="2130"/>
                      <a:pt x="1869" y="2115"/>
                      <a:pt x="1889" y="2099"/>
                    </a:cubicBezTo>
                    <a:cubicBezTo>
                      <a:pt x="1905" y="2087"/>
                      <a:pt x="1905" y="2087"/>
                      <a:pt x="1905" y="2087"/>
                    </a:cubicBezTo>
                    <a:cubicBezTo>
                      <a:pt x="1912" y="2081"/>
                      <a:pt x="1912" y="2081"/>
                      <a:pt x="1912" y="2081"/>
                    </a:cubicBezTo>
                    <a:cubicBezTo>
                      <a:pt x="1915" y="2079"/>
                      <a:pt x="1917" y="2076"/>
                      <a:pt x="1920" y="2074"/>
                    </a:cubicBezTo>
                    <a:cubicBezTo>
                      <a:pt x="1930" y="2066"/>
                      <a:pt x="1939" y="2057"/>
                      <a:pt x="1949" y="2049"/>
                    </a:cubicBezTo>
                    <a:cubicBezTo>
                      <a:pt x="1952" y="2046"/>
                      <a:pt x="1954" y="2044"/>
                      <a:pt x="1957" y="2042"/>
                    </a:cubicBezTo>
                    <a:cubicBezTo>
                      <a:pt x="1964" y="2035"/>
                      <a:pt x="1964" y="2035"/>
                      <a:pt x="1964" y="2035"/>
                    </a:cubicBezTo>
                    <a:cubicBezTo>
                      <a:pt x="1978" y="2022"/>
                      <a:pt x="1978" y="2022"/>
                      <a:pt x="1978" y="2022"/>
                    </a:cubicBezTo>
                    <a:cubicBezTo>
                      <a:pt x="1987" y="2013"/>
                      <a:pt x="1997" y="2004"/>
                      <a:pt x="2006" y="1994"/>
                    </a:cubicBezTo>
                    <a:cubicBezTo>
                      <a:pt x="2015" y="1985"/>
                      <a:pt x="2024" y="1975"/>
                      <a:pt x="2033" y="1966"/>
                    </a:cubicBezTo>
                    <a:cubicBezTo>
                      <a:pt x="2042" y="1956"/>
                      <a:pt x="2050" y="1946"/>
                      <a:pt x="2059" y="1936"/>
                    </a:cubicBezTo>
                    <a:cubicBezTo>
                      <a:pt x="2072" y="1921"/>
                      <a:pt x="2072" y="1921"/>
                      <a:pt x="2072" y="1921"/>
                    </a:cubicBezTo>
                    <a:cubicBezTo>
                      <a:pt x="2084" y="1905"/>
                      <a:pt x="2084" y="1905"/>
                      <a:pt x="2084" y="1905"/>
                    </a:cubicBezTo>
                    <a:cubicBezTo>
                      <a:pt x="2093" y="1895"/>
                      <a:pt x="2101" y="1884"/>
                      <a:pt x="2109" y="1874"/>
                    </a:cubicBezTo>
                    <a:cubicBezTo>
                      <a:pt x="2124" y="1852"/>
                      <a:pt x="2140" y="1831"/>
                      <a:pt x="2154" y="1808"/>
                    </a:cubicBezTo>
                    <a:cubicBezTo>
                      <a:pt x="2165" y="1791"/>
                      <a:pt x="2165" y="1791"/>
                      <a:pt x="2165" y="1791"/>
                    </a:cubicBezTo>
                    <a:cubicBezTo>
                      <a:pt x="2170" y="1783"/>
                      <a:pt x="2170" y="1783"/>
                      <a:pt x="2170" y="1783"/>
                    </a:cubicBezTo>
                    <a:cubicBezTo>
                      <a:pt x="2175" y="1774"/>
                      <a:pt x="2175" y="1774"/>
                      <a:pt x="2175" y="1774"/>
                    </a:cubicBezTo>
                    <a:cubicBezTo>
                      <a:pt x="2182" y="1762"/>
                      <a:pt x="2189" y="1751"/>
                      <a:pt x="2195" y="1739"/>
                    </a:cubicBezTo>
                    <a:cubicBezTo>
                      <a:pt x="2199" y="1733"/>
                      <a:pt x="2202" y="1727"/>
                      <a:pt x="2205" y="1721"/>
                    </a:cubicBezTo>
                    <a:cubicBezTo>
                      <a:pt x="2214" y="1703"/>
                      <a:pt x="2214" y="1703"/>
                      <a:pt x="2214" y="1703"/>
                    </a:cubicBezTo>
                    <a:cubicBezTo>
                      <a:pt x="2223" y="1685"/>
                      <a:pt x="2223" y="1685"/>
                      <a:pt x="2223" y="1685"/>
                    </a:cubicBezTo>
                    <a:cubicBezTo>
                      <a:pt x="2226" y="1679"/>
                      <a:pt x="2229" y="1673"/>
                      <a:pt x="2232" y="1667"/>
                    </a:cubicBezTo>
                    <a:cubicBezTo>
                      <a:pt x="2237" y="1655"/>
                      <a:pt x="2243" y="1643"/>
                      <a:pt x="2248" y="1630"/>
                    </a:cubicBezTo>
                    <a:cubicBezTo>
                      <a:pt x="2253" y="1618"/>
                      <a:pt x="2258" y="1605"/>
                      <a:pt x="2263" y="1593"/>
                    </a:cubicBezTo>
                    <a:cubicBezTo>
                      <a:pt x="2267" y="1583"/>
                      <a:pt x="2267" y="1583"/>
                      <a:pt x="2267" y="1583"/>
                    </a:cubicBezTo>
                    <a:cubicBezTo>
                      <a:pt x="2268" y="1580"/>
                      <a:pt x="2269" y="1577"/>
                      <a:pt x="2270" y="1574"/>
                    </a:cubicBezTo>
                    <a:cubicBezTo>
                      <a:pt x="2277" y="1554"/>
                      <a:pt x="2277" y="1554"/>
                      <a:pt x="2277" y="1554"/>
                    </a:cubicBezTo>
                    <a:cubicBezTo>
                      <a:pt x="2283" y="1535"/>
                      <a:pt x="2283" y="1535"/>
                      <a:pt x="2283" y="1535"/>
                    </a:cubicBezTo>
                    <a:cubicBezTo>
                      <a:pt x="2286" y="1529"/>
                      <a:pt x="2288" y="1522"/>
                      <a:pt x="2289" y="1516"/>
                    </a:cubicBezTo>
                    <a:cubicBezTo>
                      <a:pt x="2293" y="1503"/>
                      <a:pt x="2297" y="1490"/>
                      <a:pt x="2301" y="1477"/>
                    </a:cubicBezTo>
                    <a:cubicBezTo>
                      <a:pt x="2303" y="1467"/>
                      <a:pt x="2303" y="1467"/>
                      <a:pt x="2303" y="1467"/>
                    </a:cubicBezTo>
                    <a:cubicBezTo>
                      <a:pt x="2306" y="1457"/>
                      <a:pt x="2306" y="1457"/>
                      <a:pt x="2306" y="1457"/>
                    </a:cubicBezTo>
                    <a:cubicBezTo>
                      <a:pt x="2310" y="1437"/>
                      <a:pt x="2310" y="1437"/>
                      <a:pt x="2310" y="1437"/>
                    </a:cubicBezTo>
                    <a:cubicBezTo>
                      <a:pt x="2317" y="1411"/>
                      <a:pt x="2321" y="1384"/>
                      <a:pt x="2326" y="1357"/>
                    </a:cubicBezTo>
                    <a:cubicBezTo>
                      <a:pt x="2327" y="1354"/>
                      <a:pt x="2327" y="1350"/>
                      <a:pt x="2327" y="1347"/>
                    </a:cubicBezTo>
                    <a:cubicBezTo>
                      <a:pt x="2329" y="1337"/>
                      <a:pt x="2329" y="1337"/>
                      <a:pt x="2329" y="1337"/>
                    </a:cubicBezTo>
                    <a:cubicBezTo>
                      <a:pt x="2331" y="1317"/>
                      <a:pt x="2331" y="1317"/>
                      <a:pt x="2331" y="1317"/>
                    </a:cubicBezTo>
                    <a:cubicBezTo>
                      <a:pt x="2334" y="1296"/>
                      <a:pt x="2334" y="1296"/>
                      <a:pt x="2334" y="1296"/>
                    </a:cubicBezTo>
                    <a:cubicBezTo>
                      <a:pt x="2335" y="1290"/>
                      <a:pt x="2335" y="1283"/>
                      <a:pt x="2336" y="1276"/>
                    </a:cubicBezTo>
                    <a:cubicBezTo>
                      <a:pt x="2339" y="1235"/>
                      <a:pt x="2339" y="1235"/>
                      <a:pt x="2339" y="1235"/>
                    </a:cubicBezTo>
                    <a:cubicBezTo>
                      <a:pt x="2340" y="1195"/>
                      <a:pt x="2340" y="1195"/>
                      <a:pt x="2340" y="1195"/>
                    </a:cubicBezTo>
                    <a:cubicBezTo>
                      <a:pt x="2340" y="1174"/>
                      <a:pt x="2340" y="1174"/>
                      <a:pt x="2340" y="1174"/>
                    </a:cubicBezTo>
                    <a:cubicBezTo>
                      <a:pt x="2340" y="1154"/>
                      <a:pt x="2340" y="1154"/>
                      <a:pt x="2340" y="1154"/>
                    </a:cubicBezTo>
                    <a:cubicBezTo>
                      <a:pt x="2339" y="1113"/>
                      <a:pt x="2339" y="1113"/>
                      <a:pt x="2339" y="1113"/>
                    </a:cubicBezTo>
                    <a:cubicBezTo>
                      <a:pt x="2336" y="1072"/>
                      <a:pt x="2336" y="1072"/>
                      <a:pt x="2336" y="1072"/>
                    </a:cubicBezTo>
                    <a:cubicBezTo>
                      <a:pt x="2335" y="1066"/>
                      <a:pt x="2335" y="1059"/>
                      <a:pt x="2334" y="1052"/>
                    </a:cubicBezTo>
                    <a:cubicBezTo>
                      <a:pt x="2331" y="1032"/>
                      <a:pt x="2331" y="1032"/>
                      <a:pt x="2331" y="1032"/>
                    </a:cubicBezTo>
                    <a:cubicBezTo>
                      <a:pt x="2330" y="1018"/>
                      <a:pt x="2328" y="1005"/>
                      <a:pt x="2326" y="991"/>
                    </a:cubicBezTo>
                    <a:cubicBezTo>
                      <a:pt x="2319" y="951"/>
                      <a:pt x="2319" y="951"/>
                      <a:pt x="2319" y="951"/>
                    </a:cubicBezTo>
                    <a:cubicBezTo>
                      <a:pt x="2317" y="938"/>
                      <a:pt x="2313" y="924"/>
                      <a:pt x="2310" y="911"/>
                    </a:cubicBezTo>
                    <a:cubicBezTo>
                      <a:pt x="2306" y="891"/>
                      <a:pt x="2306" y="891"/>
                      <a:pt x="2306" y="891"/>
                    </a:cubicBezTo>
                    <a:cubicBezTo>
                      <a:pt x="2303" y="881"/>
                      <a:pt x="2303" y="881"/>
                      <a:pt x="2303" y="881"/>
                    </a:cubicBezTo>
                    <a:cubicBezTo>
                      <a:pt x="2301" y="871"/>
                      <a:pt x="2301" y="871"/>
                      <a:pt x="2301" y="871"/>
                    </a:cubicBezTo>
                    <a:cubicBezTo>
                      <a:pt x="2289" y="832"/>
                      <a:pt x="2289" y="832"/>
                      <a:pt x="2289" y="832"/>
                    </a:cubicBezTo>
                    <a:cubicBezTo>
                      <a:pt x="2288" y="826"/>
                      <a:pt x="2285" y="819"/>
                      <a:pt x="2283" y="813"/>
                    </a:cubicBezTo>
                    <a:cubicBezTo>
                      <a:pt x="2277" y="793"/>
                      <a:pt x="2277" y="793"/>
                      <a:pt x="2277" y="793"/>
                    </a:cubicBezTo>
                    <a:cubicBezTo>
                      <a:pt x="2270" y="774"/>
                      <a:pt x="2270" y="774"/>
                      <a:pt x="2270" y="774"/>
                    </a:cubicBezTo>
                    <a:cubicBezTo>
                      <a:pt x="2268" y="768"/>
                      <a:pt x="2265" y="762"/>
                      <a:pt x="2263" y="755"/>
                    </a:cubicBezTo>
                    <a:cubicBezTo>
                      <a:pt x="2258" y="743"/>
                      <a:pt x="2253" y="730"/>
                      <a:pt x="2248" y="717"/>
                    </a:cubicBezTo>
                    <a:cubicBezTo>
                      <a:pt x="2242" y="705"/>
                      <a:pt x="2237" y="693"/>
                      <a:pt x="2231" y="680"/>
                    </a:cubicBezTo>
                    <a:cubicBezTo>
                      <a:pt x="2229" y="674"/>
                      <a:pt x="2226" y="668"/>
                      <a:pt x="2223" y="662"/>
                    </a:cubicBezTo>
                    <a:cubicBezTo>
                      <a:pt x="2214" y="644"/>
                      <a:pt x="2214" y="644"/>
                      <a:pt x="2214" y="644"/>
                    </a:cubicBezTo>
                    <a:cubicBezTo>
                      <a:pt x="2204" y="626"/>
                      <a:pt x="2204" y="626"/>
                      <a:pt x="2204" y="626"/>
                    </a:cubicBezTo>
                    <a:cubicBezTo>
                      <a:pt x="2201" y="620"/>
                      <a:pt x="2198" y="614"/>
                      <a:pt x="2195" y="608"/>
                    </a:cubicBezTo>
                    <a:cubicBezTo>
                      <a:pt x="2188" y="596"/>
                      <a:pt x="2181" y="585"/>
                      <a:pt x="2175" y="573"/>
                    </a:cubicBezTo>
                    <a:cubicBezTo>
                      <a:pt x="2173" y="570"/>
                      <a:pt x="2171" y="567"/>
                      <a:pt x="2170" y="564"/>
                    </a:cubicBezTo>
                    <a:cubicBezTo>
                      <a:pt x="2164" y="556"/>
                      <a:pt x="2164" y="556"/>
                      <a:pt x="2164" y="556"/>
                    </a:cubicBezTo>
                    <a:cubicBezTo>
                      <a:pt x="2153" y="539"/>
                      <a:pt x="2153" y="539"/>
                      <a:pt x="2153" y="539"/>
                    </a:cubicBezTo>
                    <a:cubicBezTo>
                      <a:pt x="2142" y="522"/>
                      <a:pt x="2142" y="522"/>
                      <a:pt x="2142" y="522"/>
                    </a:cubicBezTo>
                    <a:cubicBezTo>
                      <a:pt x="2140" y="518"/>
                      <a:pt x="2140" y="518"/>
                      <a:pt x="2140" y="518"/>
                    </a:cubicBezTo>
                    <a:cubicBezTo>
                      <a:pt x="2137" y="513"/>
                      <a:pt x="2137" y="513"/>
                      <a:pt x="2137" y="513"/>
                    </a:cubicBezTo>
                    <a:cubicBezTo>
                      <a:pt x="2131" y="505"/>
                      <a:pt x="2131" y="505"/>
                      <a:pt x="2131" y="505"/>
                    </a:cubicBezTo>
                    <a:cubicBezTo>
                      <a:pt x="2123" y="494"/>
                      <a:pt x="2115" y="483"/>
                      <a:pt x="2108" y="473"/>
                    </a:cubicBezTo>
                    <a:cubicBezTo>
                      <a:pt x="2100" y="462"/>
                      <a:pt x="2091" y="451"/>
                      <a:pt x="2083" y="441"/>
                    </a:cubicBezTo>
                    <a:cubicBezTo>
                      <a:pt x="2079" y="436"/>
                      <a:pt x="2075" y="430"/>
                      <a:pt x="2071" y="425"/>
                    </a:cubicBezTo>
                    <a:cubicBezTo>
                      <a:pt x="2057" y="410"/>
                      <a:pt x="2057" y="410"/>
                      <a:pt x="2057" y="410"/>
                    </a:cubicBezTo>
                    <a:cubicBezTo>
                      <a:pt x="2044" y="395"/>
                      <a:pt x="2044" y="395"/>
                      <a:pt x="2044" y="395"/>
                    </a:cubicBezTo>
                    <a:cubicBezTo>
                      <a:pt x="2040" y="390"/>
                      <a:pt x="2036" y="385"/>
                      <a:pt x="2031" y="380"/>
                    </a:cubicBezTo>
                    <a:cubicBezTo>
                      <a:pt x="2022" y="371"/>
                      <a:pt x="2013" y="361"/>
                      <a:pt x="2004" y="351"/>
                    </a:cubicBezTo>
                    <a:cubicBezTo>
                      <a:pt x="1997" y="344"/>
                      <a:pt x="1997" y="344"/>
                      <a:pt x="1997" y="344"/>
                    </a:cubicBezTo>
                    <a:cubicBezTo>
                      <a:pt x="1990" y="337"/>
                      <a:pt x="1990" y="337"/>
                      <a:pt x="1990" y="337"/>
                    </a:cubicBezTo>
                    <a:cubicBezTo>
                      <a:pt x="1975" y="324"/>
                      <a:pt x="1975" y="324"/>
                      <a:pt x="1975" y="324"/>
                    </a:cubicBezTo>
                    <a:cubicBezTo>
                      <a:pt x="1956" y="305"/>
                      <a:pt x="1936" y="288"/>
                      <a:pt x="1916" y="271"/>
                    </a:cubicBezTo>
                    <a:cubicBezTo>
                      <a:pt x="1914" y="269"/>
                      <a:pt x="1911" y="267"/>
                      <a:pt x="1909" y="265"/>
                    </a:cubicBezTo>
                    <a:cubicBezTo>
                      <a:pt x="1901" y="259"/>
                      <a:pt x="1901" y="259"/>
                      <a:pt x="1901" y="259"/>
                    </a:cubicBezTo>
                    <a:cubicBezTo>
                      <a:pt x="1886" y="246"/>
                      <a:pt x="1886" y="246"/>
                      <a:pt x="1886" y="246"/>
                    </a:cubicBezTo>
                    <a:cubicBezTo>
                      <a:pt x="1870" y="234"/>
                      <a:pt x="1870" y="234"/>
                      <a:pt x="1870" y="234"/>
                    </a:cubicBezTo>
                    <a:cubicBezTo>
                      <a:pt x="1865" y="230"/>
                      <a:pt x="1859" y="227"/>
                      <a:pt x="1854" y="223"/>
                    </a:cubicBezTo>
                    <a:cubicBezTo>
                      <a:pt x="1844" y="215"/>
                      <a:pt x="1833" y="208"/>
                      <a:pt x="1822" y="200"/>
                    </a:cubicBezTo>
                    <a:cubicBezTo>
                      <a:pt x="1811" y="193"/>
                      <a:pt x="1800" y="186"/>
                      <a:pt x="1789" y="179"/>
                    </a:cubicBezTo>
                    <a:cubicBezTo>
                      <a:pt x="1784" y="176"/>
                      <a:pt x="1779" y="172"/>
                      <a:pt x="1773" y="169"/>
                    </a:cubicBezTo>
                    <a:cubicBezTo>
                      <a:pt x="1756" y="159"/>
                      <a:pt x="1756" y="159"/>
                      <a:pt x="1756" y="159"/>
                    </a:cubicBezTo>
                    <a:cubicBezTo>
                      <a:pt x="1745" y="153"/>
                      <a:pt x="1734" y="146"/>
                      <a:pt x="1723" y="140"/>
                    </a:cubicBezTo>
                    <a:cubicBezTo>
                      <a:pt x="1711" y="134"/>
                      <a:pt x="1700" y="128"/>
                      <a:pt x="1688" y="122"/>
                    </a:cubicBezTo>
                    <a:cubicBezTo>
                      <a:pt x="1680" y="118"/>
                      <a:pt x="1680" y="118"/>
                      <a:pt x="1680" y="118"/>
                    </a:cubicBezTo>
                    <a:cubicBezTo>
                      <a:pt x="1677" y="117"/>
                      <a:pt x="1674" y="115"/>
                      <a:pt x="1671" y="114"/>
                    </a:cubicBezTo>
                    <a:cubicBezTo>
                      <a:pt x="1665" y="111"/>
                      <a:pt x="1659" y="109"/>
                      <a:pt x="1654" y="106"/>
                    </a:cubicBezTo>
                    <a:cubicBezTo>
                      <a:pt x="1648" y="103"/>
                      <a:pt x="1642" y="101"/>
                      <a:pt x="1636" y="98"/>
                    </a:cubicBezTo>
                    <a:cubicBezTo>
                      <a:pt x="1627" y="94"/>
                      <a:pt x="1627" y="94"/>
                      <a:pt x="1627" y="94"/>
                    </a:cubicBezTo>
                    <a:cubicBezTo>
                      <a:pt x="1623" y="92"/>
                      <a:pt x="1623" y="92"/>
                      <a:pt x="1623" y="92"/>
                    </a:cubicBezTo>
                    <a:cubicBezTo>
                      <a:pt x="1619" y="90"/>
                      <a:pt x="1619" y="90"/>
                      <a:pt x="1619" y="90"/>
                    </a:cubicBezTo>
                    <a:cubicBezTo>
                      <a:pt x="1607" y="86"/>
                      <a:pt x="1595" y="81"/>
                      <a:pt x="1583" y="76"/>
                    </a:cubicBezTo>
                    <a:cubicBezTo>
                      <a:pt x="1574" y="73"/>
                      <a:pt x="1574" y="73"/>
                      <a:pt x="1574" y="73"/>
                    </a:cubicBezTo>
                    <a:cubicBezTo>
                      <a:pt x="1571" y="72"/>
                      <a:pt x="1569" y="71"/>
                      <a:pt x="1566" y="70"/>
                    </a:cubicBezTo>
                    <a:cubicBezTo>
                      <a:pt x="1560" y="68"/>
                      <a:pt x="1554" y="66"/>
                      <a:pt x="1548" y="64"/>
                    </a:cubicBezTo>
                    <a:cubicBezTo>
                      <a:pt x="1536" y="60"/>
                      <a:pt x="1524" y="55"/>
                      <a:pt x="1512" y="52"/>
                    </a:cubicBezTo>
                    <a:cubicBezTo>
                      <a:pt x="1500" y="48"/>
                      <a:pt x="1488" y="45"/>
                      <a:pt x="1476" y="41"/>
                    </a:cubicBezTo>
                    <a:cubicBezTo>
                      <a:pt x="1470" y="40"/>
                      <a:pt x="1464" y="38"/>
                      <a:pt x="1458" y="36"/>
                    </a:cubicBezTo>
                    <a:cubicBezTo>
                      <a:pt x="1452" y="35"/>
                      <a:pt x="1445" y="34"/>
                      <a:pt x="1439" y="32"/>
                    </a:cubicBezTo>
                    <a:cubicBezTo>
                      <a:pt x="1427" y="29"/>
                      <a:pt x="1415" y="27"/>
                      <a:pt x="1403" y="24"/>
                    </a:cubicBezTo>
                    <a:cubicBezTo>
                      <a:pt x="1391" y="22"/>
                      <a:pt x="1379" y="19"/>
                      <a:pt x="1367" y="17"/>
                    </a:cubicBezTo>
                    <a:cubicBezTo>
                      <a:pt x="1361" y="16"/>
                      <a:pt x="1355" y="15"/>
                      <a:pt x="1349" y="14"/>
                    </a:cubicBezTo>
                    <a:cubicBezTo>
                      <a:pt x="1343" y="13"/>
                      <a:pt x="1337" y="12"/>
                      <a:pt x="1330" y="12"/>
                    </a:cubicBezTo>
                    <a:cubicBezTo>
                      <a:pt x="1318" y="10"/>
                      <a:pt x="1306" y="8"/>
                      <a:pt x="1294" y="7"/>
                    </a:cubicBezTo>
                    <a:cubicBezTo>
                      <a:pt x="1291" y="7"/>
                      <a:pt x="1288" y="6"/>
                      <a:pt x="1285" y="6"/>
                    </a:cubicBezTo>
                    <a:cubicBezTo>
                      <a:pt x="1276" y="5"/>
                      <a:pt x="1276" y="5"/>
                      <a:pt x="1276" y="5"/>
                    </a:cubicBezTo>
                    <a:cubicBezTo>
                      <a:pt x="1270" y="5"/>
                      <a:pt x="1264" y="4"/>
                      <a:pt x="1258" y="4"/>
                    </a:cubicBezTo>
                    <a:cubicBezTo>
                      <a:pt x="1252" y="3"/>
                      <a:pt x="1246" y="3"/>
                      <a:pt x="1240" y="2"/>
                    </a:cubicBezTo>
                    <a:cubicBezTo>
                      <a:pt x="1231" y="2"/>
                      <a:pt x="1231" y="2"/>
                      <a:pt x="1231" y="2"/>
                    </a:cubicBezTo>
                    <a:cubicBezTo>
                      <a:pt x="1226" y="1"/>
                      <a:pt x="1226" y="1"/>
                      <a:pt x="1226" y="1"/>
                    </a:cubicBezTo>
                    <a:cubicBezTo>
                      <a:pt x="1222" y="1"/>
                      <a:pt x="1222" y="1"/>
                      <a:pt x="1222" y="1"/>
                    </a:cubicBezTo>
                    <a:cubicBezTo>
                      <a:pt x="1210" y="1"/>
                      <a:pt x="1198" y="1"/>
                      <a:pt x="1186" y="0"/>
                    </a:cubicBezTo>
                    <a:cubicBezTo>
                      <a:pt x="1180" y="0"/>
                      <a:pt x="1174" y="0"/>
                      <a:pt x="1168" y="0"/>
                    </a:cubicBezTo>
                    <a:cubicBezTo>
                      <a:pt x="1162" y="0"/>
                      <a:pt x="1156" y="0"/>
                      <a:pt x="1150" y="0"/>
                    </a:cubicBezTo>
                    <a:cubicBezTo>
                      <a:pt x="1139" y="0"/>
                      <a:pt x="1127" y="1"/>
                      <a:pt x="1115" y="1"/>
                    </a:cubicBezTo>
                    <a:cubicBezTo>
                      <a:pt x="1109" y="1"/>
                      <a:pt x="1103" y="2"/>
                      <a:pt x="1097" y="2"/>
                    </a:cubicBezTo>
                    <a:cubicBezTo>
                      <a:pt x="1092" y="2"/>
                      <a:pt x="1086" y="3"/>
                      <a:pt x="1080" y="3"/>
                    </a:cubicBezTo>
                    <a:cubicBezTo>
                      <a:pt x="1074" y="4"/>
                      <a:pt x="1068" y="4"/>
                      <a:pt x="1062" y="4"/>
                    </a:cubicBezTo>
                    <a:cubicBezTo>
                      <a:pt x="1059" y="5"/>
                      <a:pt x="1057" y="5"/>
                      <a:pt x="1054" y="5"/>
                    </a:cubicBezTo>
                    <a:cubicBezTo>
                      <a:pt x="1045" y="6"/>
                      <a:pt x="1045" y="6"/>
                      <a:pt x="1045" y="6"/>
                    </a:cubicBezTo>
                    <a:cubicBezTo>
                      <a:pt x="1033" y="8"/>
                      <a:pt x="1022" y="9"/>
                      <a:pt x="1010" y="10"/>
                    </a:cubicBezTo>
                    <a:cubicBezTo>
                      <a:pt x="999" y="11"/>
                      <a:pt x="988" y="14"/>
                      <a:pt x="976" y="15"/>
                    </a:cubicBezTo>
                    <a:cubicBezTo>
                      <a:pt x="965" y="17"/>
                      <a:pt x="954" y="19"/>
                      <a:pt x="943" y="21"/>
                    </a:cubicBezTo>
                    <a:cubicBezTo>
                      <a:pt x="931" y="24"/>
                      <a:pt x="920" y="26"/>
                      <a:pt x="909" y="28"/>
                    </a:cubicBezTo>
                    <a:cubicBezTo>
                      <a:pt x="904" y="29"/>
                      <a:pt x="898" y="31"/>
                      <a:pt x="893" y="32"/>
                    </a:cubicBezTo>
                    <a:cubicBezTo>
                      <a:pt x="887" y="33"/>
                      <a:pt x="882" y="35"/>
                      <a:pt x="876" y="36"/>
                    </a:cubicBezTo>
                    <a:cubicBezTo>
                      <a:pt x="866" y="39"/>
                      <a:pt x="855" y="42"/>
                      <a:pt x="844" y="45"/>
                    </a:cubicBezTo>
                    <a:cubicBezTo>
                      <a:pt x="833" y="48"/>
                      <a:pt x="823" y="51"/>
                      <a:pt x="812" y="54"/>
                    </a:cubicBezTo>
                    <a:cubicBezTo>
                      <a:pt x="791" y="60"/>
                      <a:pt x="771" y="68"/>
                      <a:pt x="750" y="76"/>
                    </a:cubicBezTo>
                    <a:cubicBezTo>
                      <a:pt x="740" y="79"/>
                      <a:pt x="730" y="84"/>
                      <a:pt x="720" y="88"/>
                    </a:cubicBezTo>
                    <a:cubicBezTo>
                      <a:pt x="710" y="92"/>
                      <a:pt x="701" y="96"/>
                      <a:pt x="691" y="100"/>
                    </a:cubicBezTo>
                    <a:cubicBezTo>
                      <a:pt x="681" y="104"/>
                      <a:pt x="672" y="109"/>
                      <a:pt x="662" y="113"/>
                    </a:cubicBezTo>
                    <a:cubicBezTo>
                      <a:pt x="653" y="118"/>
                      <a:pt x="643" y="122"/>
                      <a:pt x="634" y="127"/>
                    </a:cubicBezTo>
                    <a:cubicBezTo>
                      <a:pt x="615" y="137"/>
                      <a:pt x="597" y="146"/>
                      <a:pt x="579" y="157"/>
                    </a:cubicBezTo>
                    <a:cubicBezTo>
                      <a:pt x="509" y="198"/>
                      <a:pt x="445" y="244"/>
                      <a:pt x="389" y="294"/>
                    </a:cubicBezTo>
                    <a:cubicBezTo>
                      <a:pt x="333" y="343"/>
                      <a:pt x="285" y="395"/>
                      <a:pt x="244" y="447"/>
                    </a:cubicBezTo>
                    <a:cubicBezTo>
                      <a:pt x="203" y="499"/>
                      <a:pt x="169" y="551"/>
                      <a:pt x="141" y="601"/>
                    </a:cubicBezTo>
                    <a:cubicBezTo>
                      <a:pt x="126" y="626"/>
                      <a:pt x="115" y="651"/>
                      <a:pt x="103" y="675"/>
                    </a:cubicBezTo>
                    <a:cubicBezTo>
                      <a:pt x="92" y="699"/>
                      <a:pt x="82" y="722"/>
                      <a:pt x="73" y="744"/>
                    </a:cubicBezTo>
                    <a:cubicBezTo>
                      <a:pt x="38" y="833"/>
                      <a:pt x="21" y="906"/>
                      <a:pt x="12" y="957"/>
                    </a:cubicBezTo>
                    <a:cubicBezTo>
                      <a:pt x="7" y="982"/>
                      <a:pt x="5" y="1001"/>
                      <a:pt x="3" y="1014"/>
                    </a:cubicBezTo>
                    <a:cubicBezTo>
                      <a:pt x="1" y="1027"/>
                      <a:pt x="0" y="1034"/>
                      <a:pt x="0" y="1034"/>
                    </a:cubicBezTo>
                    <a:lnTo>
                      <a:pt x="153" y="1052"/>
                    </a:lnTo>
                    <a:close/>
                  </a:path>
                </a:pathLst>
              </a:custGeom>
              <a:solidFill>
                <a:schemeClr val="bg2"/>
              </a:solidFill>
              <a:ln>
                <a:noFill/>
              </a:ln>
            </p:spPr>
            <p:txBody>
              <a:bodyPr anchor="ctr"/>
              <a:lstStyle/>
              <a:p>
                <a:pPr algn="ctr"/>
                <a:endParaRPr>
                  <a:solidFill>
                    <a:prstClr val="black"/>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7" name="ïŝlíḍè"/>
              <p:cNvSpPr txBox="1"/>
              <p:nvPr/>
            </p:nvSpPr>
            <p:spPr>
              <a:xfrm>
                <a:off x="438032" y="3465513"/>
                <a:ext cx="2016000" cy="400110"/>
              </a:xfrm>
              <a:prstGeom prst="rect">
                <a:avLst/>
              </a:prstGeom>
              <a:solidFill>
                <a:schemeClr val="accent5"/>
              </a:solidFill>
            </p:spPr>
            <p:txBody>
              <a:bodyPr wrap="none">
                <a:normAutofit/>
              </a:bodyPr>
              <a:lstStyle/>
              <a:p>
                <a:pPr algn="ctr"/>
                <a:endParaRPr lang="zh-CN" altLang="en-US" sz="2000" b="1" dirty="0">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9" name="ïśliḓe"/>
              <p:cNvSpPr txBox="1"/>
              <p:nvPr/>
            </p:nvSpPr>
            <p:spPr>
              <a:xfrm>
                <a:off x="2454032" y="5367993"/>
                <a:ext cx="2016000" cy="400110"/>
              </a:xfrm>
              <a:prstGeom prst="rect">
                <a:avLst/>
              </a:prstGeom>
              <a:solidFill>
                <a:schemeClr val="accent3"/>
              </a:solidFill>
            </p:spPr>
            <p:txBody>
              <a:bodyPr wrap="none">
                <a:normAutofit/>
              </a:bodyPr>
              <a:lstStyle/>
              <a:p>
                <a:pPr algn="ctr"/>
                <a:endParaRPr lang="zh-CN" altLang="en-US" sz="2000" b="1" dirty="0">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10" name="îSľíďè"/>
              <p:cNvSpPr txBox="1"/>
              <p:nvPr/>
            </p:nvSpPr>
            <p:spPr>
              <a:xfrm>
                <a:off x="4566041" y="3465513"/>
                <a:ext cx="2016000" cy="400110"/>
              </a:xfrm>
              <a:prstGeom prst="rect">
                <a:avLst/>
              </a:prstGeom>
              <a:solidFill>
                <a:schemeClr val="accent2"/>
              </a:solidFill>
            </p:spPr>
            <p:txBody>
              <a:bodyPr wrap="none">
                <a:normAutofit/>
              </a:bodyPr>
              <a:lstStyle/>
              <a:p>
                <a:pPr algn="ctr"/>
                <a:endParaRPr lang="zh-CN" altLang="en-US" sz="2000" b="1" dirty="0">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12" name="ïšľíďè"/>
              <p:cNvSpPr/>
              <p:nvPr/>
            </p:nvSpPr>
            <p:spPr bwMode="auto">
              <a:xfrm>
                <a:off x="2965179" y="3187829"/>
                <a:ext cx="926536" cy="896085"/>
              </a:xfrm>
              <a:custGeom>
                <a:avLst/>
                <a:gdLst>
                  <a:gd name="connsiteX0" fmla="*/ 70140 w 338138"/>
                  <a:gd name="connsiteY0" fmla="*/ 285750 h 327025"/>
                  <a:gd name="connsiteX1" fmla="*/ 85221 w 338138"/>
                  <a:gd name="connsiteY1" fmla="*/ 285750 h 327025"/>
                  <a:gd name="connsiteX2" fmla="*/ 92076 w 338138"/>
                  <a:gd name="connsiteY2" fmla="*/ 293544 h 327025"/>
                  <a:gd name="connsiteX3" fmla="*/ 85221 w 338138"/>
                  <a:gd name="connsiteY3" fmla="*/ 300038 h 327025"/>
                  <a:gd name="connsiteX4" fmla="*/ 70140 w 338138"/>
                  <a:gd name="connsiteY4" fmla="*/ 300038 h 327025"/>
                  <a:gd name="connsiteX5" fmla="*/ 61913 w 338138"/>
                  <a:gd name="connsiteY5" fmla="*/ 293544 h 327025"/>
                  <a:gd name="connsiteX6" fmla="*/ 70140 w 338138"/>
                  <a:gd name="connsiteY6" fmla="*/ 285750 h 327025"/>
                  <a:gd name="connsiteX7" fmla="*/ 22225 w 338138"/>
                  <a:gd name="connsiteY7" fmla="*/ 277812 h 327025"/>
                  <a:gd name="connsiteX8" fmla="*/ 22225 w 338138"/>
                  <a:gd name="connsiteY8" fmla="*/ 304800 h 327025"/>
                  <a:gd name="connsiteX9" fmla="*/ 23529 w 338138"/>
                  <a:gd name="connsiteY9" fmla="*/ 304800 h 327025"/>
                  <a:gd name="connsiteX10" fmla="*/ 131763 w 338138"/>
                  <a:gd name="connsiteY10" fmla="*/ 304800 h 327025"/>
                  <a:gd name="connsiteX11" fmla="*/ 131763 w 338138"/>
                  <a:gd name="connsiteY11" fmla="*/ 277812 h 327025"/>
                  <a:gd name="connsiteX12" fmla="*/ 22225 w 338138"/>
                  <a:gd name="connsiteY12" fmla="*/ 277812 h 327025"/>
                  <a:gd name="connsiteX13" fmla="*/ 155575 w 338138"/>
                  <a:gd name="connsiteY13" fmla="*/ 244475 h 327025"/>
                  <a:gd name="connsiteX14" fmla="*/ 155575 w 338138"/>
                  <a:gd name="connsiteY14" fmla="*/ 266700 h 327025"/>
                  <a:gd name="connsiteX15" fmla="*/ 211138 w 338138"/>
                  <a:gd name="connsiteY15" fmla="*/ 266700 h 327025"/>
                  <a:gd name="connsiteX16" fmla="*/ 211138 w 338138"/>
                  <a:gd name="connsiteY16" fmla="*/ 244475 h 327025"/>
                  <a:gd name="connsiteX17" fmla="*/ 22225 w 338138"/>
                  <a:gd name="connsiteY17" fmla="*/ 120650 h 327025"/>
                  <a:gd name="connsiteX18" fmla="*/ 22225 w 338138"/>
                  <a:gd name="connsiteY18" fmla="*/ 263525 h 327025"/>
                  <a:gd name="connsiteX19" fmla="*/ 131763 w 338138"/>
                  <a:gd name="connsiteY19" fmla="*/ 263525 h 327025"/>
                  <a:gd name="connsiteX20" fmla="*/ 131763 w 338138"/>
                  <a:gd name="connsiteY20" fmla="*/ 120650 h 327025"/>
                  <a:gd name="connsiteX21" fmla="*/ 23529 w 338138"/>
                  <a:gd name="connsiteY21" fmla="*/ 120650 h 327025"/>
                  <a:gd name="connsiteX22" fmla="*/ 22225 w 338138"/>
                  <a:gd name="connsiteY22" fmla="*/ 120650 h 327025"/>
                  <a:gd name="connsiteX23" fmla="*/ 62683 w 338138"/>
                  <a:gd name="connsiteY23" fmla="*/ 22225 h 327025"/>
                  <a:gd name="connsiteX24" fmla="*/ 50800 w 338138"/>
                  <a:gd name="connsiteY24" fmla="*/ 32767 h 327025"/>
                  <a:gd name="connsiteX25" fmla="*/ 50800 w 338138"/>
                  <a:gd name="connsiteY25" fmla="*/ 97336 h 327025"/>
                  <a:gd name="connsiteX26" fmla="*/ 132659 w 338138"/>
                  <a:gd name="connsiteY26" fmla="*/ 97336 h 327025"/>
                  <a:gd name="connsiteX27" fmla="*/ 155104 w 338138"/>
                  <a:gd name="connsiteY27" fmla="*/ 119737 h 327025"/>
                  <a:gd name="connsiteX28" fmla="*/ 155104 w 338138"/>
                  <a:gd name="connsiteY28" fmla="*/ 223838 h 327025"/>
                  <a:gd name="connsiteX29" fmla="*/ 305618 w 338138"/>
                  <a:gd name="connsiteY29" fmla="*/ 223838 h 327025"/>
                  <a:gd name="connsiteX30" fmla="*/ 317500 w 338138"/>
                  <a:gd name="connsiteY30" fmla="*/ 213296 h 327025"/>
                  <a:gd name="connsiteX31" fmla="*/ 317500 w 338138"/>
                  <a:gd name="connsiteY31" fmla="*/ 32767 h 327025"/>
                  <a:gd name="connsiteX32" fmla="*/ 305618 w 338138"/>
                  <a:gd name="connsiteY32" fmla="*/ 22225 h 327025"/>
                  <a:gd name="connsiteX33" fmla="*/ 62683 w 338138"/>
                  <a:gd name="connsiteY33" fmla="*/ 22225 h 327025"/>
                  <a:gd name="connsiteX34" fmla="*/ 62080 w 338138"/>
                  <a:gd name="connsiteY34" fmla="*/ 0 h 327025"/>
                  <a:gd name="connsiteX35" fmla="*/ 305117 w 338138"/>
                  <a:gd name="connsiteY35" fmla="*/ 0 h 327025"/>
                  <a:gd name="connsiteX36" fmla="*/ 338138 w 338138"/>
                  <a:gd name="connsiteY36" fmla="*/ 32966 h 327025"/>
                  <a:gd name="connsiteX37" fmla="*/ 338138 w 338138"/>
                  <a:gd name="connsiteY37" fmla="*/ 213621 h 327025"/>
                  <a:gd name="connsiteX38" fmla="*/ 305117 w 338138"/>
                  <a:gd name="connsiteY38" fmla="*/ 245269 h 327025"/>
                  <a:gd name="connsiteX39" fmla="*/ 233791 w 338138"/>
                  <a:gd name="connsiteY39" fmla="*/ 245269 h 327025"/>
                  <a:gd name="connsiteX40" fmla="*/ 233791 w 338138"/>
                  <a:gd name="connsiteY40" fmla="*/ 266367 h 327025"/>
                  <a:gd name="connsiteX41" fmla="*/ 265491 w 338138"/>
                  <a:gd name="connsiteY41" fmla="*/ 266367 h 327025"/>
                  <a:gd name="connsiteX42" fmla="*/ 276058 w 338138"/>
                  <a:gd name="connsiteY42" fmla="*/ 276916 h 327025"/>
                  <a:gd name="connsiteX43" fmla="*/ 265491 w 338138"/>
                  <a:gd name="connsiteY43" fmla="*/ 288784 h 327025"/>
                  <a:gd name="connsiteX44" fmla="*/ 154540 w 338138"/>
                  <a:gd name="connsiteY44" fmla="*/ 288784 h 327025"/>
                  <a:gd name="connsiteX45" fmla="*/ 154540 w 338138"/>
                  <a:gd name="connsiteY45" fmla="*/ 304608 h 327025"/>
                  <a:gd name="connsiteX46" fmla="*/ 132085 w 338138"/>
                  <a:gd name="connsiteY46" fmla="*/ 327025 h 327025"/>
                  <a:gd name="connsiteX47" fmla="*/ 22454 w 338138"/>
                  <a:gd name="connsiteY47" fmla="*/ 327025 h 327025"/>
                  <a:gd name="connsiteX48" fmla="*/ 0 w 338138"/>
                  <a:gd name="connsiteY48" fmla="*/ 304608 h 327025"/>
                  <a:gd name="connsiteX49" fmla="*/ 0 w 338138"/>
                  <a:gd name="connsiteY49" fmla="*/ 119997 h 327025"/>
                  <a:gd name="connsiteX50" fmla="*/ 22454 w 338138"/>
                  <a:gd name="connsiteY50" fmla="*/ 97580 h 327025"/>
                  <a:gd name="connsiteX51" fmla="*/ 29058 w 338138"/>
                  <a:gd name="connsiteY51" fmla="*/ 97580 h 327025"/>
                  <a:gd name="connsiteX52" fmla="*/ 29058 w 338138"/>
                  <a:gd name="connsiteY52" fmla="*/ 32966 h 327025"/>
                  <a:gd name="connsiteX53" fmla="*/ 62080 w 338138"/>
                  <a:gd name="connsiteY53"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138" h="327025">
                    <a:moveTo>
                      <a:pt x="70140" y="285750"/>
                    </a:moveTo>
                    <a:cubicBezTo>
                      <a:pt x="70140" y="285750"/>
                      <a:pt x="70140" y="285750"/>
                      <a:pt x="85221" y="285750"/>
                    </a:cubicBezTo>
                    <a:cubicBezTo>
                      <a:pt x="89334" y="285750"/>
                      <a:pt x="92076" y="289647"/>
                      <a:pt x="92076" y="293544"/>
                    </a:cubicBezTo>
                    <a:cubicBezTo>
                      <a:pt x="92076" y="297440"/>
                      <a:pt x="89334" y="300038"/>
                      <a:pt x="85221" y="300038"/>
                    </a:cubicBezTo>
                    <a:cubicBezTo>
                      <a:pt x="85221" y="300038"/>
                      <a:pt x="85221" y="300038"/>
                      <a:pt x="70140" y="300038"/>
                    </a:cubicBezTo>
                    <a:cubicBezTo>
                      <a:pt x="66026" y="300038"/>
                      <a:pt x="61913" y="297440"/>
                      <a:pt x="61913" y="293544"/>
                    </a:cubicBezTo>
                    <a:cubicBezTo>
                      <a:pt x="61913" y="289647"/>
                      <a:pt x="66026" y="285750"/>
                      <a:pt x="70140" y="285750"/>
                    </a:cubicBezTo>
                    <a:close/>
                    <a:moveTo>
                      <a:pt x="22225" y="277812"/>
                    </a:moveTo>
                    <a:cubicBezTo>
                      <a:pt x="22225" y="277812"/>
                      <a:pt x="22225" y="277812"/>
                      <a:pt x="22225" y="304800"/>
                    </a:cubicBezTo>
                    <a:cubicBezTo>
                      <a:pt x="22225" y="304800"/>
                      <a:pt x="23529" y="304800"/>
                      <a:pt x="23529" y="304800"/>
                    </a:cubicBezTo>
                    <a:cubicBezTo>
                      <a:pt x="23529" y="304800"/>
                      <a:pt x="23529" y="304800"/>
                      <a:pt x="131763" y="304800"/>
                    </a:cubicBezTo>
                    <a:cubicBezTo>
                      <a:pt x="131763" y="304800"/>
                      <a:pt x="131763" y="304800"/>
                      <a:pt x="131763" y="277812"/>
                    </a:cubicBezTo>
                    <a:cubicBezTo>
                      <a:pt x="131763" y="277812"/>
                      <a:pt x="131763" y="277812"/>
                      <a:pt x="22225" y="277812"/>
                    </a:cubicBezTo>
                    <a:close/>
                    <a:moveTo>
                      <a:pt x="155575" y="244475"/>
                    </a:moveTo>
                    <a:lnTo>
                      <a:pt x="155575" y="266700"/>
                    </a:lnTo>
                    <a:lnTo>
                      <a:pt x="211138" y="266700"/>
                    </a:lnTo>
                    <a:lnTo>
                      <a:pt x="211138" y="244475"/>
                    </a:lnTo>
                    <a:close/>
                    <a:moveTo>
                      <a:pt x="22225" y="120650"/>
                    </a:moveTo>
                    <a:cubicBezTo>
                      <a:pt x="22225" y="120650"/>
                      <a:pt x="22225" y="120650"/>
                      <a:pt x="22225" y="263525"/>
                    </a:cubicBezTo>
                    <a:cubicBezTo>
                      <a:pt x="22225" y="263525"/>
                      <a:pt x="22225" y="263525"/>
                      <a:pt x="131763" y="263525"/>
                    </a:cubicBezTo>
                    <a:cubicBezTo>
                      <a:pt x="131763" y="263525"/>
                      <a:pt x="131763" y="263525"/>
                      <a:pt x="131763" y="120650"/>
                    </a:cubicBezTo>
                    <a:cubicBezTo>
                      <a:pt x="131763" y="120650"/>
                      <a:pt x="131763" y="120650"/>
                      <a:pt x="23529" y="120650"/>
                    </a:cubicBezTo>
                    <a:cubicBezTo>
                      <a:pt x="23529" y="120650"/>
                      <a:pt x="22225" y="120650"/>
                      <a:pt x="22225" y="120650"/>
                    </a:cubicBezTo>
                    <a:close/>
                    <a:moveTo>
                      <a:pt x="62683" y="22225"/>
                    </a:moveTo>
                    <a:cubicBezTo>
                      <a:pt x="56081" y="22225"/>
                      <a:pt x="50800" y="26178"/>
                      <a:pt x="50800" y="32767"/>
                    </a:cubicBezTo>
                    <a:cubicBezTo>
                      <a:pt x="50800" y="32767"/>
                      <a:pt x="50800" y="32767"/>
                      <a:pt x="50800" y="97336"/>
                    </a:cubicBezTo>
                    <a:cubicBezTo>
                      <a:pt x="50800" y="97336"/>
                      <a:pt x="50800" y="97336"/>
                      <a:pt x="132659" y="97336"/>
                    </a:cubicBezTo>
                    <a:cubicBezTo>
                      <a:pt x="144541" y="97336"/>
                      <a:pt x="155104" y="107878"/>
                      <a:pt x="155104" y="119737"/>
                    </a:cubicBezTo>
                    <a:cubicBezTo>
                      <a:pt x="155104" y="119737"/>
                      <a:pt x="155104" y="119737"/>
                      <a:pt x="155104" y="223838"/>
                    </a:cubicBezTo>
                    <a:cubicBezTo>
                      <a:pt x="155104" y="223838"/>
                      <a:pt x="155104" y="223838"/>
                      <a:pt x="305618" y="223838"/>
                    </a:cubicBezTo>
                    <a:cubicBezTo>
                      <a:pt x="312219" y="223838"/>
                      <a:pt x="317500" y="218567"/>
                      <a:pt x="317500" y="213296"/>
                    </a:cubicBezTo>
                    <a:lnTo>
                      <a:pt x="317500" y="32767"/>
                    </a:lnTo>
                    <a:cubicBezTo>
                      <a:pt x="317500" y="26178"/>
                      <a:pt x="312219" y="22225"/>
                      <a:pt x="305618" y="22225"/>
                    </a:cubicBezTo>
                    <a:cubicBezTo>
                      <a:pt x="305618" y="22225"/>
                      <a:pt x="305618" y="22225"/>
                      <a:pt x="62683" y="22225"/>
                    </a:cubicBezTo>
                    <a:close/>
                    <a:moveTo>
                      <a:pt x="62080" y="0"/>
                    </a:moveTo>
                    <a:cubicBezTo>
                      <a:pt x="62080" y="0"/>
                      <a:pt x="62080" y="0"/>
                      <a:pt x="305117" y="0"/>
                    </a:cubicBezTo>
                    <a:cubicBezTo>
                      <a:pt x="323609" y="0"/>
                      <a:pt x="338138" y="14505"/>
                      <a:pt x="338138" y="32966"/>
                    </a:cubicBezTo>
                    <a:cubicBezTo>
                      <a:pt x="338138" y="32966"/>
                      <a:pt x="338138" y="32966"/>
                      <a:pt x="338138" y="213621"/>
                    </a:cubicBezTo>
                    <a:cubicBezTo>
                      <a:pt x="338138" y="230764"/>
                      <a:pt x="323609" y="245269"/>
                      <a:pt x="305117" y="245269"/>
                    </a:cubicBezTo>
                    <a:cubicBezTo>
                      <a:pt x="305117" y="245269"/>
                      <a:pt x="305117" y="245269"/>
                      <a:pt x="233791" y="245269"/>
                    </a:cubicBezTo>
                    <a:cubicBezTo>
                      <a:pt x="233791" y="245269"/>
                      <a:pt x="233791" y="245269"/>
                      <a:pt x="233791" y="266367"/>
                    </a:cubicBezTo>
                    <a:cubicBezTo>
                      <a:pt x="233791" y="266367"/>
                      <a:pt x="233791" y="266367"/>
                      <a:pt x="265491" y="266367"/>
                    </a:cubicBezTo>
                    <a:cubicBezTo>
                      <a:pt x="270775" y="266367"/>
                      <a:pt x="276058" y="271642"/>
                      <a:pt x="276058" y="276916"/>
                    </a:cubicBezTo>
                    <a:cubicBezTo>
                      <a:pt x="276058" y="283510"/>
                      <a:pt x="270775" y="288784"/>
                      <a:pt x="265491" y="288784"/>
                    </a:cubicBezTo>
                    <a:cubicBezTo>
                      <a:pt x="265491" y="288784"/>
                      <a:pt x="265491" y="288784"/>
                      <a:pt x="154540" y="288784"/>
                    </a:cubicBezTo>
                    <a:cubicBezTo>
                      <a:pt x="154540" y="288784"/>
                      <a:pt x="154540" y="288784"/>
                      <a:pt x="154540" y="304608"/>
                    </a:cubicBezTo>
                    <a:cubicBezTo>
                      <a:pt x="154540" y="316476"/>
                      <a:pt x="143973" y="327025"/>
                      <a:pt x="132085" y="327025"/>
                    </a:cubicBezTo>
                    <a:cubicBezTo>
                      <a:pt x="132085" y="327025"/>
                      <a:pt x="132085" y="327025"/>
                      <a:pt x="22454" y="327025"/>
                    </a:cubicBezTo>
                    <a:cubicBezTo>
                      <a:pt x="10567" y="327025"/>
                      <a:pt x="0" y="316476"/>
                      <a:pt x="0" y="304608"/>
                    </a:cubicBezTo>
                    <a:cubicBezTo>
                      <a:pt x="0" y="304608"/>
                      <a:pt x="0" y="304608"/>
                      <a:pt x="0" y="119997"/>
                    </a:cubicBezTo>
                    <a:cubicBezTo>
                      <a:pt x="0" y="108129"/>
                      <a:pt x="10567" y="97580"/>
                      <a:pt x="22454" y="97580"/>
                    </a:cubicBezTo>
                    <a:cubicBezTo>
                      <a:pt x="22454" y="97580"/>
                      <a:pt x="22454" y="97580"/>
                      <a:pt x="29058" y="97580"/>
                    </a:cubicBezTo>
                    <a:cubicBezTo>
                      <a:pt x="29058" y="97580"/>
                      <a:pt x="29058" y="97580"/>
                      <a:pt x="29058" y="32966"/>
                    </a:cubicBezTo>
                    <a:cubicBezTo>
                      <a:pt x="29058" y="14505"/>
                      <a:pt x="43588" y="0"/>
                      <a:pt x="62080"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prstClr val="black"/>
                  </a:solidFill>
                  <a:latin typeface="Elsie" panose="02000000000000000000" charset="0"/>
                  <a:ea typeface="Elsie" panose="02000000000000000000" charset="0"/>
                  <a:cs typeface="Elsie" panose="02000000000000000000" charset="0"/>
                  <a:sym typeface="Elsie" panose="02000000000000000000" charset="0"/>
                </a:endParaRPr>
              </a:p>
            </p:txBody>
          </p:sp>
        </p:grpSp>
      </p:grpSp>
      <p:sp>
        <p:nvSpPr>
          <p:cNvPr id="37" name="Text Box 11"/>
          <p:cNvSpPr txBox="1">
            <a:spLocks noChangeArrowheads="1"/>
          </p:cNvSpPr>
          <p:nvPr/>
        </p:nvSpPr>
        <p:spPr bwMode="auto">
          <a:xfrm>
            <a:off x="660413" y="1705931"/>
            <a:ext cx="3378507" cy="17543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fontAlgn="base">
              <a:spcBef>
                <a:spcPct val="0"/>
              </a:spcBef>
              <a:spcAft>
                <a:spcPct val="0"/>
              </a:spcAft>
            </a:pPr>
            <a:r>
              <a:rPr lang="en-US" altLang="vi-VN" sz="3600" i="1">
                <a:solidFill>
                  <a:prstClr val="black"/>
                </a:solidFill>
                <a:latin typeface="Times New Roman" panose="02020603050405020304" pitchFamily="18" charset="0"/>
              </a:rPr>
              <a:t>Thiếu tự trọng và chưa biết tôn trọng người khác </a:t>
            </a:r>
          </a:p>
        </p:txBody>
      </p:sp>
      <p:sp>
        <p:nvSpPr>
          <p:cNvPr id="38" name="Text Box 12"/>
          <p:cNvSpPr txBox="1">
            <a:spLocks noChangeArrowheads="1"/>
          </p:cNvSpPr>
          <p:nvPr/>
        </p:nvSpPr>
        <p:spPr bwMode="auto">
          <a:xfrm>
            <a:off x="8140203" y="1345282"/>
            <a:ext cx="3683956" cy="206210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fontAlgn="base">
              <a:spcBef>
                <a:spcPct val="0"/>
              </a:spcBef>
              <a:spcAft>
                <a:spcPct val="0"/>
              </a:spcAft>
            </a:pPr>
            <a:r>
              <a:rPr lang="en-US" altLang="vi-VN" sz="3200" i="1">
                <a:solidFill>
                  <a:prstClr val="black"/>
                </a:solidFill>
                <a:latin typeface="Times New Roman" panose="02020603050405020304" pitchFamily="18" charset="0"/>
              </a:rPr>
              <a:t>Chỉ quý thời gian của mình mà không quý thời gian của người khác. </a:t>
            </a:r>
          </a:p>
        </p:txBody>
      </p:sp>
      <p:sp>
        <p:nvSpPr>
          <p:cNvPr id="39" name="Text Box 13"/>
          <p:cNvSpPr txBox="1">
            <a:spLocks noChangeArrowheads="1"/>
          </p:cNvSpPr>
          <p:nvPr/>
        </p:nvSpPr>
        <p:spPr bwMode="auto">
          <a:xfrm>
            <a:off x="3753063" y="5818221"/>
            <a:ext cx="4887501"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fontAlgn="base">
              <a:spcBef>
                <a:spcPct val="0"/>
              </a:spcBef>
              <a:spcAft>
                <a:spcPct val="0"/>
              </a:spcAft>
            </a:pPr>
            <a:r>
              <a:rPr lang="en-US" altLang="vi-VN" sz="3600" i="1">
                <a:solidFill>
                  <a:prstClr val="black"/>
                </a:solidFill>
                <a:latin typeface="Times New Roman" panose="02020603050405020304" pitchFamily="18" charset="0"/>
              </a:rPr>
              <a:t>Coi thường việc chung</a:t>
            </a:r>
          </a:p>
        </p:txBody>
      </p:sp>
    </p:spTree>
    <p:extLst>
      <p:ext uri="{BB962C8B-B14F-4D97-AF65-F5344CB8AC3E}">
        <p14:creationId xmlns:p14="http://schemas.microsoft.com/office/powerpoint/2010/main" val="1842040622"/>
      </p:ext>
    </p:extLst>
  </p:cSld>
  <p:clrMapOvr>
    <a:masterClrMapping/>
  </p:clrMapOvr>
  <mc:AlternateContent xmlns:mc="http://schemas.openxmlformats.org/markup-compatibility/2006" xmlns:p14="http://schemas.microsoft.com/office/powerpoint/2010/main">
    <mc:Choice Requires="p14">
      <p:transition spd="slow" p14:dur="125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down)">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9"/>
          <p:cNvPicPr>
            <a:picLocks noChangeAspect="1"/>
          </p:cNvPicPr>
          <p:nvPr/>
        </p:nvPicPr>
        <p:blipFill rotWithShape="1">
          <a:blip r:embed="rId3">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27" name="Rectangle 26"/>
          <p:cNvSpPr/>
          <p:nvPr/>
        </p:nvSpPr>
        <p:spPr>
          <a:xfrm>
            <a:off x="520264" y="346841"/>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prstClr val="white"/>
              </a:solidFill>
            </a:endParaRPr>
          </a:p>
        </p:txBody>
      </p:sp>
      <p:grpSp>
        <p:nvGrpSpPr>
          <p:cNvPr id="12" name="组合 11"/>
          <p:cNvGrpSpPr/>
          <p:nvPr/>
        </p:nvGrpSpPr>
        <p:grpSpPr>
          <a:xfrm>
            <a:off x="874713" y="3729735"/>
            <a:ext cx="10442576" cy="238519"/>
            <a:chOff x="874713" y="3729733"/>
            <a:chExt cx="10442576" cy="238519"/>
          </a:xfrm>
        </p:grpSpPr>
        <p:cxnSp>
          <p:nvCxnSpPr>
            <p:cNvPr id="3" name="直接连接符 2"/>
            <p:cNvCxnSpPr/>
            <p:nvPr/>
          </p:nvCxnSpPr>
          <p:spPr>
            <a:xfrm>
              <a:off x="874713" y="3836292"/>
              <a:ext cx="10442576"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390136" y="3729733"/>
              <a:ext cx="238518" cy="2385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5" name="椭圆 4"/>
            <p:cNvSpPr/>
            <p:nvPr/>
          </p:nvSpPr>
          <p:spPr>
            <a:xfrm>
              <a:off x="5127957" y="3729733"/>
              <a:ext cx="238518" cy="2385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6" name="椭圆 5"/>
            <p:cNvSpPr/>
            <p:nvPr/>
          </p:nvSpPr>
          <p:spPr>
            <a:xfrm>
              <a:off x="8865777" y="3729733"/>
              <a:ext cx="238518" cy="2385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grpSp>
      <p:sp>
        <p:nvSpPr>
          <p:cNvPr id="7" name="菱形 6"/>
          <p:cNvSpPr/>
          <p:nvPr/>
        </p:nvSpPr>
        <p:spPr>
          <a:xfrm>
            <a:off x="933079" y="2065540"/>
            <a:ext cx="1152632" cy="1152633"/>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16" name="菱形 15"/>
          <p:cNvSpPr/>
          <p:nvPr/>
        </p:nvSpPr>
        <p:spPr>
          <a:xfrm>
            <a:off x="8408720" y="2065540"/>
            <a:ext cx="1152632" cy="1152633"/>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19" name="菱形 18"/>
          <p:cNvSpPr/>
          <p:nvPr/>
        </p:nvSpPr>
        <p:spPr>
          <a:xfrm>
            <a:off x="4670900" y="4360558"/>
            <a:ext cx="1152632" cy="1152633"/>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3" name="椭圆 9"/>
          <p:cNvSpPr/>
          <p:nvPr/>
        </p:nvSpPr>
        <p:spPr>
          <a:xfrm>
            <a:off x="1337771" y="2470487"/>
            <a:ext cx="343252" cy="342735"/>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8" tIns="45719" rIns="91438" bIns="45719"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5" name="椭圆 20"/>
          <p:cNvSpPr/>
          <p:nvPr/>
        </p:nvSpPr>
        <p:spPr>
          <a:xfrm>
            <a:off x="8818970" y="2470227"/>
            <a:ext cx="332137" cy="34325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8" tIns="45719" rIns="91438" bIns="45719"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4" name="椭圆 21"/>
          <p:cNvSpPr/>
          <p:nvPr/>
        </p:nvSpPr>
        <p:spPr>
          <a:xfrm>
            <a:off x="5075591" y="4765669"/>
            <a:ext cx="343252" cy="329971"/>
          </a:xfrm>
          <a:custGeom>
            <a:avLst/>
            <a:gdLst>
              <a:gd name="connsiteX0" fmla="*/ 241391 w 516922"/>
              <a:gd name="connsiteY0" fmla="*/ 466920 h 496921"/>
              <a:gd name="connsiteX1" fmla="*/ 374792 w 516922"/>
              <a:gd name="connsiteY1" fmla="*/ 466920 h 496921"/>
              <a:gd name="connsiteX2" fmla="*/ 394157 w 516922"/>
              <a:gd name="connsiteY2" fmla="*/ 492438 h 496921"/>
              <a:gd name="connsiteX3" fmla="*/ 241391 w 516922"/>
              <a:gd name="connsiteY3" fmla="*/ 492438 h 496921"/>
              <a:gd name="connsiteX4" fmla="*/ 45175 w 516922"/>
              <a:gd name="connsiteY4" fmla="*/ 266910 h 496921"/>
              <a:gd name="connsiteX5" fmla="*/ 178975 w 516922"/>
              <a:gd name="connsiteY5" fmla="*/ 266910 h 496921"/>
              <a:gd name="connsiteX6" fmla="*/ 178975 w 516922"/>
              <a:gd name="connsiteY6" fmla="*/ 312085 h 496921"/>
              <a:gd name="connsiteX7" fmla="*/ 45175 w 516922"/>
              <a:gd name="connsiteY7" fmla="*/ 312085 h 496921"/>
              <a:gd name="connsiteX8" fmla="*/ 45175 w 516922"/>
              <a:gd name="connsiteY8" fmla="*/ 167939 h 496921"/>
              <a:gd name="connsiteX9" fmla="*/ 178975 w 516922"/>
              <a:gd name="connsiteY9" fmla="*/ 167939 h 496921"/>
              <a:gd name="connsiteX10" fmla="*/ 178975 w 516922"/>
              <a:gd name="connsiteY10" fmla="*/ 213114 h 496921"/>
              <a:gd name="connsiteX11" fmla="*/ 45175 w 516922"/>
              <a:gd name="connsiteY11" fmla="*/ 213114 h 496921"/>
              <a:gd name="connsiteX12" fmla="*/ 254150 w 516922"/>
              <a:gd name="connsiteY12" fmla="*/ 92418 h 496921"/>
              <a:gd name="connsiteX13" fmla="*/ 497537 w 516922"/>
              <a:gd name="connsiteY13" fmla="*/ 92418 h 496921"/>
              <a:gd name="connsiteX14" fmla="*/ 516922 w 516922"/>
              <a:gd name="connsiteY14" fmla="*/ 111788 h 496921"/>
              <a:gd name="connsiteX15" fmla="*/ 516922 w 516922"/>
              <a:gd name="connsiteY15" fmla="*/ 402340 h 496921"/>
              <a:gd name="connsiteX16" fmla="*/ 497537 w 516922"/>
              <a:gd name="connsiteY16" fmla="*/ 421710 h 496921"/>
              <a:gd name="connsiteX17" fmla="*/ 359690 w 516922"/>
              <a:gd name="connsiteY17" fmla="*/ 421710 h 496921"/>
              <a:gd name="connsiteX18" fmla="*/ 359690 w 516922"/>
              <a:gd name="connsiteY18" fmla="*/ 458298 h 496921"/>
              <a:gd name="connsiteX19" fmla="*/ 254150 w 516922"/>
              <a:gd name="connsiteY19" fmla="*/ 458298 h 496921"/>
              <a:gd name="connsiteX20" fmla="*/ 254150 w 516922"/>
              <a:gd name="connsiteY20" fmla="*/ 382970 h 496921"/>
              <a:gd name="connsiteX21" fmla="*/ 478152 w 516922"/>
              <a:gd name="connsiteY21" fmla="*/ 382970 h 496921"/>
              <a:gd name="connsiteX22" fmla="*/ 478152 w 516922"/>
              <a:gd name="connsiteY22" fmla="*/ 131158 h 496921"/>
              <a:gd name="connsiteX23" fmla="*/ 254150 w 516922"/>
              <a:gd name="connsiteY23" fmla="*/ 131158 h 496921"/>
              <a:gd name="connsiteX24" fmla="*/ 45175 w 516922"/>
              <a:gd name="connsiteY24" fmla="*/ 75176 h 496921"/>
              <a:gd name="connsiteX25" fmla="*/ 178975 w 516922"/>
              <a:gd name="connsiteY25" fmla="*/ 75176 h 496921"/>
              <a:gd name="connsiteX26" fmla="*/ 178975 w 516922"/>
              <a:gd name="connsiteY26" fmla="*/ 120351 h 496921"/>
              <a:gd name="connsiteX27" fmla="*/ 45175 w 516922"/>
              <a:gd name="connsiteY27" fmla="*/ 120351 h 496921"/>
              <a:gd name="connsiteX28" fmla="*/ 28019 w 516922"/>
              <a:gd name="connsiteY28" fmla="*/ 27965 h 496921"/>
              <a:gd name="connsiteX29" fmla="*/ 28019 w 516922"/>
              <a:gd name="connsiteY29" fmla="*/ 466805 h 496921"/>
              <a:gd name="connsiteX30" fmla="*/ 196130 w 516922"/>
              <a:gd name="connsiteY30" fmla="*/ 466805 h 496921"/>
              <a:gd name="connsiteX31" fmla="*/ 196130 w 516922"/>
              <a:gd name="connsiteY31" fmla="*/ 27965 h 496921"/>
              <a:gd name="connsiteX32" fmla="*/ 28019 w 516922"/>
              <a:gd name="connsiteY32" fmla="*/ 0 h 496921"/>
              <a:gd name="connsiteX33" fmla="*/ 196130 w 516922"/>
              <a:gd name="connsiteY33" fmla="*/ 0 h 496921"/>
              <a:gd name="connsiteX34" fmla="*/ 224149 w 516922"/>
              <a:gd name="connsiteY34" fmla="*/ 27965 h 496921"/>
              <a:gd name="connsiteX35" fmla="*/ 224149 w 516922"/>
              <a:gd name="connsiteY35" fmla="*/ 466805 h 496921"/>
              <a:gd name="connsiteX36" fmla="*/ 196130 w 516922"/>
              <a:gd name="connsiteY36" fmla="*/ 496921 h 496921"/>
              <a:gd name="connsiteX37" fmla="*/ 28019 w 516922"/>
              <a:gd name="connsiteY37" fmla="*/ 496921 h 496921"/>
              <a:gd name="connsiteX38" fmla="*/ 0 w 516922"/>
              <a:gd name="connsiteY38" fmla="*/ 466805 h 496921"/>
              <a:gd name="connsiteX39" fmla="*/ 0 w 516922"/>
              <a:gd name="connsiteY39" fmla="*/ 27965 h 496921"/>
              <a:gd name="connsiteX40" fmla="*/ 28019 w 516922"/>
              <a:gd name="connsiteY40" fmla="*/ 0 h 4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6922" h="496921">
                <a:moveTo>
                  <a:pt x="241391" y="466920"/>
                </a:moveTo>
                <a:lnTo>
                  <a:pt x="374792" y="466920"/>
                </a:lnTo>
                <a:lnTo>
                  <a:pt x="394157" y="492438"/>
                </a:lnTo>
                <a:lnTo>
                  <a:pt x="241391" y="492438"/>
                </a:lnTo>
                <a:close/>
                <a:moveTo>
                  <a:pt x="45175" y="266910"/>
                </a:moveTo>
                <a:lnTo>
                  <a:pt x="178975" y="266910"/>
                </a:lnTo>
                <a:lnTo>
                  <a:pt x="178975" y="312085"/>
                </a:lnTo>
                <a:lnTo>
                  <a:pt x="45175" y="312085"/>
                </a:lnTo>
                <a:close/>
                <a:moveTo>
                  <a:pt x="45175" y="167939"/>
                </a:moveTo>
                <a:lnTo>
                  <a:pt x="178975" y="167939"/>
                </a:lnTo>
                <a:lnTo>
                  <a:pt x="178975" y="213114"/>
                </a:lnTo>
                <a:lnTo>
                  <a:pt x="45175" y="213114"/>
                </a:lnTo>
                <a:close/>
                <a:moveTo>
                  <a:pt x="254150" y="92418"/>
                </a:moveTo>
                <a:lnTo>
                  <a:pt x="497537" y="92418"/>
                </a:lnTo>
                <a:cubicBezTo>
                  <a:pt x="508307" y="92418"/>
                  <a:pt x="516922" y="101027"/>
                  <a:pt x="516922" y="111788"/>
                </a:cubicBezTo>
                <a:lnTo>
                  <a:pt x="516922" y="402340"/>
                </a:lnTo>
                <a:cubicBezTo>
                  <a:pt x="516922" y="413101"/>
                  <a:pt x="508307" y="421710"/>
                  <a:pt x="497537" y="421710"/>
                </a:cubicBezTo>
                <a:lnTo>
                  <a:pt x="359690" y="421710"/>
                </a:lnTo>
                <a:lnTo>
                  <a:pt x="359690" y="458298"/>
                </a:lnTo>
                <a:lnTo>
                  <a:pt x="254150" y="458298"/>
                </a:lnTo>
                <a:lnTo>
                  <a:pt x="254150" y="382970"/>
                </a:lnTo>
                <a:lnTo>
                  <a:pt x="478152" y="382970"/>
                </a:lnTo>
                <a:lnTo>
                  <a:pt x="478152" y="131158"/>
                </a:lnTo>
                <a:lnTo>
                  <a:pt x="254150" y="131158"/>
                </a:lnTo>
                <a:close/>
                <a:moveTo>
                  <a:pt x="45175" y="75176"/>
                </a:moveTo>
                <a:lnTo>
                  <a:pt x="178975" y="75176"/>
                </a:lnTo>
                <a:lnTo>
                  <a:pt x="178975" y="120351"/>
                </a:lnTo>
                <a:lnTo>
                  <a:pt x="45175" y="120351"/>
                </a:lnTo>
                <a:close/>
                <a:moveTo>
                  <a:pt x="28019" y="27965"/>
                </a:moveTo>
                <a:lnTo>
                  <a:pt x="28019" y="466805"/>
                </a:lnTo>
                <a:lnTo>
                  <a:pt x="196130" y="466805"/>
                </a:lnTo>
                <a:lnTo>
                  <a:pt x="196130" y="27965"/>
                </a:lnTo>
                <a:close/>
                <a:moveTo>
                  <a:pt x="28019" y="0"/>
                </a:moveTo>
                <a:lnTo>
                  <a:pt x="196130" y="0"/>
                </a:lnTo>
                <a:cubicBezTo>
                  <a:pt x="211217" y="0"/>
                  <a:pt x="224149" y="12907"/>
                  <a:pt x="224149" y="27965"/>
                </a:cubicBezTo>
                <a:lnTo>
                  <a:pt x="224149" y="466805"/>
                </a:lnTo>
                <a:cubicBezTo>
                  <a:pt x="224149" y="484014"/>
                  <a:pt x="211217" y="496921"/>
                  <a:pt x="196130" y="496921"/>
                </a:cubicBezTo>
                <a:lnTo>
                  <a:pt x="28019" y="496921"/>
                </a:lnTo>
                <a:cubicBezTo>
                  <a:pt x="12932" y="496921"/>
                  <a:pt x="0" y="484014"/>
                  <a:pt x="0" y="466805"/>
                </a:cubicBezTo>
                <a:lnTo>
                  <a:pt x="0" y="27965"/>
                </a:lnTo>
                <a:cubicBezTo>
                  <a:pt x="0" y="12907"/>
                  <a:pt x="12932" y="0"/>
                  <a:pt x="280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8" tIns="45719" rIns="91438" bIns="45719"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 name="Rectangle 1"/>
          <p:cNvSpPr/>
          <p:nvPr/>
        </p:nvSpPr>
        <p:spPr>
          <a:xfrm>
            <a:off x="3055107" y="511266"/>
            <a:ext cx="6096000" cy="707887"/>
          </a:xfrm>
          <a:prstGeom prst="rect">
            <a:avLst/>
          </a:prstGeom>
        </p:spPr>
        <p:txBody>
          <a:bodyPr lIns="91438" tIns="45719" rIns="91438" bIns="45719">
            <a:spAutoFit/>
          </a:bodyPr>
          <a:lstStyle/>
          <a:p>
            <a:pPr algn="ctr" fontAlgn="base">
              <a:spcBef>
                <a:spcPct val="0"/>
              </a:spcBef>
              <a:spcAft>
                <a:spcPct val="0"/>
              </a:spcAft>
            </a:pPr>
            <a:r>
              <a:rPr lang="en-US" altLang="vi-VN" sz="4000" b="1" i="1" u="sng">
                <a:solidFill>
                  <a:srgbClr val="FF0000"/>
                </a:solidFill>
                <a:latin typeface="Times New Roman" panose="02020603050405020304" pitchFamily="18" charset="0"/>
              </a:rPr>
              <a:t>Tác hại của bệnh lề mề  </a:t>
            </a:r>
          </a:p>
        </p:txBody>
      </p:sp>
      <p:sp>
        <p:nvSpPr>
          <p:cNvPr id="28" name="Text Box 11"/>
          <p:cNvSpPr txBox="1">
            <a:spLocks noChangeArrowheads="1"/>
          </p:cNvSpPr>
          <p:nvPr/>
        </p:nvSpPr>
        <p:spPr bwMode="auto">
          <a:xfrm>
            <a:off x="874713" y="4218478"/>
            <a:ext cx="2030275" cy="17543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algn="ctr" fontAlgn="base">
              <a:spcBef>
                <a:spcPct val="0"/>
              </a:spcBef>
              <a:spcAft>
                <a:spcPct val="0"/>
              </a:spcAft>
            </a:pPr>
            <a:r>
              <a:rPr lang="en-US" altLang="vi-VN" sz="3600" i="1">
                <a:solidFill>
                  <a:prstClr val="black"/>
                </a:solidFill>
                <a:latin typeface="Times New Roman" panose="02020603050405020304" pitchFamily="18" charset="0"/>
              </a:rPr>
              <a:t>Gây hại cho tập thể</a:t>
            </a:r>
          </a:p>
        </p:txBody>
      </p:sp>
      <p:sp>
        <p:nvSpPr>
          <p:cNvPr id="29" name="Text Box 12"/>
          <p:cNvSpPr txBox="1">
            <a:spLocks noChangeArrowheads="1"/>
          </p:cNvSpPr>
          <p:nvPr/>
        </p:nvSpPr>
        <p:spPr bwMode="auto">
          <a:xfrm>
            <a:off x="3353150" y="1593323"/>
            <a:ext cx="3788132" cy="17543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algn="ctr" fontAlgn="base">
              <a:spcBef>
                <a:spcPct val="0"/>
              </a:spcBef>
              <a:spcAft>
                <a:spcPct val="0"/>
              </a:spcAft>
            </a:pPr>
            <a:r>
              <a:rPr lang="en-US" altLang="vi-VN" sz="3600" i="1">
                <a:solidFill>
                  <a:prstClr val="black"/>
                </a:solidFill>
                <a:latin typeface="Times New Roman" panose="02020603050405020304" pitchFamily="18" charset="0"/>
              </a:rPr>
              <a:t>Gây hại cho những người biết tôn trọng giờ giấc</a:t>
            </a:r>
          </a:p>
        </p:txBody>
      </p:sp>
      <p:sp>
        <p:nvSpPr>
          <p:cNvPr id="30" name="Text Box 13"/>
          <p:cNvSpPr txBox="1">
            <a:spLocks noChangeArrowheads="1"/>
          </p:cNvSpPr>
          <p:nvPr/>
        </p:nvSpPr>
        <p:spPr bwMode="auto">
          <a:xfrm>
            <a:off x="8042607" y="4222753"/>
            <a:ext cx="1976947" cy="17543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algn="ctr" fontAlgn="base">
              <a:spcBef>
                <a:spcPct val="0"/>
              </a:spcBef>
              <a:spcAft>
                <a:spcPct val="0"/>
              </a:spcAft>
            </a:pPr>
            <a:r>
              <a:rPr lang="en-US" altLang="vi-VN" sz="3600" i="1">
                <a:solidFill>
                  <a:prstClr val="black"/>
                </a:solidFill>
                <a:latin typeface="Times New Roman" panose="02020603050405020304" pitchFamily="18" charset="0"/>
              </a:rPr>
              <a:t>Tạo ra tập quán không tốt</a:t>
            </a:r>
          </a:p>
        </p:txBody>
      </p:sp>
    </p:spTree>
    <p:extLst>
      <p:ext uri="{BB962C8B-B14F-4D97-AF65-F5344CB8AC3E}">
        <p14:creationId xmlns:p14="http://schemas.microsoft.com/office/powerpoint/2010/main" val="3227054715"/>
      </p:ext>
    </p:extLst>
  </p:cSld>
  <p:clrMapOvr>
    <a:masterClrMapping/>
  </p:clrMapOvr>
  <mc:AlternateContent xmlns:mc="http://schemas.openxmlformats.org/markup-compatibility/2006" xmlns:p14="http://schemas.microsoft.com/office/powerpoint/2010/main">
    <mc:Choice Requires="p14">
      <p:transition spd="slow" p14:dur="125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9" grpId="0" animBg="1"/>
      <p:bldP spid="23" grpId="0" animBg="1"/>
      <p:bldP spid="25" grpId="0" animBg="1"/>
      <p:bldP spid="24" grpId="0" animBg="1"/>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29"/>
          <p:cNvPicPr>
            <a:picLocks noChangeAspect="1"/>
          </p:cNvPicPr>
          <p:nvPr/>
        </p:nvPicPr>
        <p:blipFill rotWithShape="1">
          <a:blip r:embed="rId3">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54" name="Rectangle 53"/>
          <p:cNvSpPr/>
          <p:nvPr/>
        </p:nvSpPr>
        <p:spPr>
          <a:xfrm>
            <a:off x="459828" y="334013"/>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prstClr val="white"/>
              </a:solidFill>
            </a:endParaRPr>
          </a:p>
        </p:txBody>
      </p:sp>
      <p:sp>
        <p:nvSpPr>
          <p:cNvPr id="55" name="Rectangle 54"/>
          <p:cNvSpPr/>
          <p:nvPr/>
        </p:nvSpPr>
        <p:spPr>
          <a:xfrm>
            <a:off x="4237520" y="1017199"/>
            <a:ext cx="7186448" cy="707887"/>
          </a:xfrm>
          <a:prstGeom prst="rect">
            <a:avLst/>
          </a:prstGeom>
        </p:spPr>
        <p:txBody>
          <a:bodyPr wrap="square" lIns="91438" tIns="45719" rIns="91438" bIns="45719">
            <a:spAutoFit/>
          </a:bodyPr>
          <a:lstStyle/>
          <a:p>
            <a:pPr algn="ctr" fontAlgn="base">
              <a:spcBef>
                <a:spcPct val="0"/>
              </a:spcBef>
              <a:spcAft>
                <a:spcPct val="0"/>
              </a:spcAft>
            </a:pPr>
            <a:r>
              <a:rPr lang="en-US" altLang="vi-VN" sz="4000" b="1" i="1" u="sng">
                <a:solidFill>
                  <a:srgbClr val="FF0000"/>
                </a:solidFill>
                <a:latin typeface="Times New Roman" panose="02020603050405020304" pitchFamily="18" charset="0"/>
              </a:rPr>
              <a:t>Giải pháp khắc phục bệnh lề mề  </a:t>
            </a:r>
          </a:p>
        </p:txBody>
      </p:sp>
      <p:grpSp>
        <p:nvGrpSpPr>
          <p:cNvPr id="4" name="ïSḻíḋé"/>
          <p:cNvGrpSpPr/>
          <p:nvPr/>
        </p:nvGrpSpPr>
        <p:grpSpPr>
          <a:xfrm>
            <a:off x="1437565" y="1487395"/>
            <a:ext cx="2443108" cy="4355232"/>
            <a:chOff x="4872244" y="1592796"/>
            <a:chExt cx="2440343" cy="4350309"/>
          </a:xfrm>
        </p:grpSpPr>
        <p:sp>
          <p:nvSpPr>
            <p:cNvPr id="21" name="iṧ1îḍe"/>
            <p:cNvSpPr/>
            <p:nvPr/>
          </p:nvSpPr>
          <p:spPr>
            <a:xfrm>
              <a:off x="5411924" y="3342240"/>
              <a:ext cx="1426774" cy="2600865"/>
            </a:xfrm>
            <a:custGeom>
              <a:avLst/>
              <a:gdLst/>
              <a:ahLst/>
              <a:cxnLst>
                <a:cxn ang="0">
                  <a:pos x="wd2" y="hd2"/>
                </a:cxn>
                <a:cxn ang="5400000">
                  <a:pos x="wd2" y="hd2"/>
                </a:cxn>
                <a:cxn ang="10800000">
                  <a:pos x="wd2" y="hd2"/>
                </a:cxn>
                <a:cxn ang="16200000">
                  <a:pos x="wd2" y="hd2"/>
                </a:cxn>
              </a:cxnLst>
              <a:rect l="0" t="0" r="r" b="b"/>
              <a:pathLst>
                <a:path w="21600" h="21600" extrusionOk="0">
                  <a:moveTo>
                    <a:pt x="19858" y="0"/>
                  </a:moveTo>
                  <a:cubicBezTo>
                    <a:pt x="19858" y="0"/>
                    <a:pt x="16102" y="147"/>
                    <a:pt x="16102" y="147"/>
                  </a:cubicBezTo>
                  <a:lnTo>
                    <a:pt x="16102" y="6716"/>
                  </a:lnTo>
                  <a:lnTo>
                    <a:pt x="19858" y="6716"/>
                  </a:lnTo>
                  <a:lnTo>
                    <a:pt x="19858" y="0"/>
                  </a:lnTo>
                  <a:close/>
                  <a:moveTo>
                    <a:pt x="5469" y="608"/>
                  </a:moveTo>
                  <a:cubicBezTo>
                    <a:pt x="5469" y="608"/>
                    <a:pt x="1713" y="755"/>
                    <a:pt x="1713" y="755"/>
                  </a:cubicBezTo>
                  <a:lnTo>
                    <a:pt x="1713" y="6760"/>
                  </a:lnTo>
                  <a:lnTo>
                    <a:pt x="5469" y="6760"/>
                  </a:lnTo>
                  <a:lnTo>
                    <a:pt x="5469" y="608"/>
                  </a:lnTo>
                  <a:close/>
                  <a:moveTo>
                    <a:pt x="0" y="7396"/>
                  </a:moveTo>
                  <a:cubicBezTo>
                    <a:pt x="0" y="7396"/>
                    <a:pt x="0" y="10542"/>
                    <a:pt x="0" y="11886"/>
                  </a:cubicBezTo>
                  <a:cubicBezTo>
                    <a:pt x="0" y="14793"/>
                    <a:pt x="3958" y="15970"/>
                    <a:pt x="6976" y="15970"/>
                  </a:cubicBezTo>
                  <a:cubicBezTo>
                    <a:pt x="8001" y="15970"/>
                    <a:pt x="9809" y="15970"/>
                    <a:pt x="10603" y="15970"/>
                  </a:cubicBezTo>
                  <a:cubicBezTo>
                    <a:pt x="10848" y="15970"/>
                    <a:pt x="10997" y="15970"/>
                    <a:pt x="10997" y="15970"/>
                  </a:cubicBezTo>
                  <a:cubicBezTo>
                    <a:pt x="11791" y="15970"/>
                    <a:pt x="13599" y="15970"/>
                    <a:pt x="14624" y="15970"/>
                  </a:cubicBezTo>
                  <a:cubicBezTo>
                    <a:pt x="17642" y="15970"/>
                    <a:pt x="21600" y="14793"/>
                    <a:pt x="21600" y="11886"/>
                  </a:cubicBezTo>
                  <a:cubicBezTo>
                    <a:pt x="21600" y="10542"/>
                    <a:pt x="21600" y="7396"/>
                    <a:pt x="21600" y="7396"/>
                  </a:cubicBezTo>
                  <a:cubicBezTo>
                    <a:pt x="21600" y="7396"/>
                    <a:pt x="10997" y="7396"/>
                    <a:pt x="10997" y="7396"/>
                  </a:cubicBezTo>
                  <a:lnTo>
                    <a:pt x="10603" y="7396"/>
                  </a:lnTo>
                  <a:lnTo>
                    <a:pt x="0" y="7396"/>
                  </a:lnTo>
                  <a:close/>
                  <a:moveTo>
                    <a:pt x="5436" y="16560"/>
                  </a:moveTo>
                  <a:cubicBezTo>
                    <a:pt x="5436" y="16560"/>
                    <a:pt x="5436" y="18409"/>
                    <a:pt x="5436" y="19199"/>
                  </a:cubicBezTo>
                  <a:cubicBezTo>
                    <a:pt x="5436" y="20908"/>
                    <a:pt x="7760" y="21600"/>
                    <a:pt x="9535" y="21600"/>
                  </a:cubicBezTo>
                  <a:cubicBezTo>
                    <a:pt x="10138" y="21600"/>
                    <a:pt x="10196" y="21600"/>
                    <a:pt x="10663" y="21600"/>
                  </a:cubicBezTo>
                  <a:cubicBezTo>
                    <a:pt x="10807" y="21600"/>
                    <a:pt x="10894" y="21600"/>
                    <a:pt x="10894" y="21600"/>
                  </a:cubicBezTo>
                  <a:cubicBezTo>
                    <a:pt x="11361" y="21600"/>
                    <a:pt x="11416" y="21600"/>
                    <a:pt x="12018" y="21600"/>
                  </a:cubicBezTo>
                  <a:cubicBezTo>
                    <a:pt x="13793" y="21600"/>
                    <a:pt x="16121" y="20908"/>
                    <a:pt x="16121" y="19199"/>
                  </a:cubicBezTo>
                  <a:cubicBezTo>
                    <a:pt x="16121" y="18409"/>
                    <a:pt x="16121" y="16560"/>
                    <a:pt x="16121" y="16560"/>
                  </a:cubicBezTo>
                  <a:cubicBezTo>
                    <a:pt x="16121" y="16560"/>
                    <a:pt x="10894" y="16560"/>
                    <a:pt x="10894" y="16560"/>
                  </a:cubicBezTo>
                  <a:lnTo>
                    <a:pt x="10663" y="16560"/>
                  </a:lnTo>
                  <a:lnTo>
                    <a:pt x="5436" y="16560"/>
                  </a:lnTo>
                  <a:close/>
                </a:path>
              </a:pathLst>
            </a:custGeom>
            <a:solidFill>
              <a:schemeClr val="tx2">
                <a:lumMod val="20000"/>
                <a:lumOff val="80000"/>
              </a:schemeClr>
            </a:solidFill>
            <a:ln w="12700" cap="flat">
              <a:noFill/>
              <a:miter lim="400000"/>
            </a:ln>
            <a:effectLst/>
          </p:spPr>
          <p:txBody>
            <a:bodyPr anchor="ctr">
              <a:scene3d>
                <a:camera prst="orthographicFront"/>
                <a:lightRig rig="threePt" dir="t"/>
              </a:scene3d>
              <a:sp3d contourW="12700"/>
            </a:bodyPr>
            <a:lstStyle/>
            <a:p>
              <a:pPr algn="ctr"/>
              <a:endParaRPr dirty="0">
                <a:solidFill>
                  <a:prstClr val="black"/>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2" name="íṡḻíḓe"/>
            <p:cNvSpPr/>
            <p:nvPr/>
          </p:nvSpPr>
          <p:spPr>
            <a:xfrm>
              <a:off x="4990836" y="1592796"/>
              <a:ext cx="2203160" cy="455802"/>
            </a:xfrm>
            <a:custGeom>
              <a:avLst/>
              <a:gdLst/>
              <a:ahLst/>
              <a:cxnLst>
                <a:cxn ang="0">
                  <a:pos x="wd2" y="hd2"/>
                </a:cxn>
                <a:cxn ang="5400000">
                  <a:pos x="wd2" y="hd2"/>
                </a:cxn>
                <a:cxn ang="10800000">
                  <a:pos x="wd2" y="hd2"/>
                </a:cxn>
                <a:cxn ang="16200000">
                  <a:pos x="wd2" y="hd2"/>
                </a:cxn>
              </a:cxnLst>
              <a:rect l="0" t="0" r="r" b="b"/>
              <a:pathLst>
                <a:path w="21484" h="21028" extrusionOk="0">
                  <a:moveTo>
                    <a:pt x="21480" y="6888"/>
                  </a:moveTo>
                  <a:cubicBezTo>
                    <a:pt x="21542" y="10972"/>
                    <a:pt x="20849" y="14564"/>
                    <a:pt x="19940" y="14871"/>
                  </a:cubicBezTo>
                  <a:lnTo>
                    <a:pt x="1768" y="21007"/>
                  </a:lnTo>
                  <a:cubicBezTo>
                    <a:pt x="859" y="21314"/>
                    <a:pt x="65" y="18224"/>
                    <a:pt x="4" y="14140"/>
                  </a:cubicBezTo>
                  <a:cubicBezTo>
                    <a:pt x="-58" y="10056"/>
                    <a:pt x="635" y="6464"/>
                    <a:pt x="1544" y="6157"/>
                  </a:cubicBezTo>
                  <a:lnTo>
                    <a:pt x="19716" y="21"/>
                  </a:lnTo>
                  <a:cubicBezTo>
                    <a:pt x="20625" y="-286"/>
                    <a:pt x="21419" y="2804"/>
                    <a:pt x="21480" y="6888"/>
                  </a:cubicBezTo>
                  <a:close/>
                </a:path>
              </a:pathLst>
            </a:custGeom>
            <a:solidFill>
              <a:schemeClr val="accent1"/>
            </a:solidFill>
            <a:ln w="12700" cap="flat">
              <a:noFill/>
              <a:miter lim="400000"/>
            </a:ln>
            <a:effectLst/>
          </p:spPr>
          <p:txBody>
            <a:bodyPr anchor="ctr">
              <a:scene3d>
                <a:camera prst="orthographicFront"/>
                <a:lightRig rig="threePt" dir="t"/>
              </a:scene3d>
              <a:sp3d contourW="12700"/>
            </a:bodyPr>
            <a:lstStyle/>
            <a:p>
              <a:pPr algn="ctr"/>
              <a:endParaRPr dirty="0">
                <a:solidFill>
                  <a:prstClr val="black"/>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3" name="iṩliḋé"/>
            <p:cNvSpPr/>
            <p:nvPr/>
          </p:nvSpPr>
          <p:spPr>
            <a:xfrm rot="21360000">
              <a:off x="5109878" y="1702851"/>
              <a:ext cx="1964475" cy="223237"/>
            </a:xfrm>
            <a:prstGeom prst="rect">
              <a:avLst/>
            </a:prstGeom>
            <a:noFill/>
            <a:ln w="12700" cap="flat">
              <a:noFill/>
              <a:miter lim="400000"/>
            </a:ln>
            <a:effectLst/>
          </p:spPr>
          <p:txBody>
            <a:bodyPr wrap="none" lIns="0" tIns="0" rIns="0" bIns="0" anchor="ctr">
              <a:normAutofit fontScale="92500" lnSpcReduction="10000"/>
              <a:scene3d>
                <a:camera prst="orthographicFront"/>
                <a:lightRig rig="threePt" dir="t"/>
              </a:scene3d>
              <a:sp3d contourW="12700"/>
            </a:bodyPr>
            <a:lstStyle/>
            <a:p>
              <a:pPr algn="ctr"/>
              <a:r>
                <a:rPr lang="zh-CN" altLang="en-US" sz="1600" dirty="0">
                  <a:solidFill>
                    <a:prstClr val="white"/>
                  </a:solidFill>
                  <a:latin typeface="Elsie" panose="02000000000000000000" charset="0"/>
                  <a:ea typeface="Elsie" panose="02000000000000000000" charset="0"/>
                  <a:cs typeface="Elsie" panose="02000000000000000000" charset="0"/>
                  <a:sym typeface="Elsie" panose="02000000000000000000" charset="0"/>
                </a:rPr>
                <a:t>Keyword</a:t>
              </a:r>
            </a:p>
          </p:txBody>
        </p:sp>
        <p:sp>
          <p:nvSpPr>
            <p:cNvPr id="24" name="îSľîďè"/>
            <p:cNvSpPr/>
            <p:nvPr/>
          </p:nvSpPr>
          <p:spPr>
            <a:xfrm>
              <a:off x="4872244" y="2017409"/>
              <a:ext cx="2440341" cy="472729"/>
            </a:xfrm>
            <a:custGeom>
              <a:avLst/>
              <a:gdLst/>
              <a:ahLst/>
              <a:cxnLst>
                <a:cxn ang="0">
                  <a:pos x="wd2" y="hd2"/>
                </a:cxn>
                <a:cxn ang="5400000">
                  <a:pos x="wd2" y="hd2"/>
                </a:cxn>
                <a:cxn ang="10800000">
                  <a:pos x="wd2" y="hd2"/>
                </a:cxn>
                <a:cxn ang="16200000">
                  <a:pos x="wd2" y="hd2"/>
                </a:cxn>
              </a:cxnLst>
              <a:rect l="0" t="0" r="r" b="b"/>
              <a:pathLst>
                <a:path w="21496" h="21048" extrusionOk="0">
                  <a:moveTo>
                    <a:pt x="21492" y="6648"/>
                  </a:moveTo>
                  <a:cubicBezTo>
                    <a:pt x="21548" y="10589"/>
                    <a:pt x="20922" y="14056"/>
                    <a:pt x="20101" y="14352"/>
                  </a:cubicBezTo>
                  <a:lnTo>
                    <a:pt x="1597" y="21028"/>
                  </a:lnTo>
                  <a:cubicBezTo>
                    <a:pt x="776" y="21324"/>
                    <a:pt x="59" y="18342"/>
                    <a:pt x="4" y="14400"/>
                  </a:cubicBezTo>
                  <a:cubicBezTo>
                    <a:pt x="-52" y="10459"/>
                    <a:pt x="574" y="6992"/>
                    <a:pt x="1395" y="6696"/>
                  </a:cubicBezTo>
                  <a:lnTo>
                    <a:pt x="19899" y="20"/>
                  </a:lnTo>
                  <a:cubicBezTo>
                    <a:pt x="20720" y="-276"/>
                    <a:pt x="21437" y="2706"/>
                    <a:pt x="21492" y="6648"/>
                  </a:cubicBezTo>
                  <a:close/>
                </a:path>
              </a:pathLst>
            </a:custGeom>
            <a:solidFill>
              <a:schemeClr val="accent2"/>
            </a:solidFill>
            <a:ln w="12700" cap="flat">
              <a:noFill/>
              <a:miter lim="400000"/>
            </a:ln>
            <a:effectLst/>
          </p:spPr>
          <p:txBody>
            <a:bodyPr anchor="ctr">
              <a:scene3d>
                <a:camera prst="orthographicFront"/>
                <a:lightRig rig="threePt" dir="t"/>
              </a:scene3d>
              <a:sp3d contourW="12700"/>
            </a:bodyPr>
            <a:lstStyle/>
            <a:p>
              <a:pPr algn="ctr"/>
              <a:endParaRPr dirty="0">
                <a:solidFill>
                  <a:prstClr val="black"/>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5" name="ïśļïḍè"/>
            <p:cNvSpPr/>
            <p:nvPr/>
          </p:nvSpPr>
          <p:spPr>
            <a:xfrm rot="21360000">
              <a:off x="5110178" y="2135955"/>
              <a:ext cx="1964475" cy="223237"/>
            </a:xfrm>
            <a:prstGeom prst="rect">
              <a:avLst/>
            </a:prstGeom>
            <a:noFill/>
            <a:ln w="12700" cap="flat">
              <a:noFill/>
              <a:miter lim="400000"/>
            </a:ln>
            <a:effectLst/>
          </p:spPr>
          <p:txBody>
            <a:bodyPr wrap="none" lIns="0" tIns="0" rIns="0" bIns="0" anchor="ctr">
              <a:normAutofit fontScale="92500" lnSpcReduction="10000"/>
              <a:scene3d>
                <a:camera prst="orthographicFront"/>
                <a:lightRig rig="threePt" dir="t"/>
              </a:scene3d>
              <a:sp3d contourW="12700"/>
            </a:bodyPr>
            <a:lstStyle/>
            <a:p>
              <a:pPr algn="ctr"/>
              <a:r>
                <a:rPr lang="zh-CN" altLang="en-US" sz="1600" dirty="0">
                  <a:solidFill>
                    <a:prstClr val="white"/>
                  </a:solidFill>
                  <a:latin typeface="Elsie" panose="02000000000000000000" charset="0"/>
                  <a:ea typeface="Elsie" panose="02000000000000000000" charset="0"/>
                  <a:cs typeface="Elsie" panose="02000000000000000000" charset="0"/>
                  <a:sym typeface="Elsie" panose="02000000000000000000" charset="0"/>
                </a:rPr>
                <a:t>Keyword</a:t>
              </a:r>
            </a:p>
          </p:txBody>
        </p:sp>
        <p:sp>
          <p:nvSpPr>
            <p:cNvPr id="26" name="íslïḑê"/>
            <p:cNvSpPr/>
            <p:nvPr/>
          </p:nvSpPr>
          <p:spPr>
            <a:xfrm>
              <a:off x="4872246" y="2459005"/>
              <a:ext cx="2440341" cy="472729"/>
            </a:xfrm>
            <a:custGeom>
              <a:avLst/>
              <a:gdLst/>
              <a:ahLst/>
              <a:cxnLst>
                <a:cxn ang="0">
                  <a:pos x="wd2" y="hd2"/>
                </a:cxn>
                <a:cxn ang="5400000">
                  <a:pos x="wd2" y="hd2"/>
                </a:cxn>
                <a:cxn ang="10800000">
                  <a:pos x="wd2" y="hd2"/>
                </a:cxn>
                <a:cxn ang="16200000">
                  <a:pos x="wd2" y="hd2"/>
                </a:cxn>
              </a:cxnLst>
              <a:rect l="0" t="0" r="r" b="b"/>
              <a:pathLst>
                <a:path w="21496" h="21048" extrusionOk="0">
                  <a:moveTo>
                    <a:pt x="21492" y="6648"/>
                  </a:moveTo>
                  <a:cubicBezTo>
                    <a:pt x="21548" y="10589"/>
                    <a:pt x="20922" y="14056"/>
                    <a:pt x="20101" y="14352"/>
                  </a:cubicBezTo>
                  <a:lnTo>
                    <a:pt x="1597" y="21028"/>
                  </a:lnTo>
                  <a:cubicBezTo>
                    <a:pt x="776" y="21324"/>
                    <a:pt x="59" y="18342"/>
                    <a:pt x="4" y="14400"/>
                  </a:cubicBezTo>
                  <a:cubicBezTo>
                    <a:pt x="-52" y="10459"/>
                    <a:pt x="574" y="6992"/>
                    <a:pt x="1395" y="6696"/>
                  </a:cubicBezTo>
                  <a:lnTo>
                    <a:pt x="19899" y="20"/>
                  </a:lnTo>
                  <a:cubicBezTo>
                    <a:pt x="20720" y="-276"/>
                    <a:pt x="21437" y="2706"/>
                    <a:pt x="21492" y="6648"/>
                  </a:cubicBezTo>
                  <a:close/>
                </a:path>
              </a:pathLst>
            </a:custGeom>
            <a:solidFill>
              <a:schemeClr val="accent1"/>
            </a:solidFill>
            <a:ln w="12700" cap="flat">
              <a:noFill/>
              <a:miter lim="400000"/>
            </a:ln>
            <a:effectLst/>
          </p:spPr>
          <p:txBody>
            <a:bodyPr anchor="ctr">
              <a:scene3d>
                <a:camera prst="orthographicFront"/>
                <a:lightRig rig="threePt" dir="t"/>
              </a:scene3d>
              <a:sp3d contourW="12700"/>
            </a:bodyPr>
            <a:lstStyle/>
            <a:p>
              <a:pPr algn="ctr"/>
              <a:endParaRPr dirty="0">
                <a:solidFill>
                  <a:prstClr val="black"/>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7" name="íŝľiḑé"/>
            <p:cNvSpPr/>
            <p:nvPr/>
          </p:nvSpPr>
          <p:spPr>
            <a:xfrm rot="21360000">
              <a:off x="5110179" y="2581768"/>
              <a:ext cx="1964475" cy="223237"/>
            </a:xfrm>
            <a:prstGeom prst="rect">
              <a:avLst/>
            </a:prstGeom>
            <a:noFill/>
            <a:ln w="12700" cap="flat">
              <a:noFill/>
              <a:miter lim="400000"/>
            </a:ln>
            <a:effectLst/>
          </p:spPr>
          <p:txBody>
            <a:bodyPr wrap="none" lIns="0" tIns="0" rIns="0" bIns="0" anchor="ctr">
              <a:normAutofit fontScale="92500" lnSpcReduction="10000"/>
              <a:scene3d>
                <a:camera prst="orthographicFront"/>
                <a:lightRig rig="threePt" dir="t"/>
              </a:scene3d>
              <a:sp3d contourW="12700"/>
            </a:bodyPr>
            <a:lstStyle/>
            <a:p>
              <a:pPr algn="ctr"/>
              <a:r>
                <a:rPr lang="zh-CN" altLang="en-US" sz="1600" dirty="0">
                  <a:solidFill>
                    <a:prstClr val="white"/>
                  </a:solidFill>
                  <a:latin typeface="Elsie" panose="02000000000000000000" charset="0"/>
                  <a:ea typeface="Elsie" panose="02000000000000000000" charset="0"/>
                  <a:cs typeface="Elsie" panose="02000000000000000000" charset="0"/>
                  <a:sym typeface="Elsie" panose="02000000000000000000" charset="0"/>
                </a:rPr>
                <a:t>Keyword</a:t>
              </a:r>
            </a:p>
          </p:txBody>
        </p:sp>
        <p:sp>
          <p:nvSpPr>
            <p:cNvPr id="28" name="îṣļïḓé"/>
            <p:cNvSpPr/>
            <p:nvPr/>
          </p:nvSpPr>
          <p:spPr>
            <a:xfrm>
              <a:off x="4990837" y="2900600"/>
              <a:ext cx="2203156" cy="458181"/>
            </a:xfrm>
            <a:custGeom>
              <a:avLst/>
              <a:gdLst/>
              <a:ahLst/>
              <a:cxnLst>
                <a:cxn ang="0">
                  <a:pos x="wd2" y="hd2"/>
                </a:cxn>
                <a:cxn ang="5400000">
                  <a:pos x="wd2" y="hd2"/>
                </a:cxn>
                <a:cxn ang="10800000">
                  <a:pos x="wd2" y="hd2"/>
                </a:cxn>
                <a:cxn ang="16200000">
                  <a:pos x="wd2" y="hd2"/>
                </a:cxn>
              </a:cxnLst>
              <a:rect l="0" t="0" r="r" b="b"/>
              <a:pathLst>
                <a:path w="21484" h="21086" extrusionOk="0">
                  <a:moveTo>
                    <a:pt x="19940" y="14835"/>
                  </a:moveTo>
                  <a:cubicBezTo>
                    <a:pt x="20849" y="14529"/>
                    <a:pt x="21542" y="10945"/>
                    <a:pt x="21480" y="6871"/>
                  </a:cubicBezTo>
                  <a:cubicBezTo>
                    <a:pt x="21419" y="2798"/>
                    <a:pt x="20625" y="-285"/>
                    <a:pt x="19716" y="21"/>
                  </a:cubicBezTo>
                  <a:lnTo>
                    <a:pt x="1544" y="6142"/>
                  </a:lnTo>
                  <a:cubicBezTo>
                    <a:pt x="635" y="6448"/>
                    <a:pt x="-58" y="10032"/>
                    <a:pt x="4" y="14106"/>
                  </a:cubicBezTo>
                  <a:cubicBezTo>
                    <a:pt x="65" y="18179"/>
                    <a:pt x="702" y="21315"/>
                    <a:pt x="1419" y="21073"/>
                  </a:cubicBezTo>
                  <a:cubicBezTo>
                    <a:pt x="2136" y="20832"/>
                    <a:pt x="3418" y="20400"/>
                    <a:pt x="4269" y="20114"/>
                  </a:cubicBezTo>
                  <a:cubicBezTo>
                    <a:pt x="5119" y="19827"/>
                    <a:pt x="6558" y="19343"/>
                    <a:pt x="7467" y="19036"/>
                  </a:cubicBezTo>
                  <a:lnTo>
                    <a:pt x="12885" y="17211"/>
                  </a:lnTo>
                  <a:cubicBezTo>
                    <a:pt x="13794" y="16905"/>
                    <a:pt x="15233" y="16420"/>
                    <a:pt x="16083" y="16134"/>
                  </a:cubicBezTo>
                  <a:cubicBezTo>
                    <a:pt x="16934" y="15848"/>
                    <a:pt x="18373" y="15363"/>
                    <a:pt x="19281" y="15057"/>
                  </a:cubicBezTo>
                  <a:cubicBezTo>
                    <a:pt x="19281" y="15057"/>
                    <a:pt x="19940" y="14835"/>
                    <a:pt x="19940" y="14835"/>
                  </a:cubicBezTo>
                  <a:close/>
                </a:path>
              </a:pathLst>
            </a:custGeom>
            <a:solidFill>
              <a:schemeClr val="accent2"/>
            </a:solidFill>
            <a:ln w="12700" cap="flat">
              <a:noFill/>
              <a:miter lim="400000"/>
            </a:ln>
            <a:effectLst/>
          </p:spPr>
          <p:txBody>
            <a:bodyPr anchor="ctr">
              <a:scene3d>
                <a:camera prst="orthographicFront"/>
                <a:lightRig rig="threePt" dir="t"/>
              </a:scene3d>
              <a:sp3d contourW="12700"/>
            </a:bodyPr>
            <a:lstStyle/>
            <a:p>
              <a:pPr algn="ctr"/>
              <a:endParaRPr dirty="0">
                <a:solidFill>
                  <a:prstClr val="black"/>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9" name="îṧḻidè"/>
            <p:cNvSpPr/>
            <p:nvPr/>
          </p:nvSpPr>
          <p:spPr>
            <a:xfrm rot="21360000">
              <a:off x="5109880" y="3015316"/>
              <a:ext cx="1964474" cy="223237"/>
            </a:xfrm>
            <a:prstGeom prst="rect">
              <a:avLst/>
            </a:prstGeom>
            <a:noFill/>
            <a:ln w="12700" cap="flat">
              <a:noFill/>
              <a:miter lim="400000"/>
            </a:ln>
            <a:effectLst/>
          </p:spPr>
          <p:txBody>
            <a:bodyPr wrap="none" lIns="0" tIns="0" rIns="0" bIns="0" anchor="ctr">
              <a:normAutofit fontScale="92500" lnSpcReduction="10000"/>
              <a:scene3d>
                <a:camera prst="orthographicFront"/>
                <a:lightRig rig="threePt" dir="t"/>
              </a:scene3d>
              <a:sp3d contourW="12700"/>
            </a:bodyPr>
            <a:lstStyle/>
            <a:p>
              <a:pPr algn="ctr"/>
              <a:r>
                <a:rPr lang="zh-CN" altLang="en-US" sz="1600" dirty="0">
                  <a:solidFill>
                    <a:prstClr val="white"/>
                  </a:solidFill>
                  <a:latin typeface="Elsie" panose="02000000000000000000" charset="0"/>
                  <a:ea typeface="Elsie" panose="02000000000000000000" charset="0"/>
                  <a:cs typeface="Elsie" panose="02000000000000000000" charset="0"/>
                  <a:sym typeface="Elsie" panose="02000000000000000000" charset="0"/>
                </a:rPr>
                <a:t>Keyword</a:t>
              </a:r>
            </a:p>
          </p:txBody>
        </p:sp>
        <p:grpSp>
          <p:nvGrpSpPr>
            <p:cNvPr id="30" name="îṧḻïdê"/>
            <p:cNvGrpSpPr/>
            <p:nvPr/>
          </p:nvGrpSpPr>
          <p:grpSpPr>
            <a:xfrm>
              <a:off x="5612880" y="4441656"/>
              <a:ext cx="947298" cy="540115"/>
              <a:chOff x="1624048" y="2734661"/>
              <a:chExt cx="947298" cy="540115"/>
            </a:xfrm>
          </p:grpSpPr>
          <p:sp>
            <p:nvSpPr>
              <p:cNvPr id="31" name="iṩḻïďe"/>
              <p:cNvSpPr txBox="1"/>
              <p:nvPr/>
            </p:nvSpPr>
            <p:spPr>
              <a:xfrm>
                <a:off x="1965915" y="2737254"/>
                <a:ext cx="605431" cy="160438"/>
              </a:xfrm>
              <a:prstGeom prst="rect">
                <a:avLst/>
              </a:prstGeom>
              <a:noFill/>
            </p:spPr>
            <p:txBody>
              <a:bodyPr wrap="none" rtlCol="0">
                <a:prstTxWarp prst="textPlain">
                  <a:avLst/>
                </a:prstTxWarp>
                <a:spAutoFit/>
                <a:scene3d>
                  <a:camera prst="orthographicFront"/>
                  <a:lightRig rig="threePt" dir="t"/>
                </a:scene3d>
                <a:sp3d contourW="12700"/>
              </a:bodyPr>
              <a:lstStyle/>
              <a:p>
                <a:r>
                  <a:rPr lang="en-US" altLang="zh-CN" dirty="0">
                    <a:solidFill>
                      <a:prstClr val="black">
                        <a:lumMod val="75000"/>
                        <a:lumOff val="25000"/>
                      </a:prstClr>
                    </a:solidFill>
                    <a:latin typeface="Elsie" panose="02000000000000000000" charset="0"/>
                    <a:ea typeface="Elsie" panose="02000000000000000000" charset="0"/>
                    <a:cs typeface="Elsie" panose="02000000000000000000" charset="0"/>
                    <a:sym typeface="Elsie" panose="02000000000000000000" charset="0"/>
                  </a:rPr>
                  <a:t>PROJECT</a:t>
                </a:r>
                <a:endParaRPr lang="zh-CN" altLang="en-US" dirty="0">
                  <a:solidFill>
                    <a:prstClr val="black">
                      <a:lumMod val="75000"/>
                      <a:lumOff val="25000"/>
                    </a:prstClr>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32" name="îṩḻíďé"/>
              <p:cNvSpPr txBox="1"/>
              <p:nvPr/>
            </p:nvSpPr>
            <p:spPr>
              <a:xfrm>
                <a:off x="1635250" y="2938025"/>
                <a:ext cx="936096" cy="336751"/>
              </a:xfrm>
              <a:prstGeom prst="rect">
                <a:avLst/>
              </a:prstGeom>
              <a:noFill/>
            </p:spPr>
            <p:txBody>
              <a:bodyPr wrap="none" rtlCol="0">
                <a:prstTxWarp prst="textPlain">
                  <a:avLst/>
                </a:prstTxWarp>
                <a:spAutoFit/>
                <a:scene3d>
                  <a:camera prst="orthographicFront"/>
                  <a:lightRig rig="threePt" dir="t"/>
                </a:scene3d>
                <a:sp3d contourW="12700"/>
              </a:bodyPr>
              <a:lstStyle/>
              <a:p>
                <a:r>
                  <a:rPr lang="en-US" altLang="zh-CN" b="1" dirty="0">
                    <a:solidFill>
                      <a:srgbClr val="628545"/>
                    </a:solidFill>
                    <a:latin typeface="Elsie" panose="02000000000000000000" charset="0"/>
                    <a:ea typeface="Elsie" panose="02000000000000000000" charset="0"/>
                    <a:cs typeface="Elsie" panose="02000000000000000000" charset="0"/>
                    <a:sym typeface="Elsie" panose="02000000000000000000" charset="0"/>
                  </a:rPr>
                  <a:t>PLAN</a:t>
                </a:r>
                <a:endParaRPr lang="zh-CN" altLang="en-US" b="1" dirty="0">
                  <a:solidFill>
                    <a:srgbClr val="628545"/>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33" name="ï$ḻíďé"/>
              <p:cNvSpPr txBox="1"/>
              <p:nvPr/>
            </p:nvSpPr>
            <p:spPr>
              <a:xfrm>
                <a:off x="1624048" y="2734661"/>
                <a:ext cx="312224" cy="159935"/>
              </a:xfrm>
              <a:prstGeom prst="rect">
                <a:avLst/>
              </a:prstGeom>
              <a:noFill/>
            </p:spPr>
            <p:txBody>
              <a:bodyPr wrap="none" rtlCol="0">
                <a:prstTxWarp prst="textPlain">
                  <a:avLst/>
                </a:prstTxWarp>
                <a:spAutoFit/>
                <a:scene3d>
                  <a:camera prst="orthographicFront"/>
                  <a:lightRig rig="threePt" dir="t"/>
                </a:scene3d>
                <a:sp3d contourW="12700"/>
              </a:bodyPr>
              <a:lstStyle/>
              <a:p>
                <a:r>
                  <a:rPr lang="en-US" altLang="zh-CN" dirty="0">
                    <a:solidFill>
                      <a:prstClr val="black">
                        <a:lumMod val="75000"/>
                        <a:lumOff val="25000"/>
                      </a:prstClr>
                    </a:solidFill>
                    <a:latin typeface="Elsie" panose="02000000000000000000" charset="0"/>
                    <a:ea typeface="Elsie" panose="02000000000000000000" charset="0"/>
                    <a:cs typeface="Elsie" panose="02000000000000000000" charset="0"/>
                    <a:sym typeface="Elsie" panose="02000000000000000000" charset="0"/>
                  </a:rPr>
                  <a:t>20XX</a:t>
                </a:r>
                <a:endParaRPr lang="zh-CN" altLang="en-US" dirty="0">
                  <a:solidFill>
                    <a:prstClr val="black">
                      <a:lumMod val="75000"/>
                      <a:lumOff val="25000"/>
                    </a:prstClr>
                  </a:solidFill>
                  <a:latin typeface="Elsie" panose="02000000000000000000" charset="0"/>
                  <a:ea typeface="Elsie" panose="02000000000000000000" charset="0"/>
                  <a:cs typeface="Elsie" panose="02000000000000000000" charset="0"/>
                  <a:sym typeface="Elsie" panose="02000000000000000000" charset="0"/>
                </a:endParaRPr>
              </a:p>
            </p:txBody>
          </p:sp>
        </p:grpSp>
      </p:grpSp>
      <p:sp>
        <p:nvSpPr>
          <p:cNvPr id="56" name="Text Box 11"/>
          <p:cNvSpPr txBox="1">
            <a:spLocks noChangeArrowheads="1"/>
          </p:cNvSpPr>
          <p:nvPr/>
        </p:nvSpPr>
        <p:spPr bwMode="auto">
          <a:xfrm>
            <a:off x="4237521" y="1943713"/>
            <a:ext cx="7287065"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marL="571486" indent="-571486" fontAlgn="base">
              <a:spcBef>
                <a:spcPct val="0"/>
              </a:spcBef>
              <a:spcAft>
                <a:spcPct val="0"/>
              </a:spcAft>
              <a:buFont typeface="Wingdings" pitchFamily="2" charset="2"/>
              <a:buChar char="§"/>
            </a:pPr>
            <a:r>
              <a:rPr lang="en-US" altLang="vi-VN" sz="3600" i="1">
                <a:solidFill>
                  <a:prstClr val="black"/>
                </a:solidFill>
                <a:latin typeface="Times New Roman" panose="02020603050405020304" pitchFamily="18" charset="0"/>
              </a:rPr>
              <a:t>Biết tôn trọng, hợp tác lẫn nhau</a:t>
            </a:r>
          </a:p>
        </p:txBody>
      </p:sp>
      <p:sp>
        <p:nvSpPr>
          <p:cNvPr id="57" name="Text Box 12"/>
          <p:cNvSpPr txBox="1">
            <a:spLocks noChangeArrowheads="1"/>
          </p:cNvSpPr>
          <p:nvPr/>
        </p:nvSpPr>
        <p:spPr bwMode="auto">
          <a:xfrm>
            <a:off x="4237521" y="2874659"/>
            <a:ext cx="7019059" cy="23083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8" tIns="45719" rIns="91438" bIns="45719">
            <a:spAutoFit/>
          </a:bodyPr>
          <a:lstStyle/>
          <a:p>
            <a:pPr marL="571486" indent="-571486" fontAlgn="base">
              <a:spcBef>
                <a:spcPct val="0"/>
              </a:spcBef>
              <a:spcAft>
                <a:spcPct val="0"/>
              </a:spcAft>
              <a:buFont typeface="Wingdings" pitchFamily="2" charset="2"/>
              <a:buChar char="§"/>
            </a:pPr>
            <a:r>
              <a:rPr lang="en-US" altLang="vi-VN" sz="3600" i="1">
                <a:solidFill>
                  <a:prstClr val="black"/>
                </a:solidFill>
                <a:latin typeface="Times New Roman" panose="02020603050405020304" pitchFamily="18" charset="0"/>
              </a:rPr>
              <a:t>Những cuộc họp không cần thiết không nên tổ chức. Những cuộc họp cần thiết cần tự giác tham gia đúng giờ</a:t>
            </a:r>
          </a:p>
        </p:txBody>
      </p:sp>
      <p:sp>
        <p:nvSpPr>
          <p:cNvPr id="58" name="Text Box 8"/>
          <p:cNvSpPr txBox="1">
            <a:spLocks noChangeArrowheads="1"/>
          </p:cNvSpPr>
          <p:nvPr/>
        </p:nvSpPr>
        <p:spPr bwMode="auto">
          <a:xfrm>
            <a:off x="4200517" y="5588091"/>
            <a:ext cx="7223452"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p>
            <a:pPr fontAlgn="base">
              <a:spcBef>
                <a:spcPct val="0"/>
              </a:spcBef>
              <a:spcAft>
                <a:spcPct val="0"/>
              </a:spcAft>
            </a:pPr>
            <a:r>
              <a:rPr lang="en-US" altLang="vi-VN" sz="3600" b="1" i="1" dirty="0">
                <a:solidFill>
                  <a:srgbClr val="FF0000"/>
                </a:solidFill>
                <a:latin typeface="Times New Roman" panose="02020603050405020304" pitchFamily="18" charset="0"/>
              </a:rPr>
              <a:t>→Làm việc đúng giờ là có văn </a:t>
            </a:r>
            <a:r>
              <a:rPr lang="en-US" altLang="vi-VN" sz="3600" b="1" i="1" dirty="0" err="1">
                <a:solidFill>
                  <a:srgbClr val="FF0000"/>
                </a:solidFill>
                <a:latin typeface="Times New Roman" panose="02020603050405020304" pitchFamily="18" charset="0"/>
              </a:rPr>
              <a:t>hóa</a:t>
            </a:r>
            <a:r>
              <a:rPr lang="en-US" altLang="vi-VN" sz="3600" b="1" i="1" dirty="0">
                <a:solidFill>
                  <a:srgbClr val="FF0000"/>
                </a:solidFill>
                <a:latin typeface="Times New Roman" panose="02020603050405020304" pitchFamily="18" charset="0"/>
              </a:rPr>
              <a:t>. </a:t>
            </a:r>
          </a:p>
        </p:txBody>
      </p:sp>
    </p:spTree>
    <p:extLst>
      <p:ext uri="{BB962C8B-B14F-4D97-AF65-F5344CB8AC3E}">
        <p14:creationId xmlns:p14="http://schemas.microsoft.com/office/powerpoint/2010/main" val="1045060552"/>
      </p:ext>
    </p:extLst>
  </p:cSld>
  <p:clrMapOvr>
    <a:masterClrMapping/>
  </p:clrMapOvr>
  <mc:AlternateContent xmlns:mc="http://schemas.openxmlformats.org/markup-compatibility/2006" xmlns:p14="http://schemas.microsoft.com/office/powerpoint/2010/main">
    <mc:Choice Requires="p14">
      <p:transition spd="slow" p14:dur="125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barn(inVertical)">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7">
                                            <p:txEl>
                                              <p:pRg st="0" end="0"/>
                                            </p:txEl>
                                          </p:spTgt>
                                        </p:tgtEl>
                                        <p:attrNameLst>
                                          <p:attrName>style.visibility</p:attrName>
                                        </p:attrNameLst>
                                      </p:cBhvr>
                                      <p:to>
                                        <p:strVal val="visible"/>
                                      </p:to>
                                    </p:set>
                                    <p:animEffect transition="in" filter="wipe(down)">
                                      <p:cBhvr>
                                        <p:cTn id="24" dur="500"/>
                                        <p:tgtEl>
                                          <p:spTgt spid="5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heel(1)">
                                      <p:cBhvr>
                                        <p:cTn id="29"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29"/>
          <p:cNvPicPr>
            <a:picLocks noChangeAspect="1"/>
          </p:cNvPicPr>
          <p:nvPr/>
        </p:nvPicPr>
        <p:blipFill rotWithShape="1">
          <a:blip r:embed="rId4">
            <a:extLst>
              <a:ext uri="{28A0092B-C50C-407E-A947-70E740481C1C}">
                <a14:useLocalDpi xmlns:a14="http://schemas.microsoft.com/office/drawing/2010/main" val="0"/>
              </a:ext>
            </a:extLst>
          </a:blip>
          <a:srcRect l="9780" t="18150" r="48768" b="11900"/>
          <a:stretch>
            <a:fillRect/>
          </a:stretch>
        </p:blipFill>
        <p:spPr>
          <a:xfrm>
            <a:off x="-4004443" y="-1"/>
            <a:ext cx="7662043" cy="6858001"/>
          </a:xfrm>
          <a:prstGeom prst="rect">
            <a:avLst/>
          </a:prstGeom>
        </p:spPr>
      </p:pic>
      <p:sp>
        <p:nvSpPr>
          <p:cNvPr id="39" name="MH_Entry_2"/>
          <p:cNvSpPr>
            <a:spLocks noChangeArrowheads="1"/>
          </p:cNvSpPr>
          <p:nvPr>
            <p:custDataLst>
              <p:tags r:id="rId1"/>
            </p:custDataLst>
          </p:nvPr>
        </p:nvSpPr>
        <p:spPr bwMode="auto">
          <a:xfrm>
            <a:off x="283780" y="984258"/>
            <a:ext cx="2806263" cy="488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50000"/>
              </a:lnSpc>
              <a:buFont typeface="Arial" panose="020B0604020202020204" pitchFamily="34" charset="0"/>
              <a:buNone/>
            </a:pPr>
            <a:r>
              <a:rPr lang="en-US" altLang="zh-CN" sz="7200" i="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BỆNH LỀ </a:t>
            </a:r>
          </a:p>
          <a:p>
            <a:pPr algn="ctr">
              <a:lnSpc>
                <a:spcPct val="150000"/>
              </a:lnSpc>
              <a:buFont typeface="Arial" panose="020B0604020202020204" pitchFamily="34" charset="0"/>
              <a:buNone/>
            </a:pPr>
            <a:r>
              <a:rPr lang="en-US" altLang="zh-CN" sz="7200" i="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MỀ</a:t>
            </a:r>
            <a:endParaRPr lang="zh-CN" altLang="en-US" sz="7200" i="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pic>
        <p:nvPicPr>
          <p:cNvPr id="7" name="Picture 3" descr="tu choi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2249" y="2590800"/>
            <a:ext cx="55626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Text Box 5"/>
          <p:cNvSpPr txBox="1">
            <a:spLocks noChangeArrowheads="1"/>
          </p:cNvSpPr>
          <p:nvPr/>
        </p:nvSpPr>
        <p:spPr bwMode="auto">
          <a:xfrm>
            <a:off x="5468051" y="1438275"/>
            <a:ext cx="4192173" cy="933589"/>
          </a:xfrm>
          <a:prstGeom prst="rect">
            <a:avLst/>
          </a:prstGeom>
          <a:solidFill>
            <a:schemeClr val="accent2">
              <a:lumMod val="20000"/>
              <a:lumOff val="80000"/>
            </a:schemeClr>
          </a:solidFill>
          <a:ln w="9525">
            <a:noFill/>
            <a:miter lim="800000"/>
            <a:headEnd/>
            <a:tailEnd/>
          </a:ln>
          <a:effectLst/>
          <a:extLst/>
        </p:spPr>
        <p:txBody>
          <a:bodyPr wrap="none" lIns="91438" tIns="45719" rIns="91438" bIns="45719">
            <a:spAutoFit/>
          </a:bodyPr>
          <a:lstStyle/>
          <a:p>
            <a:pPr fontAlgn="base">
              <a:spcBef>
                <a:spcPct val="0"/>
              </a:spcBef>
              <a:spcAft>
                <a:spcPct val="0"/>
              </a:spcAft>
            </a:pPr>
            <a:r>
              <a:rPr lang="en-US" altLang="vi-VN" sz="5500" i="1">
                <a:latin typeface="Times New Roman" panose="02020603050405020304" pitchFamily="18" charset="0"/>
              </a:rPr>
              <a:t>BỆNH LỀ MỀ</a:t>
            </a:r>
          </a:p>
        </p:txBody>
      </p:sp>
      <p:sp>
        <p:nvSpPr>
          <p:cNvPr id="9" name="Line 6"/>
          <p:cNvSpPr>
            <a:spLocks noChangeShapeType="1"/>
          </p:cNvSpPr>
          <p:nvPr/>
        </p:nvSpPr>
        <p:spPr bwMode="auto">
          <a:xfrm>
            <a:off x="6001449" y="909637"/>
            <a:ext cx="3124200" cy="19812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fontAlgn="base">
              <a:spcBef>
                <a:spcPct val="0"/>
              </a:spcBef>
              <a:spcAft>
                <a:spcPct val="0"/>
              </a:spcAft>
            </a:pPr>
            <a:endParaRPr lang="vi-VN">
              <a:solidFill>
                <a:prstClr val="black"/>
              </a:solidFill>
            </a:endParaRPr>
          </a:p>
        </p:txBody>
      </p:sp>
      <p:sp>
        <p:nvSpPr>
          <p:cNvPr id="10" name="Line 7"/>
          <p:cNvSpPr>
            <a:spLocks noChangeShapeType="1"/>
          </p:cNvSpPr>
          <p:nvPr/>
        </p:nvSpPr>
        <p:spPr bwMode="auto">
          <a:xfrm flipH="1">
            <a:off x="5468051" y="985837"/>
            <a:ext cx="3048000" cy="1828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8" tIns="45719" rIns="91438" bIns="45719"/>
          <a:lstStyle/>
          <a:p>
            <a:pPr fontAlgn="base">
              <a:spcBef>
                <a:spcPct val="0"/>
              </a:spcBef>
              <a:spcAft>
                <a:spcPct val="0"/>
              </a:spcAft>
            </a:pPr>
            <a:endParaRPr lang="vi-VN">
              <a:solidFill>
                <a:prstClr val="black"/>
              </a:solidFill>
            </a:endParaRPr>
          </a:p>
        </p:txBody>
      </p:sp>
      <p:sp>
        <p:nvSpPr>
          <p:cNvPr id="11" name="TextBox 10"/>
          <p:cNvSpPr txBox="1"/>
          <p:nvPr/>
        </p:nvSpPr>
        <p:spPr>
          <a:xfrm>
            <a:off x="5825407" y="233571"/>
            <a:ext cx="3249608" cy="707887"/>
          </a:xfrm>
          <a:prstGeom prst="rect">
            <a:avLst/>
          </a:prstGeom>
          <a:noFill/>
        </p:spPr>
        <p:txBody>
          <a:bodyPr wrap="none" lIns="91438" tIns="45719" rIns="91438" bIns="45719" rtlCol="0">
            <a:spAutoFit/>
          </a:bodyPr>
          <a:lstStyle/>
          <a:p>
            <a:pPr fontAlgn="base">
              <a:spcBef>
                <a:spcPct val="0"/>
              </a:spcBef>
              <a:spcAft>
                <a:spcPct val="0"/>
              </a:spcAft>
            </a:pPr>
            <a:r>
              <a:rPr lang="en-US" sz="4000" b="1" i="1" dirty="0">
                <a:solidFill>
                  <a:prstClr val="black"/>
                </a:solidFill>
                <a:latin typeface="Times New Roman" pitchFamily="18" charset="0"/>
                <a:cs typeface="Times New Roman" pitchFamily="18" charset="0"/>
              </a:rPr>
              <a:t>Bày tỏ thái độ</a:t>
            </a:r>
            <a:endParaRPr lang="vi-VN" sz="40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029429391"/>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strVal val="#ppt_w*2.5"/>
                                          </p:val>
                                        </p:tav>
                                        <p:tav tm="100000">
                                          <p:val>
                                            <p:strVal val="#ppt_w"/>
                                          </p:val>
                                        </p:tav>
                                      </p:tavLst>
                                    </p:anim>
                                    <p:anim calcmode="lin" valueType="num">
                                      <p:cBhvr>
                                        <p:cTn id="15" dur="500" fill="hold"/>
                                        <p:tgtEl>
                                          <p:spTgt spid="8"/>
                                        </p:tgtEl>
                                        <p:attrNameLst>
                                          <p:attrName>ppt_h</p:attrName>
                                        </p:attrNameLst>
                                      </p:cBhvr>
                                      <p:tavLst>
                                        <p:tav tm="0">
                                          <p:val>
                                            <p:strVal val="#ppt_h*0.01"/>
                                          </p:val>
                                        </p:tav>
                                        <p:tav tm="100000">
                                          <p:val>
                                            <p:strVal val="#ppt_h"/>
                                          </p:val>
                                        </p:tav>
                                      </p:tavLst>
                                    </p:anim>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h+1"/>
                                          </p:val>
                                        </p:tav>
                                        <p:tav tm="100000">
                                          <p:val>
                                            <p:strVal val="#ppt_y"/>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8" presetClass="entr" presetSubtype="0" accel="10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ppt_w*2.5"/>
                                          </p:val>
                                        </p:tav>
                                        <p:tav tm="100000">
                                          <p:val>
                                            <p:strVal val="#ppt_w"/>
                                          </p:val>
                                        </p:tav>
                                      </p:tavLst>
                                    </p:anim>
                                    <p:anim calcmode="lin" valueType="num">
                                      <p:cBhvr>
                                        <p:cTn id="24" dur="500" fill="hold"/>
                                        <p:tgtEl>
                                          <p:spTgt spid="7"/>
                                        </p:tgtEl>
                                        <p:attrNameLst>
                                          <p:attrName>ppt_h</p:attrName>
                                        </p:attrNameLst>
                                      </p:cBhvr>
                                      <p:tavLst>
                                        <p:tav tm="0">
                                          <p:val>
                                            <p:strVal val="#ppt_h*0.01"/>
                                          </p:val>
                                        </p:tav>
                                        <p:tav tm="100000">
                                          <p:val>
                                            <p:strVal val="#ppt_h"/>
                                          </p:val>
                                        </p:tav>
                                      </p:tavLst>
                                    </p:anim>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h+1"/>
                                          </p:val>
                                        </p:tav>
                                        <p:tav tm="100000">
                                          <p:val>
                                            <p:strVal val="#ppt_y"/>
                                          </p:val>
                                        </p:tav>
                                      </p:tavLst>
                                    </p:anim>
                                    <p:animEffect transition="in" filter="fade">
                                      <p:cBhvr>
                                        <p:cTn id="27" dur="500"/>
                                        <p:tgtEl>
                                          <p:spTgt spid="7"/>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strVal val="#ppt_w*2.5"/>
                                          </p:val>
                                        </p:tav>
                                        <p:tav tm="100000">
                                          <p:val>
                                            <p:strVal val="#ppt_w"/>
                                          </p:val>
                                        </p:tav>
                                      </p:tavLst>
                                    </p:anim>
                                    <p:anim calcmode="lin" valueType="num">
                                      <p:cBhvr>
                                        <p:cTn id="31" dur="500" fill="hold"/>
                                        <p:tgtEl>
                                          <p:spTgt spid="9"/>
                                        </p:tgtEl>
                                        <p:attrNameLst>
                                          <p:attrName>ppt_h</p:attrName>
                                        </p:attrNameLst>
                                      </p:cBhvr>
                                      <p:tavLst>
                                        <p:tav tm="0">
                                          <p:val>
                                            <p:strVal val="#ppt_h*0.01"/>
                                          </p:val>
                                        </p:tav>
                                        <p:tav tm="100000">
                                          <p:val>
                                            <p:strVal val="#ppt_h"/>
                                          </p:val>
                                        </p:tav>
                                      </p:tavLst>
                                    </p:anim>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h+1"/>
                                          </p:val>
                                        </p:tav>
                                        <p:tav tm="100000">
                                          <p:val>
                                            <p:strVal val="#ppt_y"/>
                                          </p:val>
                                        </p:tav>
                                      </p:tavLst>
                                    </p:anim>
                                    <p:animEffect transition="in" filter="fade">
                                      <p:cBhvr>
                                        <p:cTn id="34" dur="500"/>
                                        <p:tgtEl>
                                          <p:spTgt spid="9"/>
                                        </p:tgtEl>
                                      </p:cBhvr>
                                    </p:animEffect>
                                  </p:childTnLst>
                                </p:cTn>
                              </p:par>
                              <p:par>
                                <p:cTn id="35" presetID="58" presetClass="entr" presetSubtype="0" accel="10000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strVal val="#ppt_w*2.5"/>
                                          </p:val>
                                        </p:tav>
                                        <p:tav tm="100000">
                                          <p:val>
                                            <p:strVal val="#ppt_w"/>
                                          </p:val>
                                        </p:tav>
                                      </p:tavLst>
                                    </p:anim>
                                    <p:anim calcmode="lin" valueType="num">
                                      <p:cBhvr>
                                        <p:cTn id="38" dur="500" fill="hold"/>
                                        <p:tgtEl>
                                          <p:spTgt spid="10"/>
                                        </p:tgtEl>
                                        <p:attrNameLst>
                                          <p:attrName>ppt_h</p:attrName>
                                        </p:attrNameLst>
                                      </p:cBhvr>
                                      <p:tavLst>
                                        <p:tav tm="0">
                                          <p:val>
                                            <p:strVal val="#ppt_h*0.01"/>
                                          </p:val>
                                        </p:tav>
                                        <p:tav tm="100000">
                                          <p:val>
                                            <p:strVal val="#ppt_h"/>
                                          </p:val>
                                        </p:tav>
                                      </p:tavLst>
                                    </p:anim>
                                    <p:anim calcmode="lin" valueType="num">
                                      <p:cBhvr>
                                        <p:cTn id="39" dur="500" fill="hold"/>
                                        <p:tgtEl>
                                          <p:spTgt spid="10"/>
                                        </p:tgtEl>
                                        <p:attrNameLst>
                                          <p:attrName>ppt_x</p:attrName>
                                        </p:attrNameLst>
                                      </p:cBhvr>
                                      <p:tavLst>
                                        <p:tav tm="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h+1"/>
                                          </p:val>
                                        </p:tav>
                                        <p:tav tm="100000">
                                          <p:val>
                                            <p:strVal val="#ppt_y"/>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rotWithShape="1">
          <a:blip r:embed="rId3">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3" name="Rectangle 2"/>
          <p:cNvSpPr/>
          <p:nvPr/>
        </p:nvSpPr>
        <p:spPr>
          <a:xfrm>
            <a:off x="520264" y="346841"/>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prstClr val="white"/>
              </a:solidFill>
            </a:endParaRPr>
          </a:p>
        </p:txBody>
      </p:sp>
      <p:pic>
        <p:nvPicPr>
          <p:cNvPr id="4" name="Picture 4" descr="Snowflakes on watercolour background | Free Vector">
            <a:extLst>
              <a:ext uri="{FF2B5EF4-FFF2-40B4-BE49-F238E27FC236}">
                <a16:creationId xmlns:a16="http://schemas.microsoft.com/office/drawing/2014/main" xmlns="" id="{DF031353-1AAE-4721-A8FE-ABD0212BF606}"/>
              </a:ext>
            </a:extLst>
          </p:cNvPr>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l="4205"/>
          <a:stretch/>
        </p:blipFill>
        <p:spPr bwMode="auto">
          <a:xfrm>
            <a:off x="2500056" y="553243"/>
            <a:ext cx="7605109" cy="8663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98119" y="584251"/>
            <a:ext cx="4157332" cy="692388"/>
          </a:xfrm>
          <a:prstGeom prst="rect">
            <a:avLst/>
          </a:prstGeom>
          <a:noFill/>
        </p:spPr>
        <p:txBody>
          <a:bodyPr wrap="none" lIns="121810" tIns="60905" rIns="121810" bIns="60905" rtlCol="0">
            <a:spAutoFit/>
          </a:bodyPr>
          <a:lstStyle/>
          <a:p>
            <a:pPr defTabSz="1218930"/>
            <a:r>
              <a:rPr lang="en-US" sz="3700" b="1" i="1" u="sng">
                <a:solidFill>
                  <a:prstClr val="black"/>
                </a:solidFill>
                <a:latin typeface="Times New Roman" pitchFamily="18" charset="0"/>
                <a:cs typeface="Times New Roman" pitchFamily="18" charset="0"/>
              </a:rPr>
              <a:t>BỐ CỤC BÀI VIẾT</a:t>
            </a:r>
          </a:p>
        </p:txBody>
      </p:sp>
      <p:grpSp>
        <p:nvGrpSpPr>
          <p:cNvPr id="6" name="Group 5"/>
          <p:cNvGrpSpPr/>
          <p:nvPr/>
        </p:nvGrpSpPr>
        <p:grpSpPr>
          <a:xfrm>
            <a:off x="3311693" y="2346849"/>
            <a:ext cx="1539603" cy="2416569"/>
            <a:chOff x="277705" y="556"/>
            <a:chExt cx="1154702" cy="1812427"/>
          </a:xfrm>
          <a:solidFill>
            <a:schemeClr val="accent5">
              <a:lumMod val="20000"/>
              <a:lumOff val="80000"/>
            </a:schemeClr>
          </a:solidFill>
        </p:grpSpPr>
        <p:sp>
          <p:nvSpPr>
            <p:cNvPr id="7" name="Rounded Rectangle 6"/>
            <p:cNvSpPr/>
            <p:nvPr/>
          </p:nvSpPr>
          <p:spPr>
            <a:xfrm>
              <a:off x="277705"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ounded Rectangle 4"/>
            <p:cNvSpPr/>
            <p:nvPr/>
          </p:nvSpPr>
          <p:spPr>
            <a:xfrm>
              <a:off x="311525"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422256">
                <a:lnSpc>
                  <a:spcPct val="90000"/>
                </a:lnSpc>
                <a:spcBef>
                  <a:spcPct val="0"/>
                </a:spcBef>
                <a:spcAft>
                  <a:spcPct val="35000"/>
                </a:spcAft>
              </a:pPr>
              <a:r>
                <a:rPr lang="en-US" sz="3600" b="1" i="1">
                  <a:solidFill>
                    <a:prstClr val="black"/>
                  </a:solidFill>
                  <a:latin typeface="Times New Roman" panose="02020603050405020304" pitchFamily="18" charset="0"/>
                  <a:cs typeface="Times New Roman" panose="02020603050405020304" pitchFamily="18" charset="0"/>
                </a:rPr>
                <a:t>Nêu biểu hiện</a:t>
              </a:r>
              <a:endParaRPr lang="en-US" sz="3600" b="1" i="1" dirty="0">
                <a:solidFill>
                  <a:prstClr val="black"/>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4986781" y="3093670"/>
            <a:ext cx="326395" cy="922927"/>
            <a:chOff x="1534021" y="560672"/>
            <a:chExt cx="244796" cy="692195"/>
          </a:xfrm>
          <a:solidFill>
            <a:schemeClr val="accent5">
              <a:lumMod val="40000"/>
              <a:lumOff val="60000"/>
            </a:schemeClr>
          </a:solidFill>
        </p:grpSpPr>
        <p:sp>
          <p:nvSpPr>
            <p:cNvPr id="10" name="Right Arrow 9"/>
            <p:cNvSpPr/>
            <p:nvPr/>
          </p:nvSpPr>
          <p:spPr>
            <a:xfrm>
              <a:off x="1534021"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ight Arrow 6"/>
            <p:cNvSpPr/>
            <p:nvPr/>
          </p:nvSpPr>
          <p:spPr>
            <a:xfrm>
              <a:off x="1534021"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422256">
                <a:lnSpc>
                  <a:spcPct val="90000"/>
                </a:lnSpc>
                <a:spcBef>
                  <a:spcPct val="0"/>
                </a:spcBef>
                <a:spcAft>
                  <a:spcPct val="35000"/>
                </a:spcAft>
              </a:pPr>
              <a:endParaRPr lang="en-US" sz="3200" b="1" i="1">
                <a:solidFill>
                  <a:prstClr val="white"/>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5467137" y="2346849"/>
            <a:ext cx="1539603" cy="2416569"/>
            <a:chOff x="1894288" y="556"/>
            <a:chExt cx="1154702" cy="1812427"/>
          </a:xfrm>
          <a:solidFill>
            <a:schemeClr val="accent5">
              <a:lumMod val="40000"/>
              <a:lumOff val="60000"/>
            </a:schemeClr>
          </a:solidFill>
        </p:grpSpPr>
        <p:sp>
          <p:nvSpPr>
            <p:cNvPr id="13" name="Rounded Rectangle 12"/>
            <p:cNvSpPr/>
            <p:nvPr/>
          </p:nvSpPr>
          <p:spPr>
            <a:xfrm>
              <a:off x="1894288"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14" name="Rounded Rectangle 8"/>
            <p:cNvSpPr/>
            <p:nvPr/>
          </p:nvSpPr>
          <p:spPr>
            <a:xfrm>
              <a:off x="1928108"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422256">
                <a:lnSpc>
                  <a:spcPct val="90000"/>
                </a:lnSpc>
                <a:spcBef>
                  <a:spcPct val="0"/>
                </a:spcBef>
                <a:spcAft>
                  <a:spcPct val="35000"/>
                </a:spcAft>
              </a:pPr>
              <a:r>
                <a:rPr lang="en-US" sz="3100" b="1" i="1">
                  <a:solidFill>
                    <a:prstClr val="black"/>
                  </a:solidFill>
                  <a:latin typeface="Times New Roman" panose="02020603050405020304" pitchFamily="18" charset="0"/>
                  <a:cs typeface="Times New Roman" panose="02020603050405020304" pitchFamily="18" charset="0"/>
                </a:rPr>
                <a:t>Nguyên nhân</a:t>
              </a:r>
              <a:endParaRPr lang="en-US" sz="3100" b="1" i="1" dirty="0">
                <a:solidFill>
                  <a:prstClr val="black"/>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7142224" y="3093670"/>
            <a:ext cx="326395" cy="922927"/>
            <a:chOff x="3150604" y="560672"/>
            <a:chExt cx="244796" cy="692195"/>
          </a:xfrm>
          <a:solidFill>
            <a:schemeClr val="accent5">
              <a:lumMod val="60000"/>
              <a:lumOff val="40000"/>
            </a:schemeClr>
          </a:solidFill>
        </p:grpSpPr>
        <p:sp>
          <p:nvSpPr>
            <p:cNvPr id="16" name="Right Arrow 15"/>
            <p:cNvSpPr/>
            <p:nvPr/>
          </p:nvSpPr>
          <p:spPr>
            <a:xfrm>
              <a:off x="3150604"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5625132"/>
                <a:satOff val="-8440"/>
                <a:lumOff val="-1373"/>
                <a:alphaOff val="0"/>
              </a:schemeClr>
            </a:fillRef>
            <a:effectRef idx="0">
              <a:schemeClr val="accent3">
                <a:hueOff val="5625132"/>
                <a:satOff val="-8440"/>
                <a:lumOff val="-1373"/>
                <a:alphaOff val="0"/>
              </a:schemeClr>
            </a:effectRef>
            <a:fontRef idx="minor">
              <a:schemeClr val="lt1"/>
            </a:fontRef>
          </p:style>
        </p:sp>
        <p:sp>
          <p:nvSpPr>
            <p:cNvPr id="17" name="Right Arrow 10"/>
            <p:cNvSpPr/>
            <p:nvPr/>
          </p:nvSpPr>
          <p:spPr>
            <a:xfrm>
              <a:off x="3150604"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422256">
                <a:lnSpc>
                  <a:spcPct val="90000"/>
                </a:lnSpc>
                <a:spcBef>
                  <a:spcPct val="0"/>
                </a:spcBef>
                <a:spcAft>
                  <a:spcPct val="35000"/>
                </a:spcAft>
              </a:pPr>
              <a:endParaRPr lang="en-US" sz="3200" b="1" i="1">
                <a:solidFill>
                  <a:prstClr val="white"/>
                </a:solidFill>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7622581" y="2346849"/>
            <a:ext cx="1539603" cy="2416569"/>
            <a:chOff x="3510871" y="556"/>
            <a:chExt cx="1154702" cy="1812427"/>
          </a:xfrm>
          <a:solidFill>
            <a:schemeClr val="accent5">
              <a:lumMod val="60000"/>
              <a:lumOff val="40000"/>
            </a:schemeClr>
          </a:solidFill>
        </p:grpSpPr>
        <p:sp>
          <p:nvSpPr>
            <p:cNvPr id="19" name="Rounded Rectangle 18"/>
            <p:cNvSpPr/>
            <p:nvPr/>
          </p:nvSpPr>
          <p:spPr>
            <a:xfrm>
              <a:off x="3510871"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20" name="Rounded Rectangle 12"/>
            <p:cNvSpPr/>
            <p:nvPr/>
          </p:nvSpPr>
          <p:spPr>
            <a:xfrm>
              <a:off x="3544691"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422256">
                <a:lnSpc>
                  <a:spcPct val="90000"/>
                </a:lnSpc>
                <a:spcBef>
                  <a:spcPct val="0"/>
                </a:spcBef>
                <a:spcAft>
                  <a:spcPct val="35000"/>
                </a:spcAft>
              </a:pPr>
              <a:r>
                <a:rPr lang="en-US" altLang="en-US" sz="3600" b="1" i="1">
                  <a:solidFill>
                    <a:prstClr val="black"/>
                  </a:solidFill>
                  <a:latin typeface="Times New Roman" panose="02020603050405020304" pitchFamily="18" charset="0"/>
                  <a:cs typeface="Times New Roman" panose="02020603050405020304" pitchFamily="18" charset="0"/>
                </a:rPr>
                <a:t>Tác hại</a:t>
              </a:r>
              <a:endParaRPr lang="en-US" sz="3600" b="1" i="1" dirty="0">
                <a:solidFill>
                  <a:prstClr val="black"/>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9297669" y="3093670"/>
            <a:ext cx="326395" cy="922927"/>
            <a:chOff x="4767187" y="560672"/>
            <a:chExt cx="244796" cy="692195"/>
          </a:xfrm>
          <a:solidFill>
            <a:schemeClr val="accent5">
              <a:lumMod val="75000"/>
            </a:schemeClr>
          </a:solidFill>
        </p:grpSpPr>
        <p:sp>
          <p:nvSpPr>
            <p:cNvPr id="22" name="Right Arrow 21"/>
            <p:cNvSpPr/>
            <p:nvPr/>
          </p:nvSpPr>
          <p:spPr>
            <a:xfrm>
              <a:off x="4767187"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3" name="Right Arrow 14"/>
            <p:cNvSpPr/>
            <p:nvPr/>
          </p:nvSpPr>
          <p:spPr>
            <a:xfrm>
              <a:off x="4767187"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422256">
                <a:lnSpc>
                  <a:spcPct val="90000"/>
                </a:lnSpc>
                <a:spcBef>
                  <a:spcPct val="0"/>
                </a:spcBef>
                <a:spcAft>
                  <a:spcPct val="35000"/>
                </a:spcAft>
              </a:pPr>
              <a:endParaRPr lang="en-US" sz="3200" b="1" i="1">
                <a:solidFill>
                  <a:prstClr val="white"/>
                </a:solidFill>
                <a:latin typeface="Times New Roman" panose="02020603050405020304" pitchFamily="18" charset="0"/>
                <a:cs typeface="Times New Roman" panose="02020603050405020304" pitchFamily="18" charset="0"/>
              </a:endParaRPr>
            </a:p>
          </p:txBody>
        </p:sp>
      </p:grpSp>
      <p:grpSp>
        <p:nvGrpSpPr>
          <p:cNvPr id="24" name="Group 23"/>
          <p:cNvGrpSpPr/>
          <p:nvPr/>
        </p:nvGrpSpPr>
        <p:grpSpPr>
          <a:xfrm>
            <a:off x="9778025" y="2346849"/>
            <a:ext cx="1539603" cy="2416569"/>
            <a:chOff x="5127454" y="556"/>
            <a:chExt cx="1154702" cy="1812427"/>
          </a:xfrm>
          <a:solidFill>
            <a:schemeClr val="accent5">
              <a:lumMod val="75000"/>
            </a:schemeClr>
          </a:solidFill>
        </p:grpSpPr>
        <p:sp>
          <p:nvSpPr>
            <p:cNvPr id="25" name="Rounded Rectangle 24"/>
            <p:cNvSpPr/>
            <p:nvPr/>
          </p:nvSpPr>
          <p:spPr>
            <a:xfrm>
              <a:off x="5127454"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26" name="Rounded Rectangle 16"/>
            <p:cNvSpPr/>
            <p:nvPr/>
          </p:nvSpPr>
          <p:spPr>
            <a:xfrm>
              <a:off x="5161274"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422256">
                <a:lnSpc>
                  <a:spcPct val="90000"/>
                </a:lnSpc>
                <a:spcBef>
                  <a:spcPct val="0"/>
                </a:spcBef>
                <a:spcAft>
                  <a:spcPct val="35000"/>
                </a:spcAft>
              </a:pPr>
              <a:r>
                <a:rPr lang="en-US" sz="3600" b="1" i="1">
                  <a:solidFill>
                    <a:prstClr val="white"/>
                  </a:solidFill>
                  <a:latin typeface="Times New Roman" panose="02020603050405020304" pitchFamily="18" charset="0"/>
                  <a:cs typeface="Times New Roman" panose="02020603050405020304" pitchFamily="18" charset="0"/>
                </a:rPr>
                <a:t>Giải pháp</a:t>
              </a:r>
              <a:endParaRPr lang="en-US" sz="3600" b="1" i="1" dirty="0">
                <a:solidFill>
                  <a:prstClr val="white"/>
                </a:solidFill>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1146492" y="2357354"/>
            <a:ext cx="1539603" cy="2416569"/>
            <a:chOff x="277705" y="556"/>
            <a:chExt cx="1154702" cy="1812427"/>
          </a:xfrm>
          <a:solidFill>
            <a:schemeClr val="accent5">
              <a:lumMod val="20000"/>
              <a:lumOff val="80000"/>
            </a:schemeClr>
          </a:solidFill>
        </p:grpSpPr>
        <p:sp>
          <p:nvSpPr>
            <p:cNvPr id="28" name="Rounded Rectangle 27"/>
            <p:cNvSpPr/>
            <p:nvPr/>
          </p:nvSpPr>
          <p:spPr>
            <a:xfrm>
              <a:off x="277705" y="556"/>
              <a:ext cx="1154702" cy="1812427"/>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Rounded Rectangle 4"/>
            <p:cNvSpPr/>
            <p:nvPr/>
          </p:nvSpPr>
          <p:spPr>
            <a:xfrm>
              <a:off x="311525" y="34376"/>
              <a:ext cx="1087062" cy="17447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422256">
                <a:lnSpc>
                  <a:spcPct val="90000"/>
                </a:lnSpc>
                <a:spcBef>
                  <a:spcPct val="0"/>
                </a:spcBef>
                <a:spcAft>
                  <a:spcPct val="35000"/>
                </a:spcAft>
              </a:pPr>
              <a:r>
                <a:rPr lang="en-US" sz="3600" b="1" i="1">
                  <a:solidFill>
                    <a:prstClr val="black"/>
                  </a:solidFill>
                  <a:latin typeface="Times New Roman" panose="02020603050405020304" pitchFamily="18" charset="0"/>
                  <a:cs typeface="Times New Roman" panose="02020603050405020304" pitchFamily="18" charset="0"/>
                </a:rPr>
                <a:t>Giới thiệu vấn đề</a:t>
              </a:r>
              <a:endParaRPr lang="en-US" sz="3600" b="1" i="1" dirty="0">
                <a:solidFill>
                  <a:prstClr val="black"/>
                </a:solidFill>
                <a:latin typeface="Times New Roman" panose="02020603050405020304" pitchFamily="18" charset="0"/>
                <a:cs typeface="Times New Roman" panose="02020603050405020304" pitchFamily="18" charset="0"/>
              </a:endParaRPr>
            </a:p>
          </p:txBody>
        </p:sp>
      </p:grpSp>
      <p:grpSp>
        <p:nvGrpSpPr>
          <p:cNvPr id="30" name="Group 29"/>
          <p:cNvGrpSpPr/>
          <p:nvPr/>
        </p:nvGrpSpPr>
        <p:grpSpPr>
          <a:xfrm>
            <a:off x="2821580" y="3104175"/>
            <a:ext cx="326395" cy="922927"/>
            <a:chOff x="1534021" y="560672"/>
            <a:chExt cx="244796" cy="692195"/>
          </a:xfrm>
          <a:solidFill>
            <a:schemeClr val="accent5">
              <a:lumMod val="40000"/>
              <a:lumOff val="60000"/>
            </a:schemeClr>
          </a:solidFill>
        </p:grpSpPr>
        <p:sp>
          <p:nvSpPr>
            <p:cNvPr id="31" name="Right Arrow 30"/>
            <p:cNvSpPr/>
            <p:nvPr/>
          </p:nvSpPr>
          <p:spPr>
            <a:xfrm>
              <a:off x="1534021" y="560672"/>
              <a:ext cx="244796" cy="692195"/>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Right Arrow 6"/>
            <p:cNvSpPr/>
            <p:nvPr/>
          </p:nvSpPr>
          <p:spPr>
            <a:xfrm>
              <a:off x="1534021" y="699111"/>
              <a:ext cx="171357" cy="4153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422256">
                <a:lnSpc>
                  <a:spcPct val="90000"/>
                </a:lnSpc>
                <a:spcBef>
                  <a:spcPct val="0"/>
                </a:spcBef>
                <a:spcAft>
                  <a:spcPct val="35000"/>
                </a:spcAft>
              </a:pPr>
              <a:endParaRPr lang="en-US" sz="3200" b="1" i="1">
                <a:solidFill>
                  <a:prstClr val="white"/>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13144994"/>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6" name="Snip Diagonal Corner Rectangle 3">
            <a:extLst>
              <a:ext uri="{FF2B5EF4-FFF2-40B4-BE49-F238E27FC236}">
                <a16:creationId xmlns:a16="http://schemas.microsoft.com/office/drawing/2014/main" xmlns="" id="{682FC1AC-AC4F-43D2-8A38-7E600E422567}"/>
              </a:ext>
            </a:extLst>
          </p:cNvPr>
          <p:cNvSpPr/>
          <p:nvPr/>
        </p:nvSpPr>
        <p:spPr>
          <a:xfrm>
            <a:off x="832636" y="518194"/>
            <a:ext cx="10526728" cy="202544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pPr algn="ctr" defTabSz="913829"/>
            <a:r>
              <a:rPr lang="en-US" sz="5400" b="1" i="1" smtClean="0">
                <a:solidFill>
                  <a:srgbClr val="FF0000"/>
                </a:solidFill>
                <a:latin typeface="Times New Roman"/>
              </a:rPr>
              <a:t>Nghị luận về một hiện tượng đời sống là gì?</a:t>
            </a:r>
            <a:endParaRPr lang="en-SG" sz="5400" b="1" i="1" dirty="0">
              <a:solidFill>
                <a:srgbClr val="FF0000"/>
              </a:solidFill>
              <a:latin typeface="Calibri Light"/>
            </a:endParaRPr>
          </a:p>
        </p:txBody>
      </p:sp>
      <p:sp>
        <p:nvSpPr>
          <p:cNvPr id="7" name="Rectangle 6">
            <a:extLst>
              <a:ext uri="{FF2B5EF4-FFF2-40B4-BE49-F238E27FC236}">
                <a16:creationId xmlns:a16="http://schemas.microsoft.com/office/drawing/2014/main" xmlns="" id="{05F5D264-792A-4E44-B6E5-070BA53C014A}"/>
              </a:ext>
            </a:extLst>
          </p:cNvPr>
          <p:cNvSpPr/>
          <p:nvPr/>
        </p:nvSpPr>
        <p:spPr>
          <a:xfrm>
            <a:off x="1110253" y="3061865"/>
            <a:ext cx="4906799" cy="11721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pPr defTabSz="913833">
              <a:defRPr/>
            </a:pPr>
            <a:endParaRPr lang="en-US" sz="2800" dirty="0">
              <a:solidFill>
                <a:prstClr val="black"/>
              </a:solidFill>
              <a:latin typeface="Calibri Light"/>
            </a:endParaRPr>
          </a:p>
          <a:p>
            <a:pPr defTabSz="913833">
              <a:defRPr/>
            </a:pPr>
            <a:r>
              <a:rPr lang="en-US" sz="2800" dirty="0">
                <a:solidFill>
                  <a:prstClr val="black"/>
                </a:solidFill>
                <a:latin typeface="Times New Roman" panose="02020603050405020304" pitchFamily="18" charset="0"/>
                <a:cs typeface="Times New Roman" panose="02020603050405020304" pitchFamily="18" charset="0"/>
              </a:rPr>
              <a:t>A</a:t>
            </a:r>
            <a:r>
              <a:rPr lang="en-US" sz="2800">
                <a:solidFill>
                  <a:prstClr val="black"/>
                </a:solidFill>
                <a:latin typeface="Times New Roman" panose="02020603050405020304" pitchFamily="18" charset="0"/>
                <a:cs typeface="Times New Roman" panose="02020603050405020304" pitchFamily="18" charset="0"/>
              </a:rPr>
              <a:t>. </a:t>
            </a:r>
            <a:r>
              <a:rPr lang="en-US" sz="2800" smtClean="0">
                <a:solidFill>
                  <a:prstClr val="black"/>
                </a:solidFill>
                <a:latin typeface="Times New Roman"/>
              </a:rPr>
              <a:t>Là nghị luận về một hiện tượng đáng khen trong cuộc sống</a:t>
            </a:r>
            <a:r>
              <a:rPr lang="vi-VN" sz="2800" dirty="0">
                <a:solidFill>
                  <a:prstClr val="black"/>
                </a:solidFill>
                <a:latin typeface="Times New Roman"/>
              </a:rPr>
              <a:t/>
            </a:r>
            <a:br>
              <a:rPr lang="vi-VN" sz="2800" dirty="0">
                <a:solidFill>
                  <a:prstClr val="black"/>
                </a:solidFill>
                <a:latin typeface="Times New Roman"/>
              </a:rPr>
            </a:br>
            <a:endParaRPr lang="vi-VN" sz="2800" dirty="0">
              <a:solidFill>
                <a:prstClr val="black"/>
              </a:solidFill>
              <a:latin typeface="Times New Roman"/>
            </a:endParaRPr>
          </a:p>
        </p:txBody>
      </p:sp>
      <p:sp>
        <p:nvSpPr>
          <p:cNvPr id="8" name="Rectangle 7">
            <a:extLst>
              <a:ext uri="{FF2B5EF4-FFF2-40B4-BE49-F238E27FC236}">
                <a16:creationId xmlns:a16="http://schemas.microsoft.com/office/drawing/2014/main" xmlns="" id="{1B4640E6-A05C-4F7B-8E2B-E17318527ED3}"/>
              </a:ext>
            </a:extLst>
          </p:cNvPr>
          <p:cNvSpPr/>
          <p:nvPr/>
        </p:nvSpPr>
        <p:spPr>
          <a:xfrm>
            <a:off x="6130647" y="3020337"/>
            <a:ext cx="4906799" cy="11721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pPr defTabSz="913833">
              <a:defRPr/>
            </a:pPr>
            <a:r>
              <a:rPr lang="vi-VN" sz="2800" dirty="0">
                <a:solidFill>
                  <a:prstClr val="black"/>
                </a:solidFill>
                <a:latin typeface="Times New Roman"/>
              </a:rPr>
              <a:t>B</a:t>
            </a:r>
            <a:r>
              <a:rPr lang="vi-VN" sz="2800">
                <a:solidFill>
                  <a:prstClr val="black"/>
                </a:solidFill>
                <a:latin typeface="Times New Roman"/>
              </a:rPr>
              <a:t>. </a:t>
            </a:r>
            <a:r>
              <a:rPr lang="en-US" sz="2800" smtClean="0">
                <a:solidFill>
                  <a:prstClr val="black"/>
                </a:solidFill>
                <a:latin typeface="Times New Roman"/>
              </a:rPr>
              <a:t>Là nghị luận về một hiện tượng đáng chê trong đời sống</a:t>
            </a:r>
            <a:endParaRPr lang="en-SG" sz="2800" dirty="0">
              <a:solidFill>
                <a:prstClr val="black"/>
              </a:solidFill>
              <a:latin typeface="Calibri Light"/>
            </a:endParaRPr>
          </a:p>
        </p:txBody>
      </p:sp>
      <p:sp>
        <p:nvSpPr>
          <p:cNvPr id="9" name="Rectangle 8">
            <a:extLst>
              <a:ext uri="{FF2B5EF4-FFF2-40B4-BE49-F238E27FC236}">
                <a16:creationId xmlns:a16="http://schemas.microsoft.com/office/drawing/2014/main" xmlns="" id="{9B271D7D-76B6-49C3-92B6-3896B4A8D046}"/>
              </a:ext>
            </a:extLst>
          </p:cNvPr>
          <p:cNvSpPr/>
          <p:nvPr/>
        </p:nvSpPr>
        <p:spPr>
          <a:xfrm>
            <a:off x="1110253" y="4514920"/>
            <a:ext cx="4906799" cy="13787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pPr defTabSz="913829">
              <a:defRPr/>
            </a:pPr>
            <a:r>
              <a:rPr lang="vi-VN" sz="2800" dirty="0">
                <a:solidFill>
                  <a:prstClr val="black"/>
                </a:solidFill>
                <a:latin typeface="Times New Roman"/>
              </a:rPr>
              <a:t>C</a:t>
            </a:r>
            <a:r>
              <a:rPr lang="vi-VN" sz="2800">
                <a:solidFill>
                  <a:prstClr val="black"/>
                </a:solidFill>
                <a:latin typeface="Times New Roman"/>
              </a:rPr>
              <a:t>. </a:t>
            </a:r>
            <a:r>
              <a:rPr lang="en-US" sz="2800" smtClean="0">
                <a:solidFill>
                  <a:prstClr val="black"/>
                </a:solidFill>
                <a:latin typeface="Times New Roman"/>
              </a:rPr>
              <a:t>Là trình bày về một nhân vật, sự việc trong cuộc sống</a:t>
            </a:r>
            <a:endParaRPr lang="vi-VN" sz="2800" dirty="0">
              <a:solidFill>
                <a:prstClr val="black"/>
              </a:solidFill>
              <a:latin typeface="Times New Roman"/>
            </a:endParaRPr>
          </a:p>
        </p:txBody>
      </p:sp>
      <p:sp>
        <p:nvSpPr>
          <p:cNvPr id="10" name="Rectangle 9">
            <a:extLst>
              <a:ext uri="{FF2B5EF4-FFF2-40B4-BE49-F238E27FC236}">
                <a16:creationId xmlns:a16="http://schemas.microsoft.com/office/drawing/2014/main" xmlns="" id="{BF7D330E-51DA-44AC-AFE2-CB840EC1195F}"/>
              </a:ext>
            </a:extLst>
          </p:cNvPr>
          <p:cNvSpPr/>
          <p:nvPr/>
        </p:nvSpPr>
        <p:spPr>
          <a:xfrm>
            <a:off x="6130647" y="4519107"/>
            <a:ext cx="4906799" cy="13787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r>
              <a:rPr lang="vi-VN"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D. </a:t>
            </a:r>
            <a:r>
              <a:rPr lang="en-US" sz="2400" dirty="0">
                <a:solidFill>
                  <a:schemeClr val="tx1"/>
                </a:solidFill>
                <a:latin typeface="Times New Roman" pitchFamily="18" charset="0"/>
                <a:cs typeface="Times New Roman" pitchFamily="18" charset="0"/>
              </a:rPr>
              <a:t>L</a:t>
            </a:r>
            <a:r>
              <a:rPr lang="vi-VN" sz="2400" dirty="0" smtClean="0">
                <a:solidFill>
                  <a:schemeClr val="tx1"/>
                </a:solidFill>
                <a:latin typeface="Times New Roman" pitchFamily="18" charset="0"/>
                <a:cs typeface="Times New Roman" pitchFamily="18" charset="0"/>
              </a:rPr>
              <a:t>à </a:t>
            </a:r>
            <a:r>
              <a:rPr lang="vi-VN" sz="2400" dirty="0">
                <a:solidFill>
                  <a:schemeClr val="tx1"/>
                </a:solidFill>
                <a:latin typeface="Times New Roman" pitchFamily="18" charset="0"/>
                <a:cs typeface="Times New Roman" pitchFamily="18" charset="0"/>
              </a:rPr>
              <a:t>bàn về một sự việc, hiện tượng có ý nghĩa đối với xã hội, đáng khen, </a:t>
            </a:r>
            <a:r>
              <a:rPr lang="en-US" sz="2400" dirty="0" err="1" smtClean="0">
                <a:solidFill>
                  <a:schemeClr val="tx1"/>
                </a:solidFill>
                <a:latin typeface="Times New Roman" pitchFamily="18" charset="0"/>
                <a:cs typeface="Times New Roman" pitchFamily="18" charset="0"/>
              </a:rPr>
              <a:t>đáng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chê</a:t>
            </a:r>
            <a:r>
              <a:rPr lang="vi-VN" sz="2400" dirty="0" smtClean="0">
                <a:solidFill>
                  <a:schemeClr val="tx1"/>
                </a:solidFill>
                <a:latin typeface="Times New Roman" pitchFamily="18" charset="0"/>
                <a:cs typeface="Times New Roman" pitchFamily="18" charset="0"/>
              </a:rPr>
              <a:t> </a:t>
            </a:r>
            <a:r>
              <a:rPr lang="vi-VN" sz="2400" dirty="0">
                <a:solidFill>
                  <a:schemeClr val="tx1"/>
                </a:solidFill>
                <a:latin typeface="Times New Roman" pitchFamily="18" charset="0"/>
                <a:cs typeface="Times New Roman" pitchFamily="18" charset="0"/>
              </a:rPr>
              <a:t>hay có vấn đề đáng suy </a:t>
            </a:r>
            <a:r>
              <a:rPr lang="vi-VN" sz="2400" dirty="0" smtClean="0">
                <a:solidFill>
                  <a:schemeClr val="tx1"/>
                </a:solidFill>
                <a:latin typeface="Times New Roman" pitchFamily="18" charset="0"/>
                <a:cs typeface="Times New Roman" pitchFamily="18" charset="0"/>
              </a:rPr>
              <a:t>nghĩ</a:t>
            </a:r>
            <a:endParaRPr lang="vi-VN" sz="2400" dirty="0">
              <a:solidFill>
                <a:schemeClr val="tx1"/>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xmlns="" id="{DF6F0A83-9052-44DC-AB92-2BE827524B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1297" y="3300701"/>
            <a:ext cx="805723" cy="708059"/>
          </a:xfrm>
          <a:prstGeom prst="rect">
            <a:avLst/>
          </a:prstGeom>
        </p:spPr>
      </p:pic>
      <p:pic>
        <p:nvPicPr>
          <p:cNvPr id="12" name="Picture 11">
            <a:extLst>
              <a:ext uri="{FF2B5EF4-FFF2-40B4-BE49-F238E27FC236}">
                <a16:creationId xmlns:a16="http://schemas.microsoft.com/office/drawing/2014/main" xmlns="" id="{145D0896-97E5-42E3-90CA-22BE27BDF2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4615" y="4837595"/>
            <a:ext cx="732404" cy="643628"/>
          </a:xfrm>
          <a:prstGeom prst="rect">
            <a:avLst/>
          </a:prstGeom>
        </p:spPr>
      </p:pic>
      <p:pic>
        <p:nvPicPr>
          <p:cNvPr id="13" name="Picture 12">
            <a:extLst>
              <a:ext uri="{FF2B5EF4-FFF2-40B4-BE49-F238E27FC236}">
                <a16:creationId xmlns:a16="http://schemas.microsoft.com/office/drawing/2014/main" xmlns="" id="{552CA021-6CBE-42A2-A7B9-C02F52751B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1242" y="4837461"/>
            <a:ext cx="804743" cy="643793"/>
          </a:xfrm>
          <a:prstGeom prst="rect">
            <a:avLst/>
          </a:prstGeom>
        </p:spPr>
      </p:pic>
      <p:pic>
        <p:nvPicPr>
          <p:cNvPr id="14" name="Picture 13">
            <a:extLst>
              <a:ext uri="{FF2B5EF4-FFF2-40B4-BE49-F238E27FC236}">
                <a16:creationId xmlns:a16="http://schemas.microsoft.com/office/drawing/2014/main" xmlns="" id="{95277369-3A22-461E-B26B-E829721E8A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7284" y="3395275"/>
            <a:ext cx="732592" cy="643793"/>
          </a:xfrm>
          <a:prstGeom prst="rect">
            <a:avLst/>
          </a:prstGeom>
        </p:spPr>
      </p:pic>
    </p:spTree>
    <p:extLst>
      <p:ext uri="{BB962C8B-B14F-4D97-AF65-F5344CB8AC3E}">
        <p14:creationId xmlns:p14="http://schemas.microsoft.com/office/powerpoint/2010/main" val="211242674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7"/>
                                        </p:tgtEl>
                                        <p:attrNameLst>
                                          <p:attrName>fillcolor</p:attrName>
                                        </p:attrNameLst>
                                      </p:cBhvr>
                                      <p:to>
                                        <a:srgbClr val="FFF2CC"/>
                                      </p:to>
                                    </p:animClr>
                                    <p:set>
                                      <p:cBhvr>
                                        <p:cTn id="35" dur="250" fill="hold"/>
                                        <p:tgtEl>
                                          <p:spTgt spid="7"/>
                                        </p:tgtEl>
                                        <p:attrNameLst>
                                          <p:attrName>fill.type</p:attrName>
                                        </p:attrNameLst>
                                      </p:cBhvr>
                                      <p:to>
                                        <p:strVal val="solid"/>
                                      </p:to>
                                    </p:set>
                                    <p:set>
                                      <p:cBhvr>
                                        <p:cTn id="36" dur="25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7"/>
                                        </p:tgtEl>
                                        <p:attrNameLst>
                                          <p:attrName>fillcolor</p:attrName>
                                        </p:attrNameLst>
                                      </p:cBhvr>
                                      <p:to>
                                        <a:srgbClr val="FFFF00"/>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8"/>
                                        </p:tgtEl>
                                        <p:attrNameLst>
                                          <p:attrName>fillcolor</p:attrName>
                                        </p:attrNameLst>
                                      </p:cBhvr>
                                      <p:to>
                                        <a:srgbClr val="FFF2CC"/>
                                      </p:to>
                                    </p:animClr>
                                    <p:set>
                                      <p:cBhvr>
                                        <p:cTn id="50" dur="250" fill="hold"/>
                                        <p:tgtEl>
                                          <p:spTgt spid="8"/>
                                        </p:tgtEl>
                                        <p:attrNameLst>
                                          <p:attrName>fill.type</p:attrName>
                                        </p:attrNameLst>
                                      </p:cBhvr>
                                      <p:to>
                                        <p:strVal val="solid"/>
                                      </p:to>
                                    </p:set>
                                    <p:set>
                                      <p:cBhvr>
                                        <p:cTn id="51" dur="250" fill="hold"/>
                                        <p:tgtEl>
                                          <p:spTgt spid="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250" fill="hold"/>
                                        <p:tgtEl>
                                          <p:spTgt spid="14"/>
                                        </p:tgtEl>
                                        <p:attrNameLst>
                                          <p:attrName>ppt_w</p:attrName>
                                        </p:attrNameLst>
                                      </p:cBhvr>
                                      <p:tavLst>
                                        <p:tav tm="0">
                                          <p:val>
                                            <p:strVal val="4*#ppt_w"/>
                                          </p:val>
                                        </p:tav>
                                        <p:tav tm="100000">
                                          <p:val>
                                            <p:strVal val="#ppt_w"/>
                                          </p:val>
                                        </p:tav>
                                      </p:tavLst>
                                    </p:anim>
                                    <p:anim calcmode="lin" valueType="num">
                                      <p:cBhvr>
                                        <p:cTn id="5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8"/>
                                        </p:tgtEl>
                                        <p:attrNameLst>
                                          <p:attrName>fillcolor</p:attrName>
                                        </p:attrNameLst>
                                      </p:cBhvr>
                                      <p:to>
                                        <a:srgbClr val="FFFF00"/>
                                      </p:to>
                                    </p:animClr>
                                    <p:set>
                                      <p:cBhvr>
                                        <p:cTn id="58" dur="250" fill="hold"/>
                                        <p:tgtEl>
                                          <p:spTgt spid="8"/>
                                        </p:tgtEl>
                                        <p:attrNameLst>
                                          <p:attrName>fill.type</p:attrName>
                                        </p:attrNameLst>
                                      </p:cBhvr>
                                      <p:to>
                                        <p:strVal val="solid"/>
                                      </p:to>
                                    </p:set>
                                    <p:set>
                                      <p:cBhvr>
                                        <p:cTn id="5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9"/>
                                        </p:tgtEl>
                                        <p:attrNameLst>
                                          <p:attrName>fillcolor</p:attrName>
                                        </p:attrNameLst>
                                      </p:cBhvr>
                                      <p:to>
                                        <a:srgbClr val="FFF2CC"/>
                                      </p:to>
                                    </p:animClr>
                                    <p:set>
                                      <p:cBhvr>
                                        <p:cTn id="65" dur="250" fill="hold"/>
                                        <p:tgtEl>
                                          <p:spTgt spid="9"/>
                                        </p:tgtEl>
                                        <p:attrNameLst>
                                          <p:attrName>fill.type</p:attrName>
                                        </p:attrNameLst>
                                      </p:cBhvr>
                                      <p:to>
                                        <p:strVal val="solid"/>
                                      </p:to>
                                    </p:set>
                                    <p:set>
                                      <p:cBhvr>
                                        <p:cTn id="66" dur="250" fill="hold"/>
                                        <p:tgtEl>
                                          <p:spTgt spid="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2"/>
                                        </p:tgtEl>
                                        <p:attrNameLst>
                                          <p:attrName>style.visibility</p:attrName>
                                        </p:attrNameLst>
                                      </p:cBhvr>
                                      <p:to>
                                        <p:strVal val="visible"/>
                                      </p:to>
                                    </p:set>
                                    <p:anim calcmode="lin" valueType="num">
                                      <p:cBhvr>
                                        <p:cTn id="69" dur="250" fill="hold"/>
                                        <p:tgtEl>
                                          <p:spTgt spid="12"/>
                                        </p:tgtEl>
                                        <p:attrNameLst>
                                          <p:attrName>ppt_w</p:attrName>
                                        </p:attrNameLst>
                                      </p:cBhvr>
                                      <p:tavLst>
                                        <p:tav tm="0">
                                          <p:val>
                                            <p:strVal val="4*#ppt_w"/>
                                          </p:val>
                                        </p:tav>
                                        <p:tav tm="100000">
                                          <p:val>
                                            <p:strVal val="#ppt_w"/>
                                          </p:val>
                                        </p:tav>
                                      </p:tavLst>
                                    </p:anim>
                                    <p:anim calcmode="lin" valueType="num">
                                      <p:cBhvr>
                                        <p:cTn id="7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9"/>
                                        </p:tgtEl>
                                        <p:attrNameLst>
                                          <p:attrName>fillcolor</p:attrName>
                                        </p:attrNameLst>
                                      </p:cBhvr>
                                      <p:to>
                                        <a:srgbClr val="FFFF00"/>
                                      </p:to>
                                    </p:animClr>
                                    <p:set>
                                      <p:cBhvr>
                                        <p:cTn id="73" dur="250" fill="hold"/>
                                        <p:tgtEl>
                                          <p:spTgt spid="9"/>
                                        </p:tgtEl>
                                        <p:attrNameLst>
                                          <p:attrName>fill.type</p:attrName>
                                        </p:attrNameLst>
                                      </p:cBhvr>
                                      <p:to>
                                        <p:strVal val="solid"/>
                                      </p:to>
                                    </p:set>
                                    <p:set>
                                      <p:cBhvr>
                                        <p:cTn id="7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0"/>
                                        </p:tgtEl>
                                        <p:attrNameLst>
                                          <p:attrName>fillcolor</p:attrName>
                                        </p:attrNameLst>
                                      </p:cBhvr>
                                      <p:to>
                                        <a:srgbClr val="FFF2CC"/>
                                      </p:to>
                                    </p:animClr>
                                    <p:set>
                                      <p:cBhvr>
                                        <p:cTn id="80" dur="250" fill="hold"/>
                                        <p:tgtEl>
                                          <p:spTgt spid="10"/>
                                        </p:tgtEl>
                                        <p:attrNameLst>
                                          <p:attrName>fill.type</p:attrName>
                                        </p:attrNameLst>
                                      </p:cBhvr>
                                      <p:to>
                                        <p:strVal val="solid"/>
                                      </p:to>
                                    </p:set>
                                    <p:set>
                                      <p:cBhvr>
                                        <p:cTn id="81" dur="250" fill="hold"/>
                                        <p:tgtEl>
                                          <p:spTgt spid="1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strVal val="4*#ppt_w"/>
                                          </p:val>
                                        </p:tav>
                                        <p:tav tm="100000">
                                          <p:val>
                                            <p:strVal val="#ppt_w"/>
                                          </p:val>
                                        </p:tav>
                                      </p:tavLst>
                                    </p:anim>
                                    <p:anim calcmode="lin" valueType="num">
                                      <p:cBhvr>
                                        <p:cTn id="8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Check mark.wav"/>
                                        </p:tgtEl>
                                      </p:cMediaNode>
                                    </p:audio>
                                  </p:subTnLst>
                                </p:cTn>
                              </p:par>
                              <p:par>
                                <p:cTn id="86" presetID="1" presetClass="emph" presetSubtype="2" fill="hold" nodeType="withEffect">
                                  <p:stCondLst>
                                    <p:cond delay="1000"/>
                                  </p:stCondLst>
                                  <p:childTnLst>
                                    <p:animClr clrSpc="rgb" dir="cw">
                                      <p:cBhvr>
                                        <p:cTn id="87" dur="250" fill="hold"/>
                                        <p:tgtEl>
                                          <p:spTgt spid="10"/>
                                        </p:tgtEl>
                                        <p:attrNameLst>
                                          <p:attrName>fillcolor</p:attrName>
                                        </p:attrNameLst>
                                      </p:cBhvr>
                                      <p:to>
                                        <a:srgbClr val="00B050"/>
                                      </p:to>
                                    </p:animClr>
                                    <p:set>
                                      <p:cBhvr>
                                        <p:cTn id="88" dur="250" fill="hold"/>
                                        <p:tgtEl>
                                          <p:spTgt spid="10"/>
                                        </p:tgtEl>
                                        <p:attrNameLst>
                                          <p:attrName>fill.type</p:attrName>
                                        </p:attrNameLst>
                                      </p:cBhvr>
                                      <p:to>
                                        <p:strVal val="solid"/>
                                      </p:to>
                                    </p:set>
                                    <p:set>
                                      <p:cBhvr>
                                        <p:cTn id="8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9"/>
          <p:cNvPicPr>
            <a:picLocks noChangeAspect="1"/>
          </p:cNvPicPr>
          <p:nvPr/>
        </p:nvPicPr>
        <p:blipFill rotWithShape="1">
          <a:blip r:embed="rId6">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23" name="Snip Diagonal Corner Rectangle 3">
            <a:extLst>
              <a:ext uri="{FF2B5EF4-FFF2-40B4-BE49-F238E27FC236}">
                <a16:creationId xmlns:a16="http://schemas.microsoft.com/office/drawing/2014/main" xmlns="" id="{DE03FEC8-7235-4329-9FEE-10877E085EE4}"/>
              </a:ext>
            </a:extLst>
          </p:cNvPr>
          <p:cNvSpPr/>
          <p:nvPr/>
        </p:nvSpPr>
        <p:spPr>
          <a:xfrm>
            <a:off x="832636" y="862812"/>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algn="ctr" defTabSz="914082">
              <a:defRPr/>
            </a:pPr>
            <a:r>
              <a:rPr lang="en-US" sz="4000" b="1" smtClean="0">
                <a:solidFill>
                  <a:srgbClr val="FF0000"/>
                </a:solidFill>
                <a:latin typeface="Times New Roman"/>
                <a:ea typeface="Tahoma" panose="020B0604030504040204" pitchFamily="34" charset="0"/>
                <a:cs typeface="Tahoma" panose="020B0604030504040204" pitchFamily="34" charset="0"/>
              </a:rPr>
              <a:t>Yêu cầu về nội dung của bài nghị luận về một hiện tượng đời sống là gì?</a:t>
            </a:r>
            <a:endParaRPr lang="vi-VN" sz="4000" dirty="0">
              <a:solidFill>
                <a:srgbClr val="FF0000"/>
              </a:solidFill>
              <a:latin typeface="Times New Roman"/>
            </a:endParaRPr>
          </a:p>
        </p:txBody>
      </p:sp>
      <p:sp>
        <p:nvSpPr>
          <p:cNvPr id="24" name="Rectangle 23">
            <a:extLst>
              <a:ext uri="{FF2B5EF4-FFF2-40B4-BE49-F238E27FC236}">
                <a16:creationId xmlns:a16="http://schemas.microsoft.com/office/drawing/2014/main" xmlns="" id="{85A018DD-CDC3-473E-80FA-CFB7D9D0B854}"/>
              </a:ext>
            </a:extLst>
          </p:cNvPr>
          <p:cNvSpPr/>
          <p:nvPr/>
        </p:nvSpPr>
        <p:spPr>
          <a:xfrm>
            <a:off x="1110238" y="2894225"/>
            <a:ext cx="4906799" cy="116960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defTabSz="914078">
              <a:defRPr/>
            </a:pPr>
            <a:r>
              <a:rPr lang="en-US" sz="3600" smtClean="0">
                <a:solidFill>
                  <a:prstClr val="black"/>
                </a:solidFill>
                <a:latin typeface="Times New Roman"/>
              </a:rPr>
              <a:t>A. Nêu rõ được sự việc</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D59C87E8-44F9-42EB-8596-E2DF07B9178E}"/>
              </a:ext>
            </a:extLst>
          </p:cNvPr>
          <p:cNvSpPr/>
          <p:nvPr/>
        </p:nvSpPr>
        <p:spPr>
          <a:xfrm>
            <a:off x="6130633" y="2898417"/>
            <a:ext cx="4906799" cy="116960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defTabSz="914078">
              <a:defRPr/>
            </a:pPr>
            <a:r>
              <a:rPr lang="en-US" sz="3000" smtClean="0">
                <a:solidFill>
                  <a:prstClr val="black"/>
                </a:solidFill>
                <a:latin typeface="Times New Roman"/>
              </a:rPr>
              <a:t>B. Nêu nguyên nhân, phân tích và bày tỏ thái độ của người viết</a:t>
            </a:r>
            <a:endParaRPr lang="en-US" sz="3000" dirty="0">
              <a:solidFill>
                <a:prstClr val="black"/>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6FAAD6B9-2CEA-48C0-966D-12A05A84B255}"/>
              </a:ext>
            </a:extLst>
          </p:cNvPr>
          <p:cNvSpPr/>
          <p:nvPr/>
        </p:nvSpPr>
        <p:spPr>
          <a:xfrm>
            <a:off x="1110238" y="4423477"/>
            <a:ext cx="4906799" cy="116960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defTabSz="914082">
              <a:defRPr/>
            </a:pPr>
            <a:r>
              <a:rPr lang="en-US" sz="3600" smtClean="0">
                <a:solidFill>
                  <a:prstClr val="black"/>
                </a:solidFill>
                <a:latin typeface="Times New Roman"/>
              </a:rPr>
              <a:t>C. Phân tích được sự việc</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F74C9A71-5DC2-46E6-AC74-9AE793B11936}"/>
              </a:ext>
            </a:extLst>
          </p:cNvPr>
          <p:cNvSpPr/>
          <p:nvPr/>
        </p:nvSpPr>
        <p:spPr>
          <a:xfrm>
            <a:off x="6130633" y="4427669"/>
            <a:ext cx="4906799" cy="116960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2" tIns="45718" rIns="91412" bIns="45718" rtlCol="0" anchor="ctr"/>
          <a:lstStyle/>
          <a:p>
            <a:pPr defTabSz="914082">
              <a:defRPr/>
            </a:pPr>
            <a:r>
              <a:rPr lang="en-US" sz="3600" smtClean="0">
                <a:solidFill>
                  <a:prstClr val="black"/>
                </a:solidFill>
                <a:latin typeface="Times New Roman"/>
              </a:rPr>
              <a:t>D. Bày tỏ thái độ về sự việc</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xmlns="" id="{3221B951-AD38-44B2-B286-59A4975EF8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1297" y="3056861"/>
            <a:ext cx="805723" cy="708059"/>
          </a:xfrm>
          <a:prstGeom prst="rect">
            <a:avLst/>
          </a:prstGeom>
        </p:spPr>
      </p:pic>
      <p:pic>
        <p:nvPicPr>
          <p:cNvPr id="29" name="Picture 28">
            <a:extLst>
              <a:ext uri="{FF2B5EF4-FFF2-40B4-BE49-F238E27FC236}">
                <a16:creationId xmlns:a16="http://schemas.microsoft.com/office/drawing/2014/main" xmlns="" id="{3BBE13F5-0459-40E7-971F-E401C98F1CEF}"/>
              </a:ext>
            </a:extLst>
          </p:cNvPr>
          <p:cNvPicPr>
            <a:picLocks noChangeAspect="1"/>
          </p:cNvPicPr>
          <p:nvPr/>
        </p:nvPicPr>
        <p:blipFill rotWithShape="1">
          <a:blip r:embed="rId8"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3" y="4594003"/>
            <a:ext cx="804536" cy="704088"/>
          </a:xfrm>
          <a:prstGeom prst="rect">
            <a:avLst/>
          </a:prstGeom>
        </p:spPr>
      </p:pic>
      <p:pic>
        <p:nvPicPr>
          <p:cNvPr id="30" name="Picture 29">
            <a:extLst>
              <a:ext uri="{FF2B5EF4-FFF2-40B4-BE49-F238E27FC236}">
                <a16:creationId xmlns:a16="http://schemas.microsoft.com/office/drawing/2014/main" xmlns="" id="{878A2582-EDF4-4850-95E1-B02865C0DA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89" y="4605600"/>
            <a:ext cx="804743" cy="707197"/>
          </a:xfrm>
          <a:prstGeom prst="rect">
            <a:avLst/>
          </a:prstGeom>
        </p:spPr>
      </p:pic>
      <p:pic>
        <p:nvPicPr>
          <p:cNvPr id="31" name="Picture 30">
            <a:extLst>
              <a:ext uri="{FF2B5EF4-FFF2-40B4-BE49-F238E27FC236}">
                <a16:creationId xmlns:a16="http://schemas.microsoft.com/office/drawing/2014/main" xmlns="" id="{EE362FFE-9C3A-4D69-9A6F-1315F67776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2689" y="3108552"/>
            <a:ext cx="804743" cy="643793"/>
          </a:xfrm>
          <a:prstGeom prst="rect">
            <a:avLst/>
          </a:prstGeom>
        </p:spPr>
      </p:pic>
    </p:spTree>
    <p:extLst>
      <p:ext uri="{BB962C8B-B14F-4D97-AF65-F5344CB8AC3E}">
        <p14:creationId xmlns:p14="http://schemas.microsoft.com/office/powerpoint/2010/main" val="333806594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anim calcmode="lin" valueType="num">
                                      <p:cBhvr>
                                        <p:cTn id="23" dur="500" fill="hold"/>
                                        <p:tgtEl>
                                          <p:spTgt spid="26"/>
                                        </p:tgtEl>
                                        <p:attrNameLst>
                                          <p:attrName>ppt_x</p:attrName>
                                        </p:attrNameLst>
                                      </p:cBhvr>
                                      <p:tavLst>
                                        <p:tav tm="0">
                                          <p:val>
                                            <p:strVal val="#ppt_x"/>
                                          </p:val>
                                        </p:tav>
                                        <p:tav tm="100000">
                                          <p:val>
                                            <p:strVal val="#ppt_x"/>
                                          </p:val>
                                        </p:tav>
                                      </p:tavLst>
                                    </p:anim>
                                    <p:anim calcmode="lin" valueType="num">
                                      <p:cBhvr>
                                        <p:cTn id="24" dur="5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4"/>
                                        </p:tgtEl>
                                        <p:attrNameLst>
                                          <p:attrName>fillcolor</p:attrName>
                                        </p:attrNameLst>
                                      </p:cBhvr>
                                      <p:to>
                                        <a:srgbClr val="FFF2CC"/>
                                      </p:to>
                                    </p:animClr>
                                    <p:set>
                                      <p:cBhvr>
                                        <p:cTn id="35" dur="250" fill="hold"/>
                                        <p:tgtEl>
                                          <p:spTgt spid="24"/>
                                        </p:tgtEl>
                                        <p:attrNameLst>
                                          <p:attrName>fill.type</p:attrName>
                                        </p:attrNameLst>
                                      </p:cBhvr>
                                      <p:to>
                                        <p:strVal val="solid"/>
                                      </p:to>
                                    </p:set>
                                    <p:set>
                                      <p:cBhvr>
                                        <p:cTn id="36" dur="250" fill="hold"/>
                                        <p:tgtEl>
                                          <p:spTgt spid="2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28"/>
                                        </p:tgtEl>
                                        <p:attrNameLst>
                                          <p:attrName>style.visibility</p:attrName>
                                        </p:attrNameLst>
                                      </p:cBhvr>
                                      <p:to>
                                        <p:strVal val="visible"/>
                                      </p:to>
                                    </p:set>
                                    <p:anim calcmode="lin" valueType="num">
                                      <p:cBhvr>
                                        <p:cTn id="39" dur="250" fill="hold"/>
                                        <p:tgtEl>
                                          <p:spTgt spid="28"/>
                                        </p:tgtEl>
                                        <p:attrNameLst>
                                          <p:attrName>ppt_w</p:attrName>
                                        </p:attrNameLst>
                                      </p:cBhvr>
                                      <p:tavLst>
                                        <p:tav tm="0">
                                          <p:val>
                                            <p:strVal val="4*#ppt_w"/>
                                          </p:val>
                                        </p:tav>
                                        <p:tav tm="100000">
                                          <p:val>
                                            <p:strVal val="#ppt_w"/>
                                          </p:val>
                                        </p:tav>
                                      </p:tavLst>
                                    </p:anim>
                                    <p:anim calcmode="lin" valueType="num">
                                      <p:cBhvr>
                                        <p:cTn id="40" dur="250" fill="hold"/>
                                        <p:tgtEl>
                                          <p:spTgt spid="2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4"/>
                                        </p:tgtEl>
                                        <p:attrNameLst>
                                          <p:attrName>fillcolor</p:attrName>
                                        </p:attrNameLst>
                                      </p:cBhvr>
                                      <p:to>
                                        <a:srgbClr val="FFFF00"/>
                                      </p:to>
                                    </p:animClr>
                                    <p:set>
                                      <p:cBhvr>
                                        <p:cTn id="43" dur="250" fill="hold"/>
                                        <p:tgtEl>
                                          <p:spTgt spid="24"/>
                                        </p:tgtEl>
                                        <p:attrNameLst>
                                          <p:attrName>fill.type</p:attrName>
                                        </p:attrNameLst>
                                      </p:cBhvr>
                                      <p:to>
                                        <p:strVal val="solid"/>
                                      </p:to>
                                    </p:set>
                                    <p:set>
                                      <p:cBhvr>
                                        <p:cTn id="44" dur="25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45" restart="whenNotActive" fill="hold" evtFilter="cancelBubble" nodeType="interactiveSeq">
                <p:stCondLst>
                  <p:cond evt="onClick" delay="0">
                    <p:tgtEl>
                      <p:spTgt spid="2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25"/>
                                        </p:tgtEl>
                                        <p:attrNameLst>
                                          <p:attrName>fillcolor</p:attrName>
                                        </p:attrNameLst>
                                      </p:cBhvr>
                                      <p:to>
                                        <a:srgbClr val="FFF2CC"/>
                                      </p:to>
                                    </p:animClr>
                                    <p:set>
                                      <p:cBhvr>
                                        <p:cTn id="50" dur="250" fill="hold"/>
                                        <p:tgtEl>
                                          <p:spTgt spid="25"/>
                                        </p:tgtEl>
                                        <p:attrNameLst>
                                          <p:attrName>fill.type</p:attrName>
                                        </p:attrNameLst>
                                      </p:cBhvr>
                                      <p:to>
                                        <p:strVal val="solid"/>
                                      </p:to>
                                    </p:set>
                                    <p:set>
                                      <p:cBhvr>
                                        <p:cTn id="51" dur="250" fill="hold"/>
                                        <p:tgtEl>
                                          <p:spTgt spid="25"/>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31"/>
                                        </p:tgtEl>
                                        <p:attrNameLst>
                                          <p:attrName>style.visibility</p:attrName>
                                        </p:attrNameLst>
                                      </p:cBhvr>
                                      <p:to>
                                        <p:strVal val="visible"/>
                                      </p:to>
                                    </p:set>
                                    <p:anim calcmode="lin" valueType="num">
                                      <p:cBhvr>
                                        <p:cTn id="54" dur="250" fill="hold"/>
                                        <p:tgtEl>
                                          <p:spTgt spid="31"/>
                                        </p:tgtEl>
                                        <p:attrNameLst>
                                          <p:attrName>ppt_w</p:attrName>
                                        </p:attrNameLst>
                                      </p:cBhvr>
                                      <p:tavLst>
                                        <p:tav tm="0">
                                          <p:val>
                                            <p:strVal val="4*#ppt_w"/>
                                          </p:val>
                                        </p:tav>
                                        <p:tav tm="100000">
                                          <p:val>
                                            <p:strVal val="#ppt_w"/>
                                          </p:val>
                                        </p:tav>
                                      </p:tavLst>
                                    </p:anim>
                                    <p:anim calcmode="lin" valueType="num">
                                      <p:cBhvr>
                                        <p:cTn id="55"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25"/>
                                        </p:tgtEl>
                                        <p:attrNameLst>
                                          <p:attrName>fillcolor</p:attrName>
                                        </p:attrNameLst>
                                      </p:cBhvr>
                                      <p:to>
                                        <a:srgbClr val="00B050"/>
                                      </p:to>
                                    </p:animClr>
                                    <p:set>
                                      <p:cBhvr>
                                        <p:cTn id="58" dur="250" fill="hold"/>
                                        <p:tgtEl>
                                          <p:spTgt spid="25"/>
                                        </p:tgtEl>
                                        <p:attrNameLst>
                                          <p:attrName>fill.type</p:attrName>
                                        </p:attrNameLst>
                                      </p:cBhvr>
                                      <p:to>
                                        <p:strVal val="solid"/>
                                      </p:to>
                                    </p:set>
                                    <p:set>
                                      <p:cBhvr>
                                        <p:cTn id="59" dur="25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0" restart="whenNotActive" fill="hold" evtFilter="cancelBubble" nodeType="interactiveSeq">
                <p:stCondLst>
                  <p:cond evt="onClick" delay="0">
                    <p:tgtEl>
                      <p:spTgt spid="26"/>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26"/>
                                        </p:tgtEl>
                                        <p:attrNameLst>
                                          <p:attrName>fillcolor</p:attrName>
                                        </p:attrNameLst>
                                      </p:cBhvr>
                                      <p:to>
                                        <a:srgbClr val="FFF2CC"/>
                                      </p:to>
                                    </p:animClr>
                                    <p:set>
                                      <p:cBhvr>
                                        <p:cTn id="65" dur="250" fill="hold"/>
                                        <p:tgtEl>
                                          <p:spTgt spid="26"/>
                                        </p:tgtEl>
                                        <p:attrNameLst>
                                          <p:attrName>fill.type</p:attrName>
                                        </p:attrNameLst>
                                      </p:cBhvr>
                                      <p:to>
                                        <p:strVal val="solid"/>
                                      </p:to>
                                    </p:set>
                                    <p:set>
                                      <p:cBhvr>
                                        <p:cTn id="66" dur="250" fill="hold"/>
                                        <p:tgtEl>
                                          <p:spTgt spid="26"/>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29"/>
                                        </p:tgtEl>
                                        <p:attrNameLst>
                                          <p:attrName>style.visibility</p:attrName>
                                        </p:attrNameLst>
                                      </p:cBhvr>
                                      <p:to>
                                        <p:strVal val="visible"/>
                                      </p:to>
                                    </p:set>
                                    <p:anim calcmode="lin" valueType="num">
                                      <p:cBhvr>
                                        <p:cTn id="69" dur="250" fill="hold"/>
                                        <p:tgtEl>
                                          <p:spTgt spid="29"/>
                                        </p:tgtEl>
                                        <p:attrNameLst>
                                          <p:attrName>ppt_w</p:attrName>
                                        </p:attrNameLst>
                                      </p:cBhvr>
                                      <p:tavLst>
                                        <p:tav tm="0">
                                          <p:val>
                                            <p:strVal val="4*#ppt_w"/>
                                          </p:val>
                                        </p:tav>
                                        <p:tav tm="100000">
                                          <p:val>
                                            <p:strVal val="#ppt_w"/>
                                          </p:val>
                                        </p:tav>
                                      </p:tavLst>
                                    </p:anim>
                                    <p:anim calcmode="lin" valueType="num">
                                      <p:cBhvr>
                                        <p:cTn id="70"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26"/>
                                        </p:tgtEl>
                                        <p:attrNameLst>
                                          <p:attrName>fillcolor</p:attrName>
                                        </p:attrNameLst>
                                      </p:cBhvr>
                                      <p:to>
                                        <a:srgbClr val="FFFF00"/>
                                      </p:to>
                                    </p:animClr>
                                    <p:set>
                                      <p:cBhvr>
                                        <p:cTn id="73" dur="250" fill="hold"/>
                                        <p:tgtEl>
                                          <p:spTgt spid="26"/>
                                        </p:tgtEl>
                                        <p:attrNameLst>
                                          <p:attrName>fill.type</p:attrName>
                                        </p:attrNameLst>
                                      </p:cBhvr>
                                      <p:to>
                                        <p:strVal val="solid"/>
                                      </p:to>
                                    </p:set>
                                    <p:set>
                                      <p:cBhvr>
                                        <p:cTn id="7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5" restart="whenNotActive" fill="hold" evtFilter="cancelBubble" nodeType="interactiveSeq">
                <p:stCondLst>
                  <p:cond evt="onClick" delay="0">
                    <p:tgtEl>
                      <p:spTgt spid="27"/>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27"/>
                                        </p:tgtEl>
                                        <p:attrNameLst>
                                          <p:attrName>fillcolor</p:attrName>
                                        </p:attrNameLst>
                                      </p:cBhvr>
                                      <p:to>
                                        <a:srgbClr val="FFF2CC"/>
                                      </p:to>
                                    </p:animClr>
                                    <p:set>
                                      <p:cBhvr>
                                        <p:cTn id="80" dur="250" fill="hold"/>
                                        <p:tgtEl>
                                          <p:spTgt spid="27"/>
                                        </p:tgtEl>
                                        <p:attrNameLst>
                                          <p:attrName>fill.type</p:attrName>
                                        </p:attrNameLst>
                                      </p:cBhvr>
                                      <p:to>
                                        <p:strVal val="solid"/>
                                      </p:to>
                                    </p:set>
                                    <p:set>
                                      <p:cBhvr>
                                        <p:cTn id="81" dur="250" fill="hold"/>
                                        <p:tgtEl>
                                          <p:spTgt spid="27"/>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30"/>
                                        </p:tgtEl>
                                        <p:attrNameLst>
                                          <p:attrName>style.visibility</p:attrName>
                                        </p:attrNameLst>
                                      </p:cBhvr>
                                      <p:to>
                                        <p:strVal val="visible"/>
                                      </p:to>
                                    </p:set>
                                    <p:anim calcmode="lin" valueType="num">
                                      <p:cBhvr>
                                        <p:cTn id="84" dur="250" fill="hold"/>
                                        <p:tgtEl>
                                          <p:spTgt spid="30"/>
                                        </p:tgtEl>
                                        <p:attrNameLst>
                                          <p:attrName>ppt_w</p:attrName>
                                        </p:attrNameLst>
                                      </p:cBhvr>
                                      <p:tavLst>
                                        <p:tav tm="0">
                                          <p:val>
                                            <p:strVal val="4*#ppt_w"/>
                                          </p:val>
                                        </p:tav>
                                        <p:tav tm="100000">
                                          <p:val>
                                            <p:strVal val="#ppt_w"/>
                                          </p:val>
                                        </p:tav>
                                      </p:tavLst>
                                    </p:anim>
                                    <p:anim calcmode="lin" valueType="num">
                                      <p:cBhvr>
                                        <p:cTn id="85" dur="250" fill="hold"/>
                                        <p:tgtEl>
                                          <p:spTgt spid="3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27"/>
                                        </p:tgtEl>
                                        <p:attrNameLst>
                                          <p:attrName>fillcolor</p:attrName>
                                        </p:attrNameLst>
                                      </p:cBhvr>
                                      <p:to>
                                        <a:srgbClr val="FFFF00"/>
                                      </p:to>
                                    </p:animClr>
                                    <p:set>
                                      <p:cBhvr>
                                        <p:cTn id="88" dur="250" fill="hold"/>
                                        <p:tgtEl>
                                          <p:spTgt spid="27"/>
                                        </p:tgtEl>
                                        <p:attrNameLst>
                                          <p:attrName>fill.type</p:attrName>
                                        </p:attrNameLst>
                                      </p:cBhvr>
                                      <p:to>
                                        <p:strVal val="solid"/>
                                      </p:to>
                                    </p:set>
                                    <p:set>
                                      <p:cBhvr>
                                        <p:cTn id="89"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23" grpId="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6" name="Snip Diagonal Corner Rectangle 3">
            <a:extLst>
              <a:ext uri="{FF2B5EF4-FFF2-40B4-BE49-F238E27FC236}">
                <a16:creationId xmlns:a16="http://schemas.microsoft.com/office/drawing/2014/main" xmlns="" id="{682FC1AC-AC4F-43D2-8A38-7E600E422567}"/>
              </a:ext>
            </a:extLst>
          </p:cNvPr>
          <p:cNvSpPr/>
          <p:nvPr/>
        </p:nvSpPr>
        <p:spPr>
          <a:xfrm>
            <a:off x="832636" y="518194"/>
            <a:ext cx="10526728" cy="202544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pPr algn="ctr" defTabSz="913829"/>
            <a:r>
              <a:rPr lang="en-US" sz="3600" b="1" smtClean="0">
                <a:solidFill>
                  <a:srgbClr val="FF0000"/>
                </a:solidFill>
                <a:latin typeface="Times New Roman"/>
              </a:rPr>
              <a:t>Yêu cầu về hình thức của bài nghị luận về một hiện tượng đời sống?</a:t>
            </a:r>
            <a:endParaRPr lang="en-SG" sz="3600" b="1" dirty="0">
              <a:solidFill>
                <a:srgbClr val="FF0000"/>
              </a:solidFill>
              <a:latin typeface="Calibri Light"/>
            </a:endParaRPr>
          </a:p>
        </p:txBody>
      </p:sp>
      <p:sp>
        <p:nvSpPr>
          <p:cNvPr id="7" name="Rectangle 6">
            <a:extLst>
              <a:ext uri="{FF2B5EF4-FFF2-40B4-BE49-F238E27FC236}">
                <a16:creationId xmlns:a16="http://schemas.microsoft.com/office/drawing/2014/main" xmlns="" id="{05F5D264-792A-4E44-B6E5-070BA53C014A}"/>
              </a:ext>
            </a:extLst>
          </p:cNvPr>
          <p:cNvSpPr/>
          <p:nvPr/>
        </p:nvSpPr>
        <p:spPr>
          <a:xfrm>
            <a:off x="1110253" y="3061865"/>
            <a:ext cx="4906799" cy="11721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pPr defTabSz="913833">
              <a:defRPr/>
            </a:pPr>
            <a:r>
              <a:rPr lang="en-US" sz="3200" smtClean="0">
                <a:solidFill>
                  <a:prstClr val="black"/>
                </a:solidFill>
                <a:latin typeface="Times New Roman"/>
              </a:rPr>
              <a:t>A. Có bố cục mạch lạc</a:t>
            </a:r>
            <a:endParaRPr lang="en-US" sz="3200" dirty="0">
              <a:solidFill>
                <a:prstClr val="black"/>
              </a:solidFill>
              <a:latin typeface="Calibri Light"/>
            </a:endParaRPr>
          </a:p>
        </p:txBody>
      </p:sp>
      <p:sp>
        <p:nvSpPr>
          <p:cNvPr id="8" name="Rectangle 7">
            <a:extLst>
              <a:ext uri="{FF2B5EF4-FFF2-40B4-BE49-F238E27FC236}">
                <a16:creationId xmlns:a16="http://schemas.microsoft.com/office/drawing/2014/main" xmlns="" id="{1B4640E6-A05C-4F7B-8E2B-E17318527ED3}"/>
              </a:ext>
            </a:extLst>
          </p:cNvPr>
          <p:cNvSpPr/>
          <p:nvPr/>
        </p:nvSpPr>
        <p:spPr>
          <a:xfrm>
            <a:off x="6130647" y="3020337"/>
            <a:ext cx="4906799" cy="117213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pPr defTabSz="913833">
              <a:defRPr/>
            </a:pPr>
            <a:r>
              <a:rPr lang="en-US" sz="3200" smtClean="0">
                <a:solidFill>
                  <a:prstClr val="black"/>
                </a:solidFill>
                <a:latin typeface="Times New Roman"/>
              </a:rPr>
              <a:t>B. Có luận điểm rõ ràng</a:t>
            </a:r>
            <a:endParaRPr lang="en-SG" sz="3200" dirty="0">
              <a:solidFill>
                <a:prstClr val="black"/>
              </a:solidFill>
              <a:latin typeface="Calibri Light"/>
            </a:endParaRPr>
          </a:p>
        </p:txBody>
      </p:sp>
      <p:sp>
        <p:nvSpPr>
          <p:cNvPr id="9" name="Rectangle 8">
            <a:extLst>
              <a:ext uri="{FF2B5EF4-FFF2-40B4-BE49-F238E27FC236}">
                <a16:creationId xmlns:a16="http://schemas.microsoft.com/office/drawing/2014/main" xmlns="" id="{9B271D7D-76B6-49C3-92B6-3896B4A8D046}"/>
              </a:ext>
            </a:extLst>
          </p:cNvPr>
          <p:cNvSpPr/>
          <p:nvPr/>
        </p:nvSpPr>
        <p:spPr>
          <a:xfrm>
            <a:off x="1110253" y="4514920"/>
            <a:ext cx="4906799" cy="13787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pPr defTabSz="913829">
              <a:defRPr/>
            </a:pPr>
            <a:r>
              <a:rPr lang="en-US" sz="3200" smtClean="0">
                <a:solidFill>
                  <a:prstClr val="black"/>
                </a:solidFill>
                <a:latin typeface="Times New Roman"/>
              </a:rPr>
              <a:t>C. Có luận cứ xác thực</a:t>
            </a:r>
            <a:endParaRPr lang="vi-VN" sz="3200" dirty="0">
              <a:solidFill>
                <a:prstClr val="black"/>
              </a:solidFill>
              <a:latin typeface="Times New Roman"/>
            </a:endParaRPr>
          </a:p>
        </p:txBody>
      </p:sp>
      <p:sp>
        <p:nvSpPr>
          <p:cNvPr id="10" name="Rectangle 9">
            <a:extLst>
              <a:ext uri="{FF2B5EF4-FFF2-40B4-BE49-F238E27FC236}">
                <a16:creationId xmlns:a16="http://schemas.microsoft.com/office/drawing/2014/main" xmlns="" id="{BF7D330E-51DA-44AC-AFE2-CB840EC1195F}"/>
              </a:ext>
            </a:extLst>
          </p:cNvPr>
          <p:cNvSpPr/>
          <p:nvPr/>
        </p:nvSpPr>
        <p:spPr>
          <a:xfrm>
            <a:off x="6130647" y="4519107"/>
            <a:ext cx="4906799" cy="13787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390" tIns="45718" rIns="91390" bIns="45718" rtlCol="0" anchor="ctr"/>
          <a:lstStyle/>
          <a:p>
            <a:pPr defTabSz="913829">
              <a:defRPr/>
            </a:pPr>
            <a:endParaRPr lang="en-US" sz="3200" dirty="0">
              <a:solidFill>
                <a:prstClr val="black"/>
              </a:solidFill>
              <a:latin typeface="Calibri Light"/>
            </a:endParaRPr>
          </a:p>
          <a:p>
            <a:pPr defTabSz="913829">
              <a:defRPr/>
            </a:pPr>
            <a:r>
              <a:rPr lang="en-US" sz="3200" smtClean="0">
                <a:solidFill>
                  <a:prstClr val="black"/>
                </a:solidFill>
                <a:latin typeface="Times New Roman"/>
              </a:rPr>
              <a:t>D. Cả 3 ý trên</a:t>
            </a:r>
            <a:endParaRPr lang="en-SG" sz="3200" dirty="0">
              <a:solidFill>
                <a:prstClr val="black"/>
              </a:solidFill>
              <a:latin typeface="Calibri Light"/>
            </a:endParaRPr>
          </a:p>
          <a:p>
            <a:pPr defTabSz="913829">
              <a:defRPr/>
            </a:pPr>
            <a:endParaRPr lang="vi-VN" sz="3200" dirty="0">
              <a:solidFill>
                <a:prstClr val="black"/>
              </a:solidFill>
              <a:latin typeface="Times New Roman"/>
            </a:endParaRPr>
          </a:p>
        </p:txBody>
      </p:sp>
      <p:pic>
        <p:nvPicPr>
          <p:cNvPr id="11" name="Picture 10">
            <a:extLst>
              <a:ext uri="{FF2B5EF4-FFF2-40B4-BE49-F238E27FC236}">
                <a16:creationId xmlns:a16="http://schemas.microsoft.com/office/drawing/2014/main" xmlns="" id="{DF6F0A83-9052-44DC-AB92-2BE827524B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1297" y="3300701"/>
            <a:ext cx="805723" cy="708059"/>
          </a:xfrm>
          <a:prstGeom prst="rect">
            <a:avLst/>
          </a:prstGeom>
        </p:spPr>
      </p:pic>
      <p:pic>
        <p:nvPicPr>
          <p:cNvPr id="12" name="Picture 11">
            <a:extLst>
              <a:ext uri="{FF2B5EF4-FFF2-40B4-BE49-F238E27FC236}">
                <a16:creationId xmlns:a16="http://schemas.microsoft.com/office/drawing/2014/main" xmlns="" id="{145D0896-97E5-42E3-90CA-22BE27BDF2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4615" y="4837595"/>
            <a:ext cx="732404" cy="643628"/>
          </a:xfrm>
          <a:prstGeom prst="rect">
            <a:avLst/>
          </a:prstGeom>
        </p:spPr>
      </p:pic>
      <p:pic>
        <p:nvPicPr>
          <p:cNvPr id="13" name="Picture 12">
            <a:extLst>
              <a:ext uri="{FF2B5EF4-FFF2-40B4-BE49-F238E27FC236}">
                <a16:creationId xmlns:a16="http://schemas.microsoft.com/office/drawing/2014/main" xmlns="" id="{552CA021-6CBE-42A2-A7B9-C02F52751B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61242" y="4837461"/>
            <a:ext cx="804743" cy="643793"/>
          </a:xfrm>
          <a:prstGeom prst="rect">
            <a:avLst/>
          </a:prstGeom>
        </p:spPr>
      </p:pic>
      <p:pic>
        <p:nvPicPr>
          <p:cNvPr id="14" name="Picture 13">
            <a:extLst>
              <a:ext uri="{FF2B5EF4-FFF2-40B4-BE49-F238E27FC236}">
                <a16:creationId xmlns:a16="http://schemas.microsoft.com/office/drawing/2014/main" xmlns="" id="{95277369-3A22-461E-B26B-E829721E8A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7284" y="3395275"/>
            <a:ext cx="732592" cy="643793"/>
          </a:xfrm>
          <a:prstGeom prst="rect">
            <a:avLst/>
          </a:prstGeom>
        </p:spPr>
      </p:pic>
    </p:spTree>
    <p:extLst>
      <p:ext uri="{BB962C8B-B14F-4D97-AF65-F5344CB8AC3E}">
        <p14:creationId xmlns:p14="http://schemas.microsoft.com/office/powerpoint/2010/main" val="211242674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7"/>
                                        </p:tgtEl>
                                        <p:attrNameLst>
                                          <p:attrName>fillcolor</p:attrName>
                                        </p:attrNameLst>
                                      </p:cBhvr>
                                      <p:to>
                                        <a:srgbClr val="FFF2CC"/>
                                      </p:to>
                                    </p:animClr>
                                    <p:set>
                                      <p:cBhvr>
                                        <p:cTn id="35" dur="250" fill="hold"/>
                                        <p:tgtEl>
                                          <p:spTgt spid="7"/>
                                        </p:tgtEl>
                                        <p:attrNameLst>
                                          <p:attrName>fill.type</p:attrName>
                                        </p:attrNameLst>
                                      </p:cBhvr>
                                      <p:to>
                                        <p:strVal val="solid"/>
                                      </p:to>
                                    </p:set>
                                    <p:set>
                                      <p:cBhvr>
                                        <p:cTn id="36" dur="250" fill="hold"/>
                                        <p:tgtEl>
                                          <p:spTgt spid="7"/>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250" fill="hold"/>
                                        <p:tgtEl>
                                          <p:spTgt spid="11"/>
                                        </p:tgtEl>
                                        <p:attrNameLst>
                                          <p:attrName>ppt_w</p:attrName>
                                        </p:attrNameLst>
                                      </p:cBhvr>
                                      <p:tavLst>
                                        <p:tav tm="0">
                                          <p:val>
                                            <p:strVal val="4*#ppt_w"/>
                                          </p:val>
                                        </p:tav>
                                        <p:tav tm="100000">
                                          <p:val>
                                            <p:strVal val="#ppt_w"/>
                                          </p:val>
                                        </p:tav>
                                      </p:tavLst>
                                    </p:anim>
                                    <p:anim calcmode="lin" valueType="num">
                                      <p:cBhvr>
                                        <p:cTn id="4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7"/>
                                        </p:tgtEl>
                                        <p:attrNameLst>
                                          <p:attrName>fillcolor</p:attrName>
                                        </p:attrNameLst>
                                      </p:cBhvr>
                                      <p:to>
                                        <a:srgbClr val="FFFF00"/>
                                      </p:to>
                                    </p:animClr>
                                    <p:set>
                                      <p:cBhvr>
                                        <p:cTn id="43" dur="250" fill="hold"/>
                                        <p:tgtEl>
                                          <p:spTgt spid="7"/>
                                        </p:tgtEl>
                                        <p:attrNameLst>
                                          <p:attrName>fill.type</p:attrName>
                                        </p:attrNameLst>
                                      </p:cBhvr>
                                      <p:to>
                                        <p:strVal val="solid"/>
                                      </p:to>
                                    </p:set>
                                    <p:set>
                                      <p:cBhvr>
                                        <p:cTn id="44"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8"/>
                                        </p:tgtEl>
                                        <p:attrNameLst>
                                          <p:attrName>fillcolor</p:attrName>
                                        </p:attrNameLst>
                                      </p:cBhvr>
                                      <p:to>
                                        <a:srgbClr val="FFF2CC"/>
                                      </p:to>
                                    </p:animClr>
                                    <p:set>
                                      <p:cBhvr>
                                        <p:cTn id="50" dur="250" fill="hold"/>
                                        <p:tgtEl>
                                          <p:spTgt spid="8"/>
                                        </p:tgtEl>
                                        <p:attrNameLst>
                                          <p:attrName>fill.type</p:attrName>
                                        </p:attrNameLst>
                                      </p:cBhvr>
                                      <p:to>
                                        <p:strVal val="solid"/>
                                      </p:to>
                                    </p:set>
                                    <p:set>
                                      <p:cBhvr>
                                        <p:cTn id="51" dur="250" fill="hold"/>
                                        <p:tgtEl>
                                          <p:spTgt spid="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250" fill="hold"/>
                                        <p:tgtEl>
                                          <p:spTgt spid="14"/>
                                        </p:tgtEl>
                                        <p:attrNameLst>
                                          <p:attrName>ppt_w</p:attrName>
                                        </p:attrNameLst>
                                      </p:cBhvr>
                                      <p:tavLst>
                                        <p:tav tm="0">
                                          <p:val>
                                            <p:strVal val="4*#ppt_w"/>
                                          </p:val>
                                        </p:tav>
                                        <p:tav tm="100000">
                                          <p:val>
                                            <p:strVal val="#ppt_w"/>
                                          </p:val>
                                        </p:tav>
                                      </p:tavLst>
                                    </p:anim>
                                    <p:anim calcmode="lin" valueType="num">
                                      <p:cBhvr>
                                        <p:cTn id="5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8"/>
                                        </p:tgtEl>
                                        <p:attrNameLst>
                                          <p:attrName>fillcolor</p:attrName>
                                        </p:attrNameLst>
                                      </p:cBhvr>
                                      <p:to>
                                        <a:srgbClr val="FFFF00"/>
                                      </p:to>
                                    </p:animClr>
                                    <p:set>
                                      <p:cBhvr>
                                        <p:cTn id="58" dur="250" fill="hold"/>
                                        <p:tgtEl>
                                          <p:spTgt spid="8"/>
                                        </p:tgtEl>
                                        <p:attrNameLst>
                                          <p:attrName>fill.type</p:attrName>
                                        </p:attrNameLst>
                                      </p:cBhvr>
                                      <p:to>
                                        <p:strVal val="solid"/>
                                      </p:to>
                                    </p:set>
                                    <p:set>
                                      <p:cBhvr>
                                        <p:cTn id="59"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60" restart="whenNotActive" fill="hold" evtFilter="cancelBubble" nodeType="interactiveSeq">
                <p:stCondLst>
                  <p:cond evt="onClick" delay="0">
                    <p:tgtEl>
                      <p:spTgt spid="9"/>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9"/>
                                        </p:tgtEl>
                                        <p:attrNameLst>
                                          <p:attrName>fillcolor</p:attrName>
                                        </p:attrNameLst>
                                      </p:cBhvr>
                                      <p:to>
                                        <a:srgbClr val="FFF2CC"/>
                                      </p:to>
                                    </p:animClr>
                                    <p:set>
                                      <p:cBhvr>
                                        <p:cTn id="65" dur="250" fill="hold"/>
                                        <p:tgtEl>
                                          <p:spTgt spid="9"/>
                                        </p:tgtEl>
                                        <p:attrNameLst>
                                          <p:attrName>fill.type</p:attrName>
                                        </p:attrNameLst>
                                      </p:cBhvr>
                                      <p:to>
                                        <p:strVal val="solid"/>
                                      </p:to>
                                    </p:set>
                                    <p:set>
                                      <p:cBhvr>
                                        <p:cTn id="66" dur="250" fill="hold"/>
                                        <p:tgtEl>
                                          <p:spTgt spid="9"/>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2"/>
                                        </p:tgtEl>
                                        <p:attrNameLst>
                                          <p:attrName>style.visibility</p:attrName>
                                        </p:attrNameLst>
                                      </p:cBhvr>
                                      <p:to>
                                        <p:strVal val="visible"/>
                                      </p:to>
                                    </p:set>
                                    <p:anim calcmode="lin" valueType="num">
                                      <p:cBhvr>
                                        <p:cTn id="69" dur="250" fill="hold"/>
                                        <p:tgtEl>
                                          <p:spTgt spid="12"/>
                                        </p:tgtEl>
                                        <p:attrNameLst>
                                          <p:attrName>ppt_w</p:attrName>
                                        </p:attrNameLst>
                                      </p:cBhvr>
                                      <p:tavLst>
                                        <p:tav tm="0">
                                          <p:val>
                                            <p:strVal val="4*#ppt_w"/>
                                          </p:val>
                                        </p:tav>
                                        <p:tav tm="100000">
                                          <p:val>
                                            <p:strVal val="#ppt_w"/>
                                          </p:val>
                                        </p:tav>
                                      </p:tavLst>
                                    </p:anim>
                                    <p:anim calcmode="lin" valueType="num">
                                      <p:cBhvr>
                                        <p:cTn id="70"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9"/>
                                        </p:tgtEl>
                                        <p:attrNameLst>
                                          <p:attrName>fillcolor</p:attrName>
                                        </p:attrNameLst>
                                      </p:cBhvr>
                                      <p:to>
                                        <a:srgbClr val="FFFF00"/>
                                      </p:to>
                                    </p:animClr>
                                    <p:set>
                                      <p:cBhvr>
                                        <p:cTn id="73" dur="250" fill="hold"/>
                                        <p:tgtEl>
                                          <p:spTgt spid="9"/>
                                        </p:tgtEl>
                                        <p:attrNameLst>
                                          <p:attrName>fill.type</p:attrName>
                                        </p:attrNameLst>
                                      </p:cBhvr>
                                      <p:to>
                                        <p:strVal val="solid"/>
                                      </p:to>
                                    </p:set>
                                    <p:set>
                                      <p:cBhvr>
                                        <p:cTn id="74" dur="25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0"/>
                                        </p:tgtEl>
                                        <p:attrNameLst>
                                          <p:attrName>fillcolor</p:attrName>
                                        </p:attrNameLst>
                                      </p:cBhvr>
                                      <p:to>
                                        <a:srgbClr val="FFF2CC"/>
                                      </p:to>
                                    </p:animClr>
                                    <p:set>
                                      <p:cBhvr>
                                        <p:cTn id="80" dur="250" fill="hold"/>
                                        <p:tgtEl>
                                          <p:spTgt spid="10"/>
                                        </p:tgtEl>
                                        <p:attrNameLst>
                                          <p:attrName>fill.type</p:attrName>
                                        </p:attrNameLst>
                                      </p:cBhvr>
                                      <p:to>
                                        <p:strVal val="solid"/>
                                      </p:to>
                                    </p:set>
                                    <p:set>
                                      <p:cBhvr>
                                        <p:cTn id="81" dur="250" fill="hold"/>
                                        <p:tgtEl>
                                          <p:spTgt spid="1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3"/>
                                        </p:tgtEl>
                                        <p:attrNameLst>
                                          <p:attrName>style.visibility</p:attrName>
                                        </p:attrNameLst>
                                      </p:cBhvr>
                                      <p:to>
                                        <p:strVal val="visible"/>
                                      </p:to>
                                    </p:set>
                                    <p:anim calcmode="lin" valueType="num">
                                      <p:cBhvr>
                                        <p:cTn id="84" dur="250" fill="hold"/>
                                        <p:tgtEl>
                                          <p:spTgt spid="13"/>
                                        </p:tgtEl>
                                        <p:attrNameLst>
                                          <p:attrName>ppt_w</p:attrName>
                                        </p:attrNameLst>
                                      </p:cBhvr>
                                      <p:tavLst>
                                        <p:tav tm="0">
                                          <p:val>
                                            <p:strVal val="4*#ppt_w"/>
                                          </p:val>
                                        </p:tav>
                                        <p:tav tm="100000">
                                          <p:val>
                                            <p:strVal val="#ppt_w"/>
                                          </p:val>
                                        </p:tav>
                                      </p:tavLst>
                                    </p:anim>
                                    <p:anim calcmode="lin" valueType="num">
                                      <p:cBhvr>
                                        <p:cTn id="85"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Check mark.wav"/>
                                        </p:tgtEl>
                                      </p:cMediaNode>
                                    </p:audio>
                                  </p:subTnLst>
                                </p:cTn>
                              </p:par>
                              <p:par>
                                <p:cTn id="86" presetID="1" presetClass="emph" presetSubtype="2" fill="hold" nodeType="withEffect">
                                  <p:stCondLst>
                                    <p:cond delay="1000"/>
                                  </p:stCondLst>
                                  <p:childTnLst>
                                    <p:animClr clrSpc="rgb" dir="cw">
                                      <p:cBhvr>
                                        <p:cTn id="87" dur="250" fill="hold"/>
                                        <p:tgtEl>
                                          <p:spTgt spid="10"/>
                                        </p:tgtEl>
                                        <p:attrNameLst>
                                          <p:attrName>fillcolor</p:attrName>
                                        </p:attrNameLst>
                                      </p:cBhvr>
                                      <p:to>
                                        <a:srgbClr val="00B050"/>
                                      </p:to>
                                    </p:animClr>
                                    <p:set>
                                      <p:cBhvr>
                                        <p:cTn id="88" dur="250" fill="hold"/>
                                        <p:tgtEl>
                                          <p:spTgt spid="10"/>
                                        </p:tgtEl>
                                        <p:attrNameLst>
                                          <p:attrName>fill.type</p:attrName>
                                        </p:attrNameLst>
                                      </p:cBhvr>
                                      <p:to>
                                        <p:strVal val="solid"/>
                                      </p:to>
                                    </p:set>
                                    <p:set>
                                      <p:cBhvr>
                                        <p:cTn id="8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9"/>
          <p:cNvPicPr>
            <a:picLocks noChangeAspect="1"/>
          </p:cNvPicPr>
          <p:nvPr/>
        </p:nvPicPr>
        <p:blipFill rotWithShape="1">
          <a:blip r:embed="rId3">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6" name="Rectangle 5"/>
          <p:cNvSpPr/>
          <p:nvPr/>
        </p:nvSpPr>
        <p:spPr>
          <a:xfrm>
            <a:off x="520264" y="346841"/>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prstClr val="white"/>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85" y="1844567"/>
            <a:ext cx="5376043" cy="4542585"/>
          </a:xfrm>
          <a:prstGeom prst="rect">
            <a:avLst/>
          </a:prstGeom>
        </p:spPr>
      </p:pic>
      <p:sp>
        <p:nvSpPr>
          <p:cNvPr id="9" name="TextBox 8"/>
          <p:cNvSpPr txBox="1"/>
          <p:nvPr/>
        </p:nvSpPr>
        <p:spPr>
          <a:xfrm>
            <a:off x="2360965" y="441437"/>
            <a:ext cx="7856639" cy="1015663"/>
          </a:xfrm>
          <a:prstGeom prst="rect">
            <a:avLst/>
          </a:prstGeom>
          <a:noFill/>
        </p:spPr>
        <p:txBody>
          <a:bodyPr wrap="none" lIns="91438" tIns="45719" rIns="91438" bIns="45719" rtlCol="0">
            <a:spAutoFit/>
          </a:bodyPr>
          <a:lstStyle/>
          <a:p>
            <a:r>
              <a:rPr lang="en-US" sz="6000" b="1" i="1">
                <a:latin typeface="Times New Roman" pitchFamily="18" charset="0"/>
                <a:cs typeface="Times New Roman" pitchFamily="18" charset="0"/>
              </a:rPr>
              <a:t>Chia sẻ tình yêu thương</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5981" y="1844567"/>
            <a:ext cx="5642107" cy="4542585"/>
          </a:xfrm>
          <a:prstGeom prst="rect">
            <a:avLst/>
          </a:prstGeom>
        </p:spPr>
      </p:pic>
    </p:spTree>
    <p:extLst>
      <p:ext uri="{BB962C8B-B14F-4D97-AF65-F5344CB8AC3E}">
        <p14:creationId xmlns:p14="http://schemas.microsoft.com/office/powerpoint/2010/main" val="159702073"/>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29"/>
          <p:cNvPicPr>
            <a:picLocks noChangeAspect="1"/>
          </p:cNvPicPr>
          <p:nvPr/>
        </p:nvPicPr>
        <p:blipFill rotWithShape="1">
          <a:blip r:embed="rId3">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36" name="Rectangle 35"/>
          <p:cNvSpPr/>
          <p:nvPr/>
        </p:nvSpPr>
        <p:spPr>
          <a:xfrm>
            <a:off x="520264" y="338957"/>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r>
              <a:rPr lang="vi-VN"/>
              <a:t>Yêu cầu về nội dung của bài nghị luận này là phải nêu rõ được sự việc, hiện tượng có vấn đề, phân tích mặt say, mặt đúng, mặt lợi, mặt hại của nó, chị ra nguyên nhân và bày tỏ thái độ, ý kiến nhận định của người viết</a:t>
            </a:r>
          </a:p>
          <a:p>
            <a:r>
              <a:rPr lang="vi-VN"/>
              <a:t/>
            </a:r>
            <a:br>
              <a:rPr lang="vi-VN"/>
            </a:br>
            <a:endParaRPr lang="en-US">
              <a:solidFill>
                <a:prstClr val="white"/>
              </a:solidFill>
            </a:endParaRPr>
          </a:p>
        </p:txBody>
      </p:sp>
      <p:grpSp>
        <p:nvGrpSpPr>
          <p:cNvPr id="6" name="组合 5"/>
          <p:cNvGrpSpPr/>
          <p:nvPr/>
        </p:nvGrpSpPr>
        <p:grpSpPr>
          <a:xfrm>
            <a:off x="1046422" y="2041525"/>
            <a:ext cx="2089151" cy="3321051"/>
            <a:chOff x="2873" y="3215"/>
            <a:chExt cx="3290" cy="5230"/>
          </a:xfrm>
          <a:solidFill>
            <a:srgbClr val="C33736"/>
          </a:solidFill>
        </p:grpSpPr>
        <p:sp>
          <p:nvSpPr>
            <p:cNvPr id="20" name="任意多边形 19"/>
            <p:cNvSpPr/>
            <p:nvPr/>
          </p:nvSpPr>
          <p:spPr>
            <a:xfrm>
              <a:off x="2873" y="3215"/>
              <a:ext cx="3291" cy="3881"/>
            </a:xfrm>
            <a:custGeom>
              <a:avLst/>
              <a:gdLst>
                <a:gd name="connsiteX0" fmla="*/ 0 w 3429024"/>
                <a:gd name="connsiteY0" fmla="*/ 1714512 h 3429024"/>
                <a:gd name="connsiteX1" fmla="*/ 502171 w 3429024"/>
                <a:gd name="connsiteY1" fmla="*/ 502169 h 3429024"/>
                <a:gd name="connsiteX2" fmla="*/ 1714515 w 3429024"/>
                <a:gd name="connsiteY2" fmla="*/ 2 h 3429024"/>
                <a:gd name="connsiteX3" fmla="*/ 2926858 w 3429024"/>
                <a:gd name="connsiteY3" fmla="*/ 502173 h 3429024"/>
                <a:gd name="connsiteX4" fmla="*/ 3429025 w 3429024"/>
                <a:gd name="connsiteY4" fmla="*/ 1714517 h 3429024"/>
                <a:gd name="connsiteX5" fmla="*/ 2926856 w 3429024"/>
                <a:gd name="connsiteY5" fmla="*/ 2926860 h 3429024"/>
                <a:gd name="connsiteX6" fmla="*/ 1714512 w 3429024"/>
                <a:gd name="connsiteY6" fmla="*/ 3429029 h 3429024"/>
                <a:gd name="connsiteX7" fmla="*/ 502169 w 3429024"/>
                <a:gd name="connsiteY7" fmla="*/ 2926859 h 3429024"/>
                <a:gd name="connsiteX8" fmla="*/ 1 w 3429024"/>
                <a:gd name="connsiteY8" fmla="*/ 1714515 h 3429024"/>
                <a:gd name="connsiteX9" fmla="*/ 0 w 3429024"/>
                <a:gd name="connsiteY9" fmla="*/ 1714512 h 3429024"/>
                <a:gd name="connsiteX0-1" fmla="*/ 0 w 3429026"/>
                <a:gd name="connsiteY0-2" fmla="*/ 1714511 h 4143384"/>
                <a:gd name="connsiteX1-3" fmla="*/ 502171 w 3429026"/>
                <a:gd name="connsiteY1-4" fmla="*/ 502168 h 4143384"/>
                <a:gd name="connsiteX2-5" fmla="*/ 1714515 w 3429026"/>
                <a:gd name="connsiteY2-6" fmla="*/ 1 h 4143384"/>
                <a:gd name="connsiteX3-7" fmla="*/ 2926858 w 3429026"/>
                <a:gd name="connsiteY3-8" fmla="*/ 502172 h 4143384"/>
                <a:gd name="connsiteX4-9" fmla="*/ 3429025 w 3429026"/>
                <a:gd name="connsiteY4-10" fmla="*/ 1714516 h 4143384"/>
                <a:gd name="connsiteX5-11" fmla="*/ 2926856 w 3429026"/>
                <a:gd name="connsiteY5-12" fmla="*/ 2926859 h 4143384"/>
                <a:gd name="connsiteX6-13" fmla="*/ 1714512 w 3429026"/>
                <a:gd name="connsiteY6-14" fmla="*/ 4143384 h 4143384"/>
                <a:gd name="connsiteX7-15" fmla="*/ 502169 w 3429026"/>
                <a:gd name="connsiteY7-16" fmla="*/ 2926858 h 4143384"/>
                <a:gd name="connsiteX8-17" fmla="*/ 1 w 3429026"/>
                <a:gd name="connsiteY8-18" fmla="*/ 1714514 h 4143384"/>
                <a:gd name="connsiteX9-19" fmla="*/ 0 w 3429026"/>
                <a:gd name="connsiteY9-20" fmla="*/ 1714511 h 4143384"/>
                <a:gd name="connsiteX0-21" fmla="*/ 0 w 3429026"/>
                <a:gd name="connsiteY0-22" fmla="*/ 1714511 h 4143384"/>
                <a:gd name="connsiteX1-23" fmla="*/ 502171 w 3429026"/>
                <a:gd name="connsiteY1-24" fmla="*/ 502168 h 4143384"/>
                <a:gd name="connsiteX2-25" fmla="*/ 1714515 w 3429026"/>
                <a:gd name="connsiteY2-26" fmla="*/ 1 h 4143384"/>
                <a:gd name="connsiteX3-27" fmla="*/ 2926858 w 3429026"/>
                <a:gd name="connsiteY3-28" fmla="*/ 502172 h 4143384"/>
                <a:gd name="connsiteX4-29" fmla="*/ 3429025 w 3429026"/>
                <a:gd name="connsiteY4-30" fmla="*/ 1714516 h 4143384"/>
                <a:gd name="connsiteX5-31" fmla="*/ 2926856 w 3429026"/>
                <a:gd name="connsiteY5-32" fmla="*/ 2926859 h 4143384"/>
                <a:gd name="connsiteX6-33" fmla="*/ 1714512 w 3429026"/>
                <a:gd name="connsiteY6-34" fmla="*/ 4143384 h 4143384"/>
                <a:gd name="connsiteX7-35" fmla="*/ 502169 w 3429026"/>
                <a:gd name="connsiteY7-36" fmla="*/ 2926858 h 4143384"/>
                <a:gd name="connsiteX8-37" fmla="*/ 1 w 3429026"/>
                <a:gd name="connsiteY8-38" fmla="*/ 1714514 h 4143384"/>
                <a:gd name="connsiteX9-39" fmla="*/ 0 w 3429026"/>
                <a:gd name="connsiteY9-40" fmla="*/ 1714511 h 4143384"/>
                <a:gd name="connsiteX0-41" fmla="*/ 0 w 3429026"/>
                <a:gd name="connsiteY0-42" fmla="*/ 1714511 h 4143384"/>
                <a:gd name="connsiteX1-43" fmla="*/ 502171 w 3429026"/>
                <a:gd name="connsiteY1-44" fmla="*/ 502168 h 4143384"/>
                <a:gd name="connsiteX2-45" fmla="*/ 1714515 w 3429026"/>
                <a:gd name="connsiteY2-46" fmla="*/ 1 h 4143384"/>
                <a:gd name="connsiteX3-47" fmla="*/ 2926858 w 3429026"/>
                <a:gd name="connsiteY3-48" fmla="*/ 502172 h 4143384"/>
                <a:gd name="connsiteX4-49" fmla="*/ 3429025 w 3429026"/>
                <a:gd name="connsiteY4-50" fmla="*/ 1714516 h 4143384"/>
                <a:gd name="connsiteX5-51" fmla="*/ 2926856 w 3429026"/>
                <a:gd name="connsiteY5-52" fmla="*/ 2926859 h 4143384"/>
                <a:gd name="connsiteX6-53" fmla="*/ 1714512 w 3429026"/>
                <a:gd name="connsiteY6-54" fmla="*/ 4143384 h 4143384"/>
                <a:gd name="connsiteX7-55" fmla="*/ 502169 w 3429026"/>
                <a:gd name="connsiteY7-56" fmla="*/ 2926858 h 4143384"/>
                <a:gd name="connsiteX8-57" fmla="*/ 1 w 3429026"/>
                <a:gd name="connsiteY8-58" fmla="*/ 1714514 h 4143384"/>
                <a:gd name="connsiteX9-59" fmla="*/ 0 w 3429026"/>
                <a:gd name="connsiteY9-60" fmla="*/ 1714511 h 4143384"/>
                <a:gd name="connsiteX0-61" fmla="*/ 0 w 3429026"/>
                <a:gd name="connsiteY0-62" fmla="*/ 1714511 h 4143384"/>
                <a:gd name="connsiteX1-63" fmla="*/ 502171 w 3429026"/>
                <a:gd name="connsiteY1-64" fmla="*/ 502168 h 4143384"/>
                <a:gd name="connsiteX2-65" fmla="*/ 1714515 w 3429026"/>
                <a:gd name="connsiteY2-66" fmla="*/ 1 h 4143384"/>
                <a:gd name="connsiteX3-67" fmla="*/ 2926858 w 3429026"/>
                <a:gd name="connsiteY3-68" fmla="*/ 502172 h 4143384"/>
                <a:gd name="connsiteX4-69" fmla="*/ 3429025 w 3429026"/>
                <a:gd name="connsiteY4-70" fmla="*/ 1714516 h 4143384"/>
                <a:gd name="connsiteX5-71" fmla="*/ 2926856 w 3429026"/>
                <a:gd name="connsiteY5-72" fmla="*/ 2926859 h 4143384"/>
                <a:gd name="connsiteX6-73" fmla="*/ 1714512 w 3429026"/>
                <a:gd name="connsiteY6-74" fmla="*/ 4143384 h 4143384"/>
                <a:gd name="connsiteX7-75" fmla="*/ 502169 w 3429026"/>
                <a:gd name="connsiteY7-76" fmla="*/ 2926858 h 4143384"/>
                <a:gd name="connsiteX8-77" fmla="*/ 1 w 3429026"/>
                <a:gd name="connsiteY8-78" fmla="*/ 1714514 h 4143384"/>
                <a:gd name="connsiteX9-79" fmla="*/ 0 w 3429026"/>
                <a:gd name="connsiteY9-80" fmla="*/ 1714511 h 4143384"/>
                <a:gd name="connsiteX0-81" fmla="*/ 0 w 3429026"/>
                <a:gd name="connsiteY0-82" fmla="*/ 1714511 h 4168108"/>
                <a:gd name="connsiteX1-83" fmla="*/ 502171 w 3429026"/>
                <a:gd name="connsiteY1-84" fmla="*/ 502168 h 4168108"/>
                <a:gd name="connsiteX2-85" fmla="*/ 1714515 w 3429026"/>
                <a:gd name="connsiteY2-86" fmla="*/ 1 h 4168108"/>
                <a:gd name="connsiteX3-87" fmla="*/ 2926858 w 3429026"/>
                <a:gd name="connsiteY3-88" fmla="*/ 502172 h 4168108"/>
                <a:gd name="connsiteX4-89" fmla="*/ 3429025 w 3429026"/>
                <a:gd name="connsiteY4-90" fmla="*/ 1714516 h 4168108"/>
                <a:gd name="connsiteX5-91" fmla="*/ 2926856 w 3429026"/>
                <a:gd name="connsiteY5-92" fmla="*/ 2926859 h 4168108"/>
                <a:gd name="connsiteX6-93" fmla="*/ 1714512 w 3429026"/>
                <a:gd name="connsiteY6-94" fmla="*/ 4143384 h 4168108"/>
                <a:gd name="connsiteX7-95" fmla="*/ 502169 w 3429026"/>
                <a:gd name="connsiteY7-96" fmla="*/ 2926858 h 4168108"/>
                <a:gd name="connsiteX8-97" fmla="*/ 1 w 3429026"/>
                <a:gd name="connsiteY8-98" fmla="*/ 1714514 h 4168108"/>
                <a:gd name="connsiteX9-99" fmla="*/ 0 w 3429026"/>
                <a:gd name="connsiteY9-100" fmla="*/ 1714511 h 4168108"/>
                <a:gd name="connsiteX0-101" fmla="*/ 0 w 3429026"/>
                <a:gd name="connsiteY0-102" fmla="*/ 1714511 h 4271910"/>
                <a:gd name="connsiteX1-103" fmla="*/ 502171 w 3429026"/>
                <a:gd name="connsiteY1-104" fmla="*/ 502168 h 4271910"/>
                <a:gd name="connsiteX2-105" fmla="*/ 1714515 w 3429026"/>
                <a:gd name="connsiteY2-106" fmla="*/ 1 h 4271910"/>
                <a:gd name="connsiteX3-107" fmla="*/ 2926858 w 3429026"/>
                <a:gd name="connsiteY3-108" fmla="*/ 502172 h 4271910"/>
                <a:gd name="connsiteX4-109" fmla="*/ 3429025 w 3429026"/>
                <a:gd name="connsiteY4-110" fmla="*/ 1714516 h 4271910"/>
                <a:gd name="connsiteX5-111" fmla="*/ 2926856 w 3429026"/>
                <a:gd name="connsiteY5-112" fmla="*/ 2926859 h 4271910"/>
                <a:gd name="connsiteX6-113" fmla="*/ 1714512 w 3429026"/>
                <a:gd name="connsiteY6-114" fmla="*/ 4143384 h 4271910"/>
                <a:gd name="connsiteX7-115" fmla="*/ 502169 w 3429026"/>
                <a:gd name="connsiteY7-116" fmla="*/ 2926858 h 4271910"/>
                <a:gd name="connsiteX8-117" fmla="*/ 1 w 3429026"/>
                <a:gd name="connsiteY8-118" fmla="*/ 1714514 h 4271910"/>
                <a:gd name="connsiteX9-119" fmla="*/ 0 w 3429026"/>
                <a:gd name="connsiteY9-120" fmla="*/ 1714511 h 4271910"/>
                <a:gd name="connsiteX0-121" fmla="*/ 0 w 3429026"/>
                <a:gd name="connsiteY0-122" fmla="*/ 1714511 h 4271910"/>
                <a:gd name="connsiteX1-123" fmla="*/ 502171 w 3429026"/>
                <a:gd name="connsiteY1-124" fmla="*/ 502168 h 4271910"/>
                <a:gd name="connsiteX2-125" fmla="*/ 1714515 w 3429026"/>
                <a:gd name="connsiteY2-126" fmla="*/ 1 h 4271910"/>
                <a:gd name="connsiteX3-127" fmla="*/ 2926858 w 3429026"/>
                <a:gd name="connsiteY3-128" fmla="*/ 502172 h 4271910"/>
                <a:gd name="connsiteX4-129" fmla="*/ 3429025 w 3429026"/>
                <a:gd name="connsiteY4-130" fmla="*/ 1714516 h 4271910"/>
                <a:gd name="connsiteX5-131" fmla="*/ 2926856 w 3429026"/>
                <a:gd name="connsiteY5-132" fmla="*/ 2926859 h 4271910"/>
                <a:gd name="connsiteX6-133" fmla="*/ 1714512 w 3429026"/>
                <a:gd name="connsiteY6-134" fmla="*/ 4143384 h 4271910"/>
                <a:gd name="connsiteX7-135" fmla="*/ 502169 w 3429026"/>
                <a:gd name="connsiteY7-136" fmla="*/ 2926858 h 4271910"/>
                <a:gd name="connsiteX8-137" fmla="*/ 1 w 3429026"/>
                <a:gd name="connsiteY8-138" fmla="*/ 1714514 h 4271910"/>
                <a:gd name="connsiteX9-139" fmla="*/ 0 w 3429026"/>
                <a:gd name="connsiteY9-140" fmla="*/ 1714511 h 4271910"/>
                <a:gd name="connsiteX0-141" fmla="*/ 0 w 3429026"/>
                <a:gd name="connsiteY0-142" fmla="*/ 1714511 h 4271910"/>
                <a:gd name="connsiteX1-143" fmla="*/ 502171 w 3429026"/>
                <a:gd name="connsiteY1-144" fmla="*/ 502168 h 4271910"/>
                <a:gd name="connsiteX2-145" fmla="*/ 1714515 w 3429026"/>
                <a:gd name="connsiteY2-146" fmla="*/ 1 h 4271910"/>
                <a:gd name="connsiteX3-147" fmla="*/ 2926858 w 3429026"/>
                <a:gd name="connsiteY3-148" fmla="*/ 502172 h 4271910"/>
                <a:gd name="connsiteX4-149" fmla="*/ 3429025 w 3429026"/>
                <a:gd name="connsiteY4-150" fmla="*/ 1714516 h 4271910"/>
                <a:gd name="connsiteX5-151" fmla="*/ 2926856 w 3429026"/>
                <a:gd name="connsiteY5-152" fmla="*/ 2926859 h 4271910"/>
                <a:gd name="connsiteX6-153" fmla="*/ 1714512 w 3429026"/>
                <a:gd name="connsiteY6-154" fmla="*/ 4143384 h 4271910"/>
                <a:gd name="connsiteX7-155" fmla="*/ 716451 w 3429026"/>
                <a:gd name="connsiteY7-156" fmla="*/ 2926858 h 4271910"/>
                <a:gd name="connsiteX8-157" fmla="*/ 1 w 3429026"/>
                <a:gd name="connsiteY8-158" fmla="*/ 1714514 h 4271910"/>
                <a:gd name="connsiteX9-159" fmla="*/ 0 w 3429026"/>
                <a:gd name="connsiteY9-160" fmla="*/ 1714511 h 4271910"/>
                <a:gd name="connsiteX0-161" fmla="*/ 0 w 3429026"/>
                <a:gd name="connsiteY0-162" fmla="*/ 1714511 h 4271910"/>
                <a:gd name="connsiteX1-163" fmla="*/ 502171 w 3429026"/>
                <a:gd name="connsiteY1-164" fmla="*/ 502168 h 4271910"/>
                <a:gd name="connsiteX2-165" fmla="*/ 1714515 w 3429026"/>
                <a:gd name="connsiteY2-166" fmla="*/ 1 h 4271910"/>
                <a:gd name="connsiteX3-167" fmla="*/ 2926858 w 3429026"/>
                <a:gd name="connsiteY3-168" fmla="*/ 502172 h 4271910"/>
                <a:gd name="connsiteX4-169" fmla="*/ 3429025 w 3429026"/>
                <a:gd name="connsiteY4-170" fmla="*/ 1714516 h 4271910"/>
                <a:gd name="connsiteX5-171" fmla="*/ 2712510 w 3429026"/>
                <a:gd name="connsiteY5-172" fmla="*/ 2926859 h 4271910"/>
                <a:gd name="connsiteX6-173" fmla="*/ 1714512 w 3429026"/>
                <a:gd name="connsiteY6-174" fmla="*/ 4143384 h 4271910"/>
                <a:gd name="connsiteX7-175" fmla="*/ 716451 w 3429026"/>
                <a:gd name="connsiteY7-176" fmla="*/ 2926858 h 4271910"/>
                <a:gd name="connsiteX8-177" fmla="*/ 1 w 3429026"/>
                <a:gd name="connsiteY8-178" fmla="*/ 1714514 h 4271910"/>
                <a:gd name="connsiteX9-179" fmla="*/ 0 w 3429026"/>
                <a:gd name="connsiteY9-180" fmla="*/ 1714511 h 4271910"/>
                <a:gd name="connsiteX0-181" fmla="*/ 0 w 3429026"/>
                <a:gd name="connsiteY0-182" fmla="*/ 1714511 h 4271910"/>
                <a:gd name="connsiteX1-183" fmla="*/ 502171 w 3429026"/>
                <a:gd name="connsiteY1-184" fmla="*/ 502168 h 4271910"/>
                <a:gd name="connsiteX2-185" fmla="*/ 1714515 w 3429026"/>
                <a:gd name="connsiteY2-186" fmla="*/ 1 h 4271910"/>
                <a:gd name="connsiteX3-187" fmla="*/ 2926858 w 3429026"/>
                <a:gd name="connsiteY3-188" fmla="*/ 502172 h 4271910"/>
                <a:gd name="connsiteX4-189" fmla="*/ 3429025 w 3429026"/>
                <a:gd name="connsiteY4-190" fmla="*/ 1714516 h 4271910"/>
                <a:gd name="connsiteX5-191" fmla="*/ 2712510 w 3429026"/>
                <a:gd name="connsiteY5-192" fmla="*/ 2926859 h 4271910"/>
                <a:gd name="connsiteX6-193" fmla="*/ 1714512 w 3429026"/>
                <a:gd name="connsiteY6-194" fmla="*/ 4143384 h 4271910"/>
                <a:gd name="connsiteX7-195" fmla="*/ 716451 w 3429026"/>
                <a:gd name="connsiteY7-196" fmla="*/ 2926858 h 4271910"/>
                <a:gd name="connsiteX8-197" fmla="*/ 1 w 3429026"/>
                <a:gd name="connsiteY8-198" fmla="*/ 1714514 h 4271910"/>
                <a:gd name="connsiteX9-199" fmla="*/ 0 w 3429026"/>
                <a:gd name="connsiteY9-200" fmla="*/ 1714511 h 4271910"/>
                <a:gd name="connsiteX0-201" fmla="*/ 0 w 3429026"/>
                <a:gd name="connsiteY0-202" fmla="*/ 1714511 h 4271910"/>
                <a:gd name="connsiteX1-203" fmla="*/ 502171 w 3429026"/>
                <a:gd name="connsiteY1-204" fmla="*/ 502168 h 4271910"/>
                <a:gd name="connsiteX2-205" fmla="*/ 1714515 w 3429026"/>
                <a:gd name="connsiteY2-206" fmla="*/ 1 h 4271910"/>
                <a:gd name="connsiteX3-207" fmla="*/ 2926858 w 3429026"/>
                <a:gd name="connsiteY3-208" fmla="*/ 502172 h 4271910"/>
                <a:gd name="connsiteX4-209" fmla="*/ 3429025 w 3429026"/>
                <a:gd name="connsiteY4-210" fmla="*/ 1714516 h 4271910"/>
                <a:gd name="connsiteX5-211" fmla="*/ 2712510 w 3429026"/>
                <a:gd name="connsiteY5-212" fmla="*/ 2926859 h 4271910"/>
                <a:gd name="connsiteX6-213" fmla="*/ 1714512 w 3429026"/>
                <a:gd name="connsiteY6-214" fmla="*/ 4143384 h 4271910"/>
                <a:gd name="connsiteX7-215" fmla="*/ 716451 w 3429026"/>
                <a:gd name="connsiteY7-216" fmla="*/ 2926858 h 4271910"/>
                <a:gd name="connsiteX8-217" fmla="*/ 1 w 3429026"/>
                <a:gd name="connsiteY8-218" fmla="*/ 1714514 h 4271910"/>
                <a:gd name="connsiteX9-219" fmla="*/ 0 w 3429026"/>
                <a:gd name="connsiteY9-220" fmla="*/ 1714511 h 4271910"/>
                <a:gd name="connsiteX0-221" fmla="*/ 0 w 3429026"/>
                <a:gd name="connsiteY0-222" fmla="*/ 1714511 h 4271910"/>
                <a:gd name="connsiteX1-223" fmla="*/ 502171 w 3429026"/>
                <a:gd name="connsiteY1-224" fmla="*/ 502168 h 4271910"/>
                <a:gd name="connsiteX2-225" fmla="*/ 1714515 w 3429026"/>
                <a:gd name="connsiteY2-226" fmla="*/ 1 h 4271910"/>
                <a:gd name="connsiteX3-227" fmla="*/ 2926858 w 3429026"/>
                <a:gd name="connsiteY3-228" fmla="*/ 502172 h 4271910"/>
                <a:gd name="connsiteX4-229" fmla="*/ 3429025 w 3429026"/>
                <a:gd name="connsiteY4-230" fmla="*/ 1714516 h 4271910"/>
                <a:gd name="connsiteX5-231" fmla="*/ 2712510 w 3429026"/>
                <a:gd name="connsiteY5-232" fmla="*/ 2926859 h 4271910"/>
                <a:gd name="connsiteX6-233" fmla="*/ 1714512 w 3429026"/>
                <a:gd name="connsiteY6-234" fmla="*/ 4143384 h 4271910"/>
                <a:gd name="connsiteX7-235" fmla="*/ 594531 w 3429026"/>
                <a:gd name="connsiteY7-236" fmla="*/ 2957338 h 4271910"/>
                <a:gd name="connsiteX8-237" fmla="*/ 1 w 3429026"/>
                <a:gd name="connsiteY8-238" fmla="*/ 1714514 h 4271910"/>
                <a:gd name="connsiteX9-239" fmla="*/ 0 w 3429026"/>
                <a:gd name="connsiteY9-240" fmla="*/ 1714511 h 4271910"/>
                <a:gd name="connsiteX0-241" fmla="*/ 0 w 3429026"/>
                <a:gd name="connsiteY0-242" fmla="*/ 1714511 h 4271910"/>
                <a:gd name="connsiteX1-243" fmla="*/ 502171 w 3429026"/>
                <a:gd name="connsiteY1-244" fmla="*/ 502168 h 4271910"/>
                <a:gd name="connsiteX2-245" fmla="*/ 1714515 w 3429026"/>
                <a:gd name="connsiteY2-246" fmla="*/ 1 h 4271910"/>
                <a:gd name="connsiteX3-247" fmla="*/ 2926858 w 3429026"/>
                <a:gd name="connsiteY3-248" fmla="*/ 502172 h 4271910"/>
                <a:gd name="connsiteX4-249" fmla="*/ 3429025 w 3429026"/>
                <a:gd name="connsiteY4-250" fmla="*/ 1714516 h 4271910"/>
                <a:gd name="connsiteX5-251" fmla="*/ 2774416 w 3429026"/>
                <a:gd name="connsiteY5-252" fmla="*/ 2983049 h 4271910"/>
                <a:gd name="connsiteX6-253" fmla="*/ 1714512 w 3429026"/>
                <a:gd name="connsiteY6-254" fmla="*/ 4143384 h 4271910"/>
                <a:gd name="connsiteX7-255" fmla="*/ 594531 w 3429026"/>
                <a:gd name="connsiteY7-256" fmla="*/ 2957338 h 4271910"/>
                <a:gd name="connsiteX8-257" fmla="*/ 1 w 3429026"/>
                <a:gd name="connsiteY8-258" fmla="*/ 1714514 h 4271910"/>
                <a:gd name="connsiteX9-259" fmla="*/ 0 w 3429026"/>
                <a:gd name="connsiteY9-260" fmla="*/ 1714511 h 4271910"/>
                <a:gd name="connsiteX0-261" fmla="*/ 0 w 3429026"/>
                <a:gd name="connsiteY0-262" fmla="*/ 1714511 h 4261432"/>
                <a:gd name="connsiteX1-263" fmla="*/ 502171 w 3429026"/>
                <a:gd name="connsiteY1-264" fmla="*/ 502168 h 4261432"/>
                <a:gd name="connsiteX2-265" fmla="*/ 1714515 w 3429026"/>
                <a:gd name="connsiteY2-266" fmla="*/ 1 h 4261432"/>
                <a:gd name="connsiteX3-267" fmla="*/ 2926858 w 3429026"/>
                <a:gd name="connsiteY3-268" fmla="*/ 502172 h 4261432"/>
                <a:gd name="connsiteX4-269" fmla="*/ 3429025 w 3429026"/>
                <a:gd name="connsiteY4-270" fmla="*/ 1714516 h 4261432"/>
                <a:gd name="connsiteX5-271" fmla="*/ 2774416 w 3429026"/>
                <a:gd name="connsiteY5-272" fmla="*/ 2983049 h 4261432"/>
                <a:gd name="connsiteX6-273" fmla="*/ 1714512 w 3429026"/>
                <a:gd name="connsiteY6-274" fmla="*/ 4143384 h 4261432"/>
                <a:gd name="connsiteX7-275" fmla="*/ 594531 w 3429026"/>
                <a:gd name="connsiteY7-276" fmla="*/ 2957338 h 4261432"/>
                <a:gd name="connsiteX8-277" fmla="*/ 1 w 3429026"/>
                <a:gd name="connsiteY8-278" fmla="*/ 1714514 h 4261432"/>
                <a:gd name="connsiteX9-279" fmla="*/ 0 w 3429026"/>
                <a:gd name="connsiteY9-280" fmla="*/ 1714511 h 4261432"/>
                <a:gd name="connsiteX0-281" fmla="*/ 0 w 3429026"/>
                <a:gd name="connsiteY0-282" fmla="*/ 1714511 h 4194740"/>
                <a:gd name="connsiteX1-283" fmla="*/ 502171 w 3429026"/>
                <a:gd name="connsiteY1-284" fmla="*/ 502168 h 4194740"/>
                <a:gd name="connsiteX2-285" fmla="*/ 1714515 w 3429026"/>
                <a:gd name="connsiteY2-286" fmla="*/ 1 h 4194740"/>
                <a:gd name="connsiteX3-287" fmla="*/ 2926858 w 3429026"/>
                <a:gd name="connsiteY3-288" fmla="*/ 502172 h 4194740"/>
                <a:gd name="connsiteX4-289" fmla="*/ 3429025 w 3429026"/>
                <a:gd name="connsiteY4-290" fmla="*/ 1714516 h 4194740"/>
                <a:gd name="connsiteX5-291" fmla="*/ 2774416 w 3429026"/>
                <a:gd name="connsiteY5-292" fmla="*/ 2983049 h 4194740"/>
                <a:gd name="connsiteX6-293" fmla="*/ 1714512 w 3429026"/>
                <a:gd name="connsiteY6-294" fmla="*/ 4143384 h 4194740"/>
                <a:gd name="connsiteX7-295" fmla="*/ 594531 w 3429026"/>
                <a:gd name="connsiteY7-296" fmla="*/ 2957338 h 4194740"/>
                <a:gd name="connsiteX8-297" fmla="*/ 1 w 3429026"/>
                <a:gd name="connsiteY8-298" fmla="*/ 1714514 h 4194740"/>
                <a:gd name="connsiteX9-299" fmla="*/ 0 w 3429026"/>
                <a:gd name="connsiteY9-300" fmla="*/ 1714511 h 4194740"/>
                <a:gd name="connsiteX0-301" fmla="*/ 0 w 3429026"/>
                <a:gd name="connsiteY0-302" fmla="*/ 1714511 h 4194740"/>
                <a:gd name="connsiteX1-303" fmla="*/ 502171 w 3429026"/>
                <a:gd name="connsiteY1-304" fmla="*/ 502168 h 4194740"/>
                <a:gd name="connsiteX2-305" fmla="*/ 1714515 w 3429026"/>
                <a:gd name="connsiteY2-306" fmla="*/ 1 h 4194740"/>
                <a:gd name="connsiteX3-307" fmla="*/ 2926858 w 3429026"/>
                <a:gd name="connsiteY3-308" fmla="*/ 502172 h 4194740"/>
                <a:gd name="connsiteX4-309" fmla="*/ 3429025 w 3429026"/>
                <a:gd name="connsiteY4-310" fmla="*/ 1714516 h 4194740"/>
                <a:gd name="connsiteX5-311" fmla="*/ 2774416 w 3429026"/>
                <a:gd name="connsiteY5-312" fmla="*/ 2983049 h 4194740"/>
                <a:gd name="connsiteX6-313" fmla="*/ 1714512 w 3429026"/>
                <a:gd name="connsiteY6-314" fmla="*/ 4143384 h 4194740"/>
                <a:gd name="connsiteX7-315" fmla="*/ 594531 w 3429026"/>
                <a:gd name="connsiteY7-316" fmla="*/ 2957338 h 4194740"/>
                <a:gd name="connsiteX8-317" fmla="*/ 1 w 3429026"/>
                <a:gd name="connsiteY8-318" fmla="*/ 1714514 h 4194740"/>
                <a:gd name="connsiteX9-319" fmla="*/ 0 w 3429026"/>
                <a:gd name="connsiteY9-320" fmla="*/ 1714511 h 4194740"/>
                <a:gd name="connsiteX0-321" fmla="*/ 0 w 3429026"/>
                <a:gd name="connsiteY0-322" fmla="*/ 1714511 h 4412846"/>
                <a:gd name="connsiteX1-323" fmla="*/ 502171 w 3429026"/>
                <a:gd name="connsiteY1-324" fmla="*/ 502168 h 4412846"/>
                <a:gd name="connsiteX2-325" fmla="*/ 1714515 w 3429026"/>
                <a:gd name="connsiteY2-326" fmla="*/ 1 h 4412846"/>
                <a:gd name="connsiteX3-327" fmla="*/ 2926858 w 3429026"/>
                <a:gd name="connsiteY3-328" fmla="*/ 502172 h 4412846"/>
                <a:gd name="connsiteX4-329" fmla="*/ 3429025 w 3429026"/>
                <a:gd name="connsiteY4-330" fmla="*/ 1714516 h 4412846"/>
                <a:gd name="connsiteX5-331" fmla="*/ 2774416 w 3429026"/>
                <a:gd name="connsiteY5-332" fmla="*/ 2983049 h 4412846"/>
                <a:gd name="connsiteX6-333" fmla="*/ 1714512 w 3429026"/>
                <a:gd name="connsiteY6-334" fmla="*/ 4143384 h 4412846"/>
                <a:gd name="connsiteX7-335" fmla="*/ 594531 w 3429026"/>
                <a:gd name="connsiteY7-336" fmla="*/ 2957338 h 4412846"/>
                <a:gd name="connsiteX8-337" fmla="*/ 1 w 3429026"/>
                <a:gd name="connsiteY8-338" fmla="*/ 1714514 h 4412846"/>
                <a:gd name="connsiteX9-339" fmla="*/ 0 w 3429026"/>
                <a:gd name="connsiteY9-340" fmla="*/ 1714511 h 4412846"/>
                <a:gd name="connsiteX0-341" fmla="*/ 0 w 3429026"/>
                <a:gd name="connsiteY0-342" fmla="*/ 1714511 h 4208040"/>
                <a:gd name="connsiteX1-343" fmla="*/ 502171 w 3429026"/>
                <a:gd name="connsiteY1-344" fmla="*/ 502168 h 4208040"/>
                <a:gd name="connsiteX2-345" fmla="*/ 1714515 w 3429026"/>
                <a:gd name="connsiteY2-346" fmla="*/ 1 h 4208040"/>
                <a:gd name="connsiteX3-347" fmla="*/ 2926858 w 3429026"/>
                <a:gd name="connsiteY3-348" fmla="*/ 502172 h 4208040"/>
                <a:gd name="connsiteX4-349" fmla="*/ 3429025 w 3429026"/>
                <a:gd name="connsiteY4-350" fmla="*/ 1714516 h 4208040"/>
                <a:gd name="connsiteX5-351" fmla="*/ 2774416 w 3429026"/>
                <a:gd name="connsiteY5-352" fmla="*/ 2983049 h 4208040"/>
                <a:gd name="connsiteX6-353" fmla="*/ 1714512 w 3429026"/>
                <a:gd name="connsiteY6-354" fmla="*/ 4143384 h 4208040"/>
                <a:gd name="connsiteX7-355" fmla="*/ 594531 w 3429026"/>
                <a:gd name="connsiteY7-356" fmla="*/ 2957338 h 4208040"/>
                <a:gd name="connsiteX8-357" fmla="*/ 1 w 3429026"/>
                <a:gd name="connsiteY8-358" fmla="*/ 1714514 h 4208040"/>
                <a:gd name="connsiteX9-359" fmla="*/ 0 w 3429026"/>
                <a:gd name="connsiteY9-360" fmla="*/ 1714511 h 4208040"/>
                <a:gd name="connsiteX0-361" fmla="*/ 0 w 3429026"/>
                <a:gd name="connsiteY0-362" fmla="*/ 1714511 h 4273746"/>
                <a:gd name="connsiteX1-363" fmla="*/ 502171 w 3429026"/>
                <a:gd name="connsiteY1-364" fmla="*/ 502168 h 4273746"/>
                <a:gd name="connsiteX2-365" fmla="*/ 1714515 w 3429026"/>
                <a:gd name="connsiteY2-366" fmla="*/ 1 h 4273746"/>
                <a:gd name="connsiteX3-367" fmla="*/ 2926858 w 3429026"/>
                <a:gd name="connsiteY3-368" fmla="*/ 502172 h 4273746"/>
                <a:gd name="connsiteX4-369" fmla="*/ 3429025 w 3429026"/>
                <a:gd name="connsiteY4-370" fmla="*/ 1714516 h 4273746"/>
                <a:gd name="connsiteX5-371" fmla="*/ 2774416 w 3429026"/>
                <a:gd name="connsiteY5-372" fmla="*/ 2983049 h 4273746"/>
                <a:gd name="connsiteX6-373" fmla="*/ 1714512 w 3429026"/>
                <a:gd name="connsiteY6-374" fmla="*/ 4143384 h 4273746"/>
                <a:gd name="connsiteX7-375" fmla="*/ 594531 w 3429026"/>
                <a:gd name="connsiteY7-376" fmla="*/ 2957338 h 4273746"/>
                <a:gd name="connsiteX8-377" fmla="*/ 1 w 3429026"/>
                <a:gd name="connsiteY8-378" fmla="*/ 1714514 h 4273746"/>
                <a:gd name="connsiteX9-379" fmla="*/ 0 w 3429026"/>
                <a:gd name="connsiteY9-380" fmla="*/ 1714511 h 4273746"/>
                <a:gd name="connsiteX0-381" fmla="*/ 0 w 3429026"/>
                <a:gd name="connsiteY0-382" fmla="*/ 1714511 h 4290910"/>
                <a:gd name="connsiteX1-383" fmla="*/ 502171 w 3429026"/>
                <a:gd name="connsiteY1-384" fmla="*/ 502168 h 4290910"/>
                <a:gd name="connsiteX2-385" fmla="*/ 1714515 w 3429026"/>
                <a:gd name="connsiteY2-386" fmla="*/ 1 h 4290910"/>
                <a:gd name="connsiteX3-387" fmla="*/ 2926858 w 3429026"/>
                <a:gd name="connsiteY3-388" fmla="*/ 502172 h 4290910"/>
                <a:gd name="connsiteX4-389" fmla="*/ 3429025 w 3429026"/>
                <a:gd name="connsiteY4-390" fmla="*/ 1714516 h 4290910"/>
                <a:gd name="connsiteX5-391" fmla="*/ 2774416 w 3429026"/>
                <a:gd name="connsiteY5-392" fmla="*/ 2983049 h 4290910"/>
                <a:gd name="connsiteX6-393" fmla="*/ 1714512 w 3429026"/>
                <a:gd name="connsiteY6-394" fmla="*/ 4143384 h 4290910"/>
                <a:gd name="connsiteX7-395" fmla="*/ 594531 w 3429026"/>
                <a:gd name="connsiteY7-396" fmla="*/ 2957338 h 4290910"/>
                <a:gd name="connsiteX8-397" fmla="*/ 1 w 3429026"/>
                <a:gd name="connsiteY8-398" fmla="*/ 1714514 h 4290910"/>
                <a:gd name="connsiteX9-399" fmla="*/ 0 w 3429026"/>
                <a:gd name="connsiteY9-400" fmla="*/ 1714511 h 4290910"/>
                <a:gd name="connsiteX0-401" fmla="*/ 0 w 3429026"/>
                <a:gd name="connsiteY0-402" fmla="*/ 1714511 h 4290910"/>
                <a:gd name="connsiteX1-403" fmla="*/ 502171 w 3429026"/>
                <a:gd name="connsiteY1-404" fmla="*/ 502168 h 4290910"/>
                <a:gd name="connsiteX2-405" fmla="*/ 1714515 w 3429026"/>
                <a:gd name="connsiteY2-406" fmla="*/ 1 h 4290910"/>
                <a:gd name="connsiteX3-407" fmla="*/ 2926858 w 3429026"/>
                <a:gd name="connsiteY3-408" fmla="*/ 502172 h 4290910"/>
                <a:gd name="connsiteX4-409" fmla="*/ 3429025 w 3429026"/>
                <a:gd name="connsiteY4-410" fmla="*/ 1714516 h 4290910"/>
                <a:gd name="connsiteX5-411" fmla="*/ 2774416 w 3429026"/>
                <a:gd name="connsiteY5-412" fmla="*/ 2983049 h 4290910"/>
                <a:gd name="connsiteX6-413" fmla="*/ 1714512 w 3429026"/>
                <a:gd name="connsiteY6-414" fmla="*/ 4143384 h 4290910"/>
                <a:gd name="connsiteX7-415" fmla="*/ 594531 w 3429026"/>
                <a:gd name="connsiteY7-416" fmla="*/ 2957338 h 4290910"/>
                <a:gd name="connsiteX8-417" fmla="*/ 1 w 3429026"/>
                <a:gd name="connsiteY8-418" fmla="*/ 1714514 h 4290910"/>
                <a:gd name="connsiteX9-419" fmla="*/ 0 w 3429026"/>
                <a:gd name="connsiteY9-420" fmla="*/ 1714511 h 4290910"/>
                <a:gd name="connsiteX0-421" fmla="*/ 0 w 3429026"/>
                <a:gd name="connsiteY0-422" fmla="*/ 1714511 h 4290910"/>
                <a:gd name="connsiteX1-423" fmla="*/ 502171 w 3429026"/>
                <a:gd name="connsiteY1-424" fmla="*/ 502168 h 4290910"/>
                <a:gd name="connsiteX2-425" fmla="*/ 1714515 w 3429026"/>
                <a:gd name="connsiteY2-426" fmla="*/ 1 h 4290910"/>
                <a:gd name="connsiteX3-427" fmla="*/ 2926858 w 3429026"/>
                <a:gd name="connsiteY3-428" fmla="*/ 502172 h 4290910"/>
                <a:gd name="connsiteX4-429" fmla="*/ 3429025 w 3429026"/>
                <a:gd name="connsiteY4-430" fmla="*/ 1714516 h 4290910"/>
                <a:gd name="connsiteX5-431" fmla="*/ 2774416 w 3429026"/>
                <a:gd name="connsiteY5-432" fmla="*/ 2983049 h 4290910"/>
                <a:gd name="connsiteX6-433" fmla="*/ 1714512 w 3429026"/>
                <a:gd name="connsiteY6-434" fmla="*/ 4143384 h 4290910"/>
                <a:gd name="connsiteX7-435" fmla="*/ 594531 w 3429026"/>
                <a:gd name="connsiteY7-436" fmla="*/ 2957338 h 4290910"/>
                <a:gd name="connsiteX8-437" fmla="*/ 1 w 3429026"/>
                <a:gd name="connsiteY8-438" fmla="*/ 1714514 h 4290910"/>
                <a:gd name="connsiteX9-439" fmla="*/ 0 w 3429026"/>
                <a:gd name="connsiteY9-440" fmla="*/ 1714511 h 4290910"/>
                <a:gd name="connsiteX0-441" fmla="*/ 0 w 3429026"/>
                <a:gd name="connsiteY0-442" fmla="*/ 1714511 h 4351870"/>
                <a:gd name="connsiteX1-443" fmla="*/ 502171 w 3429026"/>
                <a:gd name="connsiteY1-444" fmla="*/ 502168 h 4351870"/>
                <a:gd name="connsiteX2-445" fmla="*/ 1714515 w 3429026"/>
                <a:gd name="connsiteY2-446" fmla="*/ 1 h 4351870"/>
                <a:gd name="connsiteX3-447" fmla="*/ 2926858 w 3429026"/>
                <a:gd name="connsiteY3-448" fmla="*/ 502172 h 4351870"/>
                <a:gd name="connsiteX4-449" fmla="*/ 3429025 w 3429026"/>
                <a:gd name="connsiteY4-450" fmla="*/ 1714516 h 4351870"/>
                <a:gd name="connsiteX5-451" fmla="*/ 2774416 w 3429026"/>
                <a:gd name="connsiteY5-452" fmla="*/ 2983049 h 4351870"/>
                <a:gd name="connsiteX6-453" fmla="*/ 1729752 w 3429026"/>
                <a:gd name="connsiteY6-454" fmla="*/ 4204344 h 4351870"/>
                <a:gd name="connsiteX7-455" fmla="*/ 594531 w 3429026"/>
                <a:gd name="connsiteY7-456" fmla="*/ 2957338 h 4351870"/>
                <a:gd name="connsiteX8-457" fmla="*/ 1 w 3429026"/>
                <a:gd name="connsiteY8-458" fmla="*/ 1714514 h 4351870"/>
                <a:gd name="connsiteX9-459" fmla="*/ 0 w 3429026"/>
                <a:gd name="connsiteY9-460" fmla="*/ 1714511 h 4351870"/>
                <a:gd name="connsiteX0-461" fmla="*/ 0 w 3429026"/>
                <a:gd name="connsiteY0-462" fmla="*/ 1714511 h 4334706"/>
                <a:gd name="connsiteX1-463" fmla="*/ 502171 w 3429026"/>
                <a:gd name="connsiteY1-464" fmla="*/ 502168 h 4334706"/>
                <a:gd name="connsiteX2-465" fmla="*/ 1714515 w 3429026"/>
                <a:gd name="connsiteY2-466" fmla="*/ 1 h 4334706"/>
                <a:gd name="connsiteX3-467" fmla="*/ 2926858 w 3429026"/>
                <a:gd name="connsiteY3-468" fmla="*/ 502172 h 4334706"/>
                <a:gd name="connsiteX4-469" fmla="*/ 3429025 w 3429026"/>
                <a:gd name="connsiteY4-470" fmla="*/ 1714516 h 4334706"/>
                <a:gd name="connsiteX5-471" fmla="*/ 2774416 w 3429026"/>
                <a:gd name="connsiteY5-472" fmla="*/ 2983049 h 4334706"/>
                <a:gd name="connsiteX6-473" fmla="*/ 1729752 w 3429026"/>
                <a:gd name="connsiteY6-474" fmla="*/ 4204344 h 4334706"/>
                <a:gd name="connsiteX7-475" fmla="*/ 594531 w 3429026"/>
                <a:gd name="connsiteY7-476" fmla="*/ 2957338 h 4334706"/>
                <a:gd name="connsiteX8-477" fmla="*/ 1 w 3429026"/>
                <a:gd name="connsiteY8-478" fmla="*/ 1714514 h 4334706"/>
                <a:gd name="connsiteX9-479" fmla="*/ 0 w 3429026"/>
                <a:gd name="connsiteY9-480" fmla="*/ 1714511 h 4334706"/>
                <a:gd name="connsiteX0-481" fmla="*/ 0 w 3429026"/>
                <a:gd name="connsiteY0-482" fmla="*/ 1714511 h 4334706"/>
                <a:gd name="connsiteX1-483" fmla="*/ 502171 w 3429026"/>
                <a:gd name="connsiteY1-484" fmla="*/ 502168 h 4334706"/>
                <a:gd name="connsiteX2-485" fmla="*/ 1714515 w 3429026"/>
                <a:gd name="connsiteY2-486" fmla="*/ 1 h 4334706"/>
                <a:gd name="connsiteX3-487" fmla="*/ 2926858 w 3429026"/>
                <a:gd name="connsiteY3-488" fmla="*/ 502172 h 4334706"/>
                <a:gd name="connsiteX4-489" fmla="*/ 3429025 w 3429026"/>
                <a:gd name="connsiteY4-490" fmla="*/ 1714516 h 4334706"/>
                <a:gd name="connsiteX5-491" fmla="*/ 2774416 w 3429026"/>
                <a:gd name="connsiteY5-492" fmla="*/ 2983049 h 4334706"/>
                <a:gd name="connsiteX6-493" fmla="*/ 1729752 w 3429026"/>
                <a:gd name="connsiteY6-494" fmla="*/ 4204344 h 4334706"/>
                <a:gd name="connsiteX7-495" fmla="*/ 594531 w 3429026"/>
                <a:gd name="connsiteY7-496" fmla="*/ 2957338 h 4334706"/>
                <a:gd name="connsiteX8-497" fmla="*/ 1 w 3429026"/>
                <a:gd name="connsiteY8-498" fmla="*/ 1714514 h 4334706"/>
                <a:gd name="connsiteX9-499" fmla="*/ 0 w 3429026"/>
                <a:gd name="connsiteY9-500" fmla="*/ 1714511 h 4334706"/>
                <a:gd name="connsiteX0-501" fmla="*/ 0 w 3429026"/>
                <a:gd name="connsiteY0-502" fmla="*/ 1714511 h 4334706"/>
                <a:gd name="connsiteX1-503" fmla="*/ 502171 w 3429026"/>
                <a:gd name="connsiteY1-504" fmla="*/ 502168 h 4334706"/>
                <a:gd name="connsiteX2-505" fmla="*/ 1714515 w 3429026"/>
                <a:gd name="connsiteY2-506" fmla="*/ 1 h 4334706"/>
                <a:gd name="connsiteX3-507" fmla="*/ 2926858 w 3429026"/>
                <a:gd name="connsiteY3-508" fmla="*/ 502172 h 4334706"/>
                <a:gd name="connsiteX4-509" fmla="*/ 3429025 w 3429026"/>
                <a:gd name="connsiteY4-510" fmla="*/ 1714516 h 4334706"/>
                <a:gd name="connsiteX5-511" fmla="*/ 2774416 w 3429026"/>
                <a:gd name="connsiteY5-512" fmla="*/ 2983049 h 4334706"/>
                <a:gd name="connsiteX6-513" fmla="*/ 1729752 w 3429026"/>
                <a:gd name="connsiteY6-514" fmla="*/ 4204344 h 4334706"/>
                <a:gd name="connsiteX7-515" fmla="*/ 594531 w 3429026"/>
                <a:gd name="connsiteY7-516" fmla="*/ 2957338 h 4334706"/>
                <a:gd name="connsiteX8-517" fmla="*/ 1 w 3429026"/>
                <a:gd name="connsiteY8-518" fmla="*/ 1714514 h 4334706"/>
                <a:gd name="connsiteX9-519" fmla="*/ 0 w 3429026"/>
                <a:gd name="connsiteY9-520" fmla="*/ 1714511 h 43347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3429026" h="4334706">
                  <a:moveTo>
                    <a:pt x="0" y="1714511"/>
                  </a:moveTo>
                  <a:cubicBezTo>
                    <a:pt x="1" y="1259794"/>
                    <a:pt x="180637" y="823701"/>
                    <a:pt x="502171" y="502168"/>
                  </a:cubicBezTo>
                  <a:cubicBezTo>
                    <a:pt x="823705" y="180635"/>
                    <a:pt x="1259798" y="0"/>
                    <a:pt x="1714515" y="1"/>
                  </a:cubicBezTo>
                  <a:cubicBezTo>
                    <a:pt x="2169232" y="2"/>
                    <a:pt x="2605325" y="180638"/>
                    <a:pt x="2926858" y="502172"/>
                  </a:cubicBezTo>
                  <a:cubicBezTo>
                    <a:pt x="3248391" y="823706"/>
                    <a:pt x="3429026" y="1259799"/>
                    <a:pt x="3429025" y="1714516"/>
                  </a:cubicBezTo>
                  <a:cubicBezTo>
                    <a:pt x="3429025" y="2169233"/>
                    <a:pt x="3126785" y="2616140"/>
                    <a:pt x="2774416" y="2983049"/>
                  </a:cubicBezTo>
                  <a:cubicBezTo>
                    <a:pt x="2491204" y="3398020"/>
                    <a:pt x="2607357" y="4334706"/>
                    <a:pt x="1729752" y="4204344"/>
                  </a:cubicBezTo>
                  <a:cubicBezTo>
                    <a:pt x="662645" y="4320420"/>
                    <a:pt x="882823" y="3372310"/>
                    <a:pt x="594531" y="2957338"/>
                  </a:cubicBezTo>
                  <a:cubicBezTo>
                    <a:pt x="306239" y="2542366"/>
                    <a:pt x="1" y="2169231"/>
                    <a:pt x="1" y="1714514"/>
                  </a:cubicBezTo>
                  <a:cubicBezTo>
                    <a:pt x="1" y="1714513"/>
                    <a:pt x="0" y="1714512"/>
                    <a:pt x="0" y="1714511"/>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sz="2000" b="1" dirty="0">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1" name="圆角矩形 20"/>
            <p:cNvSpPr/>
            <p:nvPr/>
          </p:nvSpPr>
          <p:spPr>
            <a:xfrm>
              <a:off x="3886" y="7180"/>
              <a:ext cx="1181" cy="253"/>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dirty="0">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2" name="圆角矩形 21"/>
            <p:cNvSpPr/>
            <p:nvPr/>
          </p:nvSpPr>
          <p:spPr>
            <a:xfrm>
              <a:off x="3748" y="7518"/>
              <a:ext cx="1488" cy="253"/>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3" name="圆角矩形 22"/>
            <p:cNvSpPr/>
            <p:nvPr/>
          </p:nvSpPr>
          <p:spPr>
            <a:xfrm>
              <a:off x="3886" y="7855"/>
              <a:ext cx="1181" cy="253"/>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24" name="圆角矩形 23"/>
            <p:cNvSpPr/>
            <p:nvPr/>
          </p:nvSpPr>
          <p:spPr>
            <a:xfrm>
              <a:off x="4091" y="8193"/>
              <a:ext cx="808" cy="253"/>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rtlCol="0" anchor="ctr"/>
            <a:lstStyle/>
            <a:p>
              <a:pPr algn="ctr"/>
              <a:endParaRPr lang="zh-CN" altLang="en-US">
                <a:solidFill>
                  <a:prstClr val="white"/>
                </a:solidFill>
                <a:latin typeface="Elsie" panose="02000000000000000000" charset="0"/>
                <a:ea typeface="Elsie" panose="02000000000000000000" charset="0"/>
                <a:cs typeface="Elsie" panose="02000000000000000000" charset="0"/>
                <a:sym typeface="Elsie" panose="02000000000000000000" charset="0"/>
              </a:endParaRPr>
            </a:p>
          </p:txBody>
        </p:sp>
      </p:grpSp>
      <p:grpSp>
        <p:nvGrpSpPr>
          <p:cNvPr id="25" name="组合 24"/>
          <p:cNvGrpSpPr/>
          <p:nvPr/>
        </p:nvGrpSpPr>
        <p:grpSpPr>
          <a:xfrm>
            <a:off x="2654013" y="3112840"/>
            <a:ext cx="1532679" cy="1733801"/>
            <a:chOff x="3786182" y="2928933"/>
            <a:chExt cx="1516734" cy="2311734"/>
          </a:xfrm>
        </p:grpSpPr>
        <p:cxnSp>
          <p:nvCxnSpPr>
            <p:cNvPr id="26" name="直接连接符 25"/>
            <p:cNvCxnSpPr/>
            <p:nvPr/>
          </p:nvCxnSpPr>
          <p:spPr>
            <a:xfrm>
              <a:off x="4581500" y="2928933"/>
              <a:ext cx="721416" cy="1588"/>
            </a:xfrm>
            <a:prstGeom prst="line">
              <a:avLst/>
            </a:prstGeom>
            <a:ln>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786182" y="5239079"/>
              <a:ext cx="801573"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3440015" y="4080139"/>
              <a:ext cx="23040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2606834" y="4345147"/>
            <a:ext cx="1588159" cy="722951"/>
            <a:chOff x="3786182" y="2928933"/>
            <a:chExt cx="1431570" cy="2311734"/>
          </a:xfrm>
        </p:grpSpPr>
        <p:cxnSp>
          <p:nvCxnSpPr>
            <p:cNvPr id="30" name="直接连接符 29"/>
            <p:cNvCxnSpPr/>
            <p:nvPr/>
          </p:nvCxnSpPr>
          <p:spPr>
            <a:xfrm>
              <a:off x="4857752" y="2928933"/>
              <a:ext cx="360000" cy="1588"/>
            </a:xfrm>
            <a:prstGeom prst="line">
              <a:avLst/>
            </a:prstGeom>
            <a:ln>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786182" y="5239079"/>
              <a:ext cx="10800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3706546" y="4080139"/>
              <a:ext cx="23040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956687" y="1126122"/>
            <a:ext cx="6096000" cy="707887"/>
          </a:xfrm>
          <a:prstGeom prst="rect">
            <a:avLst/>
          </a:prstGeom>
        </p:spPr>
        <p:txBody>
          <a:bodyPr lIns="91438" tIns="45719" rIns="91438" bIns="45719">
            <a:spAutoFit/>
          </a:bodyPr>
          <a:lstStyle/>
          <a:p>
            <a:pPr algn="ctr" fontAlgn="base">
              <a:spcBef>
                <a:spcPct val="0"/>
              </a:spcBef>
              <a:spcAft>
                <a:spcPct val="0"/>
              </a:spcAft>
            </a:pPr>
            <a:r>
              <a:rPr lang="en-US" altLang="vi-VN" sz="4000" b="1" i="1" u="sng">
                <a:solidFill>
                  <a:srgbClr val="FF0000"/>
                </a:solidFill>
                <a:latin typeface="Times New Roman" panose="02020603050405020304" pitchFamily="18" charset="0"/>
              </a:rPr>
              <a:t>GHI NHỚ</a:t>
            </a:r>
          </a:p>
        </p:txBody>
      </p:sp>
      <p:sp>
        <p:nvSpPr>
          <p:cNvPr id="2" name="Rectangle 1"/>
          <p:cNvSpPr/>
          <p:nvPr/>
        </p:nvSpPr>
        <p:spPr>
          <a:xfrm>
            <a:off x="4194992" y="907082"/>
            <a:ext cx="7228184" cy="1569660"/>
          </a:xfrm>
          <a:prstGeom prst="rect">
            <a:avLst/>
          </a:prstGeom>
        </p:spPr>
        <p:txBody>
          <a:bodyPr wrap="square" lIns="91438" tIns="45719" rIns="91438" bIns="45719">
            <a:spAutoFit/>
          </a:bodyPr>
          <a:lstStyle/>
          <a:p>
            <a:pPr marL="285744" indent="-285744">
              <a:buFont typeface="Wingdings" pitchFamily="2" charset="2"/>
              <a:buChar char="§"/>
            </a:pPr>
            <a:r>
              <a:rPr lang="vi-VN" sz="2400" i="1">
                <a:latin typeface="+mj-lt"/>
              </a:rPr>
              <a:t>Nghị luận về một sự việc, hiện tượng trong đời sống xã hội là bàn về một sự việc, hiện tượng có ý nghĩa đối với xã hội, đáng khen, nắng che hay có vấn đề đáng suy nghĩ</a:t>
            </a:r>
          </a:p>
        </p:txBody>
      </p:sp>
      <p:sp>
        <p:nvSpPr>
          <p:cNvPr id="3" name="Rectangle 2"/>
          <p:cNvSpPr/>
          <p:nvPr/>
        </p:nvSpPr>
        <p:spPr>
          <a:xfrm>
            <a:off x="4443309" y="2768876"/>
            <a:ext cx="6993516" cy="1938992"/>
          </a:xfrm>
          <a:prstGeom prst="rect">
            <a:avLst/>
          </a:prstGeom>
        </p:spPr>
        <p:txBody>
          <a:bodyPr wrap="square" lIns="91438" tIns="45719" rIns="91438" bIns="45719">
            <a:spAutoFit/>
          </a:bodyPr>
          <a:lstStyle/>
          <a:p>
            <a:pPr marL="342891" indent="-342891">
              <a:buFont typeface="Wingdings" pitchFamily="2" charset="2"/>
              <a:buChar char="§"/>
            </a:pPr>
            <a:r>
              <a:rPr lang="vi-VN" sz="2400" i="1">
                <a:latin typeface="+mj-lt"/>
              </a:rPr>
              <a:t>Yêu cầu về nội dung của bài nghị luận này là phải nêu rõ được sự việc, hiện tượng có vấn đề, phân tích mặt say, mặt đúng, mặt lợi, mặt hại của nó, chị ra nguyên nhân và bày tỏ thái độ, ý kiến nhận định của người viết</a:t>
            </a:r>
            <a:endParaRPr lang="en-US" sz="2400" i="1">
              <a:latin typeface="+mj-lt"/>
            </a:endParaRPr>
          </a:p>
        </p:txBody>
      </p:sp>
      <p:sp>
        <p:nvSpPr>
          <p:cNvPr id="4" name="Rectangle 3"/>
          <p:cNvSpPr/>
          <p:nvPr/>
        </p:nvSpPr>
        <p:spPr>
          <a:xfrm>
            <a:off x="4030385" y="5068254"/>
            <a:ext cx="6682855" cy="1200329"/>
          </a:xfrm>
          <a:prstGeom prst="rect">
            <a:avLst/>
          </a:prstGeom>
        </p:spPr>
        <p:txBody>
          <a:bodyPr wrap="square" lIns="91438" tIns="45719" rIns="91438" bIns="45719">
            <a:spAutoFit/>
          </a:bodyPr>
          <a:lstStyle/>
          <a:p>
            <a:pPr marL="342891" indent="-342891">
              <a:buFont typeface="Wingdings" pitchFamily="2" charset="2"/>
              <a:buChar char="§"/>
            </a:pPr>
            <a:r>
              <a:rPr lang="vi-VN" sz="2400" i="1">
                <a:latin typeface="+mj-lt"/>
              </a:rPr>
              <a:t>Về hình thức, bài viết phải có bố cục mạch </a:t>
            </a:r>
            <a:r>
              <a:rPr lang="vi-VN" sz="2400" i="1" smtClean="0">
                <a:latin typeface="+mj-lt"/>
              </a:rPr>
              <a:t>lạc</a:t>
            </a:r>
            <a:r>
              <a:rPr lang="en-US" sz="2400" i="1" smtClean="0">
                <a:latin typeface="+mj-lt"/>
              </a:rPr>
              <a:t>,</a:t>
            </a:r>
            <a:r>
              <a:rPr lang="vi-VN" sz="2400" i="1" smtClean="0">
                <a:latin typeface="+mj-lt"/>
              </a:rPr>
              <a:t> </a:t>
            </a:r>
            <a:r>
              <a:rPr lang="vi-VN" sz="2400" i="1">
                <a:latin typeface="+mj-lt"/>
              </a:rPr>
              <a:t>có luận điểm rõ </a:t>
            </a:r>
            <a:r>
              <a:rPr lang="vi-VN" sz="2400" i="1" smtClean="0">
                <a:latin typeface="+mj-lt"/>
              </a:rPr>
              <a:t>ràng</a:t>
            </a:r>
            <a:r>
              <a:rPr lang="en-US" sz="2400" i="1" smtClean="0">
                <a:latin typeface="+mj-lt"/>
              </a:rPr>
              <a:t>,</a:t>
            </a:r>
            <a:r>
              <a:rPr lang="vi-VN" sz="2400" i="1" smtClean="0">
                <a:latin typeface="+mj-lt"/>
              </a:rPr>
              <a:t> </a:t>
            </a:r>
            <a:r>
              <a:rPr lang="vi-VN" sz="2400" i="1">
                <a:latin typeface="+mj-lt"/>
              </a:rPr>
              <a:t>luận cứ xác </a:t>
            </a:r>
            <a:r>
              <a:rPr lang="vi-VN" sz="2400" i="1" smtClean="0">
                <a:latin typeface="+mj-lt"/>
              </a:rPr>
              <a:t>thực</a:t>
            </a:r>
            <a:r>
              <a:rPr lang="en-US" sz="2400" i="1" smtClean="0">
                <a:latin typeface="+mj-lt"/>
              </a:rPr>
              <a:t>,</a:t>
            </a:r>
            <a:r>
              <a:rPr lang="vi-VN" sz="2400" i="1" smtClean="0">
                <a:latin typeface="+mj-lt"/>
              </a:rPr>
              <a:t> </a:t>
            </a:r>
            <a:r>
              <a:rPr lang="vi-VN" sz="2400" i="1">
                <a:latin typeface="+mj-lt"/>
              </a:rPr>
              <a:t>phép lập luận phù </a:t>
            </a:r>
            <a:r>
              <a:rPr lang="vi-VN" sz="2400" i="1" smtClean="0">
                <a:latin typeface="+mj-lt"/>
              </a:rPr>
              <a:t>hợp</a:t>
            </a:r>
            <a:r>
              <a:rPr lang="en-US" sz="2400" i="1" smtClean="0">
                <a:latin typeface="+mj-lt"/>
              </a:rPr>
              <a:t>,</a:t>
            </a:r>
            <a:r>
              <a:rPr lang="vi-VN" sz="2400" i="1" smtClean="0">
                <a:latin typeface="+mj-lt"/>
              </a:rPr>
              <a:t> </a:t>
            </a:r>
            <a:r>
              <a:rPr lang="vi-VN" sz="2400" i="1">
                <a:latin typeface="+mj-lt"/>
              </a:rPr>
              <a:t>lời văn chính xác sống động</a:t>
            </a:r>
          </a:p>
        </p:txBody>
      </p:sp>
    </p:spTree>
    <p:extLst>
      <p:ext uri="{BB962C8B-B14F-4D97-AF65-F5344CB8AC3E}">
        <p14:creationId xmlns:p14="http://schemas.microsoft.com/office/powerpoint/2010/main" val="1438649445"/>
      </p:ext>
    </p:extLst>
  </p:cSld>
  <p:clrMapOvr>
    <a:masterClrMapping/>
  </p:clrMapOvr>
  <mc:AlternateContent xmlns:mc="http://schemas.openxmlformats.org/markup-compatibility/2006" xmlns:p14="http://schemas.microsoft.com/office/powerpoint/2010/main">
    <mc:Choice Requires="p14">
      <p:transition spd="slow" p14:dur="1250" advClick="0" advTm="0">
        <p:fad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l="9780" t="18150" r="48768" b="11900"/>
          <a:stretch>
            <a:fillRect/>
          </a:stretch>
        </p:blipFill>
        <p:spPr>
          <a:xfrm>
            <a:off x="-4004443" y="-1"/>
            <a:ext cx="7662043" cy="6858001"/>
          </a:xfrm>
          <a:prstGeom prst="rect">
            <a:avLst/>
          </a:prstGeom>
        </p:spPr>
      </p:pic>
      <p:grpSp>
        <p:nvGrpSpPr>
          <p:cNvPr id="7" name="组合 1"/>
          <p:cNvGrpSpPr/>
          <p:nvPr/>
        </p:nvGrpSpPr>
        <p:grpSpPr>
          <a:xfrm>
            <a:off x="109964" y="1219306"/>
            <a:ext cx="2223333" cy="3952181"/>
            <a:chOff x="4176869" y="-97139"/>
            <a:chExt cx="6197360" cy="3951583"/>
          </a:xfrm>
        </p:grpSpPr>
        <p:sp>
          <p:nvSpPr>
            <p:cNvPr id="8" name="MH_Entry_2"/>
            <p:cNvSpPr>
              <a:spLocks noChangeArrowheads="1"/>
            </p:cNvSpPr>
            <p:nvPr>
              <p:custDataLst>
                <p:tags r:id="rId1"/>
              </p:custDataLst>
            </p:nvPr>
          </p:nvSpPr>
          <p:spPr bwMode="auto">
            <a:xfrm>
              <a:off x="5856311" y="137066"/>
              <a:ext cx="4517918" cy="371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en-US" altLang="zh-CN" sz="2800" i="1" smtClean="0">
                  <a:solidFill>
                    <a:srgbClr val="628545"/>
                  </a:solidFill>
                  <a:latin typeface="Elsie" panose="02000000000000000000" charset="0"/>
                  <a:ea typeface="Elsie" panose="02000000000000000000" charset="0"/>
                  <a:cs typeface="+mn-ea"/>
                  <a:sym typeface="Elsie" panose="02000000000000000000" charset="0"/>
                </a:rPr>
                <a:t>LUYỆN TẬP</a:t>
              </a:r>
            </a:p>
            <a:p>
              <a:pPr>
                <a:buFont typeface="Arial" panose="020B0604020202020204" pitchFamily="34" charset="0"/>
                <a:buNone/>
              </a:pPr>
              <a:endParaRPr lang="en-US" altLang="zh-CN" sz="2800" i="1">
                <a:solidFill>
                  <a:srgbClr val="628545"/>
                </a:solidFill>
                <a:latin typeface="Elsie" panose="02000000000000000000" charset="0"/>
                <a:ea typeface="Elsie" panose="02000000000000000000" charset="0"/>
                <a:cs typeface="+mn-ea"/>
                <a:sym typeface="Elsie" panose="02000000000000000000" charset="0"/>
              </a:endParaRPr>
            </a:p>
            <a:p>
              <a:pPr>
                <a:buFont typeface="Arial" panose="020B0604020202020204" pitchFamily="34" charset="0"/>
                <a:buNone/>
              </a:pPr>
              <a:endParaRPr lang="en-US" altLang="zh-CN" sz="2800" i="1" smtClean="0">
                <a:solidFill>
                  <a:srgbClr val="628545"/>
                </a:solidFill>
                <a:latin typeface="Elsie" panose="02000000000000000000" charset="0"/>
                <a:ea typeface="Elsie" panose="02000000000000000000" charset="0"/>
                <a:cs typeface="+mn-ea"/>
                <a:sym typeface="Elsie" panose="02000000000000000000" charset="0"/>
              </a:endParaRPr>
            </a:p>
            <a:p>
              <a:pPr>
                <a:buFont typeface="Arial" panose="020B0604020202020204" pitchFamily="34" charset="0"/>
                <a:buNone/>
              </a:pPr>
              <a:endParaRPr lang="en-US" altLang="zh-CN" sz="2800" i="1">
                <a:solidFill>
                  <a:srgbClr val="628545"/>
                </a:solidFill>
                <a:latin typeface="Elsie" panose="02000000000000000000" charset="0"/>
                <a:ea typeface="Elsie" panose="02000000000000000000" charset="0"/>
                <a:cs typeface="+mn-ea"/>
                <a:sym typeface="Elsie" panose="02000000000000000000" charset="0"/>
              </a:endParaRPr>
            </a:p>
            <a:p>
              <a:pPr>
                <a:buFont typeface="Arial" panose="020B0604020202020204" pitchFamily="34" charset="0"/>
                <a:buNone/>
              </a:pPr>
              <a:endParaRPr lang="en-US" altLang="zh-CN" sz="2800" i="1" smtClean="0">
                <a:solidFill>
                  <a:srgbClr val="628545"/>
                </a:solidFill>
                <a:latin typeface="Elsie" panose="02000000000000000000" charset="0"/>
                <a:ea typeface="Elsie" panose="02000000000000000000" charset="0"/>
                <a:cs typeface="+mn-ea"/>
                <a:sym typeface="Elsie" panose="02000000000000000000" charset="0"/>
              </a:endParaRPr>
            </a:p>
            <a:p>
              <a:pPr>
                <a:buFont typeface="Arial" panose="020B0604020202020204" pitchFamily="34" charset="0"/>
                <a:buNone/>
              </a:pPr>
              <a:endParaRPr lang="en-US" altLang="zh-CN" sz="2800" i="1">
                <a:solidFill>
                  <a:srgbClr val="628545"/>
                </a:solidFill>
                <a:latin typeface="Elsie" panose="02000000000000000000" charset="0"/>
                <a:ea typeface="Elsie" panose="02000000000000000000" charset="0"/>
                <a:cs typeface="+mn-ea"/>
                <a:sym typeface="Elsie" panose="02000000000000000000" charset="0"/>
              </a:endParaRPr>
            </a:p>
            <a:p>
              <a:pPr>
                <a:buFont typeface="Arial" panose="020B0604020202020204" pitchFamily="34" charset="0"/>
                <a:buNone/>
              </a:pPr>
              <a:endParaRPr lang="zh-CN" altLang="en-US" sz="2800" i="1" dirty="0">
                <a:solidFill>
                  <a:srgbClr val="628545"/>
                </a:solidFill>
                <a:latin typeface="Elsie" panose="02000000000000000000" charset="0"/>
                <a:ea typeface="Elsie" panose="02000000000000000000" charset="0"/>
                <a:cs typeface="+mn-ea"/>
                <a:sym typeface="Elsie" panose="02000000000000000000" charset="0"/>
              </a:endParaRPr>
            </a:p>
          </p:txBody>
        </p:sp>
        <p:sp>
          <p:nvSpPr>
            <p:cNvPr id="9" name="文本框 9"/>
            <p:cNvSpPr txBox="1"/>
            <p:nvPr/>
          </p:nvSpPr>
          <p:spPr>
            <a:xfrm>
              <a:off x="4176869" y="-97139"/>
              <a:ext cx="1377679" cy="646232"/>
            </a:xfrm>
            <a:prstGeom prst="rect">
              <a:avLst/>
            </a:prstGeom>
            <a:noFill/>
          </p:spPr>
          <p:txBody>
            <a:bodyPr wrap="square" lIns="91440" tIns="45720" rIns="91440" bIns="45720" rtlCol="0">
              <a:spAutoFit/>
            </a:bodyPr>
            <a:lstStyle/>
            <a:p>
              <a:r>
                <a:rPr lang="en-US" altLang="zh-CN" sz="3600" b="1" smtClean="0">
                  <a:solidFill>
                    <a:srgbClr val="628545"/>
                  </a:solidFill>
                  <a:latin typeface="Elsie" panose="02000000000000000000" charset="0"/>
                  <a:ea typeface="Elsie" panose="02000000000000000000" charset="0"/>
                  <a:cs typeface="Elsie" panose="02000000000000000000" charset="0"/>
                  <a:sym typeface="Elsie" panose="02000000000000000000" charset="0"/>
                </a:rPr>
                <a:t>II</a:t>
              </a:r>
              <a:endParaRPr lang="zh-CN" altLang="en-US" sz="3600" b="1" dirty="0">
                <a:solidFill>
                  <a:srgbClr val="628545"/>
                </a:solidFill>
                <a:latin typeface="Elsie" panose="02000000000000000000" charset="0"/>
                <a:ea typeface="Elsie" panose="02000000000000000000" charset="0"/>
                <a:cs typeface="Elsie" panose="02000000000000000000" charset="0"/>
                <a:sym typeface="Elsie" panose="02000000000000000000" charset="0"/>
              </a:endParaRPr>
            </a:p>
          </p:txBody>
        </p:sp>
      </p:grpSp>
      <p:pic>
        <p:nvPicPr>
          <p:cNvPr id="10" name="Picture 4" descr="Snowflakes on watercolour background | Free Vector">
            <a:extLst>
              <a:ext uri="{FF2B5EF4-FFF2-40B4-BE49-F238E27FC236}">
                <a16:creationId xmlns:a16="http://schemas.microsoft.com/office/drawing/2014/main" xmlns="" id="{DF031353-1AAE-4721-A8FE-ABD0212BF606}"/>
              </a:ext>
            </a:extLst>
          </p:cNvPr>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4205"/>
          <a:stretch/>
        </p:blipFill>
        <p:spPr bwMode="auto">
          <a:xfrm>
            <a:off x="5298199" y="532254"/>
            <a:ext cx="5550362" cy="31221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995081" y="900416"/>
            <a:ext cx="5853480" cy="1938990"/>
          </a:xfrm>
          <a:prstGeom prst="rect">
            <a:avLst/>
          </a:prstGeom>
        </p:spPr>
        <p:txBody>
          <a:bodyPr wrap="square" lIns="91438" tIns="45719" rIns="91438" bIns="45719">
            <a:spAutoFit/>
          </a:bodyPr>
          <a:lstStyle/>
          <a:p>
            <a:pPr algn="ctr">
              <a:defRPr/>
            </a:pPr>
            <a:r>
              <a:rPr lang="en-US" sz="6000" b="1" i="1" smtClean="0">
                <a:latin typeface="Times New Roman" pitchFamily="18" charset="0"/>
                <a:cs typeface="Times New Roman" pitchFamily="18" charset="0"/>
                <a:sym typeface="Wingdings" pitchFamily="2" charset="2"/>
              </a:rPr>
              <a:t>TRÒ CHƠI </a:t>
            </a:r>
          </a:p>
          <a:p>
            <a:pPr algn="ctr">
              <a:defRPr/>
            </a:pPr>
            <a:r>
              <a:rPr lang="en-US" sz="6000" b="1" i="1" smtClean="0">
                <a:latin typeface="Times New Roman" pitchFamily="18" charset="0"/>
                <a:cs typeface="Times New Roman" pitchFamily="18" charset="0"/>
                <a:sym typeface="Wingdings" pitchFamily="2" charset="2"/>
              </a:rPr>
              <a:t>TIẾP SỨC</a:t>
            </a:r>
            <a:endParaRPr lang="en-US" sz="6000" b="1" dirty="0">
              <a:latin typeface="Times New Roman" pitchFamily="18" charset="0"/>
              <a:cs typeface="Times New Roman" pitchFamily="18" charset="0"/>
            </a:endParaRPr>
          </a:p>
        </p:txBody>
      </p:sp>
      <p:sp>
        <p:nvSpPr>
          <p:cNvPr id="12" name="Text Box 3"/>
          <p:cNvSpPr txBox="1">
            <a:spLocks noChangeArrowheads="1"/>
          </p:cNvSpPr>
          <p:nvPr/>
        </p:nvSpPr>
        <p:spPr bwMode="auto">
          <a:xfrm>
            <a:off x="5731082" y="3960126"/>
            <a:ext cx="4684595" cy="261610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altLang="vi-VN" sz="4400" b="1" i="1" smtClean="0">
                <a:solidFill>
                  <a:srgbClr val="FF0000"/>
                </a:solidFill>
                <a:latin typeface="Times New Roman" panose="02020603050405020304" pitchFamily="18" charset="0"/>
              </a:rPr>
              <a:t>Hãy tìm những sự </a:t>
            </a:r>
            <a:r>
              <a:rPr lang="en-US" altLang="vi-VN" sz="4400" b="1" i="1" dirty="0" err="1">
                <a:solidFill>
                  <a:srgbClr val="FF0000"/>
                </a:solidFill>
                <a:latin typeface="Times New Roman" panose="02020603050405020304" pitchFamily="18" charset="0"/>
              </a:rPr>
              <a:t>việc</a:t>
            </a:r>
            <a:r>
              <a:rPr lang="en-US" altLang="vi-VN" sz="4400" b="1" i="1" dirty="0">
                <a:solidFill>
                  <a:srgbClr val="FF0000"/>
                </a:solidFill>
                <a:latin typeface="Times New Roman" panose="02020603050405020304" pitchFamily="18" charset="0"/>
              </a:rPr>
              <a:t>, </a:t>
            </a:r>
            <a:r>
              <a:rPr lang="en-US" altLang="vi-VN" sz="4400" b="1" i="1" err="1">
                <a:solidFill>
                  <a:srgbClr val="FF0000"/>
                </a:solidFill>
                <a:latin typeface="Times New Roman" panose="02020603050405020304" pitchFamily="18" charset="0"/>
              </a:rPr>
              <a:t>hiện</a:t>
            </a:r>
            <a:r>
              <a:rPr lang="en-US" altLang="vi-VN" sz="4400" b="1" i="1">
                <a:solidFill>
                  <a:srgbClr val="FF0000"/>
                </a:solidFill>
                <a:latin typeface="Times New Roman" panose="02020603050405020304" pitchFamily="18" charset="0"/>
              </a:rPr>
              <a:t> </a:t>
            </a:r>
            <a:r>
              <a:rPr lang="en-US" altLang="vi-VN" sz="4400" b="1" i="1" smtClean="0">
                <a:solidFill>
                  <a:srgbClr val="FF0000"/>
                </a:solidFill>
                <a:latin typeface="Times New Roman" panose="02020603050405020304" pitchFamily="18" charset="0"/>
              </a:rPr>
              <a:t>tượng </a:t>
            </a:r>
            <a:r>
              <a:rPr lang="en-US" altLang="vi-VN" sz="4400" b="1" i="1" dirty="0">
                <a:solidFill>
                  <a:srgbClr val="FF0000"/>
                </a:solidFill>
                <a:latin typeface="Times New Roman" panose="02020603050405020304" pitchFamily="18" charset="0"/>
              </a:rPr>
              <a:t>trong </a:t>
            </a:r>
            <a:r>
              <a:rPr lang="en-US" altLang="vi-VN" sz="4400" b="1" i="1" err="1">
                <a:solidFill>
                  <a:srgbClr val="FF0000"/>
                </a:solidFill>
                <a:latin typeface="Times New Roman" panose="02020603050405020304" pitchFamily="18" charset="0"/>
              </a:rPr>
              <a:t>trường</a:t>
            </a:r>
            <a:r>
              <a:rPr lang="en-US" altLang="vi-VN" sz="4400" b="1" i="1">
                <a:solidFill>
                  <a:srgbClr val="FF0000"/>
                </a:solidFill>
                <a:latin typeface="Times New Roman" panose="02020603050405020304" pitchFamily="18" charset="0"/>
              </a:rPr>
              <a:t> </a:t>
            </a:r>
            <a:r>
              <a:rPr lang="en-US" altLang="vi-VN" sz="4400" b="1" i="1" smtClean="0">
                <a:solidFill>
                  <a:srgbClr val="FF0000"/>
                </a:solidFill>
                <a:latin typeface="Times New Roman" panose="02020603050405020304" pitchFamily="18" charset="0"/>
              </a:rPr>
              <a:t>học</a:t>
            </a:r>
          </a:p>
          <a:p>
            <a:pPr defTabSz="914400" fontAlgn="base">
              <a:spcBef>
                <a:spcPct val="0"/>
              </a:spcBef>
              <a:spcAft>
                <a:spcPct val="0"/>
              </a:spcAft>
            </a:pPr>
            <a:r>
              <a:rPr lang="en-US" altLang="vi-VN" sz="3200" b="1" i="1" smtClean="0">
                <a:latin typeface="Times New Roman" panose="02020603050405020304" pitchFamily="18" charset="0"/>
              </a:rPr>
              <a:t>(cả tích cực và tiêu cực)</a:t>
            </a:r>
            <a:endParaRPr lang="en-US" altLang="vi-VN" sz="3200" b="1" i="1" dirty="0">
              <a:latin typeface="Times New Roman" panose="02020603050405020304" pitchFamily="18" charset="0"/>
            </a:endParaRPr>
          </a:p>
        </p:txBody>
      </p:sp>
    </p:spTree>
    <p:extLst>
      <p:ext uri="{BB962C8B-B14F-4D97-AF65-F5344CB8AC3E}">
        <p14:creationId xmlns:p14="http://schemas.microsoft.com/office/powerpoint/2010/main" val="663575810"/>
      </p:ext>
    </p:extLst>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gtEl>
                                        <p:attrNameLst>
                                          <p:attrName>ppt_y</p:attrName>
                                        </p:attrNameLst>
                                      </p:cBhvr>
                                      <p:tavLst>
                                        <p:tav tm="0">
                                          <p:val>
                                            <p:strVal val="#ppt_y"/>
                                          </p:val>
                                        </p:tav>
                                        <p:tav tm="100000">
                                          <p:val>
                                            <p:strVal val="#ppt_y"/>
                                          </p:val>
                                        </p:tav>
                                      </p:tavLst>
                                    </p:anim>
                                    <p:anim calcmode="lin" valueType="num">
                                      <p:cBhvr>
                                        <p:cTn id="2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29"/>
          <p:cNvPicPr>
            <a:picLocks noChangeAspect="1"/>
          </p:cNvPicPr>
          <p:nvPr/>
        </p:nvPicPr>
        <p:blipFill rotWithShape="1">
          <a:blip r:embed="rId3">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53" name="Rectangle 52"/>
          <p:cNvSpPr/>
          <p:nvPr/>
        </p:nvSpPr>
        <p:spPr>
          <a:xfrm>
            <a:off x="520264" y="338957"/>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r>
              <a:rPr lang="vi-VN"/>
              <a:t>Yêu cầu về nội dung của bài nghị luận này là phải nêu rõ được sự việc, hiện tượng có vấn đề, phân tích mặt say, mặt đúng, mặt lợi, mặt hại của nó, chị ra nguyên nhân và bày tỏ thái độ, ý kiến nhận định của người viết</a:t>
            </a:r>
          </a:p>
          <a:p>
            <a:r>
              <a:rPr lang="vi-VN"/>
              <a:t/>
            </a:r>
            <a:br>
              <a:rPr lang="vi-VN"/>
            </a:br>
            <a:endParaRPr lang="en-US">
              <a:solidFill>
                <a:prstClr val="white"/>
              </a:solidFill>
            </a:endParaRPr>
          </a:p>
        </p:txBody>
      </p:sp>
      <p:sp>
        <p:nvSpPr>
          <p:cNvPr id="55" name="Text Box 3"/>
          <p:cNvSpPr txBox="1">
            <a:spLocks noChangeArrowheads="1"/>
          </p:cNvSpPr>
          <p:nvPr/>
        </p:nvSpPr>
        <p:spPr bwMode="auto">
          <a:xfrm>
            <a:off x="758584" y="846308"/>
            <a:ext cx="10744200" cy="56323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altLang="vi-VN" sz="3600" b="1" i="1" dirty="0">
                <a:solidFill>
                  <a:prstClr val="black"/>
                </a:solidFill>
                <a:latin typeface="Times New Roman" panose="02020603050405020304" pitchFamily="18" charset="0"/>
              </a:rPr>
              <a:t>Một cuộc điều tra 2000 thanh niên nam ở Hà Nội năm 1981 cho thấy : </a:t>
            </a:r>
          </a:p>
          <a:p>
            <a:pPr defTabSz="914400" fontAlgn="base">
              <a:spcBef>
                <a:spcPct val="0"/>
              </a:spcBef>
              <a:spcAft>
                <a:spcPct val="0"/>
              </a:spcAft>
            </a:pPr>
            <a:r>
              <a:rPr lang="en-US" altLang="vi-VN" sz="3600" b="1" i="1" dirty="0">
                <a:solidFill>
                  <a:prstClr val="black"/>
                </a:solidFill>
                <a:latin typeface="Times New Roman" panose="02020603050405020304" pitchFamily="18" charset="0"/>
              </a:rPr>
              <a:t>+ từ 11 đến 15 tuổi, </a:t>
            </a:r>
            <a:r>
              <a:rPr lang="en-US" altLang="vi-VN" sz="3600" b="1" i="1" dirty="0">
                <a:solidFill>
                  <a:srgbClr val="FF0000"/>
                </a:solidFill>
                <a:latin typeface="Times New Roman" panose="02020603050405020304" pitchFamily="18" charset="0"/>
              </a:rPr>
              <a:t>25%</a:t>
            </a:r>
            <a:r>
              <a:rPr lang="en-US" altLang="vi-VN" sz="3600" b="1" i="1" dirty="0">
                <a:solidFill>
                  <a:prstClr val="black"/>
                </a:solidFill>
                <a:latin typeface="Times New Roman" panose="02020603050405020304" pitchFamily="18" charset="0"/>
              </a:rPr>
              <a:t> các em đã hút thuốc lá </a:t>
            </a:r>
          </a:p>
          <a:p>
            <a:pPr defTabSz="914400" fontAlgn="base">
              <a:spcBef>
                <a:spcPct val="0"/>
              </a:spcBef>
              <a:spcAft>
                <a:spcPct val="0"/>
              </a:spcAft>
            </a:pPr>
            <a:r>
              <a:rPr lang="en-US" altLang="vi-VN" sz="3600" b="1" i="1" dirty="0">
                <a:solidFill>
                  <a:prstClr val="black"/>
                </a:solidFill>
                <a:latin typeface="Times New Roman" panose="02020603050405020304" pitchFamily="18" charset="0"/>
              </a:rPr>
              <a:t>+ từ 16 đến 20 tuổi: </a:t>
            </a:r>
            <a:r>
              <a:rPr lang="en-US" altLang="vi-VN" sz="3600" b="1" i="1" dirty="0">
                <a:solidFill>
                  <a:srgbClr val="FF0000"/>
                </a:solidFill>
                <a:latin typeface="Times New Roman" panose="02020603050405020304" pitchFamily="18" charset="0"/>
              </a:rPr>
              <a:t>52%</a:t>
            </a:r>
            <a:r>
              <a:rPr lang="en-US" altLang="vi-VN" sz="3600" b="1" i="1" dirty="0">
                <a:solidFill>
                  <a:prstClr val="black"/>
                </a:solidFill>
                <a:latin typeface="Times New Roman" panose="02020603050405020304" pitchFamily="18" charset="0"/>
              </a:rPr>
              <a:t> </a:t>
            </a:r>
          </a:p>
          <a:p>
            <a:pPr defTabSz="914400" fontAlgn="base">
              <a:spcBef>
                <a:spcPct val="0"/>
              </a:spcBef>
              <a:spcAft>
                <a:spcPct val="0"/>
              </a:spcAft>
            </a:pPr>
            <a:r>
              <a:rPr lang="en-US" altLang="vi-VN" sz="3600" b="1" i="1" dirty="0">
                <a:solidFill>
                  <a:prstClr val="black"/>
                </a:solidFill>
                <a:latin typeface="Times New Roman" panose="02020603050405020304" pitchFamily="18" charset="0"/>
              </a:rPr>
              <a:t>+ trên 20 tuổi: </a:t>
            </a:r>
            <a:r>
              <a:rPr lang="en-US" altLang="vi-VN" sz="3600" b="1" i="1" dirty="0">
                <a:solidFill>
                  <a:srgbClr val="FF0000"/>
                </a:solidFill>
                <a:latin typeface="Times New Roman" panose="02020603050405020304" pitchFamily="18" charset="0"/>
              </a:rPr>
              <a:t>80%</a:t>
            </a:r>
            <a:r>
              <a:rPr lang="en-US" altLang="vi-VN" sz="3600" b="1" i="1" dirty="0">
                <a:solidFill>
                  <a:prstClr val="black"/>
                </a:solidFill>
                <a:latin typeface="Times New Roman" panose="02020603050405020304" pitchFamily="18" charset="0"/>
              </a:rPr>
              <a:t> </a:t>
            </a:r>
          </a:p>
          <a:p>
            <a:pPr defTabSz="914400" fontAlgn="base">
              <a:spcBef>
                <a:spcPct val="0"/>
              </a:spcBef>
              <a:spcAft>
                <a:spcPct val="0"/>
              </a:spcAft>
            </a:pPr>
            <a:r>
              <a:rPr lang="en-US" altLang="vi-VN" sz="3600" b="1" i="1" dirty="0">
                <a:solidFill>
                  <a:prstClr val="black"/>
                </a:solidFill>
                <a:latin typeface="Times New Roman" panose="02020603050405020304" pitchFamily="18" charset="0"/>
              </a:rPr>
              <a:t>Tỉ lệ này ngang với các nước châu Âu. Trong số các em hút thuốc lá, có đến </a:t>
            </a:r>
            <a:r>
              <a:rPr lang="en-US" altLang="vi-VN" sz="3600" b="1" i="1" dirty="0">
                <a:solidFill>
                  <a:srgbClr val="FF0000"/>
                </a:solidFill>
                <a:latin typeface="Times New Roman" panose="02020603050405020304" pitchFamily="18" charset="0"/>
              </a:rPr>
              <a:t>80%</a:t>
            </a:r>
            <a:r>
              <a:rPr lang="en-US" altLang="vi-VN" sz="3600" b="1" i="1" dirty="0">
                <a:solidFill>
                  <a:prstClr val="black"/>
                </a:solidFill>
                <a:latin typeface="Times New Roman" panose="02020603050405020304" pitchFamily="18" charset="0"/>
              </a:rPr>
              <a:t> lâu </a:t>
            </a:r>
            <a:r>
              <a:rPr lang="en-US" altLang="vi-VN" sz="3600" b="1" i="1" dirty="0" err="1">
                <a:solidFill>
                  <a:prstClr val="black"/>
                </a:solidFill>
                <a:latin typeface="Times New Roman" panose="02020603050405020304" pitchFamily="18" charset="0"/>
              </a:rPr>
              <a:t>lâu</a:t>
            </a:r>
            <a:r>
              <a:rPr lang="en-US" altLang="vi-VN" sz="3600" b="1" i="1" dirty="0">
                <a:solidFill>
                  <a:prstClr val="black"/>
                </a:solidFill>
                <a:latin typeface="Times New Roman" panose="02020603050405020304" pitchFamily="18" charset="0"/>
              </a:rPr>
              <a:t> có triệu chứng ho hen, khạc đờm, đau </a:t>
            </a:r>
            <a:r>
              <a:rPr lang="en-US" altLang="vi-VN" sz="3600" b="1" i="1" dirty="0" smtClean="0">
                <a:solidFill>
                  <a:prstClr val="black"/>
                </a:solidFill>
                <a:latin typeface="Times New Roman" panose="02020603050405020304" pitchFamily="18" charset="0"/>
              </a:rPr>
              <a:t>ngực, </a:t>
            </a:r>
            <a:r>
              <a:rPr lang="en-US" altLang="vi-VN" sz="3600" b="1" i="1" dirty="0">
                <a:solidFill>
                  <a:prstClr val="black"/>
                </a:solidFill>
                <a:latin typeface="Times New Roman" panose="02020603050405020304" pitchFamily="18" charset="0"/>
              </a:rPr>
              <a:t>còn số những em không hút chỉ có không đến 1% các triệu chứng ấy.</a:t>
            </a:r>
          </a:p>
          <a:p>
            <a:pPr defTabSz="914400" fontAlgn="base">
              <a:spcBef>
                <a:spcPct val="0"/>
              </a:spcBef>
              <a:spcAft>
                <a:spcPct val="0"/>
              </a:spcAft>
            </a:pPr>
            <a:r>
              <a:rPr lang="en-US" altLang="vi-VN" sz="3600" b="1" i="1" dirty="0">
                <a:solidFill>
                  <a:prstClr val="black"/>
                </a:solidFill>
                <a:latin typeface="Times New Roman" panose="02020603050405020304" pitchFamily="18" charset="0"/>
              </a:rPr>
              <a:t>					</a:t>
            </a:r>
            <a:r>
              <a:rPr lang="en-US" altLang="vi-VN" sz="3600" b="1" i="1" dirty="0" smtClean="0">
                <a:solidFill>
                  <a:prstClr val="black"/>
                </a:solidFill>
                <a:latin typeface="Times New Roman" panose="02020603050405020304" pitchFamily="18" charset="0"/>
              </a:rPr>
              <a:t>              </a:t>
            </a:r>
            <a:r>
              <a:rPr lang="en-US" altLang="vi-VN" sz="2800" b="1" i="1" dirty="0" smtClean="0">
                <a:solidFill>
                  <a:prstClr val="black"/>
                </a:solidFill>
                <a:latin typeface="Times New Roman" panose="02020603050405020304" pitchFamily="18" charset="0"/>
              </a:rPr>
              <a:t>(</a:t>
            </a:r>
            <a:r>
              <a:rPr lang="en-US" altLang="vi-VN" sz="2800" b="1" i="1" dirty="0">
                <a:solidFill>
                  <a:prstClr val="black"/>
                </a:solidFill>
                <a:latin typeface="Times New Roman" panose="02020603050405020304" pitchFamily="18" charset="0"/>
              </a:rPr>
              <a:t>theo </a:t>
            </a:r>
            <a:r>
              <a:rPr lang="en-US" altLang="vi-VN" sz="2800" b="1" i="1" dirty="0" err="1">
                <a:solidFill>
                  <a:prstClr val="black"/>
                </a:solidFill>
                <a:latin typeface="Times New Roman" panose="02020603050405020304" pitchFamily="18" charset="0"/>
              </a:rPr>
              <a:t>Nguyễn</a:t>
            </a:r>
            <a:r>
              <a:rPr lang="en-US" altLang="vi-VN" sz="2800" b="1" i="1" dirty="0">
                <a:solidFill>
                  <a:prstClr val="black"/>
                </a:solidFill>
                <a:latin typeface="Times New Roman" panose="02020603050405020304" pitchFamily="18" charset="0"/>
              </a:rPr>
              <a:t> </a:t>
            </a:r>
            <a:r>
              <a:rPr lang="en-US" altLang="vi-VN" sz="2800" b="1" i="1" dirty="0" err="1">
                <a:solidFill>
                  <a:prstClr val="black"/>
                </a:solidFill>
                <a:latin typeface="Times New Roman" panose="02020603050405020304" pitchFamily="18" charset="0"/>
              </a:rPr>
              <a:t>Khắc</a:t>
            </a:r>
            <a:r>
              <a:rPr lang="en-US" altLang="vi-VN" sz="2800" b="1" i="1" dirty="0">
                <a:solidFill>
                  <a:prstClr val="black"/>
                </a:solidFill>
                <a:latin typeface="Times New Roman" panose="02020603050405020304" pitchFamily="18" charset="0"/>
              </a:rPr>
              <a:t> </a:t>
            </a:r>
            <a:r>
              <a:rPr lang="en-US" altLang="vi-VN" sz="2800" b="1" i="1" dirty="0" err="1">
                <a:solidFill>
                  <a:prstClr val="black"/>
                </a:solidFill>
                <a:latin typeface="Times New Roman" panose="02020603050405020304" pitchFamily="18" charset="0"/>
              </a:rPr>
              <a:t>Viện</a:t>
            </a:r>
            <a:r>
              <a:rPr lang="en-US" altLang="vi-VN" sz="2800" b="1" i="1" dirty="0">
                <a:solidFill>
                  <a:prstClr val="black"/>
                </a:solidFill>
                <a:latin typeface="Times New Roman" panose="02020603050405020304" pitchFamily="18" charset="0"/>
              </a:rPr>
              <a:t>)</a:t>
            </a:r>
            <a:r>
              <a:rPr lang="en-US" altLang="vi-VN" sz="3600" b="1" i="1" dirty="0">
                <a:solidFill>
                  <a:prstClr val="black"/>
                </a:solidFill>
                <a:latin typeface="Times New Roman" panose="02020603050405020304" pitchFamily="18" charset="0"/>
              </a:rPr>
              <a:t> </a:t>
            </a:r>
          </a:p>
        </p:txBody>
      </p:sp>
      <p:sp>
        <p:nvSpPr>
          <p:cNvPr id="56" name="Text Box 4"/>
          <p:cNvSpPr txBox="1">
            <a:spLocks noChangeArrowheads="1"/>
          </p:cNvSpPr>
          <p:nvPr/>
        </p:nvSpPr>
        <p:spPr bwMode="auto">
          <a:xfrm>
            <a:off x="4958687" y="204958"/>
            <a:ext cx="1936750" cy="641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fontAlgn="base">
              <a:spcBef>
                <a:spcPct val="0"/>
              </a:spcBef>
              <a:spcAft>
                <a:spcPct val="0"/>
              </a:spcAft>
            </a:pPr>
            <a:r>
              <a:rPr lang="en-US" altLang="vi-VN" sz="3600" b="1" i="1" dirty="0" err="1">
                <a:solidFill>
                  <a:srgbClr val="FF0000"/>
                </a:solidFill>
                <a:latin typeface="Times New Roman" panose="02020603050405020304" pitchFamily="18" charset="0"/>
              </a:rPr>
              <a:t>Bài</a:t>
            </a:r>
            <a:r>
              <a:rPr lang="en-US" altLang="vi-VN" sz="3600" b="1" i="1" dirty="0">
                <a:solidFill>
                  <a:srgbClr val="FF0000"/>
                </a:solidFill>
                <a:latin typeface="Times New Roman" panose="02020603050405020304" pitchFamily="18" charset="0"/>
              </a:rPr>
              <a:t> </a:t>
            </a:r>
            <a:r>
              <a:rPr lang="en-US" altLang="vi-VN" sz="3600" b="1" i="1" dirty="0" err="1">
                <a:solidFill>
                  <a:srgbClr val="FF0000"/>
                </a:solidFill>
                <a:latin typeface="Times New Roman" panose="02020603050405020304" pitchFamily="18" charset="0"/>
              </a:rPr>
              <a:t>tập</a:t>
            </a:r>
            <a:r>
              <a:rPr lang="en-US" altLang="vi-VN" sz="3600" b="1" i="1" dirty="0">
                <a:solidFill>
                  <a:srgbClr val="FF0000"/>
                </a:solidFill>
                <a:latin typeface="Times New Roman" panose="02020603050405020304" pitchFamily="18" charset="0"/>
              </a:rPr>
              <a:t> 2</a:t>
            </a:r>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6"/>
                                        </p:tgtEl>
                                        <p:attrNameLst>
                                          <p:attrName>ppt_y</p:attrName>
                                        </p:attrNameLst>
                                      </p:cBhvr>
                                      <p:tavLst>
                                        <p:tav tm="0">
                                          <p:val>
                                            <p:strVal val="#ppt_y"/>
                                          </p:val>
                                        </p:tav>
                                        <p:tav tm="100000">
                                          <p:val>
                                            <p:strVal val="#ppt_y"/>
                                          </p:val>
                                        </p:tav>
                                      </p:tavLst>
                                    </p:anim>
                                    <p:anim calcmode="lin" valueType="num">
                                      <p:cBhvr>
                                        <p:cTn id="9"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6"/>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770" decel="100000"/>
                                        <p:tgtEl>
                                          <p:spTgt spid="55"/>
                                        </p:tgtEl>
                                      </p:cBhvr>
                                    </p:animEffect>
                                    <p:animScale>
                                      <p:cBhvr>
                                        <p:cTn id="17" dur="770" decel="100000"/>
                                        <p:tgtEl>
                                          <p:spTgt spid="55"/>
                                        </p:tgtEl>
                                      </p:cBhvr>
                                      <p:from x="10000" y="10000"/>
                                      <p:to x="200000" y="450000"/>
                                    </p:animScale>
                                    <p:animScale>
                                      <p:cBhvr>
                                        <p:cTn id="18" dur="1230" accel="100000" fill="hold">
                                          <p:stCondLst>
                                            <p:cond delay="770"/>
                                          </p:stCondLst>
                                        </p:cTn>
                                        <p:tgtEl>
                                          <p:spTgt spid="55"/>
                                        </p:tgtEl>
                                      </p:cBhvr>
                                      <p:from x="200000" y="450000"/>
                                      <p:to x="100000" y="100000"/>
                                    </p:animScale>
                                    <p:set>
                                      <p:cBhvr>
                                        <p:cTn id="19" dur="770" fill="hold"/>
                                        <p:tgtEl>
                                          <p:spTgt spid="55"/>
                                        </p:tgtEl>
                                        <p:attrNameLst>
                                          <p:attrName>ppt_x</p:attrName>
                                        </p:attrNameLst>
                                      </p:cBhvr>
                                      <p:to>
                                        <p:strVal val="(0.5)"/>
                                      </p:to>
                                    </p:set>
                                    <p:anim from="(0.5)" to="(#ppt_x)" calcmode="lin" valueType="num">
                                      <p:cBhvr>
                                        <p:cTn id="20" dur="1230" accel="100000" fill="hold">
                                          <p:stCondLst>
                                            <p:cond delay="770"/>
                                          </p:stCondLst>
                                        </p:cTn>
                                        <p:tgtEl>
                                          <p:spTgt spid="55"/>
                                        </p:tgtEl>
                                        <p:attrNameLst>
                                          <p:attrName>ppt_x</p:attrName>
                                        </p:attrNameLst>
                                      </p:cBhvr>
                                    </p:anim>
                                    <p:set>
                                      <p:cBhvr>
                                        <p:cTn id="21" dur="770" fill="hold"/>
                                        <p:tgtEl>
                                          <p:spTgt spid="55"/>
                                        </p:tgtEl>
                                        <p:attrNameLst>
                                          <p:attrName>ppt_y</p:attrName>
                                        </p:attrNameLst>
                                      </p:cBhvr>
                                      <p:to>
                                        <p:strVal val="(#ppt_y+0.4)"/>
                                      </p:to>
                                    </p:set>
                                    <p:anim from="(#ppt_y+0.4)" to="(#ppt_y)" calcmode="lin" valueType="num">
                                      <p:cBhvr>
                                        <p:cTn id="22" dur="1230" accel="100000" fill="hold">
                                          <p:stCondLst>
                                            <p:cond delay="770"/>
                                          </p:stCondLst>
                                        </p:cTn>
                                        <p:tgtEl>
                                          <p:spTgt spid="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7" name="PA-文本框 6"/>
          <p:cNvSpPr txBox="1"/>
          <p:nvPr>
            <p:custDataLst>
              <p:tags r:id="rId1"/>
            </p:custDataLst>
          </p:nvPr>
        </p:nvSpPr>
        <p:spPr>
          <a:xfrm>
            <a:off x="1263650" y="2310766"/>
            <a:ext cx="9419591" cy="933589"/>
          </a:xfrm>
          <a:prstGeom prst="rect">
            <a:avLst/>
          </a:prstGeom>
          <a:solidFill>
            <a:schemeClr val="tx1">
              <a:alpha val="0"/>
            </a:schemeClr>
          </a:solidFill>
          <a:effectLst/>
        </p:spPr>
        <p:txBody>
          <a:bodyPr wrap="square" lIns="91438" tIns="45719" rIns="91438" bIns="45719"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ctr"/>
            <a:r>
              <a:rPr lang="en-US" altLang="zh-CN" sz="5500" dirty="0">
                <a:solidFill>
                  <a:srgbClr val="628545"/>
                </a:solidFill>
                <a:latin typeface="Elsie" panose="02000000000000000000" charset="0"/>
                <a:ea typeface="Elsie" panose="02000000000000000000" charset="0"/>
                <a:cs typeface="Elsie" panose="02000000000000000000" charset="0"/>
                <a:sym typeface="Elsie" panose="02000000000000000000" charset="0"/>
              </a:rPr>
              <a:t>Thank you for your speech</a:t>
            </a:r>
            <a:r>
              <a:rPr lang="zh-CN" altLang="en-US" sz="5500" dirty="0">
                <a:solidFill>
                  <a:srgbClr val="628545"/>
                </a:solidFill>
                <a:latin typeface="Elsie" panose="02000000000000000000" charset="0"/>
                <a:ea typeface="Elsie" panose="02000000000000000000" charset="0"/>
                <a:cs typeface="Elsie" panose="02000000000000000000" charset="0"/>
                <a:sym typeface="Elsie" panose="02000000000000000000" charset="0"/>
              </a:rPr>
              <a:t>！</a:t>
            </a:r>
          </a:p>
        </p:txBody>
      </p:sp>
      <p:sp>
        <p:nvSpPr>
          <p:cNvPr id="8" name="PA-文本框 6"/>
          <p:cNvSpPr txBox="1"/>
          <p:nvPr>
            <p:custDataLst>
              <p:tags r:id="rId2"/>
            </p:custDataLst>
          </p:nvPr>
        </p:nvSpPr>
        <p:spPr>
          <a:xfrm>
            <a:off x="4148127" y="3934914"/>
            <a:ext cx="3022600" cy="461665"/>
          </a:xfrm>
          <a:prstGeom prst="rect">
            <a:avLst/>
          </a:prstGeom>
          <a:noFill/>
        </p:spPr>
        <p:txBody>
          <a:bodyPr wrap="square" lIns="91438" tIns="45719" rIns="91438" bIns="45719" rtlCol="0">
            <a:spAutoFit/>
          </a:bodyPr>
          <a:lstStyle/>
          <a:p>
            <a:pPr algn="ctr"/>
            <a:r>
              <a:rPr lang="en-US" altLang="zh-CN" sz="2400" dirty="0">
                <a:solidFill>
                  <a:srgbClr val="628545"/>
                </a:solidFill>
                <a:latin typeface="Elsie" panose="02000000000000000000" charset="0"/>
                <a:ea typeface="Elsie" panose="02000000000000000000" charset="0"/>
                <a:cs typeface="Elsie" panose="02000000000000000000" charset="0"/>
                <a:sym typeface="Elsie" panose="02000000000000000000" charset="0"/>
              </a:rPr>
              <a:t>20XX</a:t>
            </a:r>
            <a:endParaRPr lang="zh-CN" altLang="en-US" sz="2400" dirty="0">
              <a:solidFill>
                <a:srgbClr val="628545"/>
              </a:solidFill>
              <a:latin typeface="Elsie" panose="02000000000000000000" charset="0"/>
              <a:ea typeface="Elsie" panose="02000000000000000000" charset="0"/>
              <a:cs typeface="Elsie" panose="02000000000000000000" charset="0"/>
              <a:sym typeface="Elsie" panose="02000000000000000000" charset="0"/>
            </a:endParaRPr>
          </a:p>
        </p:txBody>
      </p:sp>
      <p:sp>
        <p:nvSpPr>
          <p:cNvPr id="9" name="矩形: 圆角 6"/>
          <p:cNvSpPr/>
          <p:nvPr/>
        </p:nvSpPr>
        <p:spPr>
          <a:xfrm>
            <a:off x="4901332" y="4962513"/>
            <a:ext cx="1603272" cy="443185"/>
          </a:xfrm>
          <a:prstGeom prst="roundRect">
            <a:avLst/>
          </a:prstGeom>
          <a:solidFill>
            <a:srgbClr val="62854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altLang="zh-CN" sz="1500" dirty="0">
                <a:solidFill>
                  <a:schemeClr val="bg1"/>
                </a:solidFill>
                <a:latin typeface="Elsie" panose="02000000000000000000" charset="0"/>
                <a:ea typeface="Elsie" panose="02000000000000000000" charset="0"/>
                <a:cs typeface="Elsie" panose="02000000000000000000" charset="0"/>
                <a:sym typeface="Elsie" panose="02000000000000000000" charset="0"/>
              </a:rPr>
              <a:t>Speaker</a:t>
            </a:r>
            <a:r>
              <a:rPr lang="zh-CN" altLang="en-US" sz="1500" dirty="0">
                <a:solidFill>
                  <a:schemeClr val="bg1"/>
                </a:solidFill>
                <a:latin typeface="Elsie" panose="02000000000000000000" charset="0"/>
                <a:ea typeface="Elsie" panose="02000000000000000000" charset="0"/>
                <a:cs typeface="Elsie" panose="02000000000000000000" charset="0"/>
                <a:sym typeface="Elsie" panose="02000000000000000000" charset="0"/>
              </a:rPr>
              <a:t>：</a:t>
            </a:r>
            <a:r>
              <a:rPr lang="en-US" altLang="zh-CN" sz="1500" dirty="0">
                <a:solidFill>
                  <a:schemeClr val="bg1"/>
                </a:solidFill>
                <a:latin typeface="Elsie" panose="02000000000000000000" charset="0"/>
                <a:ea typeface="Elsie" panose="02000000000000000000" charset="0"/>
                <a:cs typeface="Elsie" panose="02000000000000000000" charset="0"/>
                <a:sym typeface="Elsie" panose="02000000000000000000" charset="0"/>
              </a:rPr>
              <a:t>XXX</a:t>
            </a:r>
            <a:endParaRPr lang="zh-CN" altLang="en-US" sz="1500" dirty="0">
              <a:solidFill>
                <a:schemeClr val="bg1"/>
              </a:solidFill>
              <a:latin typeface="Elsie" panose="02000000000000000000" charset="0"/>
              <a:ea typeface="Elsie" panose="02000000000000000000" charset="0"/>
              <a:cs typeface="Elsie" panose="02000000000000000000" charset="0"/>
              <a:sym typeface="Elsie" panose="02000000000000000000" charset="0"/>
            </a:endParaRPr>
          </a:p>
        </p:txBody>
      </p:sp>
      <p:cxnSp>
        <p:nvCxnSpPr>
          <p:cNvPr id="3" name="直接连接符 2"/>
          <p:cNvCxnSpPr/>
          <p:nvPr/>
        </p:nvCxnSpPr>
        <p:spPr>
          <a:xfrm>
            <a:off x="5109030" y="4554169"/>
            <a:ext cx="1146628" cy="0"/>
          </a:xfrm>
          <a:prstGeom prst="line">
            <a:avLst/>
          </a:prstGeom>
          <a:ln>
            <a:solidFill>
              <a:srgbClr val="62854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9"/>
          <p:cNvPicPr>
            <a:picLocks noChangeAspect="1"/>
          </p:cNvPicPr>
          <p:nvPr/>
        </p:nvPicPr>
        <p:blipFill rotWithShape="1">
          <a:blip r:embed="rId3">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8" name="Rectangle 7"/>
          <p:cNvSpPr/>
          <p:nvPr/>
        </p:nvSpPr>
        <p:spPr>
          <a:xfrm>
            <a:off x="520264" y="346841"/>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prstClr val="white"/>
              </a:solidFill>
            </a:endParaRPr>
          </a:p>
        </p:txBody>
      </p:sp>
      <p:sp>
        <p:nvSpPr>
          <p:cNvPr id="5133" name="Rectangle 13"/>
          <p:cNvSpPr>
            <a:spLocks noGrp="1" noChangeArrowheads="1"/>
          </p:cNvSpPr>
          <p:nvPr>
            <p:ph type="title"/>
          </p:nvPr>
        </p:nvSpPr>
        <p:spPr>
          <a:xfrm>
            <a:off x="4191000" y="1"/>
            <a:ext cx="4267200" cy="1325563"/>
          </a:xfrm>
        </p:spPr>
        <p:txBody>
          <a:bodyPr>
            <a:normAutofit fontScale="90000"/>
          </a:bodyPr>
          <a:lstStyle/>
          <a:p>
            <a:r>
              <a:rPr lang="en-US" altLang="vi-VN" sz="5500" b="1" i="1" dirty="0">
                <a:latin typeface="Times New Roman" panose="02020603050405020304" pitchFamily="18" charset="0"/>
                <a:cs typeface="Times New Roman" panose="02020603050405020304" pitchFamily="18" charset="0"/>
              </a:rPr>
              <a:t>Xả </a:t>
            </a:r>
            <a:r>
              <a:rPr lang="en-US" altLang="vi-VN" sz="5500" b="1" i="1" dirty="0" err="1">
                <a:latin typeface="Times New Roman" panose="02020603050405020304" pitchFamily="18" charset="0"/>
                <a:cs typeface="Times New Roman" panose="02020603050405020304" pitchFamily="18" charset="0"/>
              </a:rPr>
              <a:t>rác</a:t>
            </a:r>
            <a:r>
              <a:rPr lang="en-US" altLang="vi-VN" sz="5500" b="1" i="1" dirty="0">
                <a:latin typeface="Times New Roman" panose="02020603050405020304" pitchFamily="18" charset="0"/>
                <a:cs typeface="Times New Roman" panose="02020603050405020304" pitchFamily="18" charset="0"/>
              </a:rPr>
              <a:t> </a:t>
            </a:r>
            <a:r>
              <a:rPr lang="en-US" altLang="vi-VN" sz="5500" b="1" i="1" dirty="0" err="1">
                <a:latin typeface="Times New Roman" panose="02020603050405020304" pitchFamily="18" charset="0"/>
                <a:cs typeface="Times New Roman" panose="02020603050405020304" pitchFamily="18" charset="0"/>
              </a:rPr>
              <a:t>bừa</a:t>
            </a:r>
            <a:r>
              <a:rPr lang="en-US" altLang="vi-VN" sz="5500" b="1" i="1" dirty="0">
                <a:latin typeface="Times New Roman" panose="02020603050405020304" pitchFamily="18" charset="0"/>
                <a:cs typeface="Times New Roman" panose="02020603050405020304" pitchFamily="18" charset="0"/>
              </a:rPr>
              <a:t> </a:t>
            </a:r>
            <a:r>
              <a:rPr lang="en-US" altLang="vi-VN" sz="5500" b="1" i="1" dirty="0" err="1">
                <a:latin typeface="Times New Roman" panose="02020603050405020304" pitchFamily="18" charset="0"/>
                <a:cs typeface="Times New Roman" panose="02020603050405020304" pitchFamily="18" charset="0"/>
              </a:rPr>
              <a:t>bãi</a:t>
            </a:r>
            <a:endParaRPr lang="en-US" altLang="vi-VN" sz="5500" b="1" i="1" dirty="0">
              <a:latin typeface="Times New Roman" panose="02020603050405020304" pitchFamily="18" charset="0"/>
              <a:cs typeface="Times New Roman" panose="02020603050405020304" pitchFamily="18" charset="0"/>
            </a:endParaRPr>
          </a:p>
        </p:txBody>
      </p:sp>
      <p:pic>
        <p:nvPicPr>
          <p:cNvPr id="5132" name="Picture 12" descr="rac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450737" y="1214463"/>
            <a:ext cx="5136019" cy="4902564"/>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5" name="Text Box 15"/>
          <p:cNvSpPr txBox="1">
            <a:spLocks noChangeArrowheads="1"/>
          </p:cNvSpPr>
          <p:nvPr/>
        </p:nvSpPr>
        <p:spPr bwMode="auto">
          <a:xfrm>
            <a:off x="10118727" y="157164"/>
            <a:ext cx="320918" cy="3847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p>
            <a:pPr fontAlgn="base">
              <a:spcBef>
                <a:spcPct val="0"/>
              </a:spcBef>
              <a:spcAft>
                <a:spcPct val="0"/>
              </a:spcAft>
            </a:pPr>
            <a:r>
              <a:rPr lang="en-US" altLang="vi-VN">
                <a:solidFill>
                  <a:prstClr val="black"/>
                </a:solidFill>
                <a:latin typeface="Arial" panose="020B0604020202020204" pitchFamily="34" charset="0"/>
              </a:rPr>
              <a:t>2</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400" y="1214463"/>
            <a:ext cx="5486400" cy="4902564"/>
          </a:xfrm>
          <a:prstGeom prst="rect">
            <a:avLst/>
          </a:prstGeom>
        </p:spPr>
      </p:pic>
    </p:spTree>
    <p:extLst>
      <p:ext uri="{BB962C8B-B14F-4D97-AF65-F5344CB8AC3E}">
        <p14:creationId xmlns:p14="http://schemas.microsoft.com/office/powerpoint/2010/main" val="4280676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barn(inVertical)">
                                      <p:cBhvr>
                                        <p:cTn id="10" dur="500"/>
                                        <p:tgtEl>
                                          <p:spTgt spid="513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133"/>
                                        </p:tgtEl>
                                        <p:attrNameLst>
                                          <p:attrName>style.visibility</p:attrName>
                                        </p:attrNameLst>
                                      </p:cBhvr>
                                      <p:to>
                                        <p:strVal val="visible"/>
                                      </p:to>
                                    </p:set>
                                    <p:animEffect transition="in" filter="barn(inVertical)">
                                      <p:cBhvr>
                                        <p:cTn id="15"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9"/>
          <p:cNvPicPr>
            <a:picLocks noChangeAspect="1"/>
          </p:cNvPicPr>
          <p:nvPr/>
        </p:nvPicPr>
        <p:blipFill rotWithShape="1">
          <a:blip r:embed="rId2">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9" name="Rectangle 8"/>
          <p:cNvSpPr/>
          <p:nvPr/>
        </p:nvSpPr>
        <p:spPr>
          <a:xfrm>
            <a:off x="520264" y="346841"/>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prstClr val="white"/>
              </a:solidFill>
            </a:endParaRPr>
          </a:p>
        </p:txBody>
      </p:sp>
      <p:sp>
        <p:nvSpPr>
          <p:cNvPr id="6154" name="Rectangle 10"/>
          <p:cNvSpPr>
            <a:spLocks noGrp="1" noChangeArrowheads="1"/>
          </p:cNvSpPr>
          <p:nvPr>
            <p:ph type="title"/>
          </p:nvPr>
        </p:nvSpPr>
        <p:spPr>
          <a:xfrm>
            <a:off x="4114800" y="32984"/>
            <a:ext cx="5181600" cy="1325563"/>
          </a:xfrm>
        </p:spPr>
        <p:txBody>
          <a:bodyPr/>
          <a:lstStyle/>
          <a:p>
            <a:r>
              <a:rPr lang="en-US" altLang="vi-VN" b="1" i="1" dirty="0">
                <a:latin typeface="Times New Roman" panose="02020603050405020304" pitchFamily="18" charset="0"/>
              </a:rPr>
              <a:t>Tai </a:t>
            </a:r>
            <a:r>
              <a:rPr lang="en-US" altLang="vi-VN" b="1" i="1" dirty="0" err="1">
                <a:latin typeface="Times New Roman" panose="02020603050405020304" pitchFamily="18" charset="0"/>
              </a:rPr>
              <a:t>nạn</a:t>
            </a:r>
            <a:r>
              <a:rPr lang="en-US" altLang="vi-VN" b="1" i="1" dirty="0">
                <a:latin typeface="Times New Roman" panose="02020603050405020304" pitchFamily="18" charset="0"/>
              </a:rPr>
              <a:t> giao thông</a:t>
            </a:r>
          </a:p>
        </p:txBody>
      </p:sp>
      <p:pic>
        <p:nvPicPr>
          <p:cNvPr id="6152" name="Picture 8" descr="tai nan giao tho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520264" y="1249363"/>
            <a:ext cx="5499536" cy="5075237"/>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5" name="Text Box 11"/>
          <p:cNvSpPr txBox="1">
            <a:spLocks noChangeArrowheads="1"/>
          </p:cNvSpPr>
          <p:nvPr/>
        </p:nvSpPr>
        <p:spPr bwMode="auto">
          <a:xfrm>
            <a:off x="10194927" y="157164"/>
            <a:ext cx="320918" cy="3847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p>
            <a:pPr fontAlgn="base">
              <a:spcBef>
                <a:spcPct val="0"/>
              </a:spcBef>
              <a:spcAft>
                <a:spcPct val="0"/>
              </a:spcAft>
            </a:pPr>
            <a:r>
              <a:rPr lang="en-US" altLang="vi-VN">
                <a:solidFill>
                  <a:prstClr val="black"/>
                </a:solidFill>
                <a:latin typeface="Arial" panose="020B0604020202020204" pitchFamily="34" charset="0"/>
              </a:rPr>
              <a:t>3</a:t>
            </a:r>
          </a:p>
        </p:txBody>
      </p:sp>
      <p:sp>
        <p:nvSpPr>
          <p:cNvPr id="2" name="Content Placeholder 1"/>
          <p:cNvSpPr>
            <a:spLocks noGrp="1"/>
          </p:cNvSpPr>
          <p:nvPr>
            <p:ph sz="half" idx="2"/>
          </p:nvPr>
        </p:nvSpPr>
        <p:spPr/>
        <p:txBody>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0098" y="1240107"/>
            <a:ext cx="5628276" cy="5097632"/>
          </a:xfrm>
          <a:prstGeom prst="rect">
            <a:avLst/>
          </a:prstGeom>
        </p:spPr>
      </p:pic>
    </p:spTree>
    <p:extLst>
      <p:ext uri="{BB962C8B-B14F-4D97-AF65-F5344CB8AC3E}">
        <p14:creationId xmlns:p14="http://schemas.microsoft.com/office/powerpoint/2010/main" val="3799975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1000"/>
                                        <p:tgtEl>
                                          <p:spTgt spid="6152"/>
                                        </p:tgtEl>
                                      </p:cBhvr>
                                    </p:animEffect>
                                    <p:anim calcmode="lin" valueType="num">
                                      <p:cBhvr>
                                        <p:cTn id="8" dur="1000" fill="hold"/>
                                        <p:tgtEl>
                                          <p:spTgt spid="6152"/>
                                        </p:tgtEl>
                                        <p:attrNameLst>
                                          <p:attrName>ppt_x</p:attrName>
                                        </p:attrNameLst>
                                      </p:cBhvr>
                                      <p:tavLst>
                                        <p:tav tm="0">
                                          <p:val>
                                            <p:strVal val="#ppt_x"/>
                                          </p:val>
                                        </p:tav>
                                        <p:tav tm="100000">
                                          <p:val>
                                            <p:strVal val="#ppt_x"/>
                                          </p:val>
                                        </p:tav>
                                      </p:tavLst>
                                    </p:anim>
                                    <p:anim calcmode="lin" valueType="num">
                                      <p:cBhvr>
                                        <p:cTn id="9" dur="1000" fill="hold"/>
                                        <p:tgtEl>
                                          <p:spTgt spid="61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154"/>
                                        </p:tgtEl>
                                        <p:attrNameLst>
                                          <p:attrName>style.visibility</p:attrName>
                                        </p:attrNameLst>
                                      </p:cBhvr>
                                      <p:to>
                                        <p:strVal val="visible"/>
                                      </p:to>
                                    </p:set>
                                    <p:animEffect transition="in" filter="barn(inVertical)">
                                      <p:cBhvr>
                                        <p:cTn id="21"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9"/>
          <p:cNvPicPr>
            <a:picLocks noChangeAspect="1"/>
          </p:cNvPicPr>
          <p:nvPr/>
        </p:nvPicPr>
        <p:blipFill rotWithShape="1">
          <a:blip r:embed="rId3">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8" name="Rectangle 7"/>
          <p:cNvSpPr/>
          <p:nvPr/>
        </p:nvSpPr>
        <p:spPr>
          <a:xfrm>
            <a:off x="520264" y="346841"/>
            <a:ext cx="11272345" cy="6180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prstClr val="white"/>
              </a:solidFill>
            </a:endParaRPr>
          </a:p>
        </p:txBody>
      </p:sp>
      <p:sp>
        <p:nvSpPr>
          <p:cNvPr id="7172" name="Rectangle 4"/>
          <p:cNvSpPr>
            <a:spLocks noGrp="1" noChangeArrowheads="1"/>
          </p:cNvSpPr>
          <p:nvPr>
            <p:ph type="title"/>
          </p:nvPr>
        </p:nvSpPr>
        <p:spPr>
          <a:xfrm>
            <a:off x="1524000" y="157164"/>
            <a:ext cx="9144000" cy="1143000"/>
          </a:xfrm>
        </p:spPr>
        <p:txBody>
          <a:bodyPr>
            <a:normAutofit fontScale="90000"/>
          </a:bodyPr>
          <a:lstStyle/>
          <a:p>
            <a:r>
              <a:rPr lang="en-US" altLang="vi-VN" sz="6000" b="1" i="1" dirty="0">
                <a:latin typeface="Times New Roman" panose="02020603050405020304" pitchFamily="18" charset="0"/>
              </a:rPr>
              <a:t>Gian lận trong kiểm tra, thi cử</a:t>
            </a:r>
          </a:p>
        </p:txBody>
      </p:sp>
      <p:pic>
        <p:nvPicPr>
          <p:cNvPr id="7176" name="Picture 8" descr="gian lan trong hoc tap"/>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tretch>
            <a:fillRect/>
          </a:stretch>
        </p:blipFill>
        <p:spPr>
          <a:xfrm>
            <a:off x="1300325" y="1300164"/>
            <a:ext cx="4186075" cy="2486024"/>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7" name="Picture 9" descr="gian lan trong hoc tap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tretch>
            <a:fillRect/>
          </a:stretch>
        </p:blipFill>
        <p:spPr>
          <a:xfrm>
            <a:off x="1294154" y="3938589"/>
            <a:ext cx="4192247" cy="2614612"/>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80" name="Picture 12" descr="quay cop"/>
          <p:cNvPicPr>
            <a:picLocks noGrp="1" noChangeAspect="1" noChangeArrowheads="1"/>
          </p:cNvPicPr>
          <p:nvPr>
            <p:ph sz="half" idx="3"/>
          </p:nvPr>
        </p:nvPicPr>
        <p:blipFill>
          <a:blip r:embed="rId6">
            <a:extLst>
              <a:ext uri="{28A0092B-C50C-407E-A947-70E740481C1C}">
                <a14:useLocalDpi xmlns:a14="http://schemas.microsoft.com/office/drawing/2010/main" val="0"/>
              </a:ext>
            </a:extLst>
          </a:blip>
          <a:srcRect/>
          <a:stretch>
            <a:fillRect/>
          </a:stretch>
        </p:blipFill>
        <p:spPr>
          <a:xfrm>
            <a:off x="6934200" y="1300165"/>
            <a:ext cx="4267200" cy="5253036"/>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1" name="Text Box 13"/>
          <p:cNvSpPr txBox="1">
            <a:spLocks noChangeArrowheads="1"/>
          </p:cNvSpPr>
          <p:nvPr/>
        </p:nvSpPr>
        <p:spPr bwMode="auto">
          <a:xfrm>
            <a:off x="10134601" y="157164"/>
            <a:ext cx="320918" cy="3847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spAutoFit/>
          </a:bodyPr>
          <a:lstStyle/>
          <a:p>
            <a:pPr fontAlgn="base">
              <a:spcBef>
                <a:spcPct val="0"/>
              </a:spcBef>
              <a:spcAft>
                <a:spcPct val="0"/>
              </a:spcAft>
            </a:pPr>
            <a:r>
              <a:rPr lang="en-US" altLang="vi-VN">
                <a:solidFill>
                  <a:prstClr val="black"/>
                </a:solidFill>
                <a:latin typeface="Arial" panose="020B0604020202020204" pitchFamily="34" charset="0"/>
              </a:rPr>
              <a:t>5</a:t>
            </a:r>
          </a:p>
        </p:txBody>
      </p:sp>
    </p:spTree>
    <p:extLst>
      <p:ext uri="{BB962C8B-B14F-4D97-AF65-F5344CB8AC3E}">
        <p14:creationId xmlns:p14="http://schemas.microsoft.com/office/powerpoint/2010/main" val="41206771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arn(inVertical)">
                                      <p:cBhvr>
                                        <p:cTn id="7" dur="500"/>
                                        <p:tgtEl>
                                          <p:spTgt spid="7176"/>
                                        </p:tgtEl>
                                      </p:cBhvr>
                                    </p:animEffect>
                                  </p:childTnLst>
                                </p:cTn>
                              </p:par>
                              <p:par>
                                <p:cTn id="8" presetID="16" presetClass="entr" presetSubtype="21" fill="hold" nodeType="withEffect">
                                  <p:stCondLst>
                                    <p:cond delay="0"/>
                                  </p:stCondLst>
                                  <p:childTnLst>
                                    <p:set>
                                      <p:cBhvr>
                                        <p:cTn id="9" dur="1" fill="hold">
                                          <p:stCondLst>
                                            <p:cond delay="0"/>
                                          </p:stCondLst>
                                        </p:cTn>
                                        <p:tgtEl>
                                          <p:spTgt spid="7177"/>
                                        </p:tgtEl>
                                        <p:attrNameLst>
                                          <p:attrName>style.visibility</p:attrName>
                                        </p:attrNameLst>
                                      </p:cBhvr>
                                      <p:to>
                                        <p:strVal val="visible"/>
                                      </p:to>
                                    </p:set>
                                    <p:animEffect transition="in" filter="barn(inVertical)">
                                      <p:cBhvr>
                                        <p:cTn id="10" dur="500"/>
                                        <p:tgtEl>
                                          <p:spTgt spid="7177"/>
                                        </p:tgtEl>
                                      </p:cBhvr>
                                    </p:animEffect>
                                  </p:childTnLst>
                                </p:cTn>
                              </p:par>
                              <p:par>
                                <p:cTn id="11" presetID="16" presetClass="entr" presetSubtype="21" fill="hold" nodeType="withEffect">
                                  <p:stCondLst>
                                    <p:cond delay="0"/>
                                  </p:stCondLst>
                                  <p:childTnLst>
                                    <p:set>
                                      <p:cBhvr>
                                        <p:cTn id="12" dur="1" fill="hold">
                                          <p:stCondLst>
                                            <p:cond delay="0"/>
                                          </p:stCondLst>
                                        </p:cTn>
                                        <p:tgtEl>
                                          <p:spTgt spid="7180"/>
                                        </p:tgtEl>
                                        <p:attrNameLst>
                                          <p:attrName>style.visibility</p:attrName>
                                        </p:attrNameLst>
                                      </p:cBhvr>
                                      <p:to>
                                        <p:strVal val="visible"/>
                                      </p:to>
                                    </p:set>
                                    <p:animEffect transition="in" filter="barn(inVertical)">
                                      <p:cBhvr>
                                        <p:cTn id="13" dur="500"/>
                                        <p:tgtEl>
                                          <p:spTgt spid="718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wipe(down)">
                                      <p:cBhvr>
                                        <p:cTn id="1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9780" t="18150" r="48768" b="11900"/>
          <a:stretch>
            <a:fillRect/>
          </a:stretch>
        </p:blipFill>
        <p:spPr>
          <a:xfrm>
            <a:off x="-21861" y="2974"/>
            <a:ext cx="12192001" cy="6858001"/>
          </a:xfrm>
          <a:prstGeom prst="rect">
            <a:avLst/>
          </a:prstGeom>
        </p:spPr>
      </p:pic>
      <p:sp>
        <p:nvSpPr>
          <p:cNvPr id="7" name="PA-文本框 6"/>
          <p:cNvSpPr txBox="1"/>
          <p:nvPr>
            <p:custDataLst>
              <p:tags r:id="rId1"/>
            </p:custDataLst>
          </p:nvPr>
        </p:nvSpPr>
        <p:spPr>
          <a:xfrm>
            <a:off x="1257935" y="1236255"/>
            <a:ext cx="8525511" cy="3785652"/>
          </a:xfrm>
          <a:prstGeom prst="rect">
            <a:avLst/>
          </a:prstGeom>
          <a:solidFill>
            <a:schemeClr val="tx1">
              <a:alpha val="0"/>
            </a:schemeClr>
          </a:solidFill>
          <a:effectLst/>
        </p:spPr>
        <p:txBody>
          <a:bodyPr wrap="square" lIns="91438" tIns="45719" rIns="91438" bIns="45719"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ct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Nghị</a:t>
            </a:r>
            <a:r>
              <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 </a:t>
            </a: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luận</a:t>
            </a:r>
            <a:r>
              <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 </a:t>
            </a: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về</a:t>
            </a:r>
            <a:r>
              <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 </a:t>
            </a: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một</a:t>
            </a:r>
            <a:r>
              <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 </a:t>
            </a: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sự</a:t>
            </a:r>
            <a:r>
              <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 </a:t>
            </a: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việc</a:t>
            </a:r>
            <a:r>
              <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 </a:t>
            </a: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hiện</a:t>
            </a:r>
            <a:r>
              <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 </a:t>
            </a: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tượng</a:t>
            </a:r>
            <a:r>
              <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 </a:t>
            </a: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đời</a:t>
            </a:r>
            <a:r>
              <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 </a:t>
            </a:r>
            <a:r>
              <a:rPr lang="en-US" altLang="zh-CN" sz="8000" dirty="0" err="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sống</a:t>
            </a:r>
            <a:endParaRPr lang="en-US" altLang="zh-CN" sz="8000"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l="9780" t="18150" r="48768" b="11900"/>
          <a:stretch>
            <a:fillRect/>
          </a:stretch>
        </p:blipFill>
        <p:spPr>
          <a:xfrm>
            <a:off x="-1" y="-1"/>
            <a:ext cx="12192001" cy="6858001"/>
          </a:xfrm>
          <a:prstGeom prst="rect">
            <a:avLst/>
          </a:prstGeom>
        </p:spPr>
      </p:pic>
      <p:sp>
        <p:nvSpPr>
          <p:cNvPr id="4" name="矩形 3"/>
          <p:cNvSpPr/>
          <p:nvPr/>
        </p:nvSpPr>
        <p:spPr>
          <a:xfrm>
            <a:off x="2327120" y="321311"/>
            <a:ext cx="6227445"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altLang="zh-CN" sz="5500" b="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Cấu trúc bài học</a:t>
            </a:r>
            <a:endParaRPr lang="en-US" altLang="zh-CN" sz="5500" b="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nvGrpSpPr>
          <p:cNvPr id="2" name="组合 1"/>
          <p:cNvGrpSpPr/>
          <p:nvPr/>
        </p:nvGrpSpPr>
        <p:grpSpPr>
          <a:xfrm>
            <a:off x="2494282" y="2390536"/>
            <a:ext cx="6255583" cy="1329595"/>
            <a:chOff x="4865710" y="935325"/>
            <a:chExt cx="6255583" cy="1329393"/>
          </a:xfrm>
        </p:grpSpPr>
        <p:sp>
          <p:nvSpPr>
            <p:cNvPr id="11" name="MH_Entry_2"/>
            <p:cNvSpPr>
              <a:spLocks noChangeArrowheads="1"/>
            </p:cNvSpPr>
            <p:nvPr>
              <p:custDataLst>
                <p:tags r:id="rId2"/>
              </p:custDataLst>
            </p:nvPr>
          </p:nvSpPr>
          <p:spPr bwMode="auto">
            <a:xfrm>
              <a:off x="5856311" y="935325"/>
              <a:ext cx="5264982" cy="132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en-US" altLang="zh-CN" sz="3200" i="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TÌM HIỂU BÀI NGHỊ LUẬN VỀ MỘT SỰ VIỆC, HIỆN TƯỢNG ĐỜI SỐNG</a:t>
              </a:r>
              <a:endParaRPr lang="zh-CN" altLang="en-US" sz="3200" i="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12" name="文本框 9"/>
            <p:cNvSpPr txBox="1"/>
            <p:nvPr/>
          </p:nvSpPr>
          <p:spPr>
            <a:xfrm>
              <a:off x="4865710" y="1132384"/>
              <a:ext cx="423514" cy="830871"/>
            </a:xfrm>
            <a:prstGeom prst="rect">
              <a:avLst/>
            </a:prstGeom>
            <a:noFill/>
          </p:spPr>
          <p:txBody>
            <a:bodyPr wrap="none" lIns="91440" tIns="45720" rIns="91440" bIns="45720" rtlCol="0">
              <a:spAutoFit/>
            </a:bodyPr>
            <a:lstStyle/>
            <a:p>
              <a:r>
                <a:rPr lang="en-US" altLang="zh-CN" sz="4800" b="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I</a:t>
              </a:r>
              <a:endParaRPr lang="zh-CN" altLang="en-US" sz="4800" b="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grpSp>
        <p:nvGrpSpPr>
          <p:cNvPr id="17" name="组合 1"/>
          <p:cNvGrpSpPr/>
          <p:nvPr/>
        </p:nvGrpSpPr>
        <p:grpSpPr>
          <a:xfrm>
            <a:off x="2489022" y="4095901"/>
            <a:ext cx="6255583" cy="830997"/>
            <a:chOff x="4865710" y="1132384"/>
            <a:chExt cx="6255583" cy="830873"/>
          </a:xfrm>
        </p:grpSpPr>
        <p:sp>
          <p:nvSpPr>
            <p:cNvPr id="20" name="MH_Entry_2"/>
            <p:cNvSpPr>
              <a:spLocks noChangeArrowheads="1"/>
            </p:cNvSpPr>
            <p:nvPr>
              <p:custDataLst>
                <p:tags r:id="rId1"/>
              </p:custDataLst>
            </p:nvPr>
          </p:nvSpPr>
          <p:spPr bwMode="auto">
            <a:xfrm>
              <a:off x="5856311" y="1337516"/>
              <a:ext cx="5264982" cy="44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en-US" altLang="zh-CN" sz="3200" i="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LUYỆN TẬP</a:t>
              </a:r>
              <a:endParaRPr lang="zh-CN" altLang="en-US" sz="3200" i="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22" name="文本框 9"/>
            <p:cNvSpPr txBox="1"/>
            <p:nvPr/>
          </p:nvSpPr>
          <p:spPr>
            <a:xfrm>
              <a:off x="4865710" y="1132384"/>
              <a:ext cx="662361" cy="830873"/>
            </a:xfrm>
            <a:prstGeom prst="rect">
              <a:avLst/>
            </a:prstGeom>
            <a:noFill/>
          </p:spPr>
          <p:txBody>
            <a:bodyPr wrap="none" lIns="91440" tIns="45720" rIns="91440" bIns="45720" rtlCol="0">
              <a:spAutoFit/>
            </a:bodyPr>
            <a:lstStyle/>
            <a:p>
              <a:r>
                <a:rPr lang="en-US" altLang="zh-CN" sz="4800" b="1">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II</a:t>
              </a:r>
              <a:endParaRPr lang="zh-CN" altLang="en-US" sz="4800" b="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l="9780" t="18150" r="48768" b="11900"/>
          <a:stretch>
            <a:fillRect/>
          </a:stretch>
        </p:blipFill>
        <p:spPr>
          <a:xfrm>
            <a:off x="-4004443" y="-1"/>
            <a:ext cx="7662043" cy="6858001"/>
          </a:xfrm>
          <a:prstGeom prst="rect">
            <a:avLst/>
          </a:prstGeom>
        </p:spPr>
      </p:pic>
      <p:sp>
        <p:nvSpPr>
          <p:cNvPr id="2" name="Rectangle 1"/>
          <p:cNvSpPr/>
          <p:nvPr/>
        </p:nvSpPr>
        <p:spPr>
          <a:xfrm>
            <a:off x="3704897" y="1125201"/>
            <a:ext cx="8534400" cy="5693867"/>
          </a:xfrm>
          <a:prstGeom prst="rect">
            <a:avLst/>
          </a:prstGeom>
        </p:spPr>
        <p:txBody>
          <a:bodyPr wrap="square" lIns="91438" tIns="45719" rIns="91438" bIns="45719">
            <a:spAutoFit/>
          </a:bodyPr>
          <a:lstStyle/>
          <a:p>
            <a:r>
              <a:rPr lang="vi-VN" sz="2800" i="1">
                <a:latin typeface="+mj-lt"/>
              </a:rPr>
              <a:t>Trong đời sống hiện nay có một hiện tượng khá phổ biến, mọi người đều thấy, nhưng thường bỏ qua. Đó là bệnh lề mề mà coi thường giờ giấc là một biểu hiện. Cuộc họp ấn định vào lúc 8 giờ sáng mà 9 giờ mới có người đến. Giấy mời hội thảo ghi 14 giờ mà mãi đến 15 giờ mọi người mới có mặt. Hiện tượng này xuất hiện trong nhiều cơ quan, đoàn thể, trở thành một bệnh khó chữa. </a:t>
            </a:r>
            <a:endParaRPr lang="en-US" sz="2800" i="1">
              <a:latin typeface="+mj-lt"/>
            </a:endParaRPr>
          </a:p>
          <a:p>
            <a:r>
              <a:rPr lang="vi-VN" sz="2800" i="1">
                <a:latin typeface="+mj-lt"/>
              </a:rPr>
              <a:t>Những người lề mề ấy, khi ra sân bay, lên tàu hoả, đi nhà hát chắc không dám đến muộn, bởi đến muộn là có hại ngay đến quyền lợi thiết thân của họ. Nhưng đi họp, hội thảo là việc chung, có đến muộn cũng không thiệt gì. Thế là hết chậm lần này đến chậm lần khác, và bệnh lề mề không sửa được. </a:t>
            </a:r>
            <a:endParaRPr lang="en-US" sz="2800" i="1">
              <a:latin typeface="+mj-lt"/>
            </a:endParaRPr>
          </a:p>
        </p:txBody>
      </p:sp>
      <p:grpSp>
        <p:nvGrpSpPr>
          <p:cNvPr id="7" name="组合 1"/>
          <p:cNvGrpSpPr/>
          <p:nvPr/>
        </p:nvGrpSpPr>
        <p:grpSpPr>
          <a:xfrm>
            <a:off x="109964" y="1219306"/>
            <a:ext cx="2223333" cy="3838304"/>
            <a:chOff x="4176869" y="-97139"/>
            <a:chExt cx="6197360" cy="3837721"/>
          </a:xfrm>
        </p:grpSpPr>
        <p:sp>
          <p:nvSpPr>
            <p:cNvPr id="8" name="MH_Entry_2"/>
            <p:cNvSpPr>
              <a:spLocks noChangeArrowheads="1"/>
            </p:cNvSpPr>
            <p:nvPr>
              <p:custDataLst>
                <p:tags r:id="rId1"/>
              </p:custDataLst>
            </p:nvPr>
          </p:nvSpPr>
          <p:spPr bwMode="auto">
            <a:xfrm>
              <a:off x="5856311" y="250928"/>
              <a:ext cx="4517918" cy="348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en-US" altLang="zh-CN" sz="2800" i="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TÌM HIỂU BÀI NGHỊ LUẬN VỀ MỘT SỰ VIỆC, HIỆN TƯỢNG ĐỜI SỐNG</a:t>
              </a:r>
              <a:endParaRPr lang="zh-CN" altLang="en-US" sz="2800" i="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9" name="文本框 9"/>
            <p:cNvSpPr txBox="1"/>
            <p:nvPr/>
          </p:nvSpPr>
          <p:spPr>
            <a:xfrm>
              <a:off x="4176869" y="-97139"/>
              <a:ext cx="1377679" cy="646232"/>
            </a:xfrm>
            <a:prstGeom prst="rect">
              <a:avLst/>
            </a:prstGeom>
            <a:noFill/>
          </p:spPr>
          <p:txBody>
            <a:bodyPr wrap="square" lIns="91440" tIns="45720" rIns="91440" bIns="45720" rtlCol="0">
              <a:spAutoFit/>
            </a:bodyPr>
            <a:lstStyle/>
            <a:p>
              <a:r>
                <a:rPr lang="en-US" altLang="zh-CN" sz="3600" b="1">
                  <a:solidFill>
                    <a:srgbClr val="628545"/>
                  </a:solidFill>
                  <a:latin typeface="Elsie" panose="02000000000000000000" charset="0"/>
                  <a:ea typeface="Elsie" panose="02000000000000000000" charset="0"/>
                  <a:cs typeface="Elsie" panose="02000000000000000000" charset="0"/>
                  <a:sym typeface="Elsie" panose="02000000000000000000" charset="0"/>
                </a:rPr>
                <a:t>I</a:t>
              </a:r>
              <a:endParaRPr lang="zh-CN" altLang="en-US" sz="3600" b="1" dirty="0">
                <a:solidFill>
                  <a:srgbClr val="628545"/>
                </a:solidFill>
                <a:latin typeface="Elsie" panose="02000000000000000000" charset="0"/>
                <a:ea typeface="Elsie" panose="02000000000000000000" charset="0"/>
                <a:cs typeface="Elsie" panose="02000000000000000000" charset="0"/>
                <a:sym typeface="Elsie" panose="02000000000000000000" charset="0"/>
              </a:endParaRPr>
            </a:p>
          </p:txBody>
        </p:sp>
      </p:grpSp>
      <p:sp>
        <p:nvSpPr>
          <p:cNvPr id="4" name="TextBox 3"/>
          <p:cNvSpPr txBox="1"/>
          <p:nvPr/>
        </p:nvSpPr>
        <p:spPr>
          <a:xfrm>
            <a:off x="6400800" y="394130"/>
            <a:ext cx="2715808" cy="584775"/>
          </a:xfrm>
          <a:prstGeom prst="rect">
            <a:avLst/>
          </a:prstGeom>
          <a:noFill/>
        </p:spPr>
        <p:txBody>
          <a:bodyPr wrap="none" lIns="91438" tIns="45719" rIns="91438" bIns="45719" rtlCol="0">
            <a:spAutoFit/>
          </a:bodyPr>
          <a:lstStyle/>
          <a:p>
            <a:r>
              <a:rPr lang="en-US" sz="3200" i="1" u="sng"/>
              <a:t>BỆNH LỀ MỀ</a:t>
            </a:r>
          </a:p>
        </p:txBody>
      </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6785" y="341430"/>
            <a:ext cx="8282153" cy="6370975"/>
          </a:xfrm>
          <a:prstGeom prst="rect">
            <a:avLst/>
          </a:prstGeom>
        </p:spPr>
        <p:txBody>
          <a:bodyPr wrap="square" lIns="91438" tIns="45719" rIns="91438" bIns="45719">
            <a:spAutoFit/>
          </a:bodyPr>
          <a:lstStyle/>
          <a:p>
            <a:r>
              <a:rPr lang="vi-VN" sz="2400" i="1">
                <a:latin typeface="+mj-lt"/>
              </a:rPr>
              <a:t>Bệnh lề mề suy cho cùng là do một số người thiếu tự trọng và chưa biết tôn trọng người khác tạo ra. Họ chỉ quý thời gian của mình mà không tôn trọng thời gian của người khác. Họ không coi mình là người có trách nhiệm đối với công việc chung của mọi người. </a:t>
            </a:r>
            <a:endParaRPr lang="en-US" sz="2400" i="1">
              <a:latin typeface="+mj-lt"/>
            </a:endParaRPr>
          </a:p>
          <a:p>
            <a:r>
              <a:rPr lang="vi-VN" sz="2400" i="1">
                <a:latin typeface="+mj-lt"/>
              </a:rPr>
              <a:t>Bệnh lề mề gây hại cho tập thể. Đi họp muộn, nhiều vấn đề không được bàn bạc thấu đáo, hoặc khi cần lại phải kéo dài thời gian. Bệnh lề mề gây hại cho những người biết tôn trọng giờ giấc. Ai đến đúng giờ lại cứ phải đợi người đến muộn. Bệnh lề mề còn tạo ra tập quán không tốt: Muốn người dự đến đúng giờ như mong muốn, giấy mời thường phải ghi giờ khai mạc sớm hơn 30 phút hay 1 giờ! </a:t>
            </a:r>
            <a:endParaRPr lang="en-US" sz="2400" i="1">
              <a:latin typeface="+mj-lt"/>
            </a:endParaRPr>
          </a:p>
          <a:p>
            <a:r>
              <a:rPr lang="vi-VN" sz="2400" i="1">
                <a:latin typeface="+mj-lt"/>
              </a:rPr>
              <a:t>Cuộc sống văn minh hiện đại đòi hỏi mọi người phải tôn trọng lẫn nhau và hợp tác với nhau. Những cuộc họp không thật cần thiết thì không nên tổ chức. Nhưng những cuộc họp cần thiết thì mọi người cần tự giác tham dự đúng giờ. Làm việc đúng giờ là tác phong của người có văn hóa</a:t>
            </a:r>
          </a:p>
        </p:txBody>
      </p:sp>
      <p:pic>
        <p:nvPicPr>
          <p:cNvPr id="37" name="图片 29"/>
          <p:cNvPicPr>
            <a:picLocks noChangeAspect="1"/>
          </p:cNvPicPr>
          <p:nvPr/>
        </p:nvPicPr>
        <p:blipFill rotWithShape="1">
          <a:blip r:embed="rId4">
            <a:extLst>
              <a:ext uri="{28A0092B-C50C-407E-A947-70E740481C1C}">
                <a14:useLocalDpi xmlns:a14="http://schemas.microsoft.com/office/drawing/2010/main" val="0"/>
              </a:ext>
            </a:extLst>
          </a:blip>
          <a:srcRect l="9780" t="18150" r="48768" b="11900"/>
          <a:stretch>
            <a:fillRect/>
          </a:stretch>
        </p:blipFill>
        <p:spPr>
          <a:xfrm>
            <a:off x="-4004443" y="-1"/>
            <a:ext cx="7662043" cy="6858001"/>
          </a:xfrm>
          <a:prstGeom prst="rect">
            <a:avLst/>
          </a:prstGeom>
        </p:spPr>
      </p:pic>
      <p:grpSp>
        <p:nvGrpSpPr>
          <p:cNvPr id="7" name="组合 1"/>
          <p:cNvGrpSpPr/>
          <p:nvPr/>
        </p:nvGrpSpPr>
        <p:grpSpPr>
          <a:xfrm>
            <a:off x="109964" y="1219306"/>
            <a:ext cx="2223333" cy="3838304"/>
            <a:chOff x="4176869" y="-97139"/>
            <a:chExt cx="6197360" cy="3837721"/>
          </a:xfrm>
        </p:grpSpPr>
        <p:sp>
          <p:nvSpPr>
            <p:cNvPr id="8" name="MH_Entry_2"/>
            <p:cNvSpPr>
              <a:spLocks noChangeArrowheads="1"/>
            </p:cNvSpPr>
            <p:nvPr>
              <p:custDataLst>
                <p:tags r:id="rId1"/>
              </p:custDataLst>
            </p:nvPr>
          </p:nvSpPr>
          <p:spPr bwMode="auto">
            <a:xfrm>
              <a:off x="5856311" y="250928"/>
              <a:ext cx="4517918" cy="348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buNone/>
              </a:pPr>
              <a:r>
                <a:rPr lang="en-US" altLang="zh-CN" sz="2800" i="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rPr>
                <a:t>TÌM HIỂU BÀI NGHỊ LUẬN VỀ MỘT SỰ VIỆC, HIỆN TƯỢNG ĐỜI SỐNG</a:t>
              </a:r>
              <a:endParaRPr lang="zh-CN" altLang="en-US" sz="2800" i="1" dirty="0">
                <a:solidFill>
                  <a:srgbClr val="628545"/>
                </a:solidFill>
                <a:latin typeface="Times New Roman" panose="02020603050405020304" pitchFamily="18" charset="0"/>
                <a:ea typeface="Elsie" panose="02000000000000000000" charset="0"/>
                <a:cs typeface="Times New Roman" panose="02020603050405020304" pitchFamily="18" charset="0"/>
                <a:sym typeface="Elsie" panose="02000000000000000000" charset="0"/>
              </a:endParaRPr>
            </a:p>
          </p:txBody>
        </p:sp>
        <p:sp>
          <p:nvSpPr>
            <p:cNvPr id="9" name="文本框 9"/>
            <p:cNvSpPr txBox="1"/>
            <p:nvPr/>
          </p:nvSpPr>
          <p:spPr>
            <a:xfrm>
              <a:off x="4176869" y="-97139"/>
              <a:ext cx="1377679" cy="646232"/>
            </a:xfrm>
            <a:prstGeom prst="rect">
              <a:avLst/>
            </a:prstGeom>
            <a:noFill/>
          </p:spPr>
          <p:txBody>
            <a:bodyPr wrap="square" lIns="91440" tIns="45720" rIns="91440" bIns="45720" rtlCol="0">
              <a:spAutoFit/>
            </a:bodyPr>
            <a:lstStyle/>
            <a:p>
              <a:r>
                <a:rPr lang="en-US" altLang="zh-CN" sz="3600" b="1">
                  <a:solidFill>
                    <a:srgbClr val="628545"/>
                  </a:solidFill>
                  <a:latin typeface="Elsie" panose="02000000000000000000" charset="0"/>
                  <a:ea typeface="Elsie" panose="02000000000000000000" charset="0"/>
                  <a:cs typeface="Elsie" panose="02000000000000000000" charset="0"/>
                  <a:sym typeface="Elsie" panose="02000000000000000000" charset="0"/>
                </a:rPr>
                <a:t>I</a:t>
              </a:r>
              <a:endParaRPr lang="zh-CN" altLang="en-US" sz="3600" b="1" dirty="0">
                <a:solidFill>
                  <a:srgbClr val="628545"/>
                </a:solidFill>
                <a:latin typeface="Elsie" panose="02000000000000000000" charset="0"/>
                <a:ea typeface="Elsie" panose="02000000000000000000" charset="0"/>
                <a:cs typeface="Elsie" panose="02000000000000000000" charset="0"/>
                <a:sym typeface="Elsie" panose="02000000000000000000"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0404-21 5.21小满PPT模板"/>
</p:tagLst>
</file>

<file path=ppt/tags/tag10.xml><?xml version="1.0" encoding="utf-8"?>
<p:tagLst xmlns:a="http://schemas.openxmlformats.org/drawingml/2006/main" xmlns:r="http://schemas.openxmlformats.org/officeDocument/2006/relationships" xmlns:p="http://schemas.openxmlformats.org/presentationml/2006/main">
  <p:tag name="PA" val="v5.1.1"/>
</p:tagLst>
</file>

<file path=ppt/tags/tag11.xml><?xml version="1.0" encoding="utf-8"?>
<p:tagLst xmlns:a="http://schemas.openxmlformats.org/drawingml/2006/main" xmlns:r="http://schemas.openxmlformats.org/officeDocument/2006/relationships" xmlns:p="http://schemas.openxmlformats.org/presentationml/2006/main">
  <p:tag name="PA" val="v5.1.1"/>
</p:tagLst>
</file>

<file path=ppt/tags/tag2.xml><?xml version="1.0" encoding="utf-8"?>
<p:tagLst xmlns:a="http://schemas.openxmlformats.org/drawingml/2006/main" xmlns:r="http://schemas.openxmlformats.org/officeDocument/2006/relationships" xmlns:p="http://schemas.openxmlformats.org/presentationml/2006/main">
  <p:tag name="PA" val="v5.1.1"/>
</p:tagLst>
</file>

<file path=ppt/tags/tag3.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ISLIDE.DIAGRAM" val="ff1e3181-a27c-4d46-8bdc-5582a6bfb10e"/>
</p:tagLst>
</file>

<file path=ppt/tags/tag8.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heme/theme1.xml><?xml version="1.0" encoding="utf-8"?>
<a:theme xmlns:a="http://schemas.openxmlformats.org/drawingml/2006/main" name="AAAAAAAAAAAA）">
  <a:themeElements>
    <a:clrScheme name="自定义 333">
      <a:dk1>
        <a:sysClr val="windowText" lastClr="000000"/>
      </a:dk1>
      <a:lt1>
        <a:sysClr val="window" lastClr="FFFFFF"/>
      </a:lt1>
      <a:dk2>
        <a:srgbClr val="44546A"/>
      </a:dk2>
      <a:lt2>
        <a:srgbClr val="E7E6E6"/>
      </a:lt2>
      <a:accent1>
        <a:srgbClr val="628545"/>
      </a:accent1>
      <a:accent2>
        <a:srgbClr val="628545"/>
      </a:accent2>
      <a:accent3>
        <a:srgbClr val="628545"/>
      </a:accent3>
      <a:accent4>
        <a:srgbClr val="628545"/>
      </a:accent4>
      <a:accent5>
        <a:srgbClr val="628545"/>
      </a:accent5>
      <a:accent6>
        <a:srgbClr val="628545"/>
      </a:accent6>
      <a:hlink>
        <a:srgbClr val="628545"/>
      </a:hlink>
      <a:folHlink>
        <a:srgbClr val="62854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Elsie"/>
        <a:font script="Hebr" typeface="Elsie"/>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lsie"/>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AAAAAAAAAAAA）">
  <a:themeElements>
    <a:clrScheme name="自定义 333">
      <a:dk1>
        <a:sysClr val="windowText" lastClr="000000"/>
      </a:dk1>
      <a:lt1>
        <a:sysClr val="window" lastClr="FFFFFF"/>
      </a:lt1>
      <a:dk2>
        <a:srgbClr val="44546A"/>
      </a:dk2>
      <a:lt2>
        <a:srgbClr val="E7E6E6"/>
      </a:lt2>
      <a:accent1>
        <a:srgbClr val="628545"/>
      </a:accent1>
      <a:accent2>
        <a:srgbClr val="628545"/>
      </a:accent2>
      <a:accent3>
        <a:srgbClr val="628545"/>
      </a:accent3>
      <a:accent4>
        <a:srgbClr val="628545"/>
      </a:accent4>
      <a:accent5>
        <a:srgbClr val="628545"/>
      </a:accent5>
      <a:accent6>
        <a:srgbClr val="628545"/>
      </a:accent6>
      <a:hlink>
        <a:srgbClr val="628545"/>
      </a:hlink>
      <a:folHlink>
        <a:srgbClr val="62854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Elsie"/>
        <a:font script="Hebr" typeface="Elsie"/>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lsie"/>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AAAAAAAAAAAA）">
  <a:themeElements>
    <a:clrScheme name="自定义 333">
      <a:dk1>
        <a:sysClr val="windowText" lastClr="000000"/>
      </a:dk1>
      <a:lt1>
        <a:sysClr val="window" lastClr="FFFFFF"/>
      </a:lt1>
      <a:dk2>
        <a:srgbClr val="44546A"/>
      </a:dk2>
      <a:lt2>
        <a:srgbClr val="E7E6E6"/>
      </a:lt2>
      <a:accent1>
        <a:srgbClr val="628545"/>
      </a:accent1>
      <a:accent2>
        <a:srgbClr val="628545"/>
      </a:accent2>
      <a:accent3>
        <a:srgbClr val="628545"/>
      </a:accent3>
      <a:accent4>
        <a:srgbClr val="628545"/>
      </a:accent4>
      <a:accent5>
        <a:srgbClr val="628545"/>
      </a:accent5>
      <a:accent6>
        <a:srgbClr val="628545"/>
      </a:accent6>
      <a:hlink>
        <a:srgbClr val="628545"/>
      </a:hlink>
      <a:folHlink>
        <a:srgbClr val="62854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Elsie"/>
        <a:font script="Hebr" typeface="Elsie"/>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lsie"/>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Elsie"/>
        <a:font script="Hebr" typeface="Elsie"/>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lsie"/>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Elsie"/>
        <a:font script="Hebr" typeface="Elsie"/>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lsie"/>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1475</Words>
  <Application>Microsoft Office PowerPoint</Application>
  <PresentationFormat>Custom</PresentationFormat>
  <Paragraphs>159</Paragraphs>
  <Slides>23</Slides>
  <Notes>22</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AAAAAAAAAAAA）</vt:lpstr>
      <vt:lpstr>Default Design</vt:lpstr>
      <vt:lpstr>1_AAAAAAAAAAAA）</vt:lpstr>
      <vt:lpstr>2_AAAAAAAAAAAA）</vt:lpstr>
      <vt:lpstr>PowerPoint Presentation</vt:lpstr>
      <vt:lpstr>PowerPoint Presentation</vt:lpstr>
      <vt:lpstr>Xả rác bừa bãi</vt:lpstr>
      <vt:lpstr>Tai nạn giao thông</vt:lpstr>
      <vt:lpstr>Gian lận trong kiểm tra, thi cử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8-0404-21 5.21小满PPT模板</dc:title>
  <dc:creator>Administrator</dc:creator>
  <cp:lastModifiedBy>User</cp:lastModifiedBy>
  <cp:revision>132</cp:revision>
  <dcterms:created xsi:type="dcterms:W3CDTF">2019-04-04T06:23:00Z</dcterms:created>
  <dcterms:modified xsi:type="dcterms:W3CDTF">2023-02-02T00:58:40Z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5D45CC01A4D54BFA9733A64611DF027A</vt:lpwstr>
  </property>
  <property fmtid="{D5CDD505-2E9C-101B-9397-08002B2CF9AE}" pid="3" name="KSOProductBuildVer">
    <vt:lpwstr>2052-11.3.0.8586</vt:lpwstr>
  </property>
</Properties>
</file>