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media/media1.WAV" ContentType="audio/x-wav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77" r:id="rId3"/>
    <p:sldId id="258" r:id="rId4"/>
    <p:sldId id="265" r:id="rId5"/>
    <p:sldId id="261" r:id="rId6"/>
    <p:sldId id="270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8" r:id="rId22"/>
    <p:sldId id="269" r:id="rId23"/>
    <p:sldId id="26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179E-7B18-4BBB-B481-B8716602D40A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6CAF-581E-4E88-965E-6C64E9AC0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3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29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B40DAB-4113-41AF-9D7D-A007AEC7CCFC}" type="slidenum">
              <a:rPr lang="en-US" altLang="en-US" smtClean="0">
                <a:cs typeface="Arial" pitchFamily="34" charset="0"/>
              </a:rPr>
              <a:pPr/>
              <a:t>9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789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F45D40-F02F-45C5-B27F-CB37FF7AB9B6}" type="slidenum">
              <a:rPr lang="en-US" altLang="en-US" sz="1200">
                <a:latin typeface="Calibri" pitchFamily="34" charset="0"/>
              </a:rPr>
              <a:pPr algn="r"/>
              <a:t>9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B3D376-AD64-4E0B-B00D-F2E8396BBD3A}" type="slidenum">
              <a:rPr lang="en-US" altLang="en-US" smtClean="0">
                <a:cs typeface="Arial" pitchFamily="34" charset="0"/>
              </a:rPr>
              <a:pPr/>
              <a:t>10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891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791F04-6B54-4887-9F07-BCFB60778B95}" type="slidenum">
              <a:rPr lang="en-US" altLang="en-US" sz="1200">
                <a:latin typeface="Calibri" pitchFamily="34" charset="0"/>
              </a:rPr>
              <a:pPr algn="r"/>
              <a:t>10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2F4CF-A626-4A60-8D91-B7988ED147EF}" type="slidenum">
              <a:rPr lang="en-US" altLang="en-US" smtClean="0">
                <a:cs typeface="Arial" pitchFamily="34" charset="0"/>
              </a:rPr>
              <a:pPr/>
              <a:t>11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3993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52FC75-1927-4590-8D64-AC661D96C16F}" type="slidenum">
              <a:rPr lang="en-US" altLang="en-US" sz="1200">
                <a:latin typeface="Calibri" pitchFamily="34" charset="0"/>
              </a:rPr>
              <a:pPr algn="r"/>
              <a:t>11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B68212-B46B-4927-8EE8-B625F5510453}" type="slidenum">
              <a:rPr lang="en-US" altLang="en-US" smtClean="0">
                <a:cs typeface="Arial" pitchFamily="34" charset="0"/>
              </a:rPr>
              <a:pPr/>
              <a:t>13</a:t>
            </a:fld>
            <a:endParaRPr lang="en-US" altLang="en-US" smtClean="0">
              <a:cs typeface="Arial" pitchFamily="34" charset="0"/>
            </a:endParaRPr>
          </a:p>
        </p:txBody>
      </p:sp>
      <p:sp>
        <p:nvSpPr>
          <p:cNvPr id="40963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BBF343-2526-4734-B3CC-DD5E0566A168}" type="slidenum">
              <a:rPr lang="en-US" altLang="en-US" sz="1200">
                <a:latin typeface="Calibri" pitchFamily="34" charset="0"/>
              </a:rPr>
              <a:pPr algn="r"/>
              <a:t>13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B969-EE77-498D-9EB5-AA49D8762A2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60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4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26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96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DFCD1-150D-4175-AC63-CFDD2FE77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037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7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88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23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91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97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39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5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93000">
              <a:schemeClr val="accent5">
                <a:lumMod val="20000"/>
                <a:lumOff val="80000"/>
              </a:schemeClr>
            </a:gs>
            <a:gs pos="100000">
              <a:schemeClr val="lt1">
                <a:shade val="63000"/>
                <a:satMod val="12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AF7C-9E8F-490E-929B-3D14524F5E2B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8520-0E49-4791-B911-BEAF81A658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68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image" Target="../media/image3.gif"/><Relationship Id="rId63" Type="http://schemas.openxmlformats.org/officeDocument/2006/relationships/image" Target="../media/image11.gif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image" Target="../media/image2.gif"/><Relationship Id="rId62" Type="http://schemas.openxmlformats.org/officeDocument/2006/relationships/image" Target="../media/image10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image" Target="../media/image1.emf"/><Relationship Id="rId58" Type="http://schemas.openxmlformats.org/officeDocument/2006/relationships/image" Target="../media/image6.gif"/><Relationship Id="rId66" Type="http://schemas.openxmlformats.org/officeDocument/2006/relationships/image" Target="../media/image14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image" Target="../media/image5.gif"/><Relationship Id="rId61" Type="http://schemas.openxmlformats.org/officeDocument/2006/relationships/image" Target="../media/image9.gi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notesSlide" Target="../notesSlides/notesSlide1.xml"/><Relationship Id="rId60" Type="http://schemas.openxmlformats.org/officeDocument/2006/relationships/image" Target="../media/image8.gif"/><Relationship Id="rId65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4.gif"/><Relationship Id="rId64" Type="http://schemas.openxmlformats.org/officeDocument/2006/relationships/image" Target="../media/image12.gif"/><Relationship Id="rId8" Type="http://schemas.openxmlformats.org/officeDocument/2006/relationships/tags" Target="../tags/tag8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0.png"/><Relationship Id="rId18" Type="http://schemas.openxmlformats.org/officeDocument/2006/relationships/slide" Target="slide17.xml"/><Relationship Id="rId26" Type="http://schemas.openxmlformats.org/officeDocument/2006/relationships/image" Target="../media/image49.jpeg"/><Relationship Id="rId3" Type="http://schemas.openxmlformats.org/officeDocument/2006/relationships/image" Target="../media/image33.gif"/><Relationship Id="rId21" Type="http://schemas.openxmlformats.org/officeDocument/2006/relationships/slide" Target="slide19.xml"/><Relationship Id="rId7" Type="http://schemas.openxmlformats.org/officeDocument/2006/relationships/image" Target="../media/image35.png"/><Relationship Id="rId12" Type="http://schemas.openxmlformats.org/officeDocument/2006/relationships/slide" Target="slide15.xml"/><Relationship Id="rId17" Type="http://schemas.openxmlformats.org/officeDocument/2006/relationships/image" Target="../media/image43.gif"/><Relationship Id="rId25" Type="http://schemas.openxmlformats.org/officeDocument/2006/relationships/image" Target="../media/image48.jpeg"/><Relationship Id="rId2" Type="http://schemas.openxmlformats.org/officeDocument/2006/relationships/image" Target="../media/image32.png"/><Relationship Id="rId16" Type="http://schemas.openxmlformats.org/officeDocument/2006/relationships/slide" Target="slide16.xml"/><Relationship Id="rId20" Type="http://schemas.openxmlformats.org/officeDocument/2006/relationships/image" Target="../media/image44.gif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Welcome\Local%20Settings\Temp\ENGLISH%209\Presentation3.ppt" TargetMode="External"/><Relationship Id="rId11" Type="http://schemas.openxmlformats.org/officeDocument/2006/relationships/image" Target="../media/image39.jpeg"/><Relationship Id="rId24" Type="http://schemas.openxmlformats.org/officeDocument/2006/relationships/image" Target="../media/image47.jpeg"/><Relationship Id="rId5" Type="http://schemas.openxmlformats.org/officeDocument/2006/relationships/hyperlink" Target="file:///C:\Welcome\Local%20Settings\Temp\ENGLISH%209\Presentation1.ppt" TargetMode="External"/><Relationship Id="rId15" Type="http://schemas.openxmlformats.org/officeDocument/2006/relationships/image" Target="../media/image42.gif"/><Relationship Id="rId23" Type="http://schemas.openxmlformats.org/officeDocument/2006/relationships/image" Target="../media/image46.jpeg"/><Relationship Id="rId28" Type="http://schemas.openxmlformats.org/officeDocument/2006/relationships/image" Target="../media/image51.jpeg"/><Relationship Id="rId10" Type="http://schemas.openxmlformats.org/officeDocument/2006/relationships/image" Target="../media/image38.gif"/><Relationship Id="rId19" Type="http://schemas.openxmlformats.org/officeDocument/2006/relationships/slide" Target="slide18.xml"/><Relationship Id="rId31" Type="http://schemas.openxmlformats.org/officeDocument/2006/relationships/slide" Target="slide21.xml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image" Target="../media/image50.jpeg"/><Relationship Id="rId30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5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file:///D:\THAO%20GI&#7842;NG%2022-23\KIEM%20TRA%20B&#192;I%20C&#360;.ppt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6.png"/><Relationship Id="rId5" Type="http://schemas.microsoft.com/office/2007/relationships/media" Target="../media/media1.WAV"/><Relationship Id="rId10" Type="http://schemas.openxmlformats.org/officeDocument/2006/relationships/image" Target="../media/image59.gif"/><Relationship Id="rId4" Type="http://schemas.openxmlformats.org/officeDocument/2006/relationships/image" Target="../media/image55.jpeg"/><Relationship Id="rId9" Type="http://schemas.openxmlformats.org/officeDocument/2006/relationships/hyperlink" Target="http://www.bigoo.ws/Glitters/cartoon/Hellow-Kitty-Glitter-Friends-230449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D:\THAO%20GI&#7842;NG%2022-23\KIEM%20TRA%20B&#192;I%20C&#360;.ppt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 descr="nen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934" y="19664"/>
            <a:ext cx="12173066" cy="1125538"/>
          </a:xfrm>
          <a:prstGeom prst="flowChartProcess">
            <a:avLst/>
          </a:prstGeom>
          <a:blipFill dpi="0" rotWithShape="1">
            <a:blip r:embed="rId5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7172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5400000">
            <a:off x="9070899" y="4548983"/>
            <a:ext cx="581025" cy="2151061"/>
            <a:chOff x="0" y="0"/>
            <a:chExt cx="366" cy="1032"/>
          </a:xfrm>
        </p:grpSpPr>
        <p:pic>
          <p:nvPicPr>
            <p:cNvPr id="7330" name="Picture 5" descr="42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31" name="Picture 6" descr="40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32" name="Picture 7" descr="41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8" descr="HOA CANH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5126" y="-37817"/>
            <a:ext cx="108803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HOA CANH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328" y="495366"/>
            <a:ext cx="108803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Picture1d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879" y="838201"/>
            <a:ext cx="3126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Picture1d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8311" y="663539"/>
            <a:ext cx="3126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Picture1d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522" y="3941440"/>
            <a:ext cx="3126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 rot="5400000">
            <a:off x="5611929" y="3842222"/>
            <a:ext cx="581025" cy="2151061"/>
            <a:chOff x="0" y="0"/>
            <a:chExt cx="366" cy="1032"/>
          </a:xfrm>
        </p:grpSpPr>
        <p:pic>
          <p:nvPicPr>
            <p:cNvPr id="7327" name="Picture 14" descr="42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8" name="Picture 15" descr="40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9" name="Picture 16" descr="41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9" name="Picture 17" descr="Picture1buom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2072" y="436525"/>
            <a:ext cx="105051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Picture1buom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6480" y="404814"/>
            <a:ext cx="105051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HOA CANH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510015">
            <a:off x="854741" y="-216031"/>
            <a:ext cx="828676" cy="9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0" descr="HOA CANH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517937">
            <a:off x="-39824" y="229035"/>
            <a:ext cx="828676" cy="9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1" descr="HOA CANH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482262">
            <a:off x="-27723" y="-123225"/>
            <a:ext cx="108803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2" descr="Picture1d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167" y="765176"/>
            <a:ext cx="312654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3" descr="HOA CANH"/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5328" y="-44384"/>
            <a:ext cx="108803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0" name="AutoShape 24" descr="VIETNAMC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9117" y="2679560"/>
            <a:ext cx="756622" cy="647700"/>
          </a:xfrm>
          <a:prstGeom prst="star4">
            <a:avLst>
              <a:gd name="adj" fmla="val 12500"/>
            </a:avLst>
          </a:prstGeom>
          <a:blipFill dpi="0" rotWithShape="1">
            <a:blip r:embed="rId6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7187" name="Group 25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157732" y="5837239"/>
            <a:ext cx="10919969" cy="879475"/>
            <a:chOff x="1565" y="3339"/>
            <a:chExt cx="4195" cy="998"/>
          </a:xfrm>
        </p:grpSpPr>
        <p:pic>
          <p:nvPicPr>
            <p:cNvPr id="7279" name="Picture 2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" name="Picture 2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" name="Picture 2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" name="Picture 2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" name="Picture 3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" name="Picture 3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" name="Picture 3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" name="Picture 3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" name="Picture 3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" name="Picture 3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" name="Picture 3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" name="Picture 3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" name="Picture 3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" name="Picture 3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" name="Picture 4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" name="Picture 4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" name="Picture 4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" name="Picture 4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" name="Picture 4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" name="Picture 4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" name="Picture 4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0" name="Picture 4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1" name="Picture 4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2" name="Picture 4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3" name="Picture 5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4" name="Picture 5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5" name="Picture 5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6" name="Picture 5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7" name="Picture 5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8" name="Picture 5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9" name="Picture 5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0" name="Picture 5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1" name="Picture 5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2" name="Picture 5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3" name="Picture 6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4" name="Picture 6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5" name="Picture 6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6" name="Picture 6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7" name="Picture 6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8" name="Picture 6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19" name="Picture 6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0" name="Picture 6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1" name="Picture 6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2" name="Picture 6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3" name="Picture 70" descr="nature%20(19)"/>
            <p:cNvPicPr>
              <a:picLocks noChangeAspect="1" noChangeArrowheads="1" noCrop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4" name="Picture 7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5" name="Picture 7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26" name="Picture 7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88" name="Oval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3987" y="4659726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89" name="Oval 7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3987" y="5091526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90" name="Oval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53987" y="5307426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91" name="Line 7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1672" y="3051505"/>
            <a:ext cx="0" cy="3573463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7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07053" y="3326937"/>
            <a:ext cx="0" cy="321310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7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14500" y="6122014"/>
            <a:ext cx="6655123" cy="1730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8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100241" y="6248565"/>
            <a:ext cx="7497165" cy="4605"/>
          </a:xfrm>
          <a:prstGeom prst="line">
            <a:avLst/>
          </a:prstGeom>
          <a:noFill/>
          <a:ln w="9525">
            <a:solidFill>
              <a:srgbClr val="AC08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97" name="AutoShape 81" descr="VIETNAMC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19405" y="5901408"/>
            <a:ext cx="756624" cy="647700"/>
          </a:xfrm>
          <a:prstGeom prst="star4">
            <a:avLst>
              <a:gd name="adj" fmla="val 12500"/>
            </a:avLst>
          </a:prstGeom>
          <a:blipFill dpi="0" rotWithShape="1">
            <a:blip r:embed="rId6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498" name="AutoShape 82" descr="VIETNAMC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7075" y="3019285"/>
            <a:ext cx="756624" cy="647700"/>
          </a:xfrm>
          <a:prstGeom prst="star4">
            <a:avLst>
              <a:gd name="adj" fmla="val 12500"/>
            </a:avLst>
          </a:prstGeom>
          <a:blipFill dpi="0" rotWithShape="1">
            <a:blip r:embed="rId6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0499" name="AutoShape 83" descr="VIETNAMC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591914" y="5798164"/>
            <a:ext cx="756624" cy="647700"/>
          </a:xfrm>
          <a:prstGeom prst="star4">
            <a:avLst>
              <a:gd name="adj" fmla="val 12500"/>
            </a:avLst>
          </a:prstGeom>
          <a:blipFill dpi="0" rotWithShape="1">
            <a:blip r:embed="rId60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98" name="Oval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919724" y="6138864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199" name="Oval 8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35624" y="6138864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0" name="Oval 8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51524" y="6138864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1" name="Oval 8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67424" y="6138864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2" name="Oval 8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83324" y="6138864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3" name="Oval 8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53987" y="4875626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4" name="Oval 9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3987" y="4442239"/>
            <a:ext cx="189676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5" name="Oval 9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00812" y="6138864"/>
            <a:ext cx="189677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206" name="Oval 9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216712" y="6138864"/>
            <a:ext cx="189677" cy="1428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7207" name="Picture 93" descr="nature%20(19)"/>
          <p:cNvPicPr>
            <a:picLocks noChangeAspect="1" noChangeArrowheads="1" noCrop="1"/>
          </p:cNvPicPr>
          <p:nvPr>
            <p:custDataLst>
              <p:tags r:id="rId37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774" y="5781675"/>
            <a:ext cx="140069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94" descr="Picture1bup"/>
          <p:cNvPicPr>
            <a:picLocks noChangeAspect="1" noChangeArrowheads="1" noCrop="1"/>
          </p:cNvPicPr>
          <p:nvPr>
            <p:custDataLst>
              <p:tags r:id="rId38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898" y="6229350"/>
            <a:ext cx="75662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95" descr="Picture1bup"/>
          <p:cNvPicPr>
            <a:picLocks noChangeAspect="1" noChangeArrowheads="1" noCrop="1"/>
          </p:cNvPicPr>
          <p:nvPr>
            <p:custDataLst>
              <p:tags r:id="rId39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198" y="6229350"/>
            <a:ext cx="75662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96" descr="Picture1bup"/>
          <p:cNvPicPr>
            <a:picLocks noChangeAspect="1" noChangeArrowheads="1" noCrop="1"/>
          </p:cNvPicPr>
          <p:nvPr>
            <p:custDataLst>
              <p:tags r:id="rId40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648" y="6229350"/>
            <a:ext cx="75662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11" name="Group 97"/>
          <p:cNvGrpSpPr>
            <a:grpSpLocks/>
          </p:cNvGrpSpPr>
          <p:nvPr>
            <p:custDataLst>
              <p:tags r:id="rId41"/>
            </p:custDataLst>
          </p:nvPr>
        </p:nvGrpSpPr>
        <p:grpSpPr bwMode="auto">
          <a:xfrm>
            <a:off x="1199007" y="5821364"/>
            <a:ext cx="10919969" cy="879475"/>
            <a:chOff x="1565" y="3339"/>
            <a:chExt cx="4195" cy="998"/>
          </a:xfrm>
        </p:grpSpPr>
        <p:pic>
          <p:nvPicPr>
            <p:cNvPr id="7231" name="Picture 9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" y="354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2" name="Picture 9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885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3" name="Picture 10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" y="4138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4" name="Picture 10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379" y="4084"/>
              <a:ext cx="11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5" name="Picture 10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6" name="Picture 10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" y="413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7" name="Picture 10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8" name="Picture 10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9" name="Picture 10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0" name="Picture 10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418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1" name="Picture 10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" y="411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2" name="Picture 10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70" y="4110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3" name="Picture 11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4" name="Picture 11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" y="417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5" name="Picture 11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412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6" name="Picture 11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4155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7" name="Picture 11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2" y="413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8" name="Picture 11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4110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9" name="Picture 11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7" y="413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0" name="Picture 11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415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1" name="Picture 11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4181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2" name="Picture 11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" y="4163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3" name="Picture 12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408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4" name="Picture 12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" y="41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5" name="Picture 12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413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6" name="Picture 12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7" name="Picture 12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39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8" name="Picture 12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9" name="Picture 12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" y="411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0" name="Picture 12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4139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1" name="Picture 12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4265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2" name="Picture 12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4157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3" name="Picture 13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4248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4" name="Picture 13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" y="4213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5" name="Picture 132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" y="4201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6" name="Picture 13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7" name="Picture 13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408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8" name="Picture 13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" y="4204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69" name="Picture 136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0" name="Picture 137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" y="4156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" name="Picture 138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657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" name="Picture 139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87" y="3352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" name="Picture 140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465" y="3339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" name="Picture 141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11" y="3748"/>
              <a:ext cx="91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" name="Picture 142" descr="nature%20(19)"/>
            <p:cNvPicPr>
              <a:picLocks noChangeAspect="1" noChangeArrowheads="1" noCrop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" y="3455"/>
              <a:ext cx="989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" name="Picture 143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3793"/>
              <a:ext cx="7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" name="Picture 144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" y="4156"/>
              <a:ext cx="9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" name="Picture 145" descr="star"/>
            <p:cNvPicPr>
              <a:picLocks noChangeAspect="1" noChangeArrowheads="1" noCrop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618" y="3496"/>
              <a:ext cx="7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12" name="Picture 146" descr="nature%20(19)"/>
          <p:cNvPicPr>
            <a:picLocks noChangeAspect="1" noChangeArrowheads="1" noCrop="1"/>
          </p:cNvPicPr>
          <p:nvPr>
            <p:custDataLst>
              <p:tags r:id="rId42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98" y="5766223"/>
            <a:ext cx="140069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147" descr="Picture1bup"/>
          <p:cNvPicPr>
            <a:picLocks noChangeAspect="1" noChangeArrowheads="1" noCrop="1"/>
          </p:cNvPicPr>
          <p:nvPr>
            <p:custDataLst>
              <p:tags r:id="rId43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587" y="6172200"/>
            <a:ext cx="75662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14" name="Group 148"/>
          <p:cNvGrpSpPr>
            <a:grpSpLocks/>
          </p:cNvGrpSpPr>
          <p:nvPr>
            <p:custDataLst>
              <p:tags r:id="rId44"/>
            </p:custDataLst>
          </p:nvPr>
        </p:nvGrpSpPr>
        <p:grpSpPr bwMode="auto">
          <a:xfrm>
            <a:off x="4032367" y="3941439"/>
            <a:ext cx="3751850" cy="1041400"/>
            <a:chOff x="2064" y="2976"/>
            <a:chExt cx="1800" cy="824"/>
          </a:xfrm>
        </p:grpSpPr>
        <p:grpSp>
          <p:nvGrpSpPr>
            <p:cNvPr id="7218" name="Group 149"/>
            <p:cNvGrpSpPr>
              <a:grpSpLocks/>
            </p:cNvGrpSpPr>
            <p:nvPr/>
          </p:nvGrpSpPr>
          <p:grpSpPr bwMode="auto">
            <a:xfrm rot="5400000">
              <a:off x="3165" y="2747"/>
              <a:ext cx="366" cy="1032"/>
              <a:chOff x="0" y="0"/>
              <a:chExt cx="366" cy="1032"/>
            </a:xfrm>
          </p:grpSpPr>
          <p:pic>
            <p:nvPicPr>
              <p:cNvPr id="7228" name="Picture 150" descr="42"/>
              <p:cNvPicPr>
                <a:picLocks noChangeAspect="1" noChangeArrowheads="1" noCrop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9" name="Picture 151" descr="40"/>
              <p:cNvPicPr>
                <a:picLocks noChangeAspect="1" noChangeArrowheads="1" noCrop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32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0" name="Picture 152" descr="41"/>
              <p:cNvPicPr>
                <a:picLocks noChangeAspect="1" noChangeArrowheads="1" noCrop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20"/>
                <a:ext cx="306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19" name="Picture 153" descr="Picture1df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128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0" name="Picture 154" descr="Picture1df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80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Picture 155" descr="Picture1df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24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22" name="Group 156"/>
            <p:cNvGrpSpPr>
              <a:grpSpLocks/>
            </p:cNvGrpSpPr>
            <p:nvPr/>
          </p:nvGrpSpPr>
          <p:grpSpPr bwMode="auto">
            <a:xfrm>
              <a:off x="2064" y="2976"/>
              <a:ext cx="1682" cy="824"/>
              <a:chOff x="2064" y="2064"/>
              <a:chExt cx="1682" cy="824"/>
            </a:xfrm>
          </p:grpSpPr>
          <p:pic>
            <p:nvPicPr>
              <p:cNvPr id="7224" name="Picture 157" descr="Book"/>
              <p:cNvPicPr>
                <a:picLocks noChangeAspect="1" noChangeArrowheads="1" noCrop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0" y="2207"/>
                <a:ext cx="1587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5" name="Picture 158" descr="hooooo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064"/>
                <a:ext cx="1682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6" name="Picture 159" descr="Picture1df"/>
              <p:cNvPicPr>
                <a:picLocks noChangeAspect="1" noChangeArrowheads="1" noCrop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" y="2379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7" name="Picture 160" descr="Picture1df"/>
              <p:cNvPicPr>
                <a:picLocks noChangeAspect="1" noChangeArrowheads="1" noCrop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496"/>
                <a:ext cx="15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23" name="Picture 161" descr="Picture1df"/>
            <p:cNvPicPr>
              <a:picLocks noChangeAspect="1" noChangeArrowheads="1" noCrop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032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580" name="Text Box 16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50775" y="336069"/>
            <a:ext cx="97047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BỘI CHÂU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16" name="WordArt 165" descr="Green marble"/>
          <p:cNvSpPr>
            <a:spLocks noChangeArrowheads="1" noChangeShapeType="1" noTextEdit="1"/>
          </p:cNvSpPr>
          <p:nvPr>
            <p:custDataLst>
              <p:tags r:id="rId46"/>
            </p:custDataLst>
          </p:nvPr>
        </p:nvSpPr>
        <p:spPr bwMode="auto">
          <a:xfrm>
            <a:off x="1461285" y="1447803"/>
            <a:ext cx="9116997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blipFill dpi="0" rotWithShape="0">
                  <a:blip r:embed="rId66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</a:t>
            </a:r>
          </a:p>
          <a:p>
            <a:pPr algn="ctr"/>
            <a:r>
              <a:rPr lang="en-US" sz="4000" b="1" kern="10" dirty="0">
                <a:blipFill dpi="0" rotWithShape="0">
                  <a:blip r:embed="rId66">
                    <a:alphaModFix amt="95000"/>
                  </a:blip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7217" name="Text Box 16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73101" y="5652951"/>
            <a:ext cx="47373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Giáo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viên</a:t>
            </a:r>
            <a:r>
              <a:rPr lang="en-US" altLang="en-US" sz="2400" b="1" dirty="0"/>
              <a:t>: </a:t>
            </a:r>
            <a:r>
              <a:rPr lang="en-US" altLang="en-US" sz="2400" b="1" dirty="0" smtClean="0"/>
              <a:t>NGUYỄN THỊ MỸ</a:t>
            </a:r>
            <a:r>
              <a:rPr lang="en-US" altLang="en-US" sz="2400" b="1" dirty="0"/>
              <a:t>	</a:t>
            </a:r>
          </a:p>
        </p:txBody>
      </p:sp>
      <p:grpSp>
        <p:nvGrpSpPr>
          <p:cNvPr id="165" name="Group 4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 rot="5400000">
            <a:off x="10774125" y="4611458"/>
            <a:ext cx="581025" cy="2151061"/>
            <a:chOff x="0" y="0"/>
            <a:chExt cx="366" cy="1032"/>
          </a:xfrm>
        </p:grpSpPr>
        <p:pic>
          <p:nvPicPr>
            <p:cNvPr id="166" name="Picture 5" descr="42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6" descr="40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7" descr="41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" name="Group 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>
            <a:off x="11546500" y="3218977"/>
            <a:ext cx="581025" cy="2151061"/>
            <a:chOff x="0" y="0"/>
            <a:chExt cx="366" cy="1032"/>
          </a:xfrm>
        </p:grpSpPr>
        <p:pic>
          <p:nvPicPr>
            <p:cNvPr id="170" name="Picture 5" descr="42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6" descr="40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2" name="Picture 7" descr="41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3" name="Group 4"/>
          <p:cNvGrpSpPr>
            <a:grpSpLocks/>
          </p:cNvGrpSpPr>
          <p:nvPr>
            <p:custDataLst>
              <p:tags r:id="rId50"/>
            </p:custDataLst>
          </p:nvPr>
        </p:nvGrpSpPr>
        <p:grpSpPr bwMode="auto">
          <a:xfrm rot="2635778">
            <a:off x="10292035" y="4249101"/>
            <a:ext cx="581025" cy="2151061"/>
            <a:chOff x="0" y="0"/>
            <a:chExt cx="366" cy="1032"/>
          </a:xfrm>
        </p:grpSpPr>
        <p:pic>
          <p:nvPicPr>
            <p:cNvPr id="174" name="Picture 5" descr="42"/>
            <p:cNvPicPr>
              <a:picLocks noChangeAspect="1" noChangeArrowheads="1" noCrop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6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" name="Picture 6" descr="40"/>
            <p:cNvPicPr>
              <a:picLocks noChangeAspect="1" noChangeArrowheads="1" noCrop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6" name="Picture 7" descr="41"/>
            <p:cNvPicPr>
              <a:picLocks noChangeAspect="1" noChangeArrowheads="1" noCrop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0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6915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TH_5_Ha Noi [Compatibility Mode] - PowerPoint"/>
          <p:cNvPicPr>
            <a:picLocks noChangeAspect="1"/>
          </p:cNvPicPr>
          <p:nvPr/>
        </p:nvPicPr>
        <p:blipFill rotWithShape="1">
          <a:blip r:embed="rId3"/>
          <a:srcRect r="28563"/>
          <a:stretch/>
        </p:blipFill>
        <p:spPr>
          <a:xfrm>
            <a:off x="0" y="1342118"/>
            <a:ext cx="12192000" cy="4772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1" y="3284539"/>
            <a:ext cx="2667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0853" name="AutoShape 21"/>
          <p:cNvSpPr>
            <a:spLocks noChangeArrowheads="1"/>
          </p:cNvSpPr>
          <p:nvPr/>
        </p:nvSpPr>
        <p:spPr bwMode="auto">
          <a:xfrm>
            <a:off x="383117" y="5395913"/>
            <a:ext cx="11616267" cy="1077912"/>
          </a:xfrm>
          <a:prstGeom prst="wedgeRectCallout">
            <a:avLst>
              <a:gd name="adj1" fmla="val -1694"/>
              <a:gd name="adj2" fmla="val -101185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altLang="en-US" sz="3200" b="1"/>
              <a:t>Đưa con trỏ chuột lên trên hình ảnh và kéo thả để di chuyển đến vị trí khác.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0" y="185466"/>
            <a:ext cx="119041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2.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Thay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đổi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trí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kích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thước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0834" name="AutoShape 18"/>
          <p:cNvSpPr>
            <a:spLocks noChangeArrowheads="1"/>
          </p:cNvSpPr>
          <p:nvPr/>
        </p:nvSpPr>
        <p:spPr bwMode="auto">
          <a:xfrm>
            <a:off x="814918" y="2741613"/>
            <a:ext cx="3456516" cy="1384995"/>
          </a:xfrm>
          <a:prstGeom prst="wedgeRectCallout">
            <a:avLst>
              <a:gd name="adj1" fmla="val 73769"/>
              <a:gd name="adj2" fmla="val 27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/>
              <a:t>Để thay đổi vị trí của hình ảnh ta thực hiện thế nào?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91436" y="793706"/>
            <a:ext cx="499321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/>
              <a:t>b. </a:t>
            </a:r>
            <a:r>
              <a:rPr lang="en-US" altLang="en-US" sz="3200" b="1" dirty="0" err="1"/>
              <a:t>Thay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đổi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trí</a:t>
            </a:r>
            <a:r>
              <a:rPr lang="en-US" altLang="en-US" sz="3200" b="1" dirty="0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3" grpId="0" animBg="1"/>
      <p:bldP spid="29083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TH_5_Ha Noi [Compatibility Mode] - PowerPoint"/>
          <p:cNvPicPr>
            <a:picLocks noChangeAspect="1"/>
          </p:cNvPicPr>
          <p:nvPr/>
        </p:nvPicPr>
        <p:blipFill rotWithShape="1">
          <a:blip r:embed="rId3"/>
          <a:srcRect r="28563"/>
          <a:stretch/>
        </p:blipFill>
        <p:spPr>
          <a:xfrm>
            <a:off x="0" y="1146222"/>
            <a:ext cx="12192000" cy="4770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32771" name="Text Box 12"/>
          <p:cNvSpPr txBox="1">
            <a:spLocks noChangeArrowheads="1"/>
          </p:cNvSpPr>
          <p:nvPr/>
        </p:nvSpPr>
        <p:spPr bwMode="auto">
          <a:xfrm>
            <a:off x="0" y="0"/>
            <a:ext cx="119041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2.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Thay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đổi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trí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kích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thước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0832" name="AutoShape 16"/>
          <p:cNvSpPr>
            <a:spLocks noChangeArrowheads="1"/>
          </p:cNvSpPr>
          <p:nvPr/>
        </p:nvSpPr>
        <p:spPr bwMode="auto">
          <a:xfrm>
            <a:off x="436034" y="2225675"/>
            <a:ext cx="4923367" cy="954107"/>
          </a:xfrm>
          <a:prstGeom prst="wedgeRectCallout">
            <a:avLst>
              <a:gd name="adj1" fmla="val 50246"/>
              <a:gd name="adj2" fmla="val 94863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dirty="0" err="1">
                <a:cs typeface="+mn-cs"/>
              </a:rPr>
              <a:t>Để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thay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đổi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kích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thước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của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hình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ảnh</a:t>
            </a:r>
            <a:r>
              <a:rPr lang="en-US" altLang="en-US" sz="2800" dirty="0">
                <a:cs typeface="+mn-cs"/>
              </a:rPr>
              <a:t> ta </a:t>
            </a:r>
            <a:r>
              <a:rPr lang="en-US" altLang="en-US" sz="2800" dirty="0" err="1">
                <a:cs typeface="+mn-cs"/>
              </a:rPr>
              <a:t>thực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hiện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thế</a:t>
            </a:r>
            <a:r>
              <a:rPr lang="en-US" altLang="en-US" sz="2800" dirty="0">
                <a:cs typeface="+mn-cs"/>
              </a:rPr>
              <a:t> </a:t>
            </a:r>
            <a:r>
              <a:rPr lang="en-US" altLang="en-US" sz="2800" dirty="0" err="1">
                <a:cs typeface="+mn-cs"/>
              </a:rPr>
              <a:t>nào</a:t>
            </a:r>
            <a:r>
              <a:rPr lang="en-US" altLang="en-US" sz="2800" dirty="0">
                <a:cs typeface="+mn-cs"/>
              </a:rPr>
              <a:t>?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39185" y="570730"/>
            <a:ext cx="681778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/>
              <a:t>c. </a:t>
            </a:r>
            <a:r>
              <a:rPr lang="en-US" altLang="en-US" sz="3200" b="1" dirty="0" err="1"/>
              <a:t>Thay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đổi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kích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thước</a:t>
            </a:r>
            <a:r>
              <a:rPr lang="en-US" altLang="en-US" sz="3200" dirty="0"/>
              <a:t>: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1" y="2976563"/>
            <a:ext cx="2679700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934" y="4568825"/>
            <a:ext cx="11904133" cy="138499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altLang="en-US" sz="2800" b="1">
                <a:solidFill>
                  <a:srgbClr val="FF0000"/>
                </a:solidFill>
                <a:cs typeface="+mn-cs"/>
                <a:sym typeface="Wingdings" panose="05000000000000000000" pitchFamily="2" charset="2"/>
              </a:rPr>
              <a:t> </a:t>
            </a:r>
            <a:r>
              <a:rPr lang="en-US" altLang="en-US" sz="2800" b="1">
                <a:cs typeface="+mn-cs"/>
              </a:rPr>
              <a:t>Đưa </a:t>
            </a:r>
            <a:r>
              <a:rPr lang="en-US" altLang="en-US" sz="2800" b="1" dirty="0">
                <a:cs typeface="+mn-cs"/>
              </a:rPr>
              <a:t>con </a:t>
            </a:r>
            <a:r>
              <a:rPr lang="en-US" altLang="en-US" sz="2800" b="1" dirty="0" err="1">
                <a:cs typeface="+mn-cs"/>
              </a:rPr>
              <a:t>trỏ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chuột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lên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err="1">
                <a:cs typeface="+mn-cs"/>
              </a:rPr>
              <a:t>nút</a:t>
            </a:r>
            <a:r>
              <a:rPr lang="en-US" altLang="en-US" sz="2800" b="1">
                <a:cs typeface="+mn-cs"/>
              </a:rPr>
              <a:t> </a:t>
            </a:r>
            <a:r>
              <a:rPr lang="en-US" altLang="en-US" sz="2800" b="1">
                <a:cs typeface="+mn-cs"/>
              </a:rPr>
              <a:t>vuông </a:t>
            </a:r>
            <a:r>
              <a:rPr lang="en-US" altLang="en-US" sz="2800" b="1" dirty="0" err="1">
                <a:cs typeface="+mn-cs"/>
              </a:rPr>
              <a:t>nhỏ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nằm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trên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cạnh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viền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của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hình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ảnh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và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kéo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thả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để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tăng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hoặc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giảm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kích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thước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dirty="0" err="1">
                <a:cs typeface="+mn-cs"/>
              </a:rPr>
              <a:t>hình</a:t>
            </a:r>
            <a:r>
              <a:rPr lang="en-US" altLang="en-US" sz="2800" b="1" dirty="0">
                <a:cs typeface="+mn-cs"/>
              </a:rPr>
              <a:t> </a:t>
            </a:r>
            <a:r>
              <a:rPr lang="en-US" altLang="en-US" sz="2800" b="1" err="1">
                <a:cs typeface="+mn-cs"/>
              </a:rPr>
              <a:t>ảnh</a:t>
            </a:r>
            <a:r>
              <a:rPr lang="en-US" altLang="en-US" sz="2800" b="1">
                <a:cs typeface="+mn-cs"/>
              </a:rPr>
              <a:t>. Nếu kéo thả nút tròn nhỏ ở góc, kích thước của hình sẽ thay đổi nhưng vẫn giữ nguyên tỉ lệ giữa các cạnh.</a:t>
            </a:r>
            <a:endParaRPr lang="en-US" altLang="en-US" sz="2800" b="1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 descr="Canvas"/>
          <p:cNvSpPr txBox="1">
            <a:spLocks noChangeArrowheads="1"/>
          </p:cNvSpPr>
          <p:nvPr/>
        </p:nvSpPr>
        <p:spPr bwMode="auto">
          <a:xfrm>
            <a:off x="300567" y="981076"/>
            <a:ext cx="11747500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en-US" sz="3200" b="1">
                <a:solidFill>
                  <a:srgbClr val="FF0000"/>
                </a:solidFill>
                <a:sym typeface="Wingdings" pitchFamily="2" charset="2"/>
              </a:rPr>
              <a:t> </a:t>
            </a:r>
            <a:r>
              <a:rPr lang="en-US" altLang="en-US" sz="3200">
                <a:solidFill>
                  <a:srgbClr val="FF0066"/>
                </a:solidFill>
              </a:rPr>
              <a:t>* Để thay đổi thứ tự  hình ảnh  ta thực hiện :</a:t>
            </a:r>
            <a:r>
              <a:rPr lang="en-US" altLang="en-US" sz="3200">
                <a:solidFill>
                  <a:srgbClr val="FF6600"/>
                </a:solidFill>
              </a:rPr>
              <a:t> </a:t>
            </a:r>
          </a:p>
          <a:p>
            <a:r>
              <a:rPr lang="en-US" altLang="en-US" sz="3200" b="1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z="3200"/>
              <a:t>Bước 1: Chọn hình ảnh cần chuyển lên lớp trên (hoặc đưa xuống lớp dưới ) .</a:t>
            </a:r>
          </a:p>
          <a:p>
            <a:r>
              <a:rPr lang="en-US" altLang="en-US" sz="3200" b="1">
                <a:solidFill>
                  <a:srgbClr val="FF0000"/>
                </a:solidFill>
                <a:sym typeface="Wingdings" pitchFamily="2" charset="2"/>
              </a:rPr>
              <a:t></a:t>
            </a:r>
            <a:r>
              <a:rPr lang="en-US" altLang="en-US" sz="320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en-US" sz="3200"/>
              <a:t>Bước 2: Nháy nút phải chuột lên hình ảnh để mở bảng chọn tắt và:</a:t>
            </a:r>
          </a:p>
          <a:p>
            <a:r>
              <a:rPr lang="en-US" altLang="en-US" sz="3200">
                <a:sym typeface="Wingdings" pitchFamily="2" charset="2"/>
              </a:rPr>
              <a:t>- Chọn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Bring to Front</a:t>
            </a:r>
            <a:r>
              <a:rPr lang="en-US" altLang="en-US" sz="3200">
                <a:sym typeface="Wingdings" pitchFamily="2" charset="2"/>
              </a:rPr>
              <a:t> rồi chọn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Bring to Front </a:t>
            </a:r>
            <a:r>
              <a:rPr lang="en-US" altLang="en-US" sz="3200">
                <a:sym typeface="Wingdings" pitchFamily="2" charset="2"/>
              </a:rPr>
              <a:t>để chuyển hình ảnh lên lớp trên cùng hoặc Bring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Forward</a:t>
            </a:r>
            <a:r>
              <a:rPr lang="en-US" altLang="en-US" sz="3200">
                <a:sym typeface="Wingdings" pitchFamily="2" charset="2"/>
              </a:rPr>
              <a:t> để chuyển lên trên một lớp.</a:t>
            </a:r>
          </a:p>
          <a:p>
            <a:r>
              <a:rPr lang="en-US" altLang="en-US" sz="3200">
                <a:sym typeface="Wingdings" pitchFamily="2" charset="2"/>
              </a:rPr>
              <a:t>- Chọn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Send to Back</a:t>
            </a:r>
            <a:r>
              <a:rPr lang="en-US" altLang="en-US" sz="3200">
                <a:sym typeface="Wingdings" pitchFamily="2" charset="2"/>
              </a:rPr>
              <a:t> rồi chọn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Send to Back </a:t>
            </a:r>
            <a:r>
              <a:rPr lang="en-US" altLang="en-US" sz="3200">
                <a:sym typeface="Wingdings" pitchFamily="2" charset="2"/>
              </a:rPr>
              <a:t>để đưa hình ảnh xuống lớp dưới cùng hoặc </a:t>
            </a:r>
            <a:r>
              <a:rPr lang="en-US" altLang="en-US" sz="3200">
                <a:solidFill>
                  <a:srgbClr val="FF0066"/>
                </a:solidFill>
                <a:sym typeface="Wingdings" pitchFamily="2" charset="2"/>
              </a:rPr>
              <a:t>Send Backward</a:t>
            </a:r>
            <a:r>
              <a:rPr lang="en-US" altLang="en-US" sz="3200">
                <a:sym typeface="Wingdings" pitchFamily="2" charset="2"/>
              </a:rPr>
              <a:t> để đưa xuống dưới một lớp.</a:t>
            </a:r>
            <a:endParaRPr lang="en-US" altLang="en-US" sz="3200"/>
          </a:p>
        </p:txBody>
      </p:sp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0" y="47626"/>
            <a:ext cx="12192000" cy="10779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2. </a:t>
            </a:r>
            <a:r>
              <a:rPr lang="en-US" altLang="en-US" sz="3200" b="1" u="sng">
                <a:solidFill>
                  <a:srgbClr val="0000FF"/>
                </a:solidFill>
              </a:rPr>
              <a:t>Thay đổi vị trí và kích thước của hình ảnh</a:t>
            </a:r>
            <a:r>
              <a:rPr lang="en-US" altLang="en-US" sz="3200" b="1">
                <a:solidFill>
                  <a:srgbClr val="0000FF"/>
                </a:solidFill>
              </a:rPr>
              <a:t>:</a:t>
            </a:r>
          </a:p>
          <a:p>
            <a:r>
              <a:rPr lang="en-US" altLang="en-US" sz="3200" b="1">
                <a:solidFill>
                  <a:srgbClr val="FF3300"/>
                </a:solidFill>
              </a:rPr>
              <a:t>  </a:t>
            </a:r>
            <a:r>
              <a:rPr lang="en-US" altLang="en-US" sz="3200" b="1"/>
              <a:t>d. Thay đổi thứ tự của hình ảnh</a:t>
            </a:r>
            <a:r>
              <a:rPr lang="en-US" altLang="en-US" sz="3200"/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18" y="1125538"/>
            <a:ext cx="1215178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0853" name="AutoShape 21"/>
          <p:cNvSpPr>
            <a:spLocks noChangeArrowheads="1"/>
          </p:cNvSpPr>
          <p:nvPr/>
        </p:nvSpPr>
        <p:spPr bwMode="auto">
          <a:xfrm>
            <a:off x="7950201" y="1916114"/>
            <a:ext cx="3841751" cy="954087"/>
          </a:xfrm>
          <a:prstGeom prst="wedgeRectCallout">
            <a:avLst>
              <a:gd name="adj1" fmla="val -81958"/>
              <a:gd name="adj2" fmla="val 165681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en-US" sz="2800" b="1">
                <a:solidFill>
                  <a:srgbClr val="0000FF"/>
                </a:solidFill>
              </a:rPr>
              <a:t>1. </a:t>
            </a:r>
            <a:r>
              <a:rPr lang="en-US" altLang="en-US" sz="2800" b="1">
                <a:solidFill>
                  <a:srgbClr val="0000FF"/>
                </a:solidFill>
              </a:rPr>
              <a:t>Chọn hình ảnh cẩn chuyển </a:t>
            </a:r>
          </a:p>
        </p:txBody>
      </p:sp>
      <p:pic>
        <p:nvPicPr>
          <p:cNvPr id="26626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351" y="4246563"/>
            <a:ext cx="891116" cy="628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60852" name="Oval 20"/>
          <p:cNvSpPr>
            <a:spLocks noChangeArrowheads="1"/>
          </p:cNvSpPr>
          <p:nvPr/>
        </p:nvSpPr>
        <p:spPr bwMode="auto">
          <a:xfrm>
            <a:off x="4099984" y="4278313"/>
            <a:ext cx="734483" cy="2984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482600" y="2070100"/>
            <a:ext cx="5090584" cy="954107"/>
          </a:xfrm>
          <a:prstGeom prst="wedgeRectCallout">
            <a:avLst>
              <a:gd name="adj1" fmla="val 27000"/>
              <a:gd name="adj2" fmla="val 114727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fr-FR" altLang="en-US" sz="2800" b="1">
                <a:solidFill>
                  <a:srgbClr val="0000FF"/>
                </a:solidFill>
              </a:rPr>
              <a:t>2. </a:t>
            </a:r>
            <a:r>
              <a:rPr lang="en-US" altLang="en-US" sz="2800" b="1">
                <a:solidFill>
                  <a:srgbClr val="0000FF"/>
                </a:solidFill>
              </a:rPr>
              <a:t>Nháy nút phải chuột lên hình ảnh để mở bảng chọn tắt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0" y="47626"/>
            <a:ext cx="12192000" cy="10779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0000FF"/>
                </a:solidFill>
              </a:rPr>
              <a:t>2. </a:t>
            </a:r>
            <a:r>
              <a:rPr lang="en-US" altLang="en-US" sz="3200" b="1" u="sng">
                <a:solidFill>
                  <a:srgbClr val="0000FF"/>
                </a:solidFill>
              </a:rPr>
              <a:t>Thay đổi vị trí và kích thước của hình ảnh</a:t>
            </a:r>
            <a:r>
              <a:rPr lang="en-US" altLang="en-US" sz="3200" b="1">
                <a:solidFill>
                  <a:srgbClr val="0000FF"/>
                </a:solidFill>
              </a:rPr>
              <a:t>:</a:t>
            </a:r>
          </a:p>
          <a:p>
            <a:r>
              <a:rPr lang="en-US" altLang="en-US" sz="3200" b="1">
                <a:solidFill>
                  <a:srgbClr val="FF3300"/>
                </a:solidFill>
              </a:rPr>
              <a:t>  </a:t>
            </a:r>
            <a:r>
              <a:rPr lang="en-US" altLang="en-US" sz="3200" b="1"/>
              <a:t>d. Thay đổi thứ tự của hình ảnh</a:t>
            </a:r>
            <a:r>
              <a:rPr lang="en-US" altLang="en-US" sz="3200"/>
              <a:t>: </a:t>
            </a: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323851" y="1916114"/>
            <a:ext cx="4923367" cy="954107"/>
          </a:xfrm>
          <a:prstGeom prst="wedgeRectCallout">
            <a:avLst>
              <a:gd name="adj1" fmla="val 34521"/>
              <a:gd name="adj2" fmla="val 79144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Để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thay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đổi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thứ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tự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của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hình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ảnh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ta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thực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hiện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thế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cs typeface="+mn-cs"/>
              </a:rPr>
              <a:t>nào</a:t>
            </a:r>
            <a:r>
              <a:rPr lang="en-US" altLang="en-US" sz="2800" dirty="0">
                <a:solidFill>
                  <a:srgbClr val="FF0066"/>
                </a:solidFill>
                <a:cs typeface="+mn-cs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434" y="3749675"/>
            <a:ext cx="2673351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0"/>
          <p:cNvSpPr>
            <a:spLocks noChangeArrowheads="1"/>
          </p:cNvSpPr>
          <p:nvPr/>
        </p:nvSpPr>
        <p:spPr bwMode="auto">
          <a:xfrm>
            <a:off x="4368801" y="5157788"/>
            <a:ext cx="2402417" cy="246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5151" y="5172075"/>
            <a:ext cx="236008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7727952" y="3716339"/>
            <a:ext cx="3448049" cy="954087"/>
          </a:xfrm>
          <a:prstGeom prst="wedgeRectCallout">
            <a:avLst>
              <a:gd name="adj1" fmla="val -35995"/>
              <a:gd name="adj2" fmla="val 115773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2800" b="1">
                <a:solidFill>
                  <a:srgbClr val="0000FF"/>
                </a:solidFill>
                <a:sym typeface="Wingdings" pitchFamily="2" charset="2"/>
              </a:rPr>
              <a:t>Chuyển hình ảnh lên trên</a:t>
            </a:r>
            <a:r>
              <a:rPr lang="en-US" altLang="en-US" sz="2800">
                <a:sym typeface="Wingdings" pitchFamily="2" charset="2"/>
              </a:rPr>
              <a:t> 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366684" y="5373688"/>
            <a:ext cx="2402416" cy="246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2667" y="5448300"/>
            <a:ext cx="237278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8244418" y="4008439"/>
            <a:ext cx="3583516" cy="954087"/>
          </a:xfrm>
          <a:prstGeom prst="wedgeRectCallout">
            <a:avLst>
              <a:gd name="adj1" fmla="val -35532"/>
              <a:gd name="adj2" fmla="val 117782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altLang="en-US" sz="2800" b="1">
                <a:solidFill>
                  <a:srgbClr val="0000FF"/>
                </a:solidFill>
                <a:sym typeface="Wingdings" pitchFamily="2" charset="2"/>
              </a:rPr>
              <a:t>Đưa hình ảnh xuống dưới</a:t>
            </a:r>
            <a:r>
              <a:rPr lang="en-US" altLang="en-US" sz="2800">
                <a:sym typeface="Wingdings" pitchFamily="2" charset="2"/>
              </a:rPr>
              <a:t> 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76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60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608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3" grpId="0" animBg="1"/>
      <p:bldP spid="760853" grpId="1" animBg="1"/>
      <p:bldP spid="760852" grpId="0" animBg="1"/>
      <p:bldP spid="760852" grpId="1" animBg="1"/>
      <p:bldP spid="2" grpId="0" animBg="1"/>
      <p:bldP spid="2" grpId="1" animBg="1"/>
      <p:bldP spid="21" grpId="0" animBg="1"/>
      <p:bldP spid="5" grpId="0" animBg="1"/>
      <p:bldP spid="5" grpId="1" animBg="1"/>
      <p:bldP spid="3" grpId="0" animBg="1"/>
      <p:bldP spid="3" grpId="1" animBg="1"/>
      <p:bldP spid="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06563" y="1969100"/>
            <a:ext cx="1971675" cy="1381125"/>
            <a:chOff x="1254" y="1104"/>
            <a:chExt cx="1434" cy="1110"/>
          </a:xfrm>
        </p:grpSpPr>
        <p:grpSp>
          <p:nvGrpSpPr>
            <p:cNvPr id="14410" name="Group 3"/>
            <p:cNvGrpSpPr>
              <a:grpSpLocks/>
            </p:cNvGrpSpPr>
            <p:nvPr/>
          </p:nvGrpSpPr>
          <p:grpSpPr bwMode="auto">
            <a:xfrm>
              <a:off x="1254" y="1104"/>
              <a:ext cx="1434" cy="1110"/>
              <a:chOff x="1968" y="336"/>
              <a:chExt cx="1434" cy="1110"/>
            </a:xfrm>
          </p:grpSpPr>
          <p:pic>
            <p:nvPicPr>
              <p:cNvPr id="1441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450"/>
                <a:ext cx="1434" cy="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3" name="Picture 5" descr="treefro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738"/>
                <a:ext cx="408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14" name="Picture 6" descr="RDJ42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336"/>
                <a:ext cx="76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15" name="Text Box 7">
                <a:hlinkClick r:id="rId5" action="ppaction://hlinkpres?slideindex=1&amp;slidetitle="/>
              </p:cNvPr>
              <p:cNvSpPr txBox="1">
                <a:spLocks noChangeArrowheads="1"/>
              </p:cNvSpPr>
              <p:nvPr/>
            </p:nvSpPr>
            <p:spPr bwMode="auto">
              <a:xfrm>
                <a:off x="2019" y="909"/>
                <a:ext cx="134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</p:grpSp>
        <p:sp>
          <p:nvSpPr>
            <p:cNvPr id="144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440" y="1549"/>
              <a:ext cx="384" cy="4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 dirty="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52600" y="3581400"/>
            <a:ext cx="1828800" cy="1524000"/>
            <a:chOff x="1200" y="2400"/>
            <a:chExt cx="1434" cy="1122"/>
          </a:xfrm>
        </p:grpSpPr>
        <p:grpSp>
          <p:nvGrpSpPr>
            <p:cNvPr id="14402" name="Group 10"/>
            <p:cNvGrpSpPr>
              <a:grpSpLocks/>
            </p:cNvGrpSpPr>
            <p:nvPr/>
          </p:nvGrpSpPr>
          <p:grpSpPr bwMode="auto">
            <a:xfrm>
              <a:off x="1200" y="2400"/>
              <a:ext cx="1434" cy="1122"/>
              <a:chOff x="3312" y="2910"/>
              <a:chExt cx="1434" cy="1122"/>
            </a:xfrm>
          </p:grpSpPr>
          <p:pic>
            <p:nvPicPr>
              <p:cNvPr id="14404" name="Picture 11">
                <a:hlinkClick r:id="rId6" action="ppaction://hlinkpres?slideindex=1&amp;slidetitle=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024"/>
                <a:ext cx="1434" cy="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405" name="Group 12"/>
              <p:cNvGrpSpPr>
                <a:grpSpLocks/>
              </p:cNvGrpSpPr>
              <p:nvPr/>
            </p:nvGrpSpPr>
            <p:grpSpPr bwMode="auto">
              <a:xfrm>
                <a:off x="3312" y="2910"/>
                <a:ext cx="1434" cy="1122"/>
                <a:chOff x="3312" y="2910"/>
                <a:chExt cx="1434" cy="1122"/>
              </a:xfrm>
            </p:grpSpPr>
            <p:pic>
              <p:nvPicPr>
                <p:cNvPr id="14406" name="Picture 1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3030"/>
                  <a:ext cx="1434" cy="1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407" name="Picture 14" descr="cheetah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5" y="3168"/>
                  <a:ext cx="549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08" name="Text Box 15">
                  <a:hlinkClick r:id="rId6" action="ppaction://hlinkpres?slideindex=1&amp;slidetitle=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7" y="3446"/>
                  <a:ext cx="20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en-US" sz="3600"/>
                </a:p>
              </p:txBody>
            </p:sp>
            <p:pic>
              <p:nvPicPr>
                <p:cNvPr id="14409" name="Picture 16" descr="RDJ42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2910"/>
                  <a:ext cx="762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40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92" y="2832"/>
              <a:ext cx="459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C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810000" y="3657600"/>
            <a:ext cx="1828800" cy="1371600"/>
            <a:chOff x="3024" y="2400"/>
            <a:chExt cx="1452" cy="1090"/>
          </a:xfrm>
        </p:grpSpPr>
        <p:grpSp>
          <p:nvGrpSpPr>
            <p:cNvPr id="14396" name="Group 19"/>
            <p:cNvGrpSpPr>
              <a:grpSpLocks/>
            </p:cNvGrpSpPr>
            <p:nvPr/>
          </p:nvGrpSpPr>
          <p:grpSpPr bwMode="auto">
            <a:xfrm>
              <a:off x="3024" y="2400"/>
              <a:ext cx="1452" cy="1090"/>
              <a:chOff x="3924" y="1776"/>
              <a:chExt cx="1452" cy="1090"/>
            </a:xfrm>
          </p:grpSpPr>
          <p:pic>
            <p:nvPicPr>
              <p:cNvPr id="14398" name="Picture 2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" y="1834"/>
                <a:ext cx="1452" cy="1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9" name="Text Box 21"/>
              <p:cNvSpPr txBox="1">
                <a:spLocks noChangeArrowheads="1"/>
              </p:cNvSpPr>
              <p:nvPr/>
            </p:nvSpPr>
            <p:spPr bwMode="auto">
              <a:xfrm>
                <a:off x="3947" y="2200"/>
                <a:ext cx="147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pic>
            <p:nvPicPr>
              <p:cNvPr id="14400" name="Picture 22" descr="nnnbutterfly2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60680">
                <a:off x="4884" y="2130"/>
                <a:ext cx="4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01" name="Picture 23" descr="RDJ42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2" y="1776"/>
                <a:ext cx="76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97" name="WordArt 24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3203" y="2856"/>
              <a:ext cx="52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blipFill dpi="0" rotWithShape="0">
                    <a:blip r:embed="rId11"/>
                    <a:srcRect/>
                    <a:tile tx="0" ty="0" sx="100000" sy="100000" flip="none" algn="tl"/>
                  </a:blipFill>
                  <a:latin typeface="Arial Black" panose="020B0A04020102020204" pitchFamily="34" charset="0"/>
                </a:rPr>
                <a:t>D</a:t>
              </a:r>
            </a:p>
          </p:txBody>
        </p:sp>
      </p:grpSp>
      <p:pic>
        <p:nvPicPr>
          <p:cNvPr id="35865" name="Picture 25" descr="dauhoi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1"/>
            <a:ext cx="304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810000" y="1981201"/>
            <a:ext cx="1905000" cy="1457325"/>
            <a:chOff x="1440" y="1248"/>
            <a:chExt cx="1200" cy="918"/>
          </a:xfrm>
        </p:grpSpPr>
        <p:pic>
          <p:nvPicPr>
            <p:cNvPr id="14391" name="Picture 2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289"/>
              <a:ext cx="1200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8" descr="pikachu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1419"/>
              <a:ext cx="35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3" name="Picture 29" descr="RDJ4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1248"/>
              <a:ext cx="625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4" name="Text Box 30"/>
            <p:cNvSpPr txBox="1">
              <a:spLocks noChangeArrowheads="1"/>
            </p:cNvSpPr>
            <p:nvPr/>
          </p:nvSpPr>
          <p:spPr bwMode="auto">
            <a:xfrm>
              <a:off x="1457" y="1689"/>
              <a:ext cx="1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439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617" y="1641"/>
              <a:ext cx="374" cy="419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B</a:t>
              </a:r>
            </a:p>
          </p:txBody>
        </p:sp>
      </p:grpSp>
      <p:pic>
        <p:nvPicPr>
          <p:cNvPr id="35872" name="Picture 32" descr="dauhoi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14" y="2982914"/>
            <a:ext cx="24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3" name="Picture 33" descr="dauho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1"/>
            <a:ext cx="3048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34" descr="dauhoi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1"/>
            <a:ext cx="304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692275" y="5145088"/>
            <a:ext cx="1981200" cy="1276350"/>
            <a:chOff x="720" y="3264"/>
            <a:chExt cx="1248" cy="804"/>
          </a:xfrm>
        </p:grpSpPr>
        <p:pic>
          <p:nvPicPr>
            <p:cNvPr id="14386" name="Picture 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300"/>
              <a:ext cx="12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37" descr="rooster"/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" y="3444"/>
              <a:ext cx="35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38" descr="RDJ4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3264"/>
              <a:ext cx="650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9" name="Text Box 39"/>
            <p:cNvSpPr txBox="1">
              <a:spLocks noChangeArrowheads="1"/>
            </p:cNvSpPr>
            <p:nvPr/>
          </p:nvSpPr>
          <p:spPr bwMode="auto">
            <a:xfrm>
              <a:off x="729" y="3650"/>
              <a:ext cx="11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4390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904" y="3608"/>
              <a:ext cx="389" cy="36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 panose="020B0806030902050204" pitchFamily="34" charset="0"/>
                </a:rPr>
                <a:t>E</a:t>
              </a:r>
            </a:p>
          </p:txBody>
        </p:sp>
      </p:grpSp>
      <p:pic>
        <p:nvPicPr>
          <p:cNvPr id="35881" name="Picture 41" descr="dauhoi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899151"/>
            <a:ext cx="2603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42"/>
          <p:cNvSpPr txBox="1">
            <a:spLocks noChangeArrowheads="1"/>
          </p:cNvSpPr>
          <p:nvPr/>
        </p:nvSpPr>
        <p:spPr bwMode="auto">
          <a:xfrm>
            <a:off x="6400800" y="3021013"/>
            <a:ext cx="4114800" cy="2379662"/>
          </a:xfrm>
          <a:prstGeom prst="rect">
            <a:avLst/>
          </a:prstGeom>
          <a:noFill/>
          <a:ln w="28575" algn="ctr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0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4349" name="Text Box 43" descr="Parchment"/>
          <p:cNvSpPr txBox="1">
            <a:spLocks noChangeArrowheads="1"/>
          </p:cNvSpPr>
          <p:nvPr/>
        </p:nvSpPr>
        <p:spPr bwMode="auto">
          <a:xfrm>
            <a:off x="6400800" y="2379664"/>
            <a:ext cx="4114800" cy="592137"/>
          </a:xfrm>
          <a:prstGeom prst="rect">
            <a:avLst/>
          </a:prstGeom>
          <a:blipFill dpi="0" rotWithShape="1">
            <a:blip r:embed="rId23">
              <a:alphaModFix amt="50000"/>
            </a:blip>
            <a:srcRect/>
            <a:tile tx="0" ty="0" sx="100000" sy="100000" flip="none" algn="tl"/>
          </a:blipFill>
          <a:ln w="12700" algn="ctr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PHẦN THƯỞNG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5797869" y="5829380"/>
            <a:ext cx="5444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</a:rPr>
              <a:t>Phần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thưởng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là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tràng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pháo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tay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705601" y="3124200"/>
            <a:ext cx="1000125" cy="808038"/>
            <a:chOff x="3264" y="1344"/>
            <a:chExt cx="630" cy="672"/>
          </a:xfrm>
        </p:grpSpPr>
        <p:pic>
          <p:nvPicPr>
            <p:cNvPr id="14384" name="Picture 46" descr="3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344"/>
              <a:ext cx="63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5" name="Text Box 47"/>
            <p:cNvSpPr txBox="1">
              <a:spLocks noChangeArrowheads="1"/>
            </p:cNvSpPr>
            <p:nvPr/>
          </p:nvSpPr>
          <p:spPr bwMode="auto">
            <a:xfrm>
              <a:off x="3438" y="1547"/>
              <a:ext cx="24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333FF"/>
                  </a:solidFill>
                </a:rPr>
                <a:t>1</a:t>
              </a: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6705600" y="4191001"/>
            <a:ext cx="1143000" cy="931863"/>
            <a:chOff x="4032" y="1296"/>
            <a:chExt cx="720" cy="702"/>
          </a:xfrm>
        </p:grpSpPr>
        <p:pic>
          <p:nvPicPr>
            <p:cNvPr id="14382" name="Picture 49" descr="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296"/>
              <a:ext cx="720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3" name="Text Box 50"/>
            <p:cNvSpPr txBox="1">
              <a:spLocks noChangeArrowheads="1"/>
            </p:cNvSpPr>
            <p:nvPr/>
          </p:nvSpPr>
          <p:spPr bwMode="auto">
            <a:xfrm>
              <a:off x="4254" y="1536"/>
              <a:ext cx="25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3333FF"/>
                  </a:solidFill>
                </a:rPr>
                <a:t>4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9144000" y="3078164"/>
            <a:ext cx="1295400" cy="884237"/>
            <a:chOff x="4800" y="1284"/>
            <a:chExt cx="816" cy="732"/>
          </a:xfrm>
        </p:grpSpPr>
        <p:pic>
          <p:nvPicPr>
            <p:cNvPr id="14380" name="Picture 52" descr="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1284"/>
              <a:ext cx="816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81" name="Text Box 53"/>
            <p:cNvSpPr txBox="1">
              <a:spLocks noChangeArrowheads="1"/>
            </p:cNvSpPr>
            <p:nvPr/>
          </p:nvSpPr>
          <p:spPr bwMode="auto">
            <a:xfrm>
              <a:off x="5070" y="1517"/>
              <a:ext cx="241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333FF"/>
                  </a:solidFill>
                </a:rPr>
                <a:t>3</a:t>
              </a:r>
            </a:p>
          </p:txBody>
        </p: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8001000" y="4221164"/>
            <a:ext cx="990600" cy="1036637"/>
            <a:chOff x="3504" y="2112"/>
            <a:chExt cx="864" cy="816"/>
          </a:xfrm>
        </p:grpSpPr>
        <p:pic>
          <p:nvPicPr>
            <p:cNvPr id="14378" name="Picture 55" descr="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112"/>
              <a:ext cx="86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9" name="Text Box 56"/>
            <p:cNvSpPr txBox="1">
              <a:spLocks noChangeArrowheads="1"/>
            </p:cNvSpPr>
            <p:nvPr/>
          </p:nvSpPr>
          <p:spPr bwMode="auto">
            <a:xfrm>
              <a:off x="3774" y="2313"/>
              <a:ext cx="33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333FF"/>
                  </a:solidFill>
                </a:rPr>
                <a:t>5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9067800" y="4267200"/>
            <a:ext cx="1143000" cy="914400"/>
            <a:chOff x="4608" y="2112"/>
            <a:chExt cx="864" cy="819"/>
          </a:xfrm>
        </p:grpSpPr>
        <p:pic>
          <p:nvPicPr>
            <p:cNvPr id="14376" name="Picture 58" descr="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112"/>
              <a:ext cx="864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7" name="Text Box 59"/>
            <p:cNvSpPr txBox="1">
              <a:spLocks noChangeArrowheads="1"/>
            </p:cNvSpPr>
            <p:nvPr/>
          </p:nvSpPr>
          <p:spPr bwMode="auto">
            <a:xfrm>
              <a:off x="4926" y="2227"/>
              <a:ext cx="25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333FF"/>
                  </a:solidFill>
                </a:rPr>
                <a:t>6</a:t>
              </a:r>
            </a:p>
          </p:txBody>
        </p:sp>
      </p:grp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5708304" y="5379700"/>
            <a:ext cx="470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Phần thưởng là điểm 10</a:t>
            </a:r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5695157" y="5479853"/>
            <a:ext cx="510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</a:rPr>
              <a:t>Phần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thưởng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là</a:t>
            </a:r>
            <a:r>
              <a:rPr lang="en-US" altLang="en-US" sz="2800" dirty="0">
                <a:solidFill>
                  <a:srgbClr val="3333FF"/>
                </a:solidFill>
              </a:rPr>
              <a:t> 1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cây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viết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6045553" y="5604192"/>
            <a:ext cx="5043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</a:rPr>
              <a:t>Phần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thưởng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là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tràng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pháo</a:t>
            </a:r>
            <a:r>
              <a:rPr lang="en-US" altLang="en-US" sz="2800" dirty="0">
                <a:solidFill>
                  <a:srgbClr val="3333FF"/>
                </a:solidFill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</a:rPr>
              <a:t>tay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8001001" y="3124200"/>
            <a:ext cx="1000125" cy="1104900"/>
            <a:chOff x="4080" y="1968"/>
            <a:chExt cx="630" cy="696"/>
          </a:xfrm>
        </p:grpSpPr>
        <p:pic>
          <p:nvPicPr>
            <p:cNvPr id="14374" name="Picture 64" descr="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968"/>
              <a:ext cx="63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5" name="Text Box 65"/>
            <p:cNvSpPr txBox="1">
              <a:spLocks noChangeArrowheads="1"/>
            </p:cNvSpPr>
            <p:nvPr/>
          </p:nvSpPr>
          <p:spPr bwMode="auto">
            <a:xfrm>
              <a:off x="4236" y="201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3333F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5583959" y="5632429"/>
            <a:ext cx="6219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3333FF"/>
                </a:solidFill>
              </a:rPr>
              <a:t>Phần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thưởng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là</a:t>
            </a:r>
            <a:r>
              <a:rPr lang="en-US" altLang="en-US" sz="2800" dirty="0" smtClean="0">
                <a:solidFill>
                  <a:srgbClr val="3333FF"/>
                </a:solidFill>
              </a:rPr>
              <a:t> 1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tràng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pháo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tay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35907" name="Text Box 67"/>
          <p:cNvSpPr txBox="1">
            <a:spLocks noChangeArrowheads="1"/>
          </p:cNvSpPr>
          <p:nvPr/>
        </p:nvSpPr>
        <p:spPr bwMode="auto">
          <a:xfrm>
            <a:off x="5887085" y="5660666"/>
            <a:ext cx="5612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3333FF"/>
                </a:solidFill>
              </a:rPr>
              <a:t>Phần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thưởng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là</a:t>
            </a:r>
            <a:r>
              <a:rPr lang="en-US" altLang="en-US" sz="2800" dirty="0" smtClean="0">
                <a:solidFill>
                  <a:srgbClr val="3333FF"/>
                </a:solidFill>
              </a:rPr>
              <a:t> 1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tràng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pháo</a:t>
            </a:r>
            <a:r>
              <a:rPr lang="en-US" altLang="en-US" sz="2800" dirty="0" smtClean="0">
                <a:solidFill>
                  <a:srgbClr val="3333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3333FF"/>
                </a:solidFill>
              </a:rPr>
              <a:t>tay</a:t>
            </a:r>
            <a:endParaRPr lang="en-US" altLang="en-US" sz="2800" dirty="0">
              <a:solidFill>
                <a:srgbClr val="3333FF"/>
              </a:solidFill>
            </a:endParaRPr>
          </a:p>
        </p:txBody>
      </p:sp>
      <p:sp>
        <p:nvSpPr>
          <p:cNvPr id="35908" name="WordArt 68"/>
          <p:cNvSpPr>
            <a:spLocks noChangeArrowheads="1" noChangeShapeType="1" noTextEdit="1"/>
          </p:cNvSpPr>
          <p:nvPr/>
        </p:nvSpPr>
        <p:spPr bwMode="auto">
          <a:xfrm>
            <a:off x="3505200" y="344488"/>
            <a:ext cx="44196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amai" pitchFamily="2" charset="0"/>
              </a:rPr>
              <a:t>OÂ CHÖÕ BÍ MAÄT </a:t>
            </a:r>
          </a:p>
        </p:txBody>
      </p: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3892550" y="5005388"/>
            <a:ext cx="1828800" cy="1524000"/>
            <a:chOff x="1200" y="2400"/>
            <a:chExt cx="1434" cy="1122"/>
          </a:xfrm>
        </p:grpSpPr>
        <p:grpSp>
          <p:nvGrpSpPr>
            <p:cNvPr id="14366" name="Group 89"/>
            <p:cNvGrpSpPr>
              <a:grpSpLocks/>
            </p:cNvGrpSpPr>
            <p:nvPr/>
          </p:nvGrpSpPr>
          <p:grpSpPr bwMode="auto">
            <a:xfrm>
              <a:off x="1200" y="2400"/>
              <a:ext cx="1434" cy="1122"/>
              <a:chOff x="3312" y="2910"/>
              <a:chExt cx="1434" cy="1122"/>
            </a:xfrm>
          </p:grpSpPr>
          <p:pic>
            <p:nvPicPr>
              <p:cNvPr id="14368" name="Picture 90">
                <a:hlinkClick r:id="rId6" action="ppaction://hlinkpres?slideindex=1&amp;slidetitle=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3024"/>
                <a:ext cx="1434" cy="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9" name="Group 91"/>
              <p:cNvGrpSpPr>
                <a:grpSpLocks/>
              </p:cNvGrpSpPr>
              <p:nvPr/>
            </p:nvGrpSpPr>
            <p:grpSpPr bwMode="auto">
              <a:xfrm>
                <a:off x="3312" y="2910"/>
                <a:ext cx="1434" cy="1122"/>
                <a:chOff x="3312" y="2910"/>
                <a:chExt cx="1434" cy="1122"/>
              </a:xfrm>
            </p:grpSpPr>
            <p:pic>
              <p:nvPicPr>
                <p:cNvPr id="14370" name="Picture 9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3030"/>
                  <a:ext cx="1434" cy="10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1" name="Picture 93" descr="cheetah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5" y="3168"/>
                  <a:ext cx="549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72" name="Text Box 94">
                  <a:hlinkClick r:id="rId6" action="ppaction://hlinkpres?slideindex=1&amp;slidetitle="/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7" y="3446"/>
                  <a:ext cx="204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</a:t>
                  </a:r>
                  <a:endParaRPr lang="en-US" altLang="en-US" sz="3600"/>
                </a:p>
              </p:txBody>
            </p:sp>
            <p:pic>
              <p:nvPicPr>
                <p:cNvPr id="14373" name="Picture 95" descr="RDJ42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2910"/>
                  <a:ext cx="762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367" name="WordArt 96"/>
            <p:cNvSpPr>
              <a:spLocks noChangeArrowheads="1" noChangeShapeType="1" noTextEdit="1"/>
            </p:cNvSpPr>
            <p:nvPr/>
          </p:nvSpPr>
          <p:spPr bwMode="auto">
            <a:xfrm>
              <a:off x="1392" y="2832"/>
              <a:ext cx="459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F</a:t>
              </a:r>
            </a:p>
          </p:txBody>
        </p:sp>
      </p:grpSp>
      <p:pic>
        <p:nvPicPr>
          <p:cNvPr id="35937" name="Picture 97" descr="dauhoi">
            <a:hlinkClick r:id="rId30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663" y="6049963"/>
            <a:ext cx="3048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Decision 2">
            <a:hlinkClick r:id="rId31" action="ppaction://hlinksldjump"/>
          </p:cNvPr>
          <p:cNvSpPr/>
          <p:nvPr/>
        </p:nvSpPr>
        <p:spPr bwMode="auto">
          <a:xfrm>
            <a:off x="10102850" y="6329363"/>
            <a:ext cx="406400" cy="360362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7293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9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5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8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37"/>
                  </p:tgtEl>
                </p:cond>
              </p:nextCondLst>
            </p:seq>
          </p:childTnLst>
        </p:cTn>
      </p:par>
    </p:tnLst>
    <p:bldLst>
      <p:bldP spid="35884" grpId="0"/>
      <p:bldP spid="35884" grpId="1"/>
      <p:bldP spid="35900" grpId="0"/>
      <p:bldP spid="35900" grpId="1"/>
      <p:bldP spid="35901" grpId="0"/>
      <p:bldP spid="35901" grpId="1"/>
      <p:bldP spid="35902" grpId="0"/>
      <p:bldP spid="35902" grpId="1"/>
      <p:bldP spid="35906" grpId="0"/>
      <p:bldP spid="35906" grpId="1"/>
      <p:bldP spid="35907" grpId="0"/>
      <p:bldP spid="35907" grpId="1"/>
      <p:bldP spid="359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AutoShape 5"/>
          <p:cNvSpPr>
            <a:spLocks noChangeArrowheads="1"/>
          </p:cNvSpPr>
          <p:nvPr/>
        </p:nvSpPr>
        <p:spPr bwMode="auto">
          <a:xfrm rot="196740">
            <a:off x="14478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1</a:t>
            </a:r>
          </a:p>
        </p:txBody>
      </p:sp>
      <p:pic>
        <p:nvPicPr>
          <p:cNvPr id="15364" name="Picture 143" descr="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7094" y="60579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29" name="AutoShape 145"/>
          <p:cNvSpPr>
            <a:spLocks noChangeArrowheads="1"/>
          </p:cNvSpPr>
          <p:nvPr/>
        </p:nvSpPr>
        <p:spPr bwMode="auto">
          <a:xfrm>
            <a:off x="3276600" y="177795"/>
            <a:ext cx="7086600" cy="165100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chèn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ảnh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trang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chiếu</a:t>
            </a:r>
            <a:r>
              <a:rPr lang="en-US" altLang="en-US" sz="2800" b="1" dirty="0">
                <a:solidFill>
                  <a:schemeClr val="bg1"/>
                </a:solidFill>
              </a:rPr>
              <a:t> ta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chọn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</a:rPr>
              <a:t>bảng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chọn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nào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42133" name="AutoShape 149"/>
          <p:cNvSpPr>
            <a:spLocks noChangeArrowheads="1"/>
          </p:cNvSpPr>
          <p:nvPr/>
        </p:nvSpPr>
        <p:spPr bwMode="auto">
          <a:xfrm>
            <a:off x="1895669" y="46482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C.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Design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2134" name="AutoShape 150"/>
          <p:cNvSpPr>
            <a:spLocks noChangeArrowheads="1"/>
          </p:cNvSpPr>
          <p:nvPr/>
        </p:nvSpPr>
        <p:spPr bwMode="auto">
          <a:xfrm>
            <a:off x="1828800" y="55626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D.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File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2135" name="AutoShape 151"/>
          <p:cNvSpPr>
            <a:spLocks noChangeArrowheads="1"/>
          </p:cNvSpPr>
          <p:nvPr/>
        </p:nvSpPr>
        <p:spPr bwMode="auto">
          <a:xfrm>
            <a:off x="1905000" y="2590800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</a:t>
            </a:r>
            <a:r>
              <a:rPr lang="en-US" altLang="en-US" sz="2800" b="1" dirty="0">
                <a:latin typeface="VNI-Times" pitchFamily="2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VNI-Times" pitchFamily="2" charset="0"/>
              </a:rPr>
              <a:t>Insert</a:t>
            </a:r>
            <a:endParaRPr lang="en-US" altLang="en-US" sz="2800" b="1" dirty="0">
              <a:solidFill>
                <a:schemeClr val="bg1"/>
              </a:solidFill>
              <a:latin typeface="VNI-Times" pitchFamily="2" charset="0"/>
              <a:sym typeface="Symbol" panose="05050102010706020507" pitchFamily="18" charset="2"/>
            </a:endParaRPr>
          </a:p>
        </p:txBody>
      </p:sp>
      <p:sp>
        <p:nvSpPr>
          <p:cNvPr id="42136" name="AutoShape 152"/>
          <p:cNvSpPr>
            <a:spLocks noChangeArrowheads="1"/>
          </p:cNvSpPr>
          <p:nvPr/>
        </p:nvSpPr>
        <p:spPr bwMode="auto">
          <a:xfrm>
            <a:off x="1905000" y="3581400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B.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Home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320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25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42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42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2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2129" grpId="0" animBg="1"/>
      <p:bldP spid="42133" grpId="0" animBg="1"/>
      <p:bldP spid="42135" grpId="0" animBg="1"/>
      <p:bldP spid="42135" grpId="1" animBg="1"/>
      <p:bldP spid="421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1" name="AutoShape 141"/>
          <p:cNvSpPr>
            <a:spLocks noChangeArrowheads="1"/>
          </p:cNvSpPr>
          <p:nvPr/>
        </p:nvSpPr>
        <p:spPr bwMode="auto">
          <a:xfrm>
            <a:off x="3276600" y="204216"/>
            <a:ext cx="8016240" cy="2157984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442" name="AutoShape 2"/>
          <p:cNvSpPr>
            <a:spLocks noChangeArrowheads="1"/>
          </p:cNvSpPr>
          <p:nvPr/>
        </p:nvSpPr>
        <p:spPr bwMode="auto">
          <a:xfrm rot="196740">
            <a:off x="15240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16388" name="WordArt 3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6389" name="Picture 139" descr="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5290" y="60579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2" name="AutoShape 142"/>
          <p:cNvSpPr>
            <a:spLocks noChangeArrowheads="1"/>
          </p:cNvSpPr>
          <p:nvPr/>
        </p:nvSpPr>
        <p:spPr bwMode="auto">
          <a:xfrm>
            <a:off x="1905000" y="4648200"/>
            <a:ext cx="5858069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C.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C</a:t>
            </a:r>
          </a:p>
        </p:txBody>
      </p:sp>
      <p:sp>
        <p:nvSpPr>
          <p:cNvPr id="61583" name="AutoShape 143"/>
          <p:cNvSpPr>
            <a:spLocks noChangeArrowheads="1"/>
          </p:cNvSpPr>
          <p:nvPr/>
        </p:nvSpPr>
        <p:spPr bwMode="auto">
          <a:xfrm>
            <a:off x="1828800" y="5562600"/>
            <a:ext cx="5934269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D. </a:t>
            </a:r>
            <a:r>
              <a:rPr lang="en-US" altLang="en-US" sz="2800" dirty="0" err="1">
                <a:solidFill>
                  <a:schemeClr val="bg1"/>
                </a:solidFill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trên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61584" name="AutoShape 144"/>
          <p:cNvSpPr>
            <a:spLocks noChangeArrowheads="1"/>
          </p:cNvSpPr>
          <p:nvPr/>
        </p:nvSpPr>
        <p:spPr bwMode="auto">
          <a:xfrm>
            <a:off x="1905000" y="2590800"/>
            <a:ext cx="5774094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A.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A </a:t>
            </a:r>
            <a:r>
              <a:rPr lang="en-US" altLang="en-US" sz="2800" dirty="0" err="1">
                <a:solidFill>
                  <a:schemeClr val="bg1"/>
                </a:solidFill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B </a:t>
            </a:r>
            <a:r>
              <a:rPr lang="en-US" altLang="en-US" sz="2800" dirty="0" err="1">
                <a:solidFill>
                  <a:schemeClr val="bg1"/>
                </a:solidFill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C</a:t>
            </a:r>
          </a:p>
        </p:txBody>
      </p:sp>
      <p:sp>
        <p:nvSpPr>
          <p:cNvPr id="61585" name="AutoShape 145"/>
          <p:cNvSpPr>
            <a:spLocks noChangeArrowheads="1"/>
          </p:cNvSpPr>
          <p:nvPr/>
        </p:nvSpPr>
        <p:spPr bwMode="auto">
          <a:xfrm>
            <a:off x="1905000" y="3581400"/>
            <a:ext cx="5774094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3300"/>
              </a:buClr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B.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A </a:t>
            </a:r>
            <a:r>
              <a:rPr lang="en-US" altLang="en-US" sz="2800" dirty="0" err="1">
                <a:solidFill>
                  <a:schemeClr val="bg1"/>
                </a:solidFill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nút</a:t>
            </a:r>
            <a:r>
              <a:rPr lang="en-US" altLang="en-US" sz="2800" dirty="0">
                <a:solidFill>
                  <a:schemeClr val="bg1"/>
                </a:solidFill>
              </a:rPr>
              <a:t> 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2000148"/>
              </p:ext>
            </p:extLst>
          </p:nvPr>
        </p:nvGraphicFramePr>
        <p:xfrm>
          <a:off x="8530900" y="2681352"/>
          <a:ext cx="3225969" cy="3094297"/>
        </p:xfrm>
        <a:graphic>
          <a:graphicData uri="http://schemas.openxmlformats.org/presentationml/2006/ole">
            <p:oleObj spid="_x0000_s6160" name="Bitmap Image" r:id="rId5" imgW="1866960" imgH="179064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76056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4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775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5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175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61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1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1" grpId="0" animBg="1"/>
      <p:bldP spid="61442" grpId="0" animBg="1"/>
      <p:bldP spid="61582" grpId="0" animBg="1"/>
      <p:bldP spid="61584" grpId="0" animBg="1"/>
      <p:bldP spid="61585" grpId="0" animBg="1"/>
      <p:bldP spid="6158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 rot="196740">
            <a:off x="14478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17412" name="Picture 139" descr="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7590" y="6031852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05" name="AutoShape 141"/>
          <p:cNvSpPr>
            <a:spLocks noChangeArrowheads="1"/>
          </p:cNvSpPr>
          <p:nvPr/>
        </p:nvSpPr>
        <p:spPr bwMode="auto">
          <a:xfrm>
            <a:off x="3276600" y="762000"/>
            <a:ext cx="7994780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chèn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chiếu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dụng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2606" name="AutoShape 142"/>
          <p:cNvSpPr>
            <a:spLocks noChangeArrowheads="1"/>
          </p:cNvSpPr>
          <p:nvPr/>
        </p:nvSpPr>
        <p:spPr bwMode="auto">
          <a:xfrm>
            <a:off x="1904999" y="4248678"/>
            <a:ext cx="9783148" cy="77534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Tăng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tính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hấp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dẫn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trình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chiếu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2607" name="AutoShape 143"/>
          <p:cNvSpPr>
            <a:spLocks noChangeArrowheads="1"/>
          </p:cNvSpPr>
          <p:nvPr/>
        </p:nvSpPr>
        <p:spPr bwMode="auto">
          <a:xfrm>
            <a:off x="1859756" y="2586666"/>
            <a:ext cx="9859348" cy="78104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 algn="just"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Tăng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mức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tượng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tin </a:t>
            </a:r>
            <a:r>
              <a:rPr lang="en-US" sz="2800" b="1" dirty="0" err="1" smtClean="0">
                <a:solidFill>
                  <a:schemeClr val="bg1"/>
                </a:solidFill>
              </a:rPr>
              <a:t>cần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2608" name="AutoShape 144"/>
          <p:cNvSpPr>
            <a:spLocks noChangeArrowheads="1"/>
          </p:cNvSpPr>
          <p:nvPr/>
        </p:nvSpPr>
        <p:spPr bwMode="auto">
          <a:xfrm>
            <a:off x="1904998" y="5083512"/>
            <a:ext cx="9783149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Bổ</a:t>
            </a:r>
            <a:r>
              <a:rPr lang="en-US" sz="2800" b="1" dirty="0">
                <a:solidFill>
                  <a:schemeClr val="bg1"/>
                </a:solidFill>
              </a:rPr>
              <a:t> sung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thông</a:t>
            </a:r>
            <a:r>
              <a:rPr lang="en-US" sz="2800" b="1" dirty="0">
                <a:solidFill>
                  <a:schemeClr val="bg1"/>
                </a:solidFill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</a:rPr>
              <a:t>khi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diễn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tả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bằng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văn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bản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2609" name="AutoShape 145"/>
          <p:cNvSpPr>
            <a:spLocks noChangeArrowheads="1"/>
          </p:cNvSpPr>
          <p:nvPr/>
        </p:nvSpPr>
        <p:spPr bwMode="auto">
          <a:xfrm>
            <a:off x="1859756" y="3427192"/>
            <a:ext cx="9797434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>
                <a:solidFill>
                  <a:schemeClr val="bg1"/>
                </a:solidFill>
              </a:rPr>
              <a:t>Minh </a:t>
            </a:r>
            <a:r>
              <a:rPr lang="en-US" sz="2800" b="1" dirty="0" err="1">
                <a:solidFill>
                  <a:schemeClr val="bg1"/>
                </a:solidFill>
              </a:rPr>
              <a:t>họa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thông</a:t>
            </a:r>
            <a:r>
              <a:rPr lang="en-US" sz="2800" b="1" dirty="0">
                <a:solidFill>
                  <a:schemeClr val="bg1"/>
                </a:solidFill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</a:rPr>
              <a:t>dạng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văn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409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625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62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62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605" grpId="0" animBg="1"/>
      <p:bldP spid="62606" grpId="0" animBg="1"/>
      <p:bldP spid="62607" grpId="0" animBg="1"/>
      <p:bldP spid="62608" grpId="0" animBg="1"/>
      <p:bldP spid="626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auto">
          <a:xfrm rot="196740">
            <a:off x="14478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18436" name="Picture 139" descr="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4770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29" name="AutoShape 141"/>
          <p:cNvSpPr>
            <a:spLocks noChangeArrowheads="1"/>
          </p:cNvSpPr>
          <p:nvPr/>
        </p:nvSpPr>
        <p:spPr bwMode="auto">
          <a:xfrm>
            <a:off x="1981200" y="2514600"/>
            <a:ext cx="8077200" cy="2819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ĐÂY LÀ Ô MAY MẮN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 HÃY CHỌN CHO MÌNH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PHẦN THƯỞNG</a:t>
            </a:r>
          </a:p>
        </p:txBody>
      </p:sp>
    </p:spTree>
    <p:extLst>
      <p:ext uri="{BB962C8B-B14F-4D97-AF65-F5344CB8AC3E}">
        <p14:creationId xmlns:p14="http://schemas.microsoft.com/office/powerpoint/2010/main" xmlns="" val="4060464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6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 rot="196740">
            <a:off x="14478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Monotype Corsiva" panose="03010101010201010101" pitchFamily="66" charset="0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19460" name="Picture 139" descr="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905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53" name="AutoShape 141"/>
          <p:cNvSpPr>
            <a:spLocks noChangeArrowheads="1"/>
          </p:cNvSpPr>
          <p:nvPr/>
        </p:nvSpPr>
        <p:spPr bwMode="auto">
          <a:xfrm>
            <a:off x="3155302" y="762000"/>
            <a:ext cx="8915400" cy="106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những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thao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dưới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chèn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chiếu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4654" name="AutoShape 142"/>
          <p:cNvSpPr>
            <a:spLocks noChangeArrowheads="1"/>
          </p:cNvSpPr>
          <p:nvPr/>
        </p:nvSpPr>
        <p:spPr bwMode="auto">
          <a:xfrm>
            <a:off x="1905000" y="46482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tự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655" name="AutoShape 143"/>
          <p:cNvSpPr>
            <a:spLocks noChangeArrowheads="1"/>
          </p:cNvSpPr>
          <p:nvPr/>
        </p:nvSpPr>
        <p:spPr bwMode="auto">
          <a:xfrm>
            <a:off x="1828800" y="55626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chỉnh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sửa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nội</a:t>
            </a:r>
            <a:r>
              <a:rPr lang="en-US" sz="2800" b="1" dirty="0">
                <a:solidFill>
                  <a:schemeClr val="bg1"/>
                </a:solidFill>
              </a:rPr>
              <a:t> dung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656" name="AutoShape 144"/>
          <p:cNvSpPr>
            <a:spLocks noChangeArrowheads="1"/>
          </p:cNvSpPr>
          <p:nvPr/>
        </p:nvSpPr>
        <p:spPr bwMode="auto">
          <a:xfrm>
            <a:off x="1905000" y="2590800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kích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thước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4657" name="AutoShape 145"/>
          <p:cNvSpPr>
            <a:spLocks noChangeArrowheads="1"/>
          </p:cNvSpPr>
          <p:nvPr/>
        </p:nvSpPr>
        <p:spPr bwMode="auto">
          <a:xfrm>
            <a:off x="1905000" y="3581400"/>
            <a:ext cx="8458200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Thay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đổi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vị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328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75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1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175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64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64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4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  <p:bldP spid="64653" grpId="0" animBg="1"/>
      <p:bldP spid="64654" grpId="0" animBg="1"/>
      <p:bldP spid="64655" grpId="0" animBg="1"/>
      <p:bldP spid="64656" grpId="0" animBg="1"/>
      <p:bldP spid="64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7641603"/>
              </p:ext>
            </p:extLst>
          </p:nvPr>
        </p:nvGraphicFramePr>
        <p:xfrm>
          <a:off x="1856814" y="1272968"/>
          <a:ext cx="7291080" cy="5193084"/>
        </p:xfrm>
        <a:graphic>
          <a:graphicData uri="http://schemas.openxmlformats.org/presentationml/2006/ole">
            <p:oleObj spid="_x0000_s5143" name="Bitmap Image" r:id="rId3" imgW="4236840" imgH="3017520" progId="PBrus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6895" y="210312"/>
            <a:ext cx="581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gợi</a:t>
            </a:r>
            <a:r>
              <a:rPr lang="en-US" sz="2800" b="1" dirty="0" smtClean="0">
                <a:solidFill>
                  <a:srgbClr val="FF0000"/>
                </a:solidFill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Action Button: Forward or Next 10">
            <a:hlinkClick r:id="rId4" action="ppaction://hlinkpres?slideindex=2&amp;slidetitle=PowerPoint Presentation" highlightClick="1"/>
          </p:cNvPr>
          <p:cNvSpPr/>
          <p:nvPr/>
        </p:nvSpPr>
        <p:spPr>
          <a:xfrm>
            <a:off x="11048052" y="5887589"/>
            <a:ext cx="368029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9564624" y="844828"/>
            <a:ext cx="2176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333333"/>
                </a:solidFill>
                <a:latin typeface="VOH-Roboto"/>
              </a:rPr>
              <a:t>     </a:t>
            </a:r>
            <a:r>
              <a:rPr lang="en-US" sz="2400" dirty="0" err="1" smtClean="0">
                <a:solidFill>
                  <a:srgbClr val="333333"/>
                </a:solidFill>
                <a:latin typeface="VOH-Roboto"/>
              </a:rPr>
              <a:t>Thành</a:t>
            </a:r>
            <a:r>
              <a:rPr lang="en-US" sz="2400" dirty="0" smtClean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ngữ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VOH-Roboto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VOH-Roboto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VOH-Roboto"/>
              </a:rPr>
              <a:t> cam </a:t>
            </a:r>
            <a:r>
              <a:rPr lang="en-US" sz="2400" b="1" dirty="0" err="1">
                <a:solidFill>
                  <a:srgbClr val="C00000"/>
                </a:solidFill>
                <a:latin typeface="VOH-Roboto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VOH-Roboto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VOH-Roboto"/>
              </a:rPr>
              <a:t>khổ</a:t>
            </a:r>
            <a:r>
              <a:rPr lang="en-US" sz="2400" b="1" dirty="0">
                <a:solidFill>
                  <a:srgbClr val="C00000"/>
                </a:solidFill>
                <a:latin typeface="VOH-Roboto"/>
              </a:rPr>
              <a:t>”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nghĩa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cùng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nhau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chia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sẻ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niềm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vui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cùng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nhau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nếm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trải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nỗi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buồn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Nói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cách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ngắn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gọn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vui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buồn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VOH-Roboto"/>
              </a:rPr>
              <a:t>nhau</a:t>
            </a:r>
            <a:r>
              <a:rPr lang="en-US" sz="2400" dirty="0">
                <a:solidFill>
                  <a:srgbClr val="333333"/>
                </a:solidFill>
                <a:latin typeface="VOH-Roboto"/>
              </a:rPr>
              <a:t>. 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474337" y="784400"/>
            <a:ext cx="3619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VOH-Robot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VOH-Roboto"/>
              </a:rPr>
              <a:t> cam </a:t>
            </a:r>
            <a:r>
              <a:rPr lang="en-US" sz="2800" b="1" dirty="0" err="1">
                <a:solidFill>
                  <a:srgbClr val="002060"/>
                </a:solidFill>
                <a:latin typeface="VOH-Roboto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VOH-Robot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OH-Roboto"/>
              </a:rPr>
              <a:t>khổ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auto">
          <a:xfrm rot="196740">
            <a:off x="1524000" y="457200"/>
            <a:ext cx="18288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latin typeface="Monotype Corsiva" panose="03010101010201010101" pitchFamily="66" charset="0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981201" y="1066800"/>
            <a:ext cx="82391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pic>
        <p:nvPicPr>
          <p:cNvPr id="20484" name="Picture 139" descr="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9306" y="59055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725" name="AutoShape 141"/>
          <p:cNvSpPr>
            <a:spLocks noChangeArrowheads="1"/>
          </p:cNvSpPr>
          <p:nvPr/>
        </p:nvSpPr>
        <p:spPr bwMode="auto">
          <a:xfrm>
            <a:off x="3276600" y="406400"/>
            <a:ext cx="7332306" cy="17272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800" b="1" dirty="0" err="1">
                <a:solidFill>
                  <a:schemeClr val="bg1"/>
                </a:solidFill>
              </a:rPr>
              <a:t>Em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chèn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những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đối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tượng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chiếu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5" name="AutoShape 142"/>
          <p:cNvSpPr>
            <a:spLocks noChangeArrowheads="1"/>
          </p:cNvSpPr>
          <p:nvPr/>
        </p:nvSpPr>
        <p:spPr bwMode="auto">
          <a:xfrm>
            <a:off x="1905000" y="4648200"/>
            <a:ext cx="6408576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C. </a:t>
            </a:r>
            <a:r>
              <a:rPr lang="en-US" sz="2800" b="1" dirty="0" err="1">
                <a:solidFill>
                  <a:schemeClr val="bg1"/>
                </a:solidFill>
              </a:rPr>
              <a:t>Bảng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biểu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6" name="AutoShape 143"/>
          <p:cNvSpPr>
            <a:spLocks noChangeArrowheads="1"/>
          </p:cNvSpPr>
          <p:nvPr/>
        </p:nvSpPr>
        <p:spPr bwMode="auto">
          <a:xfrm>
            <a:off x="1828800" y="5562600"/>
            <a:ext cx="6484776" cy="685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D. </a:t>
            </a:r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tệp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văn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bản</a:t>
            </a:r>
            <a:r>
              <a:rPr lang="en-US" sz="2800" b="1" dirty="0">
                <a:solidFill>
                  <a:schemeClr val="bg1"/>
                </a:solidFill>
              </a:rPr>
              <a:t> Word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147" name="AutoShape 144"/>
          <p:cNvSpPr>
            <a:spLocks noChangeArrowheads="1"/>
          </p:cNvSpPr>
          <p:nvPr/>
        </p:nvSpPr>
        <p:spPr bwMode="auto">
          <a:xfrm>
            <a:off x="1905000" y="2590800"/>
            <a:ext cx="6408576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A.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tệp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và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âm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thanh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8" name="AutoShape 145"/>
          <p:cNvSpPr>
            <a:spLocks noChangeArrowheads="1"/>
          </p:cNvSpPr>
          <p:nvPr/>
        </p:nvSpPr>
        <p:spPr bwMode="auto">
          <a:xfrm>
            <a:off x="1905000" y="3581400"/>
            <a:ext cx="6408576" cy="762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B.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đoạn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phim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ngắn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627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725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0D6900-C5CA-4C4B-B25C-72BC3711A055}" type="slidenum">
              <a:rPr lang="en-US" altLang="en-US" b="0"/>
              <a:pPr eaLnBrk="1" hangingPunct="1"/>
              <a:t>21</a:t>
            </a:fld>
            <a:endParaRPr lang="en-US" altLang="en-US" b="0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anose="020B7200000000000000" pitchFamily="34" charset="0"/>
                <a:cs typeface="Arial" panose="020B0604020202020204" pitchFamily="34" charset="0"/>
              </a:rPr>
              <a:t>XIN CH©N THµNH C¶M ¬N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847850" y="2060576"/>
            <a:ext cx="83820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5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anose="020B7200000000000000" pitchFamily="34" charset="0"/>
                <a:cs typeface="Arial" panose="020B0604020202020204" pitchFamily="34" charset="0"/>
              </a:rPr>
              <a:t>C¸c thÇy gi¸o c« gi¸o vµ c¸c em häc sinh</a:t>
            </a:r>
            <a:endParaRPr lang="en-US" altLang="en-US" sz="2500" b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 rot="16200000">
            <a:off x="6837363" y="2003231"/>
            <a:ext cx="895350" cy="8953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9228138" y="228601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5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5817348" y="5090932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849312" y="1433275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1420236" y="2265900"/>
            <a:ext cx="895350" cy="895350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5495926" y="1180857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3523457" y="234986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4191000" y="4800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172200" y="2865436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10075864" y="152742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50194" name="WordArt 18"/>
          <p:cNvSpPr>
            <a:spLocks noChangeArrowheads="1" noChangeShapeType="1" noTextEdit="1"/>
          </p:cNvSpPr>
          <p:nvPr/>
        </p:nvSpPr>
        <p:spPr bwMode="auto">
          <a:xfrm>
            <a:off x="1981200" y="45720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TXIN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ch¢N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 HµNH C¶M ¬N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817113" y="2996406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004594" y="3154363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7285038" y="4305299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9667437" y="2384297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1817114" y="200140"/>
            <a:ext cx="1439862" cy="14398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3929857" y="630611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343774" y="531589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801377" y="393138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8239124" y="2060576"/>
            <a:ext cx="1439863" cy="14398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3131697" y="3908605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68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1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build="p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  <p:bldP spid="5019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7096100" y="3643315"/>
            <a:ext cx="3571900" cy="3045871"/>
            <a:chOff x="5143504" y="3301290"/>
            <a:chExt cx="3857652" cy="3436677"/>
          </a:xfrm>
        </p:grpSpPr>
        <p:pic>
          <p:nvPicPr>
            <p:cNvPr id="8" name="Picture 7" descr="C:\Users\admin\Desktop\Bđồ.jp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43504" y="3301290"/>
              <a:ext cx="3857652" cy="294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86512" y="6286520"/>
              <a:ext cx="1071570" cy="45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739206" y="2643182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2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39206" y="16430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2952728" y="2500307"/>
            <a:ext cx="4143404" cy="4993887"/>
            <a:chOff x="214282" y="2143116"/>
            <a:chExt cx="4857784" cy="5280889"/>
          </a:xfrm>
        </p:grpSpPr>
        <p:grpSp>
          <p:nvGrpSpPr>
            <p:cNvPr id="21" name="Group 20"/>
            <p:cNvGrpSpPr/>
            <p:nvPr/>
          </p:nvGrpSpPr>
          <p:grpSpPr>
            <a:xfrm>
              <a:off x="214282" y="2143116"/>
              <a:ext cx="4758210" cy="5280889"/>
              <a:chOff x="214282" y="2143116"/>
              <a:chExt cx="4758210" cy="52808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4282" y="2143116"/>
                <a:ext cx="4758210" cy="4429156"/>
                <a:chOff x="214282" y="3357562"/>
                <a:chExt cx="4686772" cy="3054194"/>
              </a:xfrm>
            </p:grpSpPr>
            <p:pic>
              <p:nvPicPr>
                <p:cNvPr id="6" name="Picture 5" descr="C:\Users\admin\Desktop\bảng.jpg"/>
                <p:cNvPicPr/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14282" y="3429000"/>
                  <a:ext cx="4686772" cy="2982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14282" y="3357562"/>
                  <a:ext cx="4643438" cy="785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000232" y="7000900"/>
                <a:ext cx="1143009" cy="423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 </a:t>
                </a: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214282" y="5991068"/>
              <a:ext cx="4857784" cy="5152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8794" y="6143644"/>
              <a:ext cx="1500198" cy="42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Bảng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7372" y="1357298"/>
            <a:ext cx="2952750" cy="1900308"/>
            <a:chOff x="857224" y="1214422"/>
            <a:chExt cx="2952750" cy="1900308"/>
          </a:xfrm>
        </p:grpSpPr>
        <p:pic>
          <p:nvPicPr>
            <p:cNvPr id="17" name="Picture 16" descr="C:\Users\admin\Desktop\phim.jp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8662" y="1214422"/>
              <a:ext cx="2362200" cy="18002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857224" y="2714620"/>
              <a:ext cx="2952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97158" y="692473"/>
            <a:ext cx="107115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pic>
        <p:nvPicPr>
          <p:cNvPr id="25" name="Picture 5" descr="Hellow Kitty Glitter Friends # 230449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382" y="2896149"/>
            <a:ext cx="3219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2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78AC5A-3089-4D1E-A286-A5D73FC57936}" type="slidenum">
              <a:rPr lang="en-US" altLang="en-US" b="0"/>
              <a:pPr eaLnBrk="1" hangingPunct="1"/>
              <a:t>23</a:t>
            </a:fld>
            <a:endParaRPr lang="en-US" altLang="en-US" b="0"/>
          </a:p>
        </p:txBody>
      </p:sp>
      <p:pic>
        <p:nvPicPr>
          <p:cNvPr id="16387" name="Picture 4" descr="vi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667000" y="9144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cs typeface="Arial" panose="020B0604020202020204" pitchFamily="34" charset="0"/>
              </a:rPr>
              <a:t>Nối một mục ở cột A với một mục ở cột B để có giải thích đúng: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438400" y="2057401"/>
            <a:ext cx="754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sng">
                <a:cs typeface="Arial" panose="020B0604020202020204" pitchFamily="34" charset="0"/>
              </a:rPr>
              <a:t>Đáp án</a:t>
            </a:r>
            <a:r>
              <a:rPr lang="en-US" altLang="en-US" sz="2800"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03462" name="Group 38"/>
          <p:cNvGraphicFramePr>
            <a:graphicFrameLocks noGrp="1"/>
          </p:cNvGraphicFramePr>
          <p:nvPr>
            <p:ph/>
          </p:nvPr>
        </p:nvGraphicFramePr>
        <p:xfrm>
          <a:off x="1524000" y="2667001"/>
          <a:ext cx="8991600" cy="4011613"/>
        </p:xfrm>
        <a:graphic>
          <a:graphicData uri="http://schemas.openxmlformats.org/drawingml/2006/table">
            <a:tbl>
              <a:tblPr/>
              <a:tblGrid>
                <a:gridCol w="3328988"/>
                <a:gridCol w="5662612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613"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Thay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đổi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vị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trí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Thay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đổi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kích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thước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Chọn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chiếu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Nháy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trỏ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kéo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để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di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chuyển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đến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vị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trí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khác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Đưa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con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trỏ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nút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nhỏ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viền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ảnh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kéo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thả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4114800" y="3733800"/>
            <a:ext cx="12954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4267200" y="4876800"/>
            <a:ext cx="1219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V="1">
            <a:off x="4267200" y="3733800"/>
            <a:ext cx="12192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8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63" grpId="0" animBg="1"/>
      <p:bldP spid="103464" grpId="0" animBg="1"/>
      <p:bldP spid="1034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1635181"/>
              </p:ext>
            </p:extLst>
          </p:nvPr>
        </p:nvGraphicFramePr>
        <p:xfrm>
          <a:off x="820533" y="513274"/>
          <a:ext cx="4237037" cy="3017837"/>
        </p:xfrm>
        <a:graphic>
          <a:graphicData uri="http://schemas.openxmlformats.org/presentationml/2006/ole">
            <p:oleObj spid="_x0000_s4149" name="Bitmap Image" r:id="rId3" imgW="4236840" imgH="3017520" progId="PBrus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3069796"/>
              </p:ext>
            </p:extLst>
          </p:nvPr>
        </p:nvGraphicFramePr>
        <p:xfrm>
          <a:off x="7030219" y="513275"/>
          <a:ext cx="3771405" cy="3017837"/>
        </p:xfrm>
        <a:graphic>
          <a:graphicData uri="http://schemas.openxmlformats.org/presentationml/2006/ole">
            <p:oleObj spid="_x0000_s4150" name="Bitmap Image" r:id="rId4" imgW="3360600" imgH="2689920" progId="PBrush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44585887"/>
              </p:ext>
            </p:extLst>
          </p:nvPr>
        </p:nvGraphicFramePr>
        <p:xfrm>
          <a:off x="3117492" y="3772720"/>
          <a:ext cx="5116076" cy="2775564"/>
        </p:xfrm>
        <a:graphic>
          <a:graphicData uri="http://schemas.openxmlformats.org/presentationml/2006/ole">
            <p:oleObj spid="_x0000_s4151" name="Bitmap Image" r:id="rId5" imgW="4815720" imgH="2613600" progId="PBrus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303" y="167148"/>
            <a:ext cx="54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6052" y="167148"/>
            <a:ext cx="54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3821" y="3646404"/>
            <a:ext cx="54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6620" y="724576"/>
            <a:ext cx="6388760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4041" y="5639137"/>
            <a:ext cx="165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</a:t>
            </a:r>
            <a:r>
              <a:rPr lang="en-US" sz="2800" b="1" dirty="0" smtClean="0"/>
              <a:t> a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3175" y="5761703"/>
            <a:ext cx="165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</a:t>
            </a:r>
            <a:r>
              <a:rPr lang="en-US" sz="2800" b="1" dirty="0" smtClean="0"/>
              <a:t> b</a:t>
            </a:r>
            <a:endParaRPr lang="en-US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8332927"/>
              </p:ext>
            </p:extLst>
          </p:nvPr>
        </p:nvGraphicFramePr>
        <p:xfrm>
          <a:off x="353399" y="1909403"/>
          <a:ext cx="5713104" cy="3535363"/>
        </p:xfrm>
        <a:graphic>
          <a:graphicData uri="http://schemas.openxmlformats.org/presentationml/2006/ole">
            <p:oleObj spid="_x0000_s1076" name="Bitmap Image" r:id="rId3" imgW="6568560" imgH="3535560" progId="PBrush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2725229"/>
              </p:ext>
            </p:extLst>
          </p:nvPr>
        </p:nvGraphicFramePr>
        <p:xfrm>
          <a:off x="6300174" y="1904476"/>
          <a:ext cx="5685349" cy="3540290"/>
        </p:xfrm>
        <a:graphic>
          <a:graphicData uri="http://schemas.openxmlformats.org/presentationml/2006/ole">
            <p:oleObj spid="_x0000_s1077" name="Bitmap Image" r:id="rId4" imgW="7475400" imgH="4404240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6725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9071294"/>
              </p:ext>
            </p:extLst>
          </p:nvPr>
        </p:nvGraphicFramePr>
        <p:xfrm>
          <a:off x="243119" y="1317663"/>
          <a:ext cx="5843504" cy="4237294"/>
        </p:xfrm>
        <a:graphic>
          <a:graphicData uri="http://schemas.openxmlformats.org/presentationml/2006/ole">
            <p:oleObj spid="_x0000_s2090" name="Bitmap Image" r:id="rId3" imgW="7063920" imgH="3330000" progId="PBrus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3045968"/>
              </p:ext>
            </p:extLst>
          </p:nvPr>
        </p:nvGraphicFramePr>
        <p:xfrm>
          <a:off x="6568665" y="1356852"/>
          <a:ext cx="5442529" cy="4237294"/>
        </p:xfrm>
        <a:graphic>
          <a:graphicData uri="http://schemas.openxmlformats.org/presentationml/2006/ole">
            <p:oleObj spid="_x0000_s2091" name="Bitmap Image" r:id="rId4" imgW="7155360" imgH="3825360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4041" y="5639137"/>
            <a:ext cx="165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</a:t>
            </a:r>
            <a:r>
              <a:rPr lang="en-US" sz="2800" b="1" dirty="0" smtClean="0"/>
              <a:t> 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23007" y="5639137"/>
            <a:ext cx="165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</a:t>
            </a:r>
            <a:r>
              <a:rPr lang="en-US" sz="2800" b="1" dirty="0" smtClean="0"/>
              <a:t> 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388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D6548D-10E4-4108-ABD1-A62E907122D8}" type="slidenum">
              <a:rPr lang="en-US" altLang="en-US" b="0"/>
              <a:pPr eaLnBrk="1" hangingPunct="1"/>
              <a:t>5</a:t>
            </a:fld>
            <a:endParaRPr lang="en-US" altLang="en-US" b="0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-1" y="0"/>
            <a:ext cx="12191999" cy="6858000"/>
            <a:chOff x="0" y="0"/>
            <a:chExt cx="5760" cy="4320"/>
          </a:xfrm>
        </p:grpSpPr>
        <p:pic>
          <p:nvPicPr>
            <p:cNvPr id="5125" name="Picture 2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29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2" y="3288"/>
              <a:ext cx="96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9" descr="fogos03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8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30" descr="POINSET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312"/>
              <a:ext cx="129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31" descr="fogos03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35" y="0"/>
              <a:ext cx="1225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29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28" y="-72"/>
              <a:ext cx="96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108155" y="136129"/>
            <a:ext cx="12083845" cy="52661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cs typeface="Arial" panose="020B0604020202020204" pitchFamily="34" charset="0"/>
              </a:rPr>
              <a:t>TIẾT 41,42: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66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66"/>
                </a:solidFill>
                <a:cs typeface="Arial" panose="020B0604020202020204" pitchFamily="34" charset="0"/>
              </a:rPr>
              <a:t>THÊM HÌNH ẢNH VÀO TRANG CHIẾU</a:t>
            </a:r>
          </a:p>
        </p:txBody>
      </p:sp>
    </p:spTree>
    <p:extLst>
      <p:ext uri="{BB962C8B-B14F-4D97-AF65-F5344CB8AC3E}">
        <p14:creationId xmlns:p14="http://schemas.microsoft.com/office/powerpoint/2010/main" xmlns="" val="26311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4498" y="88038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4563" y="1380452"/>
            <a:ext cx="5184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4016" y="1778653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           Picture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lnSpc>
                <a:spcPct val="150000"/>
              </a:lnSpc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3.Chọn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7015" y="223770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9976" y="266633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6002" y="3135974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59325" y="2837500"/>
            <a:ext cx="412955" cy="9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028647" y="3294462"/>
            <a:ext cx="6858048" cy="3385418"/>
            <a:chOff x="1187532" y="3429862"/>
            <a:chExt cx="6128468" cy="2598085"/>
          </a:xfrm>
        </p:grpSpPr>
        <p:sp>
          <p:nvSpPr>
            <p:cNvPr id="20" name="Horizontal Scroll 19"/>
            <p:cNvSpPr/>
            <p:nvPr/>
          </p:nvSpPr>
          <p:spPr>
            <a:xfrm>
              <a:off x="1187532" y="3429862"/>
              <a:ext cx="6128468" cy="2598085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29588" y="3740496"/>
              <a:ext cx="5286412" cy="202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FF0000"/>
                </a:buClr>
                <a:buSzPct val="95000"/>
              </a:pPr>
              <a:r>
                <a:rPr lang="en-US" sz="2800" b="1" i="1" dirty="0" err="1" smtClean="0">
                  <a:solidFill>
                    <a:srgbClr val="002060"/>
                  </a:solidFill>
                  <a:latin typeface="Constantia" pitchFamily="18" charset="0"/>
                  <a:sym typeface="Wingdings" pitchFamily="2" charset="2"/>
                </a:rPr>
                <a:t>Lưu</a:t>
              </a:r>
              <a:r>
                <a:rPr lang="en-US" sz="2800" b="1" i="1" dirty="0" smtClean="0">
                  <a:solidFill>
                    <a:srgbClr val="002060"/>
                  </a:solidFill>
                  <a:latin typeface="Constantia" pitchFamily="18" charset="0"/>
                  <a:sym typeface="Wingdings" pitchFamily="2" charset="2"/>
                </a:rPr>
                <a:t> ý:</a:t>
              </a:r>
            </a:p>
            <a:p>
              <a:pPr indent="457200" algn="just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</a:pPr>
              <a:r>
                <a:rPr lang="en-US" sz="28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sưu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Clip Art .</a:t>
              </a:r>
            </a:p>
            <a:p>
              <a:pPr indent="457200" algn="just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</a:pP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phim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,…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1224" y="214290"/>
            <a:ext cx="8001024" cy="5232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Forward or Next 2">
            <a:hlinkClick r:id="rId2" action="ppaction://hlinkpres?slideindex=1&amp;slidetitle=PowerPoint Presentation" highlightClick="1"/>
          </p:cNvPr>
          <p:cNvSpPr/>
          <p:nvPr/>
        </p:nvSpPr>
        <p:spPr>
          <a:xfrm>
            <a:off x="572756" y="6265543"/>
            <a:ext cx="507284" cy="4389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7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TH_5_Ha Noi [Compatibility Mode] - PowerPoint"/>
          <p:cNvPicPr>
            <a:picLocks noChangeAspect="1"/>
          </p:cNvPicPr>
          <p:nvPr/>
        </p:nvPicPr>
        <p:blipFill>
          <a:blip r:embed="rId2"/>
          <a:srcRect l="-2" r="362"/>
          <a:stretch>
            <a:fillRect/>
          </a:stretch>
        </p:blipFill>
        <p:spPr bwMode="auto">
          <a:xfrm>
            <a:off x="0" y="1036639"/>
            <a:ext cx="12192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 bwMode="auto">
          <a:xfrm>
            <a:off x="1488018" y="4379914"/>
            <a:ext cx="3744383" cy="1532334"/>
          </a:xfrm>
          <a:prstGeom prst="wedgeRoundRectCallout">
            <a:avLst>
              <a:gd name="adj1" fmla="val -58968"/>
              <a:gd name="adj2" fmla="val -5484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Bước 1: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Chọn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chiếu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chèn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ảnh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1488017" y="2636839"/>
            <a:ext cx="8735483" cy="1531937"/>
          </a:xfrm>
          <a:prstGeom prst="wedgeRoundRectCallout">
            <a:avLst>
              <a:gd name="adj1" fmla="val -40274"/>
              <a:gd name="adj2" fmla="val -7586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vi-VN" sz="28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Bư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ớc 2: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Mở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dải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lệnh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Insert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lệnh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Picture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nhóm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Images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để hiển thị</a:t>
            </a:r>
          </a:p>
          <a:p>
            <a:pPr eaLnBrk="0" hangingPunct="0">
              <a:defRPr/>
            </a:pP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hộp thoại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Insert Pictuer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7" y="1103313"/>
            <a:ext cx="1215813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330200" y="2781301"/>
            <a:ext cx="3168651" cy="2009061"/>
          </a:xfrm>
          <a:prstGeom prst="wedgeRoundRectCallout">
            <a:avLst>
              <a:gd name="adj1" fmla="val 59495"/>
              <a:gd name="adj2" fmla="val 3850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vi-VN" sz="2800">
                <a:solidFill>
                  <a:srgbClr val="FF0000"/>
                </a:solidFill>
              </a:rPr>
              <a:t>Bư</a:t>
            </a:r>
            <a:r>
              <a:rPr lang="en-US" sz="2800">
                <a:solidFill>
                  <a:srgbClr val="FF0000"/>
                </a:solidFill>
              </a:rPr>
              <a:t>ớc 3: </a:t>
            </a:r>
            <a:r>
              <a:rPr lang="en-US" sz="2800"/>
              <a:t>Chọn thư mục lưu tệp hình ảnh trong ngăn trái của hộp thoại.</a:t>
            </a: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8691034" y="2733676"/>
            <a:ext cx="3166533" cy="1532334"/>
          </a:xfrm>
          <a:prstGeom prst="wedgeRoundRectCallout">
            <a:avLst>
              <a:gd name="adj1" fmla="val -48333"/>
              <a:gd name="adj2" fmla="val 8402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Bước 4: </a:t>
            </a:r>
            <a:r>
              <a:rPr lang="en-US" sz="2800"/>
              <a:t>Chọn tệp đồ họa cần thiết và chọn insert.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TH_5_Ha Noi [Compatibility Mode] - PowerPoint"/>
          <p:cNvPicPr>
            <a:picLocks noChangeAspect="1"/>
          </p:cNvPicPr>
          <p:nvPr/>
        </p:nvPicPr>
        <p:blipFill rotWithShape="1">
          <a:blip r:embed="rId3"/>
          <a:srcRect r="28563"/>
          <a:stretch/>
        </p:blipFill>
        <p:spPr>
          <a:xfrm>
            <a:off x="0" y="1616439"/>
            <a:ext cx="12192000" cy="4772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2884" y="3284538"/>
            <a:ext cx="341841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0853" name="AutoShape 21"/>
          <p:cNvSpPr>
            <a:spLocks noChangeArrowheads="1"/>
          </p:cNvSpPr>
          <p:nvPr/>
        </p:nvSpPr>
        <p:spPr bwMode="auto">
          <a:xfrm>
            <a:off x="435127" y="4898527"/>
            <a:ext cx="11952816" cy="1322387"/>
          </a:xfrm>
          <a:prstGeom prst="wedgeRectCallout">
            <a:avLst>
              <a:gd name="adj1" fmla="val -3847"/>
              <a:gd name="adj2" fmla="val -83861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sym typeface="Wingdings" pitchFamily="2" charset="2"/>
              </a:rPr>
              <a:t></a:t>
            </a:r>
            <a:r>
              <a:rPr lang="en-US" altLang="en-US" sz="3200" b="1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en-US" sz="3200" b="1">
                <a:solidFill>
                  <a:srgbClr val="FF0000"/>
                </a:solidFill>
              </a:rPr>
              <a:t>Bước 1:</a:t>
            </a: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/>
              <a:t>Nháy chọn hình ảnh cần xóa.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sym typeface="Wingdings" pitchFamily="2" charset="2"/>
              </a:rPr>
              <a:t> </a:t>
            </a:r>
            <a:r>
              <a:rPr lang="en-US" altLang="en-US" sz="3200" b="1">
                <a:solidFill>
                  <a:srgbClr val="FF0000"/>
                </a:solidFill>
              </a:rPr>
              <a:t>Bước 2:</a:t>
            </a:r>
            <a:r>
              <a:rPr lang="en-US" altLang="en-US" sz="3200" b="1">
                <a:solidFill>
                  <a:srgbClr val="0000FF"/>
                </a:solidFill>
              </a:rPr>
              <a:t> </a:t>
            </a:r>
            <a:r>
              <a:rPr lang="en-US" altLang="en-US" sz="3200" b="1"/>
              <a:t>Nhấn phím Delete.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0" y="159340"/>
            <a:ext cx="1190413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</a:rPr>
              <a:t>2.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Thay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đổi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vị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trí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và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kích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thước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của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hình</a:t>
            </a:r>
            <a:r>
              <a:rPr lang="en-US" altLang="en-US" sz="3200" b="1" u="sng" dirty="0">
                <a:solidFill>
                  <a:srgbClr val="0000FF"/>
                </a:solidFill>
              </a:rPr>
              <a:t> </a:t>
            </a:r>
            <a:r>
              <a:rPr lang="en-US" altLang="en-US" sz="3200" b="1" u="sng" dirty="0" err="1">
                <a:solidFill>
                  <a:srgbClr val="0000FF"/>
                </a:solidFill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</a:rPr>
              <a:t>: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235132" y="822960"/>
            <a:ext cx="5232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3200" b="1" dirty="0"/>
              <a:t>a. </a:t>
            </a:r>
            <a:r>
              <a:rPr lang="en-US" altLang="en-US" sz="3200" b="1" dirty="0" err="1"/>
              <a:t>Xóa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ảnh</a:t>
            </a:r>
            <a:r>
              <a:rPr lang="en-US" altLang="en-US" sz="3200" dirty="0"/>
              <a:t>:</a:t>
            </a:r>
          </a:p>
        </p:txBody>
      </p:sp>
      <p:sp>
        <p:nvSpPr>
          <p:cNvPr id="290832" name="AutoShape 16"/>
          <p:cNvSpPr>
            <a:spLocks noChangeArrowheads="1"/>
          </p:cNvSpPr>
          <p:nvPr/>
        </p:nvSpPr>
        <p:spPr bwMode="auto">
          <a:xfrm>
            <a:off x="7803485" y="896032"/>
            <a:ext cx="4135967" cy="1077218"/>
          </a:xfrm>
          <a:prstGeom prst="wedgeRectCallout">
            <a:avLst>
              <a:gd name="adj1" fmla="val -34034"/>
              <a:gd name="adj2" fmla="val 6389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dirty="0" err="1">
                <a:cs typeface="+mn-cs"/>
              </a:rPr>
              <a:t>Để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xóa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hình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ảnh</a:t>
            </a:r>
            <a:r>
              <a:rPr lang="en-US" altLang="en-US" sz="3200" b="1" dirty="0">
                <a:cs typeface="+mn-cs"/>
              </a:rPr>
              <a:t> ta </a:t>
            </a:r>
            <a:r>
              <a:rPr lang="en-US" altLang="en-US" sz="3200" b="1" dirty="0" err="1">
                <a:cs typeface="+mn-cs"/>
              </a:rPr>
              <a:t>thực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hiện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thế</a:t>
            </a:r>
            <a:r>
              <a:rPr lang="en-US" altLang="en-US" sz="3200" b="1" dirty="0">
                <a:cs typeface="+mn-cs"/>
              </a:rPr>
              <a:t> </a:t>
            </a:r>
            <a:r>
              <a:rPr lang="en-US" altLang="en-US" sz="3200" b="1" dirty="0" err="1">
                <a:cs typeface="+mn-cs"/>
              </a:rPr>
              <a:t>nào</a:t>
            </a:r>
            <a:r>
              <a:rPr lang="en-US" altLang="en-US" sz="3200" b="1" dirty="0">
                <a:cs typeface="+mn-cs"/>
              </a:rPr>
              <a:t>?</a:t>
            </a:r>
            <a:endParaRPr lang="en-US" altLang="en-US" sz="3200" b="1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6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6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6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3" grpId="0" animBg="1"/>
      <p:bldP spid="290828" grpId="0"/>
      <p:bldP spid="290829" grpId="0"/>
      <p:bldP spid="2908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5789480-DF5C-4698-B7A9-09D6AFE79762}&quot;/&gt;&lt;isInvalidForFieldText val=&quot;0&quot;/&gt;&lt;Image&gt;&lt;filename val=&quot;C:\Users\ASUS\AppData\Local\Temp\~CaABFC\data\asimages\{75789480-DF5C-4698-B7A9-09D6AFE79762}_1.png&quot;/&gt;&lt;left val=&quot;0&quot;/&gt;&lt;top val=&quot;0&quot;/&gt;&lt;width val=&quot;722&quot;/&gt;&lt;height val=&quot;9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26DBBB-BA9A-4D2C-8330-10157889BBC3}&quot;/&gt;&lt;isInvalidForFieldText val=&quot;0&quot;/&gt;&lt;Image&gt;&lt;filename val=&quot;C:\Users\ASUS\Desktop\btc\data\asimages\{A026DBBB-BA9A-4D2C-8330-10157889BBC3}.png&quot;/&gt;&lt;left val=&quot;24&quot;/&gt;&lt;top val=&quot;31&quot;/&gt;&lt;width val=&quot;64&quot;/&gt;&lt;height val=&quot;3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0EE7970-EBA3-4AF4-A3A2-9A333E2D5DE3}&quot;/&gt;&lt;isInvalidForFieldText val=&quot;0&quot;/&gt;&lt;Image&gt;&lt;filename val=&quot;C:\Users\ASUS\Desktop\btc\data\asimages\{40EE7970-EBA3-4AF4-A3A2-9A333E2D5DE3}.png&quot;/&gt;&lt;left val=&quot;-7&quot;/&gt;&lt;top val=&quot;-15&quot;/&gt;&lt;width val=&quot;76&quot;/&gt;&lt;height val=&quot;8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9AE288-8EE9-427E-98D5-DD6231B5C2A9}&quot;/&gt;&lt;isInvalidForFieldText val=&quot;0&quot;/&gt;&lt;Image&gt;&lt;filename val=&quot;C:\Users\ASUS\Desktop\btc\data\asimages\{9F9AE288-8EE9-427E-98D5-DD6231B5C2A9}.png&quot;/&gt;&lt;left val=&quot;44&quot;/&gt;&lt;top val=&quot;-17&quot;/&gt;&lt;width val=&quot;75&quot;/&gt;&lt;height val=&quot;8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8B0D43F-401E-4F11-B1B0-25855F538D6B}&quot;/&gt;&lt;isInvalidForFieldText val=&quot;0&quot;/&gt;&lt;Image&gt;&lt;filename val=&quot;C:\Users\ASUS\Desktop\btc\data\asimages\{E8B0D43F-401E-4F11-B1B0-25855F538D6B}.png&quot;/&gt;&lt;left val=&quot;-13&quot;/&gt;&lt;top val=&quot;34&quot;/&gt;&lt;width val=&quot;87&quot;/&gt;&lt;height val=&quot;8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156EC94-74E0-49C8-ADB6-AB8732C19B6D}&quot;/&gt;&lt;isInvalidForFieldText val=&quot;0&quot;/&gt;&lt;Image&gt;&lt;filename val=&quot;C:\Users\ASUS\Desktop\btc\data\asimages\{0156EC94-74E0-49C8-ADB6-AB8732C19B6D}.png&quot;/&gt;&lt;left val=&quot;30&quot;/&gt;&lt;top val=&quot;59&quot;/&gt;&lt;width val=&quot;19&quot;/&gt;&lt;height val=&quot;19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48C280-9578-4751-A464-7E33CBD20389}&quot;/&gt;&lt;isInvalidForFieldText val=&quot;0&quot;/&gt;&lt;Image&gt;&lt;filename val=&quot;C:\Users\ASUS\Desktop\btc\data\asimages\{8648C280-9578-4751-A464-7E33CBD20389}.png&quot;/&gt;&lt;left val=&quot;657&quot;/&gt;&lt;top val=&quot;-3&quot;/&gt;&lt;width val=&quot;66&quot;/&gt;&lt;height val=&quot;57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FCC9680-0C34-47AC-A122-6A43830D3EC7}&quot;/&gt;&lt;isInvalidForFieldText val=&quot;0&quot;/&gt;&lt;Image&gt;&lt;filename val=&quot;C:\Users\ASUS\Desktop\btc\data\asimages\{8FCC9680-0C34-47AC-A122-6A43830D3EC7}.png&quot;/&gt;&lt;left val=&quot;36&quot;/&gt;&lt;top val=&quot;22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08F7BE-9C8B-4045-B012-F27C4E3B933D}&quot;/&gt;&lt;isInvalidForFieldText val=&quot;0&quot;/&gt;&lt;Image&gt;&lt;filename val=&quot;C:\Users\ASUS\Desktop\btc\data\asimages\{BC08F7BE-9C8B-4045-B012-F27C4E3B933D}.png&quot;/&gt;&lt;left val=&quot;69&quot;/&gt;&lt;top val=&quot;459&quot;/&gt;&lt;width val=&quot;655&quot;/&gt;&lt;height val=&quot;7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80628E-AB8F-445E-BF05-C3652852A3C3}&quot;/&gt;&lt;isInvalidForFieldText val=&quot;0&quot;/&gt;&lt;Image&gt;&lt;filename val=&quot;C:\Users\ASUS\Desktop\btc\data\asimages\{D580628E-AB8F-445E-BF05-C3652852A3C3}.png&quot;/&gt;&lt;left val=&quot;523&quot;/&gt;&lt;top val=&quot;463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D90583-3A5A-4B0E-BADD-5B90287B6D4C}&quot;/&gt;&lt;isInvalidForFieldText val=&quot;0&quot;/&gt;&lt;Image&gt;&lt;filename val=&quot;C:\Users\ASUS\Desktop\btc\data\asimages\{6ED90583-3A5A-4B0E-BADD-5B90287B6D4C}.png&quot;/&gt;&lt;left val=&quot;51&quot;/&gt;&lt;top val=&quot;255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CC6D88-D57D-4BC5-A916-B0BB4F745437}&quot;/&gt;&lt;isInvalidForFieldText val=&quot;0&quot;/&gt;&lt;Image&gt;&lt;filename val=&quot;C:\Users\ASUS\Desktop\btc\data\asimages\{8BCC6D88-D57D-4BC5-A916-B0BB4F745437}.png&quot;/&gt;&lt;left val=&quot;495&quot;/&gt;&lt;top val=&quot;452&quot;/&gt;&lt;width val=&quot;49&quot;/&gt;&lt;height val=&quot;56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BE3399-E26F-4D54-AC0B-B92D312EB8E0}&quot;/&gt;&lt;isInvalidForFieldText val=&quot;0&quot;/&gt;&lt;Image&gt;&lt;filename val=&quot;C:\Users\ASUS\Desktop\btc\data\asimages\{F1BE3399-E26F-4D54-AC0B-B92D312EB8E0}.png&quot;/&gt;&lt;left val=&quot;609&quot;/&gt;&lt;top val=&quot;-8&quot;/&gt;&lt;width val=&quot;66&quot;/&gt;&lt;height val=&quot;5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A7F9D8C-6116-47F4-99A2-9B795F48F52C}&quot;/&gt;&lt;isInvalidForFieldText val=&quot;0&quot;/&gt;&lt;Image&gt;&lt;filename val=&quot;C:\Users\ASUS\Desktop\btc\data\asimages\{9A7F9D8C-6116-47F4-99A2-9B795F48F52C}.png&quot;/&gt;&lt;left val=&quot;-12&quot;/&gt;&lt;top val=&quot;454&quot;/&gt;&lt;width val=&quot;84&quot;/&gt;&lt;height val=&quot;74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781B6C-AEBD-4661-9DA7-F86403ED4B42}&quot;/&gt;&lt;isInvalidForFieldText val=&quot;0&quot;/&gt;&lt;Image&gt;&lt;filename val=&quot;C:\Users\ASUS\Desktop\btc\data\asimages\{64781B6C-AEBD-4661-9DA7-F86403ED4B42}.png&quot;/&gt;&lt;left val=&quot;226&quot;/&gt;&lt;top val=&quot;489&quot;/&gt;&lt;width val=&quot;46&quot;/&gt;&lt;height val=&quot;38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647973-1EF8-47CC-9B31-CD907988E4CC}&quot;/&gt;&lt;isInvalidForFieldText val=&quot;0&quot;/&gt;&lt;Image&gt;&lt;filename val=&quot;C:\Users\ASUS\Desktop\btc\data\asimages\{FF647973-1EF8-47CC-9B31-CD907988E4CC}.png&quot;/&gt;&lt;left val=&quot;345&quot;/&gt;&lt;top val=&quot;489&quot;/&gt;&lt;width val=&quot;46&quot;/&gt;&lt;height val=&quot;3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BD103C9-F7EC-4C80-9BD5-4D1AC036E05B}&quot;/&gt;&lt;isInvalidForFieldText val=&quot;0&quot;/&gt;&lt;Image&gt;&lt;filename val=&quot;C:\Users\ASUS\Desktop\btc\data\asimages\{8BD103C9-F7EC-4C80-9BD5-4D1AC036E05B}.png&quot;/&gt;&lt;left val=&quot;657&quot;/&gt;&lt;top val=&quot;39&quot;/&gt;&lt;width val=&quot;66&quot;/&gt;&lt;height val=&quot;58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FA3DB02-D99F-41D8-8F04-410C6608BABE}&quot;/&gt;&lt;isInvalidForFieldText val=&quot;0&quot;/&gt;&lt;Image&gt;&lt;filename val=&quot;C:\Users\ASUS\Desktop\btc\data\asimages\{FFA3DB02-D99F-41D8-8F04-410C6608BABE}.png&quot;/&gt;&lt;left val=&quot;458&quot;/&gt;&lt;top val=&quot;489&quot;/&gt;&lt;width val=&quot;46&quot;/&gt;&lt;height val=&quot;38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33865E-5CEB-4522-8167-BC1A1CD487DD}&quot;/&gt;&lt;isInvalidForFieldText val=&quot;0&quot;/&gt;&lt;Image&gt;&lt;filename val=&quot;C:\Users\ASUS\Desktop\btc\data\asimages\{D533865E-5CEB-4522-8167-BC1A1CD487DD}.png&quot;/&gt;&lt;left val=&quot;73&quot;/&gt;&lt;top val=&quot;457&quot;/&gt;&lt;width val=&quot;655&quot;/&gt;&lt;height val=&quot;7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F4F9D7-DAD2-4989-B881-F30D6169A0E2}&quot;/&gt;&lt;isInvalidForFieldText val=&quot;0&quot;/&gt;&lt;Image&gt;&lt;filename val=&quot;C:\Users\ASUS\Desktop\btc\data\asimages\{54F4F9D7-DAD2-4989-B881-F30D6169A0E2}.png&quot;/&gt;&lt;left val=&quot;-9&quot;/&gt;&lt;top val=&quot;453&quot;/&gt;&lt;width val=&quot;84&quot;/&gt;&lt;height val=&quot;7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BD9419-402F-4A53-B13F-49403C527910}&quot;/&gt;&lt;isInvalidForFieldText val=&quot;0&quot;/&gt;&lt;Image&gt;&lt;filename val=&quot;C:\Users\ASUS\Desktop\btc\data\asimages\{57BD9419-402F-4A53-B13F-49403C527910}.png&quot;/&gt;&lt;left val=&quot;119&quot;/&gt;&lt;top val=&quot;485&quot;/&gt;&lt;width val=&quot;46&quot;/&gt;&lt;height val=&quot;38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A6178B-70E1-4E27-AB33-905A5A7D24F7}&quot;/&gt;&lt;isInvalidForFieldText val=&quot;0&quot;/&gt;&lt;Image&gt;&lt;filename val=&quot;C:\Users\ASUS\Desktop\btc\data\asimages\{BDA6178B-70E1-4E27-AB33-905A5A7D24F7}.png&quot;/&gt;&lt;left val=&quot;239&quot;/&gt;&lt;top val=&quot;299&quot;/&gt;&lt;width val=&quot;225&quot;/&gt;&lt;height val=&quot;8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7267740F-0680-41C0-9E65-E52B3DEB5298}_1.png&quot;/&gt;&lt;left val=&quot;77&quot;/&gt;&lt;top val=&quot;17&quot;/&gt;&lt;width val=&quot;582&quot;/&gt;&lt;height val=&quot;68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8&quot;/&gt;&lt;/TableIndex&gt;&lt;/ShapeTextInfo&gt;"/>
  <p:tag name="PRESENTER_SHAPEINFO" val="&lt;ThreeDShapeInfo&gt;&lt;uuid val=&quot;{2CC65C97-D33E-44A0-BC88-378B91982CE8}&quot;/&gt;&lt;isInvalidForFieldText val=&quot;0&quot;/&gt;&lt;Image&gt;&lt;filename val=&quot;C:\Users\ASUS\AppData\Local\Temp\~CaABFC\data\asimages\{2CC65C97-D33E-44A0-BC88-378B91982CE8}_1.png&quot;/&gt;&lt;left val=&quot;77&quot;/&gt;&lt;top val=&quot;125&quot;/&gt;&lt;width val=&quot;550&quot;/&gt;&lt;height val=&quot;19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9&quot;/&gt;&lt;/TableIndex&gt;&lt;/ShapeTextInfo&gt;"/>
  <p:tag name="HTML_SHAPEINFO" val="&lt;ThreeDShapeInfo&gt;&lt;uuid val=&quot;&quot;/&gt;&lt;isInvalidForFieldText val=&quot;0&quot;/&gt;&lt;Image&gt;&lt;filename val=&quot;C:\Users\ASUS\AppData\Local\Temp\~CaABFC\data\asimages\{EF34973A-849D-4743-8752-5FD8A2021DD6}_1.png&quot;/&gt;&lt;left val=&quot;83&quot;/&gt;&lt;top val=&quot;395&quot;/&gt;&lt;width val=&quot;552&quot;/&gt;&lt;height val=&quot;94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E7F763-A8E5-49E3-ABF5-76F8EE35C827}&quot;/&gt;&lt;isInvalidForFieldText val=&quot;0&quot;/&gt;&lt;Image&gt;&lt;filename val=&quot;C:\Users\ASUS\Desktop\btc\data\asimages\{D0E7F763-A8E5-49E3-ABF5-76F8EE35C827}.png&quot;/&gt;&lt;left val=&quot;59&quot;/&gt;&lt;top val=&quot;65&quot;/&gt;&lt;width val=&quot;19&quot;/&gt;&lt;height val=&quot;19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C637B2F-D85C-4EA6-AE61-8FCD5D071F1E}&quot;/&gt;&lt;isInvalidForFieldText val=&quot;0&quot;/&gt;&lt;Image&gt;&lt;filename val=&quot;C:\Users\ASUS\Desktop\btc\data\asimages\{9C637B2F-D85C-4EA6-AE61-8FCD5D071F1E}.png&quot;/&gt;&lt;left val=&quot;551&quot;/&gt;&lt;top val=&quot;419&quot;/&gt;&lt;width val=&quot;129&quot;/&gt;&lt;height val=&quot;4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66680B6-6345-4399-ADDF-B86C355C20B2}&quot;/&gt;&lt;isInvalidForFieldText val=&quot;0&quot;/&gt;&lt;Image&gt;&lt;filename val=&quot;C:\Users\ASUS\Desktop\btc\data\asimages\{166680B6-6345-4399-ADDF-B86C355C20B2}.png&quot;/&gt;&lt;left val=&quot;641&quot;/&gt;&lt;top val=&quot;53&quot;/&gt;&lt;width val=&quot;19&quot;/&gt;&lt;height val=&quot;1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EC21D51-214B-453B-9C04-4736FA8EC9AE}&quot;/&gt;&lt;isInvalidForFieldText val=&quot;0&quot;/&gt;&lt;Image&gt;&lt;filename val=&quot;C:\Users\ASUS\Desktop\btc\data\asimages\{4EC21D51-214B-453B-9C04-4736FA8EC9AE}.png&quot;/&gt;&lt;left val=&quot;411&quot;/&gt;&lt;top val=&quot;299&quot;/&gt;&lt;width val=&quot;19&quot;/&gt;&lt;height val=&quot;1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6C9A97-34C3-4749-B622-6D2BEE89F9B4}&quot;/&gt;&lt;isInvalidForFieldText val=&quot;0&quot;/&gt;&lt;Image&gt;&lt;filename val=&quot;C:\Users\ASUS\Desktop\btc\data\asimages\{766C9A97-34C3-4749-B622-6D2BEE89F9B4}.png&quot;/&gt;&lt;left val=&quot;287&quot;/&gt;&lt;top val=&quot;353&quot;/&gt;&lt;width val=&quot;129&quot;/&gt;&lt;height val=&quot;4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9B0263B-FA03-4C08-9C82-E7E5E272EDAD}&quot;/&gt;&lt;isInvalidForFieldText val=&quot;0&quot;/&gt;&lt;Image&gt;&lt;filename val=&quot;C:\Users\ASUS\Desktop\btc\data\asimages\{89B0263B-FA03-4C08-9C82-E7E5E272EDAD}.png&quot;/&gt;&lt;left val=&quot;631&quot;/&gt;&lt;top val=&quot;20&quot;/&gt;&lt;width val=&quot;63&quot;/&gt;&lt;height val=&quot;3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1144</Words>
  <Application>Microsoft Office PowerPoint</Application>
  <PresentationFormat>Custom</PresentationFormat>
  <Paragraphs>159</Paragraphs>
  <Slides>24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Administrator</cp:lastModifiedBy>
  <cp:revision>46</cp:revision>
  <dcterms:created xsi:type="dcterms:W3CDTF">2022-12-04T09:54:29Z</dcterms:created>
  <dcterms:modified xsi:type="dcterms:W3CDTF">2023-02-04T00:33:14Z</dcterms:modified>
</cp:coreProperties>
</file>