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23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F52263-3751-45C2-ACC4-7D2B5A65A2A3}"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14D85F3C-8961-4F41-957F-0D61318625B5}">
      <dgm:prSet phldrT="[Text]"/>
      <dgm:spPr/>
      <dgm:t>
        <a:bodyPr/>
        <a:lstStyle/>
        <a:p>
          <a:r>
            <a:rPr lang="en-US" b="1" dirty="0" smtClean="0">
              <a:latin typeface="Times New Roman" panose="02020603050405020304" pitchFamily="18" charset="0"/>
              <a:cs typeface="Times New Roman" panose="02020603050405020304" pitchFamily="18" charset="0"/>
            </a:rPr>
            <a:t>ĐẤT NƯỚC</a:t>
          </a:r>
          <a:endParaRPr lang="en-US" b="1" dirty="0">
            <a:latin typeface="Times New Roman" panose="02020603050405020304" pitchFamily="18" charset="0"/>
            <a:cs typeface="Times New Roman" panose="02020603050405020304" pitchFamily="18" charset="0"/>
          </a:endParaRPr>
        </a:p>
      </dgm:t>
    </dgm:pt>
    <dgm:pt modelId="{94FC98F5-28AB-4938-826A-F7CEFB8DE630}" type="parTrans" cxnId="{45389CFE-A256-4FB2-AF86-16C094F9B355}">
      <dgm:prSet/>
      <dgm:spPr/>
      <dgm:t>
        <a:bodyPr/>
        <a:lstStyle/>
        <a:p>
          <a:endParaRPr lang="en-US"/>
        </a:p>
      </dgm:t>
    </dgm:pt>
    <dgm:pt modelId="{53050025-5EFB-4293-AFF1-35D4076D059D}" type="sibTrans" cxnId="{45389CFE-A256-4FB2-AF86-16C094F9B355}">
      <dgm:prSet/>
      <dgm:spPr/>
      <dgm:t>
        <a:bodyPr/>
        <a:lstStyle/>
        <a:p>
          <a:endParaRPr lang="en-US"/>
        </a:p>
      </dgm:t>
    </dgm:pt>
    <dgm:pt modelId="{69BB2794-8114-41AD-B80F-7B12AF8379EA}">
      <dgm:prSet phldrT="[Text]"/>
      <dgm:spPr/>
      <dgm:t>
        <a:bodyPr/>
        <a:lstStyle/>
        <a:p>
          <a:r>
            <a:rPr lang="en-US" dirty="0" err="1" smtClean="0">
              <a:latin typeface="Times New Roman" panose="02020603050405020304" pitchFamily="18" charset="0"/>
              <a:cs typeface="Times New Roman" panose="02020603050405020304" pitchFamily="18" charset="0"/>
            </a:rPr>
            <a:t>Cứ</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lên</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=&gt; </a:t>
          </a:r>
          <a:r>
            <a:rPr lang="en-US" dirty="0" err="1" smtClean="0">
              <a:latin typeface="Times New Roman" panose="02020603050405020304" pitchFamily="18" charset="0"/>
              <a:cs typeface="Times New Roman" panose="02020603050405020304" pitchFamily="18" charset="0"/>
            </a:rPr>
            <a:t>Sức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mẽ</a:t>
          </a:r>
          <a:endParaRPr lang="en-US" dirty="0">
            <a:latin typeface="Times New Roman" panose="02020603050405020304" pitchFamily="18" charset="0"/>
            <a:cs typeface="Times New Roman" panose="02020603050405020304" pitchFamily="18" charset="0"/>
          </a:endParaRPr>
        </a:p>
      </dgm:t>
    </dgm:pt>
    <dgm:pt modelId="{D63C0422-5725-47C4-ABCB-DACA36905772}" type="parTrans" cxnId="{27D679ED-E3BB-481F-9202-F40EFDF61D48}">
      <dgm:prSet/>
      <dgm:spPr/>
      <dgm:t>
        <a:bodyPr/>
        <a:lstStyle/>
        <a:p>
          <a:endParaRPr lang="en-US"/>
        </a:p>
      </dgm:t>
    </dgm:pt>
    <dgm:pt modelId="{894B1639-81BF-4B9E-9CC4-E27E94BB8943}" type="sibTrans" cxnId="{27D679ED-E3BB-481F-9202-F40EFDF61D48}">
      <dgm:prSet/>
      <dgm:spPr/>
      <dgm:t>
        <a:bodyPr/>
        <a:lstStyle/>
        <a:p>
          <a:endParaRPr lang="en-US"/>
        </a:p>
      </dgm:t>
    </dgm:pt>
    <dgm:pt modelId="{96A9A80B-FFC3-44C8-AA8E-131349FD7849}">
      <dgm:prSet phldrT="[Text]"/>
      <dgm:spPr/>
      <dgm:t>
        <a:bodyPr/>
        <a:lstStyle/>
        <a:p>
          <a:r>
            <a:rPr lang="en-US" dirty="0" err="1" smtClean="0">
              <a:latin typeface="Times New Roman" panose="02020603050405020304" pitchFamily="18" charset="0"/>
              <a:cs typeface="Times New Roman" panose="02020603050405020304" pitchFamily="18" charset="0"/>
            </a:rPr>
            <a:t>Như</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vì</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sao</a:t>
          </a:r>
          <a:r>
            <a:rPr lang="en-US" dirty="0" smtClean="0">
              <a:latin typeface="Times New Roman" panose="02020603050405020304" pitchFamily="18" charset="0"/>
              <a:cs typeface="Times New Roman" panose="02020603050405020304" pitchFamily="18" charset="0"/>
            </a:rPr>
            <a:t> (so </a:t>
          </a:r>
          <a:r>
            <a:rPr lang="en-US" dirty="0" err="1" smtClean="0">
              <a:latin typeface="Times New Roman" panose="02020603050405020304" pitchFamily="18" charset="0"/>
              <a:cs typeface="Times New Roman" panose="02020603050405020304" pitchFamily="18" charset="0"/>
            </a:rPr>
            <a:t>sánh</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=&gt; Lung </a:t>
          </a:r>
          <a:r>
            <a:rPr lang="en-US" dirty="0" err="1" smtClean="0">
              <a:latin typeface="Times New Roman" panose="02020603050405020304" pitchFamily="18" charset="0"/>
              <a:cs typeface="Times New Roman" panose="02020603050405020304" pitchFamily="18" charset="0"/>
            </a:rPr>
            <a:t>linh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tỏa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sáng</a:t>
          </a:r>
          <a:endParaRPr lang="en-US" dirty="0">
            <a:latin typeface="Times New Roman" panose="02020603050405020304" pitchFamily="18" charset="0"/>
            <a:cs typeface="Times New Roman" panose="02020603050405020304" pitchFamily="18" charset="0"/>
          </a:endParaRPr>
        </a:p>
      </dgm:t>
    </dgm:pt>
    <dgm:pt modelId="{4AA908A8-43E2-46B4-A55E-E055A56CA7D7}" type="parTrans" cxnId="{E25BA253-CD71-48E9-BB76-FFC80B148B28}">
      <dgm:prSet/>
      <dgm:spPr/>
      <dgm:t>
        <a:bodyPr/>
        <a:lstStyle/>
        <a:p>
          <a:endParaRPr lang="en-US"/>
        </a:p>
      </dgm:t>
    </dgm:pt>
    <dgm:pt modelId="{7E7337B2-77B5-460B-A2AA-CEC40E0ECD6F}" type="sibTrans" cxnId="{E25BA253-CD71-48E9-BB76-FFC80B148B28}">
      <dgm:prSet/>
      <dgm:spPr/>
      <dgm:t>
        <a:bodyPr/>
        <a:lstStyle/>
        <a:p>
          <a:endParaRPr lang="en-US"/>
        </a:p>
      </dgm:t>
    </dgm:pt>
    <dgm:pt modelId="{776E0E4B-FED4-4F49-88E6-F01A19D5C1B8}">
      <dgm:prSet phldrT="[Text]"/>
      <dgm:spPr/>
      <dgm:t>
        <a:bodyPr/>
        <a:lstStyle/>
        <a:p>
          <a:r>
            <a:rPr lang="en-US" dirty="0" err="1" smtClean="0">
              <a:latin typeface="Times New Roman" panose="02020603050405020304" pitchFamily="18" charset="0"/>
              <a:cs typeface="Times New Roman" panose="02020603050405020304" pitchFamily="18" charset="0"/>
            </a:rPr>
            <a:t>Lộc</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Chồi</a:t>
          </a:r>
          <a:r>
            <a:rPr lang="en-US" dirty="0" smtClean="0">
              <a:latin typeface="Times New Roman" panose="02020603050405020304" pitchFamily="18" charset="0"/>
              <a:cs typeface="Times New Roman" panose="02020603050405020304" pitchFamily="18" charset="0"/>
            </a:rPr>
            <a:t> non</a:t>
          </a:r>
        </a:p>
        <a:p>
          <a:r>
            <a:rPr lang="en-US" dirty="0" err="1" smtClean="0">
              <a:latin typeface="Times New Roman" panose="02020603050405020304" pitchFamily="18" charset="0"/>
              <a:cs typeface="Times New Roman" panose="02020603050405020304" pitchFamily="18" charset="0"/>
            </a:rPr>
            <a:t>Ẩn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chiến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thắng</a:t>
          </a:r>
          <a:endParaRPr lang="en-US" dirty="0">
            <a:latin typeface="Times New Roman" panose="02020603050405020304" pitchFamily="18" charset="0"/>
            <a:cs typeface="Times New Roman" panose="02020603050405020304" pitchFamily="18" charset="0"/>
          </a:endParaRPr>
        </a:p>
      </dgm:t>
    </dgm:pt>
    <dgm:pt modelId="{19AC693D-3AF4-4766-9166-F127D4F73827}" type="parTrans" cxnId="{95CDEF02-7F58-42B8-9CFD-1EF3ED9B6112}">
      <dgm:prSet/>
      <dgm:spPr/>
      <dgm:t>
        <a:bodyPr/>
        <a:lstStyle/>
        <a:p>
          <a:endParaRPr lang="en-US"/>
        </a:p>
      </dgm:t>
    </dgm:pt>
    <dgm:pt modelId="{523753C0-051D-4AF4-B49C-9FCA4E7D8F32}" type="sibTrans" cxnId="{95CDEF02-7F58-42B8-9CFD-1EF3ED9B6112}">
      <dgm:prSet/>
      <dgm:spPr/>
      <dgm:t>
        <a:bodyPr/>
        <a:lstStyle/>
        <a:p>
          <a:endParaRPr lang="en-US"/>
        </a:p>
      </dgm:t>
    </dgm:pt>
    <dgm:pt modelId="{EF7ACE75-230F-4229-8E7A-AEF965252C2E}">
      <dgm:prSet phldrT="[Text]"/>
      <dgm:spPr/>
      <dgm:t>
        <a:bodyPr/>
        <a:lstStyle/>
        <a:p>
          <a:r>
            <a:rPr lang="en-US" dirty="0" err="1" smtClean="0">
              <a:latin typeface="Times New Roman" panose="02020603050405020304" pitchFamily="18" charset="0"/>
              <a:cs typeface="Times New Roman" panose="02020603050405020304" pitchFamily="18" charset="0"/>
            </a:rPr>
            <a:t>Hối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xôn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xao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từ</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láy</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=&gt; </a:t>
          </a:r>
          <a:r>
            <a:rPr lang="en-US" dirty="0" err="1" smtClean="0">
              <a:latin typeface="Times New Roman" panose="02020603050405020304" pitchFamily="18" charset="0"/>
              <a:cs typeface="Times New Roman" panose="02020603050405020304" pitchFamily="18" charset="0"/>
            </a:rPr>
            <a:t>nhịp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khẩn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trương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hả</a:t>
          </a:r>
          <a:endParaRPr lang="en-US" dirty="0">
            <a:latin typeface="Times New Roman" panose="02020603050405020304" pitchFamily="18" charset="0"/>
            <a:cs typeface="Times New Roman" panose="02020603050405020304" pitchFamily="18" charset="0"/>
          </a:endParaRPr>
        </a:p>
      </dgm:t>
    </dgm:pt>
    <dgm:pt modelId="{2E83ED51-D8CC-4A8C-8771-80429CF7DF06}" type="parTrans" cxnId="{700C4707-FF18-4844-AFB1-2705EC6AB1A5}">
      <dgm:prSet/>
      <dgm:spPr/>
      <dgm:t>
        <a:bodyPr/>
        <a:lstStyle/>
        <a:p>
          <a:endParaRPr lang="en-US"/>
        </a:p>
      </dgm:t>
    </dgm:pt>
    <dgm:pt modelId="{4540D757-78CD-47F2-81CA-DCDD157C579F}" type="sibTrans" cxnId="{700C4707-FF18-4844-AFB1-2705EC6AB1A5}">
      <dgm:prSet/>
      <dgm:spPr/>
      <dgm:t>
        <a:bodyPr/>
        <a:lstStyle/>
        <a:p>
          <a:endParaRPr lang="en-US"/>
        </a:p>
      </dgm:t>
    </dgm:pt>
    <dgm:pt modelId="{E6970B6B-3AE2-495A-A421-E6D5C652B2EE}" type="pres">
      <dgm:prSet presAssocID="{EAF52263-3751-45C2-ACC4-7D2B5A65A2A3}" presName="diagram" presStyleCnt="0">
        <dgm:presLayoutVars>
          <dgm:chMax val="1"/>
          <dgm:dir/>
          <dgm:animLvl val="ctr"/>
          <dgm:resizeHandles val="exact"/>
        </dgm:presLayoutVars>
      </dgm:prSet>
      <dgm:spPr/>
      <dgm:t>
        <a:bodyPr/>
        <a:lstStyle/>
        <a:p>
          <a:endParaRPr lang="en-US"/>
        </a:p>
      </dgm:t>
    </dgm:pt>
    <dgm:pt modelId="{62038F94-C64A-4F75-ABC5-BA285D751FE6}" type="pres">
      <dgm:prSet presAssocID="{EAF52263-3751-45C2-ACC4-7D2B5A65A2A3}" presName="matrix" presStyleCnt="0"/>
      <dgm:spPr/>
    </dgm:pt>
    <dgm:pt modelId="{F2F9521D-B6C2-42B4-BDF6-5DC8B4203C93}" type="pres">
      <dgm:prSet presAssocID="{EAF52263-3751-45C2-ACC4-7D2B5A65A2A3}" presName="tile1" presStyleLbl="node1" presStyleIdx="0" presStyleCnt="4"/>
      <dgm:spPr/>
      <dgm:t>
        <a:bodyPr/>
        <a:lstStyle/>
        <a:p>
          <a:endParaRPr lang="en-US"/>
        </a:p>
      </dgm:t>
    </dgm:pt>
    <dgm:pt modelId="{FF2669EC-3347-4586-8575-0D9A1A8C2284}" type="pres">
      <dgm:prSet presAssocID="{EAF52263-3751-45C2-ACC4-7D2B5A65A2A3}" presName="tile1text" presStyleLbl="node1" presStyleIdx="0" presStyleCnt="4">
        <dgm:presLayoutVars>
          <dgm:chMax val="0"/>
          <dgm:chPref val="0"/>
          <dgm:bulletEnabled val="1"/>
        </dgm:presLayoutVars>
      </dgm:prSet>
      <dgm:spPr/>
      <dgm:t>
        <a:bodyPr/>
        <a:lstStyle/>
        <a:p>
          <a:endParaRPr lang="en-US"/>
        </a:p>
      </dgm:t>
    </dgm:pt>
    <dgm:pt modelId="{8AA4255B-97A3-41A3-93F0-A1B038F2F8A6}" type="pres">
      <dgm:prSet presAssocID="{EAF52263-3751-45C2-ACC4-7D2B5A65A2A3}" presName="tile2" presStyleLbl="node1" presStyleIdx="1" presStyleCnt="4"/>
      <dgm:spPr/>
      <dgm:t>
        <a:bodyPr/>
        <a:lstStyle/>
        <a:p>
          <a:endParaRPr lang="en-US"/>
        </a:p>
      </dgm:t>
    </dgm:pt>
    <dgm:pt modelId="{25C6071F-36C5-4D5D-9FA0-E1D21134B033}" type="pres">
      <dgm:prSet presAssocID="{EAF52263-3751-45C2-ACC4-7D2B5A65A2A3}" presName="tile2text" presStyleLbl="node1" presStyleIdx="1" presStyleCnt="4">
        <dgm:presLayoutVars>
          <dgm:chMax val="0"/>
          <dgm:chPref val="0"/>
          <dgm:bulletEnabled val="1"/>
        </dgm:presLayoutVars>
      </dgm:prSet>
      <dgm:spPr/>
      <dgm:t>
        <a:bodyPr/>
        <a:lstStyle/>
        <a:p>
          <a:endParaRPr lang="en-US"/>
        </a:p>
      </dgm:t>
    </dgm:pt>
    <dgm:pt modelId="{714100A4-13BA-4209-9066-82C40C32C32D}" type="pres">
      <dgm:prSet presAssocID="{EAF52263-3751-45C2-ACC4-7D2B5A65A2A3}" presName="tile3" presStyleLbl="node1" presStyleIdx="2" presStyleCnt="4"/>
      <dgm:spPr/>
      <dgm:t>
        <a:bodyPr/>
        <a:lstStyle/>
        <a:p>
          <a:endParaRPr lang="en-US"/>
        </a:p>
      </dgm:t>
    </dgm:pt>
    <dgm:pt modelId="{9EF4C063-38B4-4BC4-9F87-E67CFEA2B321}" type="pres">
      <dgm:prSet presAssocID="{EAF52263-3751-45C2-ACC4-7D2B5A65A2A3}" presName="tile3text" presStyleLbl="node1" presStyleIdx="2" presStyleCnt="4">
        <dgm:presLayoutVars>
          <dgm:chMax val="0"/>
          <dgm:chPref val="0"/>
          <dgm:bulletEnabled val="1"/>
        </dgm:presLayoutVars>
      </dgm:prSet>
      <dgm:spPr/>
      <dgm:t>
        <a:bodyPr/>
        <a:lstStyle/>
        <a:p>
          <a:endParaRPr lang="en-US"/>
        </a:p>
      </dgm:t>
    </dgm:pt>
    <dgm:pt modelId="{454DC556-ACB8-4C36-A4BC-EDBEB5DFCF72}" type="pres">
      <dgm:prSet presAssocID="{EAF52263-3751-45C2-ACC4-7D2B5A65A2A3}" presName="tile4" presStyleLbl="node1" presStyleIdx="3" presStyleCnt="4"/>
      <dgm:spPr/>
      <dgm:t>
        <a:bodyPr/>
        <a:lstStyle/>
        <a:p>
          <a:endParaRPr lang="en-US"/>
        </a:p>
      </dgm:t>
    </dgm:pt>
    <dgm:pt modelId="{55F9586A-DAA4-4416-B6B9-E195AE162287}" type="pres">
      <dgm:prSet presAssocID="{EAF52263-3751-45C2-ACC4-7D2B5A65A2A3}" presName="tile4text" presStyleLbl="node1" presStyleIdx="3" presStyleCnt="4">
        <dgm:presLayoutVars>
          <dgm:chMax val="0"/>
          <dgm:chPref val="0"/>
          <dgm:bulletEnabled val="1"/>
        </dgm:presLayoutVars>
      </dgm:prSet>
      <dgm:spPr/>
      <dgm:t>
        <a:bodyPr/>
        <a:lstStyle/>
        <a:p>
          <a:endParaRPr lang="en-US"/>
        </a:p>
      </dgm:t>
    </dgm:pt>
    <dgm:pt modelId="{5A9F77A3-BE3B-49A4-9752-93050024D986}" type="pres">
      <dgm:prSet presAssocID="{EAF52263-3751-45C2-ACC4-7D2B5A65A2A3}" presName="centerTile" presStyleLbl="fgShp" presStyleIdx="0" presStyleCnt="1">
        <dgm:presLayoutVars>
          <dgm:chMax val="0"/>
          <dgm:chPref val="0"/>
        </dgm:presLayoutVars>
      </dgm:prSet>
      <dgm:spPr/>
      <dgm:t>
        <a:bodyPr/>
        <a:lstStyle/>
        <a:p>
          <a:endParaRPr lang="en-US"/>
        </a:p>
      </dgm:t>
    </dgm:pt>
  </dgm:ptLst>
  <dgm:cxnLst>
    <dgm:cxn modelId="{45389CFE-A256-4FB2-AF86-16C094F9B355}" srcId="{EAF52263-3751-45C2-ACC4-7D2B5A65A2A3}" destId="{14D85F3C-8961-4F41-957F-0D61318625B5}" srcOrd="0" destOrd="0" parTransId="{94FC98F5-28AB-4938-826A-F7CEFB8DE630}" sibTransId="{53050025-5EFB-4293-AFF1-35D4076D059D}"/>
    <dgm:cxn modelId="{700C4707-FF18-4844-AFB1-2705EC6AB1A5}" srcId="{14D85F3C-8961-4F41-957F-0D61318625B5}" destId="{EF7ACE75-230F-4229-8E7A-AEF965252C2E}" srcOrd="3" destOrd="0" parTransId="{2E83ED51-D8CC-4A8C-8771-80429CF7DF06}" sibTransId="{4540D757-78CD-47F2-81CA-DCDD157C579F}"/>
    <dgm:cxn modelId="{7D02CFFC-9D96-4C0F-8E70-DA2F3E9F1598}" type="presOf" srcId="{96A9A80B-FFC3-44C8-AA8E-131349FD7849}" destId="{25C6071F-36C5-4D5D-9FA0-E1D21134B033}" srcOrd="1" destOrd="0" presId="urn:microsoft.com/office/officeart/2005/8/layout/matrix1"/>
    <dgm:cxn modelId="{BBDB2006-9013-4E3E-A110-7299D47AB4D4}" type="presOf" srcId="{14D85F3C-8961-4F41-957F-0D61318625B5}" destId="{5A9F77A3-BE3B-49A4-9752-93050024D986}" srcOrd="0" destOrd="0" presId="urn:microsoft.com/office/officeart/2005/8/layout/matrix1"/>
    <dgm:cxn modelId="{95CDEF02-7F58-42B8-9CFD-1EF3ED9B6112}" srcId="{14D85F3C-8961-4F41-957F-0D61318625B5}" destId="{776E0E4B-FED4-4F49-88E6-F01A19D5C1B8}" srcOrd="2" destOrd="0" parTransId="{19AC693D-3AF4-4766-9166-F127D4F73827}" sibTransId="{523753C0-051D-4AF4-B49C-9FCA4E7D8F32}"/>
    <dgm:cxn modelId="{91C0449C-552D-4E76-9E27-CE2C2528BE2D}" type="presOf" srcId="{96A9A80B-FFC3-44C8-AA8E-131349FD7849}" destId="{8AA4255B-97A3-41A3-93F0-A1B038F2F8A6}" srcOrd="0" destOrd="0" presId="urn:microsoft.com/office/officeart/2005/8/layout/matrix1"/>
    <dgm:cxn modelId="{9A095A66-3D3E-4CE5-AFAF-9C855A298960}" type="presOf" srcId="{EF7ACE75-230F-4229-8E7A-AEF965252C2E}" destId="{454DC556-ACB8-4C36-A4BC-EDBEB5DFCF72}" srcOrd="0" destOrd="0" presId="urn:microsoft.com/office/officeart/2005/8/layout/matrix1"/>
    <dgm:cxn modelId="{27D679ED-E3BB-481F-9202-F40EFDF61D48}" srcId="{14D85F3C-8961-4F41-957F-0D61318625B5}" destId="{69BB2794-8114-41AD-B80F-7B12AF8379EA}" srcOrd="0" destOrd="0" parTransId="{D63C0422-5725-47C4-ABCB-DACA36905772}" sibTransId="{894B1639-81BF-4B9E-9CC4-E27E94BB8943}"/>
    <dgm:cxn modelId="{C9C6F0F6-B952-487E-BD6C-CC4575AADDB9}" type="presOf" srcId="{69BB2794-8114-41AD-B80F-7B12AF8379EA}" destId="{FF2669EC-3347-4586-8575-0D9A1A8C2284}" srcOrd="1" destOrd="0" presId="urn:microsoft.com/office/officeart/2005/8/layout/matrix1"/>
    <dgm:cxn modelId="{0F04AF09-D388-4DD6-9FC7-AB2454EF9411}" type="presOf" srcId="{69BB2794-8114-41AD-B80F-7B12AF8379EA}" destId="{F2F9521D-B6C2-42B4-BDF6-5DC8B4203C93}" srcOrd="0" destOrd="0" presId="urn:microsoft.com/office/officeart/2005/8/layout/matrix1"/>
    <dgm:cxn modelId="{388E6295-44EE-4C79-B615-8174C52A6539}" type="presOf" srcId="{776E0E4B-FED4-4F49-88E6-F01A19D5C1B8}" destId="{9EF4C063-38B4-4BC4-9F87-E67CFEA2B321}" srcOrd="1" destOrd="0" presId="urn:microsoft.com/office/officeart/2005/8/layout/matrix1"/>
    <dgm:cxn modelId="{C7F09816-2D74-4947-9469-F976259442B0}" type="presOf" srcId="{EAF52263-3751-45C2-ACC4-7D2B5A65A2A3}" destId="{E6970B6B-3AE2-495A-A421-E6D5C652B2EE}" srcOrd="0" destOrd="0" presId="urn:microsoft.com/office/officeart/2005/8/layout/matrix1"/>
    <dgm:cxn modelId="{E25BA253-CD71-48E9-BB76-FFC80B148B28}" srcId="{14D85F3C-8961-4F41-957F-0D61318625B5}" destId="{96A9A80B-FFC3-44C8-AA8E-131349FD7849}" srcOrd="1" destOrd="0" parTransId="{4AA908A8-43E2-46B4-A55E-E055A56CA7D7}" sibTransId="{7E7337B2-77B5-460B-A2AA-CEC40E0ECD6F}"/>
    <dgm:cxn modelId="{4A5CB28F-E12B-4E4B-974E-01C9B42D5E48}" type="presOf" srcId="{776E0E4B-FED4-4F49-88E6-F01A19D5C1B8}" destId="{714100A4-13BA-4209-9066-82C40C32C32D}" srcOrd="0" destOrd="0" presId="urn:microsoft.com/office/officeart/2005/8/layout/matrix1"/>
    <dgm:cxn modelId="{197EB639-11D3-4930-9040-9A42E47A7505}" type="presOf" srcId="{EF7ACE75-230F-4229-8E7A-AEF965252C2E}" destId="{55F9586A-DAA4-4416-B6B9-E195AE162287}" srcOrd="1" destOrd="0" presId="urn:microsoft.com/office/officeart/2005/8/layout/matrix1"/>
    <dgm:cxn modelId="{7D28577D-AF75-4827-ADC1-A30C969072BD}" type="presParOf" srcId="{E6970B6B-3AE2-495A-A421-E6D5C652B2EE}" destId="{62038F94-C64A-4F75-ABC5-BA285D751FE6}" srcOrd="0" destOrd="0" presId="urn:microsoft.com/office/officeart/2005/8/layout/matrix1"/>
    <dgm:cxn modelId="{5E643996-6476-4D93-BEC1-3FAFA226E570}" type="presParOf" srcId="{62038F94-C64A-4F75-ABC5-BA285D751FE6}" destId="{F2F9521D-B6C2-42B4-BDF6-5DC8B4203C93}" srcOrd="0" destOrd="0" presId="urn:microsoft.com/office/officeart/2005/8/layout/matrix1"/>
    <dgm:cxn modelId="{715AB27E-2457-4F7C-B668-5CC8FD9515BB}" type="presParOf" srcId="{62038F94-C64A-4F75-ABC5-BA285D751FE6}" destId="{FF2669EC-3347-4586-8575-0D9A1A8C2284}" srcOrd="1" destOrd="0" presId="urn:microsoft.com/office/officeart/2005/8/layout/matrix1"/>
    <dgm:cxn modelId="{ADA215D3-48F9-4FC9-AC23-5443983FCFE9}" type="presParOf" srcId="{62038F94-C64A-4F75-ABC5-BA285D751FE6}" destId="{8AA4255B-97A3-41A3-93F0-A1B038F2F8A6}" srcOrd="2" destOrd="0" presId="urn:microsoft.com/office/officeart/2005/8/layout/matrix1"/>
    <dgm:cxn modelId="{2EA5A775-F727-492A-8E60-DFD56EF6850F}" type="presParOf" srcId="{62038F94-C64A-4F75-ABC5-BA285D751FE6}" destId="{25C6071F-36C5-4D5D-9FA0-E1D21134B033}" srcOrd="3" destOrd="0" presId="urn:microsoft.com/office/officeart/2005/8/layout/matrix1"/>
    <dgm:cxn modelId="{701FBFF3-CCD3-4C02-B2B9-AFEC15718AC5}" type="presParOf" srcId="{62038F94-C64A-4F75-ABC5-BA285D751FE6}" destId="{714100A4-13BA-4209-9066-82C40C32C32D}" srcOrd="4" destOrd="0" presId="urn:microsoft.com/office/officeart/2005/8/layout/matrix1"/>
    <dgm:cxn modelId="{3AE5D87A-F982-4455-8E02-A8E52A20FE7E}" type="presParOf" srcId="{62038F94-C64A-4F75-ABC5-BA285D751FE6}" destId="{9EF4C063-38B4-4BC4-9F87-E67CFEA2B321}" srcOrd="5" destOrd="0" presId="urn:microsoft.com/office/officeart/2005/8/layout/matrix1"/>
    <dgm:cxn modelId="{196735DB-FC1D-4FCF-B632-743F4B836FE7}" type="presParOf" srcId="{62038F94-C64A-4F75-ABC5-BA285D751FE6}" destId="{454DC556-ACB8-4C36-A4BC-EDBEB5DFCF72}" srcOrd="6" destOrd="0" presId="urn:microsoft.com/office/officeart/2005/8/layout/matrix1"/>
    <dgm:cxn modelId="{4ECB9B67-54CA-41B4-813E-567303369AFE}" type="presParOf" srcId="{62038F94-C64A-4F75-ABC5-BA285D751FE6}" destId="{55F9586A-DAA4-4416-B6B9-E195AE162287}" srcOrd="7" destOrd="0" presId="urn:microsoft.com/office/officeart/2005/8/layout/matrix1"/>
    <dgm:cxn modelId="{9212E9C0-B604-41A8-AFED-F5F4104BE27C}" type="presParOf" srcId="{E6970B6B-3AE2-495A-A421-E6D5C652B2EE}" destId="{5A9F77A3-BE3B-49A4-9752-93050024D98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F52263-3751-45C2-ACC4-7D2B5A65A2A3}"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14D85F3C-8961-4F41-957F-0D61318625B5}">
      <dgm:prSet phldrT="[Text]"/>
      <dgm:spPr/>
      <dgm:t>
        <a:bodyPr/>
        <a:lstStyle/>
        <a:p>
          <a:r>
            <a:rPr lang="en-US" b="1" dirty="0" smtClean="0">
              <a:latin typeface="Times New Roman" panose="02020603050405020304" pitchFamily="18" charset="0"/>
              <a:cs typeface="Times New Roman" panose="02020603050405020304" pitchFamily="18" charset="0"/>
            </a:rPr>
            <a:t>ĐẤT NƯỚC</a:t>
          </a:r>
          <a:endParaRPr lang="en-US" b="1" dirty="0">
            <a:latin typeface="Times New Roman" panose="02020603050405020304" pitchFamily="18" charset="0"/>
            <a:cs typeface="Times New Roman" panose="02020603050405020304" pitchFamily="18" charset="0"/>
          </a:endParaRPr>
        </a:p>
      </dgm:t>
    </dgm:pt>
    <dgm:pt modelId="{94FC98F5-28AB-4938-826A-F7CEFB8DE630}" type="parTrans" cxnId="{45389CFE-A256-4FB2-AF86-16C094F9B355}">
      <dgm:prSet/>
      <dgm:spPr/>
      <dgm:t>
        <a:bodyPr/>
        <a:lstStyle/>
        <a:p>
          <a:endParaRPr lang="en-US"/>
        </a:p>
      </dgm:t>
    </dgm:pt>
    <dgm:pt modelId="{53050025-5EFB-4293-AFF1-35D4076D059D}" type="sibTrans" cxnId="{45389CFE-A256-4FB2-AF86-16C094F9B355}">
      <dgm:prSet/>
      <dgm:spPr/>
      <dgm:t>
        <a:bodyPr/>
        <a:lstStyle/>
        <a:p>
          <a:endParaRPr lang="en-US"/>
        </a:p>
      </dgm:t>
    </dgm:pt>
    <dgm:pt modelId="{69BB2794-8114-41AD-B80F-7B12AF8379EA}">
      <dgm:prSet phldrT="[Text]"/>
      <dgm:spPr/>
      <dgm:t>
        <a:bodyPr/>
        <a:lstStyle/>
        <a:p>
          <a:r>
            <a:rPr lang="en-US" dirty="0" err="1" smtClean="0">
              <a:latin typeface="Times New Roman" panose="02020603050405020304" pitchFamily="18" charset="0"/>
              <a:cs typeface="Times New Roman" panose="02020603050405020304" pitchFamily="18" charset="0"/>
            </a:rPr>
            <a:t>Cứ</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lên</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=&gt; </a:t>
          </a:r>
          <a:r>
            <a:rPr lang="en-US" dirty="0" err="1" smtClean="0">
              <a:latin typeface="Times New Roman" panose="02020603050405020304" pitchFamily="18" charset="0"/>
              <a:cs typeface="Times New Roman" panose="02020603050405020304" pitchFamily="18" charset="0"/>
            </a:rPr>
            <a:t>Sức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mẽ</a:t>
          </a:r>
          <a:endParaRPr lang="en-US" dirty="0">
            <a:latin typeface="Times New Roman" panose="02020603050405020304" pitchFamily="18" charset="0"/>
            <a:cs typeface="Times New Roman" panose="02020603050405020304" pitchFamily="18" charset="0"/>
          </a:endParaRPr>
        </a:p>
      </dgm:t>
    </dgm:pt>
    <dgm:pt modelId="{D63C0422-5725-47C4-ABCB-DACA36905772}" type="parTrans" cxnId="{27D679ED-E3BB-481F-9202-F40EFDF61D48}">
      <dgm:prSet/>
      <dgm:spPr/>
      <dgm:t>
        <a:bodyPr/>
        <a:lstStyle/>
        <a:p>
          <a:endParaRPr lang="en-US"/>
        </a:p>
      </dgm:t>
    </dgm:pt>
    <dgm:pt modelId="{894B1639-81BF-4B9E-9CC4-E27E94BB8943}" type="sibTrans" cxnId="{27D679ED-E3BB-481F-9202-F40EFDF61D48}">
      <dgm:prSet/>
      <dgm:spPr/>
      <dgm:t>
        <a:bodyPr/>
        <a:lstStyle/>
        <a:p>
          <a:endParaRPr lang="en-US"/>
        </a:p>
      </dgm:t>
    </dgm:pt>
    <dgm:pt modelId="{96A9A80B-FFC3-44C8-AA8E-131349FD7849}">
      <dgm:prSet phldrT="[Text]"/>
      <dgm:spPr/>
      <dgm:t>
        <a:bodyPr/>
        <a:lstStyle/>
        <a:p>
          <a:r>
            <a:rPr lang="en-US" dirty="0" err="1" smtClean="0">
              <a:latin typeface="Times New Roman" panose="02020603050405020304" pitchFamily="18" charset="0"/>
              <a:cs typeface="Times New Roman" panose="02020603050405020304" pitchFamily="18" charset="0"/>
            </a:rPr>
            <a:t>Như</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vì</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sao</a:t>
          </a:r>
          <a:r>
            <a:rPr lang="en-US" dirty="0" smtClean="0">
              <a:latin typeface="Times New Roman" panose="02020603050405020304" pitchFamily="18" charset="0"/>
              <a:cs typeface="Times New Roman" panose="02020603050405020304" pitchFamily="18" charset="0"/>
            </a:rPr>
            <a:t> (so </a:t>
          </a:r>
          <a:r>
            <a:rPr lang="en-US" dirty="0" err="1" smtClean="0">
              <a:latin typeface="Times New Roman" panose="02020603050405020304" pitchFamily="18" charset="0"/>
              <a:cs typeface="Times New Roman" panose="02020603050405020304" pitchFamily="18" charset="0"/>
            </a:rPr>
            <a:t>sánh</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=&gt; Lung </a:t>
          </a:r>
          <a:r>
            <a:rPr lang="en-US" dirty="0" err="1" smtClean="0">
              <a:latin typeface="Times New Roman" panose="02020603050405020304" pitchFamily="18" charset="0"/>
              <a:cs typeface="Times New Roman" panose="02020603050405020304" pitchFamily="18" charset="0"/>
            </a:rPr>
            <a:t>linh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tỏa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sáng</a:t>
          </a:r>
          <a:endParaRPr lang="en-US" dirty="0">
            <a:latin typeface="Times New Roman" panose="02020603050405020304" pitchFamily="18" charset="0"/>
            <a:cs typeface="Times New Roman" panose="02020603050405020304" pitchFamily="18" charset="0"/>
          </a:endParaRPr>
        </a:p>
      </dgm:t>
    </dgm:pt>
    <dgm:pt modelId="{4AA908A8-43E2-46B4-A55E-E055A56CA7D7}" type="parTrans" cxnId="{E25BA253-CD71-48E9-BB76-FFC80B148B28}">
      <dgm:prSet/>
      <dgm:spPr/>
      <dgm:t>
        <a:bodyPr/>
        <a:lstStyle/>
        <a:p>
          <a:endParaRPr lang="en-US"/>
        </a:p>
      </dgm:t>
    </dgm:pt>
    <dgm:pt modelId="{7E7337B2-77B5-460B-A2AA-CEC40E0ECD6F}" type="sibTrans" cxnId="{E25BA253-CD71-48E9-BB76-FFC80B148B28}">
      <dgm:prSet/>
      <dgm:spPr/>
      <dgm:t>
        <a:bodyPr/>
        <a:lstStyle/>
        <a:p>
          <a:endParaRPr lang="en-US"/>
        </a:p>
      </dgm:t>
    </dgm:pt>
    <dgm:pt modelId="{776E0E4B-FED4-4F49-88E6-F01A19D5C1B8}">
      <dgm:prSet phldrT="[Text]"/>
      <dgm:spPr/>
      <dgm:t>
        <a:bodyPr/>
        <a:lstStyle/>
        <a:p>
          <a:r>
            <a:rPr lang="en-US" dirty="0" err="1" smtClean="0">
              <a:latin typeface="Times New Roman" panose="02020603050405020304" pitchFamily="18" charset="0"/>
              <a:cs typeface="Times New Roman" panose="02020603050405020304" pitchFamily="18" charset="0"/>
            </a:rPr>
            <a:t>Lộc</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Chồi</a:t>
          </a:r>
          <a:r>
            <a:rPr lang="en-US" dirty="0" smtClean="0">
              <a:latin typeface="Times New Roman" panose="02020603050405020304" pitchFamily="18" charset="0"/>
              <a:cs typeface="Times New Roman" panose="02020603050405020304" pitchFamily="18" charset="0"/>
            </a:rPr>
            <a:t> non</a:t>
          </a:r>
        </a:p>
        <a:p>
          <a:r>
            <a:rPr lang="en-US" dirty="0" err="1" smtClean="0">
              <a:latin typeface="Times New Roman" panose="02020603050405020304" pitchFamily="18" charset="0"/>
              <a:cs typeface="Times New Roman" panose="02020603050405020304" pitchFamily="18" charset="0"/>
            </a:rPr>
            <a:t>Ẩn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chiến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thắng</a:t>
          </a:r>
          <a:endParaRPr lang="en-US" dirty="0">
            <a:latin typeface="Times New Roman" panose="02020603050405020304" pitchFamily="18" charset="0"/>
            <a:cs typeface="Times New Roman" panose="02020603050405020304" pitchFamily="18" charset="0"/>
          </a:endParaRPr>
        </a:p>
      </dgm:t>
    </dgm:pt>
    <dgm:pt modelId="{19AC693D-3AF4-4766-9166-F127D4F73827}" type="parTrans" cxnId="{95CDEF02-7F58-42B8-9CFD-1EF3ED9B6112}">
      <dgm:prSet/>
      <dgm:spPr/>
      <dgm:t>
        <a:bodyPr/>
        <a:lstStyle/>
        <a:p>
          <a:endParaRPr lang="en-US"/>
        </a:p>
      </dgm:t>
    </dgm:pt>
    <dgm:pt modelId="{523753C0-051D-4AF4-B49C-9FCA4E7D8F32}" type="sibTrans" cxnId="{95CDEF02-7F58-42B8-9CFD-1EF3ED9B6112}">
      <dgm:prSet/>
      <dgm:spPr/>
      <dgm:t>
        <a:bodyPr/>
        <a:lstStyle/>
        <a:p>
          <a:endParaRPr lang="en-US"/>
        </a:p>
      </dgm:t>
    </dgm:pt>
    <dgm:pt modelId="{EF7ACE75-230F-4229-8E7A-AEF965252C2E}">
      <dgm:prSet phldrT="[Text]"/>
      <dgm:spPr/>
      <dgm:t>
        <a:bodyPr/>
        <a:lstStyle/>
        <a:p>
          <a:r>
            <a:rPr lang="en-US" dirty="0" err="1" smtClean="0">
              <a:latin typeface="Times New Roman" panose="02020603050405020304" pitchFamily="18" charset="0"/>
              <a:cs typeface="Times New Roman" panose="02020603050405020304" pitchFamily="18" charset="0"/>
            </a:rPr>
            <a:t>Hối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xôn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xao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từ</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láy</a:t>
          </a:r>
          <a:r>
            <a:rPr lang="en-US"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=&gt; </a:t>
          </a:r>
          <a:r>
            <a:rPr lang="en-US" dirty="0" err="1" smtClean="0">
              <a:latin typeface="Times New Roman" panose="02020603050405020304" pitchFamily="18" charset="0"/>
              <a:cs typeface="Times New Roman" panose="02020603050405020304" pitchFamily="18" charset="0"/>
            </a:rPr>
            <a:t>nhịp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khẩn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trương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hả</a:t>
          </a:r>
          <a:endParaRPr lang="en-US" dirty="0">
            <a:latin typeface="Times New Roman" panose="02020603050405020304" pitchFamily="18" charset="0"/>
            <a:cs typeface="Times New Roman" panose="02020603050405020304" pitchFamily="18" charset="0"/>
          </a:endParaRPr>
        </a:p>
      </dgm:t>
    </dgm:pt>
    <dgm:pt modelId="{2E83ED51-D8CC-4A8C-8771-80429CF7DF06}" type="parTrans" cxnId="{700C4707-FF18-4844-AFB1-2705EC6AB1A5}">
      <dgm:prSet/>
      <dgm:spPr/>
      <dgm:t>
        <a:bodyPr/>
        <a:lstStyle/>
        <a:p>
          <a:endParaRPr lang="en-US"/>
        </a:p>
      </dgm:t>
    </dgm:pt>
    <dgm:pt modelId="{4540D757-78CD-47F2-81CA-DCDD157C579F}" type="sibTrans" cxnId="{700C4707-FF18-4844-AFB1-2705EC6AB1A5}">
      <dgm:prSet/>
      <dgm:spPr/>
      <dgm:t>
        <a:bodyPr/>
        <a:lstStyle/>
        <a:p>
          <a:endParaRPr lang="en-US"/>
        </a:p>
      </dgm:t>
    </dgm:pt>
    <dgm:pt modelId="{E6970B6B-3AE2-495A-A421-E6D5C652B2EE}" type="pres">
      <dgm:prSet presAssocID="{EAF52263-3751-45C2-ACC4-7D2B5A65A2A3}" presName="diagram" presStyleCnt="0">
        <dgm:presLayoutVars>
          <dgm:chMax val="1"/>
          <dgm:dir/>
          <dgm:animLvl val="ctr"/>
          <dgm:resizeHandles val="exact"/>
        </dgm:presLayoutVars>
      </dgm:prSet>
      <dgm:spPr/>
      <dgm:t>
        <a:bodyPr/>
        <a:lstStyle/>
        <a:p>
          <a:endParaRPr lang="en-US"/>
        </a:p>
      </dgm:t>
    </dgm:pt>
    <dgm:pt modelId="{62038F94-C64A-4F75-ABC5-BA285D751FE6}" type="pres">
      <dgm:prSet presAssocID="{EAF52263-3751-45C2-ACC4-7D2B5A65A2A3}" presName="matrix" presStyleCnt="0"/>
      <dgm:spPr/>
    </dgm:pt>
    <dgm:pt modelId="{F2F9521D-B6C2-42B4-BDF6-5DC8B4203C93}" type="pres">
      <dgm:prSet presAssocID="{EAF52263-3751-45C2-ACC4-7D2B5A65A2A3}" presName="tile1" presStyleLbl="node1" presStyleIdx="0" presStyleCnt="4"/>
      <dgm:spPr/>
      <dgm:t>
        <a:bodyPr/>
        <a:lstStyle/>
        <a:p>
          <a:endParaRPr lang="en-US"/>
        </a:p>
      </dgm:t>
    </dgm:pt>
    <dgm:pt modelId="{FF2669EC-3347-4586-8575-0D9A1A8C2284}" type="pres">
      <dgm:prSet presAssocID="{EAF52263-3751-45C2-ACC4-7D2B5A65A2A3}" presName="tile1text" presStyleLbl="node1" presStyleIdx="0" presStyleCnt="4">
        <dgm:presLayoutVars>
          <dgm:chMax val="0"/>
          <dgm:chPref val="0"/>
          <dgm:bulletEnabled val="1"/>
        </dgm:presLayoutVars>
      </dgm:prSet>
      <dgm:spPr/>
      <dgm:t>
        <a:bodyPr/>
        <a:lstStyle/>
        <a:p>
          <a:endParaRPr lang="en-US"/>
        </a:p>
      </dgm:t>
    </dgm:pt>
    <dgm:pt modelId="{8AA4255B-97A3-41A3-93F0-A1B038F2F8A6}" type="pres">
      <dgm:prSet presAssocID="{EAF52263-3751-45C2-ACC4-7D2B5A65A2A3}" presName="tile2" presStyleLbl="node1" presStyleIdx="1" presStyleCnt="4"/>
      <dgm:spPr/>
      <dgm:t>
        <a:bodyPr/>
        <a:lstStyle/>
        <a:p>
          <a:endParaRPr lang="en-US"/>
        </a:p>
      </dgm:t>
    </dgm:pt>
    <dgm:pt modelId="{25C6071F-36C5-4D5D-9FA0-E1D21134B033}" type="pres">
      <dgm:prSet presAssocID="{EAF52263-3751-45C2-ACC4-7D2B5A65A2A3}" presName="tile2text" presStyleLbl="node1" presStyleIdx="1" presStyleCnt="4">
        <dgm:presLayoutVars>
          <dgm:chMax val="0"/>
          <dgm:chPref val="0"/>
          <dgm:bulletEnabled val="1"/>
        </dgm:presLayoutVars>
      </dgm:prSet>
      <dgm:spPr/>
      <dgm:t>
        <a:bodyPr/>
        <a:lstStyle/>
        <a:p>
          <a:endParaRPr lang="en-US"/>
        </a:p>
      </dgm:t>
    </dgm:pt>
    <dgm:pt modelId="{714100A4-13BA-4209-9066-82C40C32C32D}" type="pres">
      <dgm:prSet presAssocID="{EAF52263-3751-45C2-ACC4-7D2B5A65A2A3}" presName="tile3" presStyleLbl="node1" presStyleIdx="2" presStyleCnt="4"/>
      <dgm:spPr/>
      <dgm:t>
        <a:bodyPr/>
        <a:lstStyle/>
        <a:p>
          <a:endParaRPr lang="en-US"/>
        </a:p>
      </dgm:t>
    </dgm:pt>
    <dgm:pt modelId="{9EF4C063-38B4-4BC4-9F87-E67CFEA2B321}" type="pres">
      <dgm:prSet presAssocID="{EAF52263-3751-45C2-ACC4-7D2B5A65A2A3}" presName="tile3text" presStyleLbl="node1" presStyleIdx="2" presStyleCnt="4">
        <dgm:presLayoutVars>
          <dgm:chMax val="0"/>
          <dgm:chPref val="0"/>
          <dgm:bulletEnabled val="1"/>
        </dgm:presLayoutVars>
      </dgm:prSet>
      <dgm:spPr/>
      <dgm:t>
        <a:bodyPr/>
        <a:lstStyle/>
        <a:p>
          <a:endParaRPr lang="en-US"/>
        </a:p>
      </dgm:t>
    </dgm:pt>
    <dgm:pt modelId="{454DC556-ACB8-4C36-A4BC-EDBEB5DFCF72}" type="pres">
      <dgm:prSet presAssocID="{EAF52263-3751-45C2-ACC4-7D2B5A65A2A3}" presName="tile4" presStyleLbl="node1" presStyleIdx="3" presStyleCnt="4"/>
      <dgm:spPr/>
      <dgm:t>
        <a:bodyPr/>
        <a:lstStyle/>
        <a:p>
          <a:endParaRPr lang="en-US"/>
        </a:p>
      </dgm:t>
    </dgm:pt>
    <dgm:pt modelId="{55F9586A-DAA4-4416-B6B9-E195AE162287}" type="pres">
      <dgm:prSet presAssocID="{EAF52263-3751-45C2-ACC4-7D2B5A65A2A3}" presName="tile4text" presStyleLbl="node1" presStyleIdx="3" presStyleCnt="4">
        <dgm:presLayoutVars>
          <dgm:chMax val="0"/>
          <dgm:chPref val="0"/>
          <dgm:bulletEnabled val="1"/>
        </dgm:presLayoutVars>
      </dgm:prSet>
      <dgm:spPr/>
      <dgm:t>
        <a:bodyPr/>
        <a:lstStyle/>
        <a:p>
          <a:endParaRPr lang="en-US"/>
        </a:p>
      </dgm:t>
    </dgm:pt>
    <dgm:pt modelId="{5A9F77A3-BE3B-49A4-9752-93050024D986}" type="pres">
      <dgm:prSet presAssocID="{EAF52263-3751-45C2-ACC4-7D2B5A65A2A3}" presName="centerTile" presStyleLbl="fgShp" presStyleIdx="0" presStyleCnt="1">
        <dgm:presLayoutVars>
          <dgm:chMax val="0"/>
          <dgm:chPref val="0"/>
        </dgm:presLayoutVars>
      </dgm:prSet>
      <dgm:spPr/>
      <dgm:t>
        <a:bodyPr/>
        <a:lstStyle/>
        <a:p>
          <a:endParaRPr lang="en-US"/>
        </a:p>
      </dgm:t>
    </dgm:pt>
  </dgm:ptLst>
  <dgm:cxnLst>
    <dgm:cxn modelId="{38B3757B-D067-4FAA-BF13-40C2E7F3DDBC}" type="presOf" srcId="{776E0E4B-FED4-4F49-88E6-F01A19D5C1B8}" destId="{714100A4-13BA-4209-9066-82C40C32C32D}" srcOrd="0" destOrd="0" presId="urn:microsoft.com/office/officeart/2005/8/layout/matrix1"/>
    <dgm:cxn modelId="{57E493A9-F0A6-4CCC-B51F-48E1B653ABE6}" type="presOf" srcId="{EF7ACE75-230F-4229-8E7A-AEF965252C2E}" destId="{454DC556-ACB8-4C36-A4BC-EDBEB5DFCF72}" srcOrd="0" destOrd="0" presId="urn:microsoft.com/office/officeart/2005/8/layout/matrix1"/>
    <dgm:cxn modelId="{EBADDC6F-FF91-4FA0-8088-B3FE5BBD67B7}" type="presOf" srcId="{14D85F3C-8961-4F41-957F-0D61318625B5}" destId="{5A9F77A3-BE3B-49A4-9752-93050024D986}" srcOrd="0" destOrd="0" presId="urn:microsoft.com/office/officeart/2005/8/layout/matrix1"/>
    <dgm:cxn modelId="{E25BA253-CD71-48E9-BB76-FFC80B148B28}" srcId="{14D85F3C-8961-4F41-957F-0D61318625B5}" destId="{96A9A80B-FFC3-44C8-AA8E-131349FD7849}" srcOrd="1" destOrd="0" parTransId="{4AA908A8-43E2-46B4-A55E-E055A56CA7D7}" sibTransId="{7E7337B2-77B5-460B-A2AA-CEC40E0ECD6F}"/>
    <dgm:cxn modelId="{95CDEF02-7F58-42B8-9CFD-1EF3ED9B6112}" srcId="{14D85F3C-8961-4F41-957F-0D61318625B5}" destId="{776E0E4B-FED4-4F49-88E6-F01A19D5C1B8}" srcOrd="2" destOrd="0" parTransId="{19AC693D-3AF4-4766-9166-F127D4F73827}" sibTransId="{523753C0-051D-4AF4-B49C-9FCA4E7D8F32}"/>
    <dgm:cxn modelId="{376166BD-6E14-4939-A720-24AEE9AB771D}" type="presOf" srcId="{776E0E4B-FED4-4F49-88E6-F01A19D5C1B8}" destId="{9EF4C063-38B4-4BC4-9F87-E67CFEA2B321}" srcOrd="1" destOrd="0" presId="urn:microsoft.com/office/officeart/2005/8/layout/matrix1"/>
    <dgm:cxn modelId="{7F03A672-8A3C-470B-915C-54B736967CE2}" type="presOf" srcId="{69BB2794-8114-41AD-B80F-7B12AF8379EA}" destId="{FF2669EC-3347-4586-8575-0D9A1A8C2284}" srcOrd="1" destOrd="0" presId="urn:microsoft.com/office/officeart/2005/8/layout/matrix1"/>
    <dgm:cxn modelId="{700C4707-FF18-4844-AFB1-2705EC6AB1A5}" srcId="{14D85F3C-8961-4F41-957F-0D61318625B5}" destId="{EF7ACE75-230F-4229-8E7A-AEF965252C2E}" srcOrd="3" destOrd="0" parTransId="{2E83ED51-D8CC-4A8C-8771-80429CF7DF06}" sibTransId="{4540D757-78CD-47F2-81CA-DCDD157C579F}"/>
    <dgm:cxn modelId="{43F0B54E-73EE-4FB4-91CF-FB7FE87F1937}" type="presOf" srcId="{96A9A80B-FFC3-44C8-AA8E-131349FD7849}" destId="{25C6071F-36C5-4D5D-9FA0-E1D21134B033}" srcOrd="1" destOrd="0" presId="urn:microsoft.com/office/officeart/2005/8/layout/matrix1"/>
    <dgm:cxn modelId="{BEC2733F-0CDA-4DD7-8D98-7A11BCDDC5D1}" type="presOf" srcId="{69BB2794-8114-41AD-B80F-7B12AF8379EA}" destId="{F2F9521D-B6C2-42B4-BDF6-5DC8B4203C93}" srcOrd="0" destOrd="0" presId="urn:microsoft.com/office/officeart/2005/8/layout/matrix1"/>
    <dgm:cxn modelId="{358A5D23-13D8-4F5E-A1FB-B0BB9F2C098D}" type="presOf" srcId="{EF7ACE75-230F-4229-8E7A-AEF965252C2E}" destId="{55F9586A-DAA4-4416-B6B9-E195AE162287}" srcOrd="1" destOrd="0" presId="urn:microsoft.com/office/officeart/2005/8/layout/matrix1"/>
    <dgm:cxn modelId="{27D679ED-E3BB-481F-9202-F40EFDF61D48}" srcId="{14D85F3C-8961-4F41-957F-0D61318625B5}" destId="{69BB2794-8114-41AD-B80F-7B12AF8379EA}" srcOrd="0" destOrd="0" parTransId="{D63C0422-5725-47C4-ABCB-DACA36905772}" sibTransId="{894B1639-81BF-4B9E-9CC4-E27E94BB8943}"/>
    <dgm:cxn modelId="{45389CFE-A256-4FB2-AF86-16C094F9B355}" srcId="{EAF52263-3751-45C2-ACC4-7D2B5A65A2A3}" destId="{14D85F3C-8961-4F41-957F-0D61318625B5}" srcOrd="0" destOrd="0" parTransId="{94FC98F5-28AB-4938-826A-F7CEFB8DE630}" sibTransId="{53050025-5EFB-4293-AFF1-35D4076D059D}"/>
    <dgm:cxn modelId="{32F79C9B-BDB0-4C27-8C93-D583D59651D5}" type="presOf" srcId="{96A9A80B-FFC3-44C8-AA8E-131349FD7849}" destId="{8AA4255B-97A3-41A3-93F0-A1B038F2F8A6}" srcOrd="0" destOrd="0" presId="urn:microsoft.com/office/officeart/2005/8/layout/matrix1"/>
    <dgm:cxn modelId="{8B59A99D-34C6-4524-955C-11C98C43882A}" type="presOf" srcId="{EAF52263-3751-45C2-ACC4-7D2B5A65A2A3}" destId="{E6970B6B-3AE2-495A-A421-E6D5C652B2EE}" srcOrd="0" destOrd="0" presId="urn:microsoft.com/office/officeart/2005/8/layout/matrix1"/>
    <dgm:cxn modelId="{EF8582EF-64F5-4697-92BC-65D6D157F50F}" type="presParOf" srcId="{E6970B6B-3AE2-495A-A421-E6D5C652B2EE}" destId="{62038F94-C64A-4F75-ABC5-BA285D751FE6}" srcOrd="0" destOrd="0" presId="urn:microsoft.com/office/officeart/2005/8/layout/matrix1"/>
    <dgm:cxn modelId="{5220250F-89C9-4D48-85AE-E2323634D6E0}" type="presParOf" srcId="{62038F94-C64A-4F75-ABC5-BA285D751FE6}" destId="{F2F9521D-B6C2-42B4-BDF6-5DC8B4203C93}" srcOrd="0" destOrd="0" presId="urn:microsoft.com/office/officeart/2005/8/layout/matrix1"/>
    <dgm:cxn modelId="{D9AFC25A-DB71-4E37-9EC4-346CC77DA0B7}" type="presParOf" srcId="{62038F94-C64A-4F75-ABC5-BA285D751FE6}" destId="{FF2669EC-3347-4586-8575-0D9A1A8C2284}" srcOrd="1" destOrd="0" presId="urn:microsoft.com/office/officeart/2005/8/layout/matrix1"/>
    <dgm:cxn modelId="{66B5FBA1-7BBA-4039-A8A9-30EBAF960AD4}" type="presParOf" srcId="{62038F94-C64A-4F75-ABC5-BA285D751FE6}" destId="{8AA4255B-97A3-41A3-93F0-A1B038F2F8A6}" srcOrd="2" destOrd="0" presId="urn:microsoft.com/office/officeart/2005/8/layout/matrix1"/>
    <dgm:cxn modelId="{A822CCD7-9BDA-4E42-954F-978805CDEFD3}" type="presParOf" srcId="{62038F94-C64A-4F75-ABC5-BA285D751FE6}" destId="{25C6071F-36C5-4D5D-9FA0-E1D21134B033}" srcOrd="3" destOrd="0" presId="urn:microsoft.com/office/officeart/2005/8/layout/matrix1"/>
    <dgm:cxn modelId="{3ED5CEC5-1B81-4EE5-99F7-438D4A341664}" type="presParOf" srcId="{62038F94-C64A-4F75-ABC5-BA285D751FE6}" destId="{714100A4-13BA-4209-9066-82C40C32C32D}" srcOrd="4" destOrd="0" presId="urn:microsoft.com/office/officeart/2005/8/layout/matrix1"/>
    <dgm:cxn modelId="{06AE08F7-3337-4284-B209-80E75D81CB79}" type="presParOf" srcId="{62038F94-C64A-4F75-ABC5-BA285D751FE6}" destId="{9EF4C063-38B4-4BC4-9F87-E67CFEA2B321}" srcOrd="5" destOrd="0" presId="urn:microsoft.com/office/officeart/2005/8/layout/matrix1"/>
    <dgm:cxn modelId="{B88C2FDF-11B1-4C19-ACF0-DD9A9896B045}" type="presParOf" srcId="{62038F94-C64A-4F75-ABC5-BA285D751FE6}" destId="{454DC556-ACB8-4C36-A4BC-EDBEB5DFCF72}" srcOrd="6" destOrd="0" presId="urn:microsoft.com/office/officeart/2005/8/layout/matrix1"/>
    <dgm:cxn modelId="{B92FBB0F-B891-42B4-B68E-BF122067B267}" type="presParOf" srcId="{62038F94-C64A-4F75-ABC5-BA285D751FE6}" destId="{55F9586A-DAA4-4416-B6B9-E195AE162287}" srcOrd="7" destOrd="0" presId="urn:microsoft.com/office/officeart/2005/8/layout/matrix1"/>
    <dgm:cxn modelId="{7D96D8D9-69D7-49EF-82D0-E4C058801CF6}" type="presParOf" srcId="{E6970B6B-3AE2-495A-A421-E6D5C652B2EE}" destId="{5A9F77A3-BE3B-49A4-9752-93050024D98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622747-0F98-4393-BB8F-7D4A95C326F2}"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D1853-3380-40F2-A531-042B2A626921}" type="slidenum">
              <a:rPr lang="en-US" smtClean="0"/>
              <a:t>‹#›</a:t>
            </a:fld>
            <a:endParaRPr lang="en-US"/>
          </a:p>
        </p:txBody>
      </p:sp>
    </p:spTree>
    <p:extLst>
      <p:ext uri="{BB962C8B-B14F-4D97-AF65-F5344CB8AC3E}">
        <p14:creationId xmlns:p14="http://schemas.microsoft.com/office/powerpoint/2010/main" val="3790519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622747-0F98-4393-BB8F-7D4A95C326F2}"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D1853-3380-40F2-A531-042B2A626921}" type="slidenum">
              <a:rPr lang="en-US" smtClean="0"/>
              <a:t>‹#›</a:t>
            </a:fld>
            <a:endParaRPr lang="en-US"/>
          </a:p>
        </p:txBody>
      </p:sp>
    </p:spTree>
    <p:extLst>
      <p:ext uri="{BB962C8B-B14F-4D97-AF65-F5344CB8AC3E}">
        <p14:creationId xmlns:p14="http://schemas.microsoft.com/office/powerpoint/2010/main" val="3458486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622747-0F98-4393-BB8F-7D4A95C326F2}"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D1853-3380-40F2-A531-042B2A626921}" type="slidenum">
              <a:rPr lang="en-US" smtClean="0"/>
              <a:t>‹#›</a:t>
            </a:fld>
            <a:endParaRPr lang="en-US"/>
          </a:p>
        </p:txBody>
      </p:sp>
    </p:spTree>
    <p:extLst>
      <p:ext uri="{BB962C8B-B14F-4D97-AF65-F5344CB8AC3E}">
        <p14:creationId xmlns:p14="http://schemas.microsoft.com/office/powerpoint/2010/main" val="3147361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622747-0F98-4393-BB8F-7D4A95C326F2}"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D1853-3380-40F2-A531-042B2A626921}" type="slidenum">
              <a:rPr lang="en-US" smtClean="0"/>
              <a:t>‹#›</a:t>
            </a:fld>
            <a:endParaRPr lang="en-US"/>
          </a:p>
        </p:txBody>
      </p:sp>
    </p:spTree>
    <p:extLst>
      <p:ext uri="{BB962C8B-B14F-4D97-AF65-F5344CB8AC3E}">
        <p14:creationId xmlns:p14="http://schemas.microsoft.com/office/powerpoint/2010/main" val="1284173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622747-0F98-4393-BB8F-7D4A95C326F2}"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D1853-3380-40F2-A531-042B2A626921}" type="slidenum">
              <a:rPr lang="en-US" smtClean="0"/>
              <a:t>‹#›</a:t>
            </a:fld>
            <a:endParaRPr lang="en-US"/>
          </a:p>
        </p:txBody>
      </p:sp>
    </p:spTree>
    <p:extLst>
      <p:ext uri="{BB962C8B-B14F-4D97-AF65-F5344CB8AC3E}">
        <p14:creationId xmlns:p14="http://schemas.microsoft.com/office/powerpoint/2010/main" val="3410216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622747-0F98-4393-BB8F-7D4A95C326F2}" type="datetimeFigureOut">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D1853-3380-40F2-A531-042B2A626921}" type="slidenum">
              <a:rPr lang="en-US" smtClean="0"/>
              <a:t>‹#›</a:t>
            </a:fld>
            <a:endParaRPr lang="en-US"/>
          </a:p>
        </p:txBody>
      </p:sp>
    </p:spTree>
    <p:extLst>
      <p:ext uri="{BB962C8B-B14F-4D97-AF65-F5344CB8AC3E}">
        <p14:creationId xmlns:p14="http://schemas.microsoft.com/office/powerpoint/2010/main" val="1412882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622747-0F98-4393-BB8F-7D4A95C326F2}" type="datetimeFigureOut">
              <a:rPr lang="en-US" smtClean="0"/>
              <a:t>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ED1853-3380-40F2-A531-042B2A626921}" type="slidenum">
              <a:rPr lang="en-US" smtClean="0"/>
              <a:t>‹#›</a:t>
            </a:fld>
            <a:endParaRPr lang="en-US"/>
          </a:p>
        </p:txBody>
      </p:sp>
    </p:spTree>
    <p:extLst>
      <p:ext uri="{BB962C8B-B14F-4D97-AF65-F5344CB8AC3E}">
        <p14:creationId xmlns:p14="http://schemas.microsoft.com/office/powerpoint/2010/main" val="502583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622747-0F98-4393-BB8F-7D4A95C326F2}" type="datetimeFigureOut">
              <a:rPr lang="en-US" smtClean="0"/>
              <a:t>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ED1853-3380-40F2-A531-042B2A626921}" type="slidenum">
              <a:rPr lang="en-US" smtClean="0"/>
              <a:t>‹#›</a:t>
            </a:fld>
            <a:endParaRPr lang="en-US"/>
          </a:p>
        </p:txBody>
      </p:sp>
    </p:spTree>
    <p:extLst>
      <p:ext uri="{BB962C8B-B14F-4D97-AF65-F5344CB8AC3E}">
        <p14:creationId xmlns:p14="http://schemas.microsoft.com/office/powerpoint/2010/main" val="1766737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622747-0F98-4393-BB8F-7D4A95C326F2}" type="datetimeFigureOut">
              <a:rPr lang="en-US" smtClean="0"/>
              <a:t>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ED1853-3380-40F2-A531-042B2A626921}" type="slidenum">
              <a:rPr lang="en-US" smtClean="0"/>
              <a:t>‹#›</a:t>
            </a:fld>
            <a:endParaRPr lang="en-US"/>
          </a:p>
        </p:txBody>
      </p:sp>
    </p:spTree>
    <p:extLst>
      <p:ext uri="{BB962C8B-B14F-4D97-AF65-F5344CB8AC3E}">
        <p14:creationId xmlns:p14="http://schemas.microsoft.com/office/powerpoint/2010/main" val="3926847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622747-0F98-4393-BB8F-7D4A95C326F2}" type="datetimeFigureOut">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D1853-3380-40F2-A531-042B2A626921}" type="slidenum">
              <a:rPr lang="en-US" smtClean="0"/>
              <a:t>‹#›</a:t>
            </a:fld>
            <a:endParaRPr lang="en-US"/>
          </a:p>
        </p:txBody>
      </p:sp>
    </p:spTree>
    <p:extLst>
      <p:ext uri="{BB962C8B-B14F-4D97-AF65-F5344CB8AC3E}">
        <p14:creationId xmlns:p14="http://schemas.microsoft.com/office/powerpoint/2010/main" val="3502806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622747-0F98-4393-BB8F-7D4A95C326F2}" type="datetimeFigureOut">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D1853-3380-40F2-A531-042B2A626921}" type="slidenum">
              <a:rPr lang="en-US" smtClean="0"/>
              <a:t>‹#›</a:t>
            </a:fld>
            <a:endParaRPr lang="en-US"/>
          </a:p>
        </p:txBody>
      </p:sp>
    </p:spTree>
    <p:extLst>
      <p:ext uri="{BB962C8B-B14F-4D97-AF65-F5344CB8AC3E}">
        <p14:creationId xmlns:p14="http://schemas.microsoft.com/office/powerpoint/2010/main" val="3589035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22747-0F98-4393-BB8F-7D4A95C326F2}" type="datetimeFigureOut">
              <a:rPr lang="en-US" smtClean="0"/>
              <a:t>2/15/2023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ED1853-3380-40F2-A531-042B2A626921}" type="slidenum">
              <a:rPr lang="en-US" smtClean="0"/>
              <a:t>‹#›</a:t>
            </a:fld>
            <a:endParaRPr lang="en-US"/>
          </a:p>
        </p:txBody>
      </p:sp>
    </p:spTree>
    <p:extLst>
      <p:ext uri="{BB962C8B-B14F-4D97-AF65-F5344CB8AC3E}">
        <p14:creationId xmlns:p14="http://schemas.microsoft.com/office/powerpoint/2010/main" val="1181052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utes_02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AutoShape 3"/>
          <p:cNvSpPr>
            <a:spLocks noChangeArrowheads="1"/>
          </p:cNvSpPr>
          <p:nvPr/>
        </p:nvSpPr>
        <p:spPr bwMode="auto">
          <a:xfrm>
            <a:off x="990600" y="5181600"/>
            <a:ext cx="7239000" cy="1447800"/>
          </a:xfrm>
          <a:prstGeom prst="ribbon">
            <a:avLst>
              <a:gd name="adj1" fmla="val 12500"/>
              <a:gd name="adj2" fmla="val 50000"/>
            </a:avLst>
          </a:prstGeom>
          <a:solidFill>
            <a:srgbClr val="0000FF"/>
          </a:solidFill>
          <a:ln w="9525">
            <a:solidFill>
              <a:srgbClr val="FF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nchor="ctr"/>
          <a:lstStyle/>
          <a:p>
            <a:r>
              <a:rPr lang="vi-VN" sz="4300" b="1" dirty="0">
                <a:solidFill>
                  <a:srgbClr val="FFFF00"/>
                </a:solidFill>
                <a:latin typeface="Arial" charset="0"/>
              </a:rPr>
              <a:t>MÔN NGỮ VĂN </a:t>
            </a:r>
            <a:r>
              <a:rPr lang="en-US" sz="4300" b="1" dirty="0">
                <a:solidFill>
                  <a:srgbClr val="FFFF00"/>
                </a:solidFill>
                <a:latin typeface="Arial" charset="0"/>
              </a:rPr>
              <a:t>9</a:t>
            </a:r>
            <a:r>
              <a:rPr lang="vi-VN" sz="4300" b="1" dirty="0" smtClean="0">
                <a:solidFill>
                  <a:srgbClr val="FFFF00"/>
                </a:solidFill>
                <a:latin typeface="Arial" charset="0"/>
              </a:rPr>
              <a:t>                  </a:t>
            </a:r>
            <a:endParaRPr lang="vi-VN" sz="4300" b="1" dirty="0">
              <a:solidFill>
                <a:srgbClr val="FFFF00"/>
              </a:solidFill>
              <a:latin typeface="Arial" charset="0"/>
            </a:endParaRPr>
          </a:p>
          <a:p>
            <a:endParaRPr lang="vi-VN" sz="4300" b="1" dirty="0">
              <a:solidFill>
                <a:srgbClr val="FFFF00"/>
              </a:solidFill>
              <a:latin typeface="Arial" charset="0"/>
            </a:endParaRPr>
          </a:p>
        </p:txBody>
      </p:sp>
      <p:pic>
        <p:nvPicPr>
          <p:cNvPr id="2052" name="Picture 8" descr="felicitsh71-1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990600"/>
            <a:ext cx="396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blumen-pflanzen14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199" y="5191126"/>
            <a:ext cx="26574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descr="blumen-pflanzen14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199" y="-76200"/>
            <a:ext cx="26574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8" descr="blumen-pflanzen14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81802" y="2"/>
            <a:ext cx="26574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9" descr="blumen-pflanzen145"/>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29401" y="5191126"/>
            <a:ext cx="26574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ext Box 10"/>
          <p:cNvSpPr txBox="1">
            <a:spLocks noChangeArrowheads="1"/>
          </p:cNvSpPr>
          <p:nvPr/>
        </p:nvSpPr>
        <p:spPr bwMode="auto">
          <a:xfrm>
            <a:off x="13335000" y="4678365"/>
            <a:ext cx="11430000" cy="1446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spcBef>
                <a:spcPct val="50000"/>
              </a:spcBef>
            </a:pPr>
            <a:r>
              <a:rPr lang="en-US" sz="4300" b="1" i="1">
                <a:solidFill>
                  <a:srgbClr val="FF00FF"/>
                </a:solidFill>
                <a:latin typeface="Arial" charset="0"/>
              </a:rPr>
              <a:t>Kính chào quý thầy cô giáo và các em học sinh yêu quý !</a:t>
            </a:r>
          </a:p>
        </p:txBody>
      </p:sp>
    </p:spTree>
    <p:extLst>
      <p:ext uri="{BB962C8B-B14F-4D97-AF65-F5344CB8AC3E}">
        <p14:creationId xmlns:p14="http://schemas.microsoft.com/office/powerpoint/2010/main" val="3790438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nodeType="withEffect">
                                  <p:stCondLst>
                                    <p:cond delay="0"/>
                                  </p:stCondLst>
                                  <p:endCondLst>
                                    <p:cond evt="onNext" delay="0">
                                      <p:tgtEl>
                                        <p:sldTgt/>
                                      </p:tgtEl>
                                    </p:cond>
                                  </p:endCondLst>
                                  <p:childTnLst>
                                    <p:animClr clrSpc="hsl" dir="cw">
                                      <p:cBhvr override="childStyle">
                                        <p:cTn id="6" dur="500" fill="hold"/>
                                        <p:tgtEl>
                                          <p:spTgt spid="30723">
                                            <p:txEl>
                                              <p:pRg st="0" end="0"/>
                                            </p:txEl>
                                          </p:spTgt>
                                        </p:tgtEl>
                                        <p:attrNameLst>
                                          <p:attrName>style.color</p:attrName>
                                        </p:attrNameLst>
                                      </p:cBhvr>
                                      <p:by>
                                        <p:hsl h="7200000" s="0" l="0"/>
                                      </p:by>
                                    </p:animClr>
                                    <p:animClr clrSpc="hsl" dir="cw">
                                      <p:cBhvr>
                                        <p:cTn id="7" dur="500" fill="hold"/>
                                        <p:tgtEl>
                                          <p:spTgt spid="30723">
                                            <p:txEl>
                                              <p:pRg st="0" end="0"/>
                                            </p:txEl>
                                          </p:spTgt>
                                        </p:tgtEl>
                                        <p:attrNameLst>
                                          <p:attrName>fillcolor</p:attrName>
                                        </p:attrNameLst>
                                      </p:cBhvr>
                                      <p:by>
                                        <p:hsl h="7200000" s="0" l="0"/>
                                      </p:by>
                                    </p:animClr>
                                    <p:animClr clrSpc="hsl" dir="cw">
                                      <p:cBhvr>
                                        <p:cTn id="8" dur="500" fill="hold"/>
                                        <p:tgtEl>
                                          <p:spTgt spid="30723">
                                            <p:txEl>
                                              <p:pRg st="0" end="0"/>
                                            </p:txEl>
                                          </p:spTgt>
                                        </p:tgtEl>
                                        <p:attrNameLst>
                                          <p:attrName>stroke.color</p:attrName>
                                        </p:attrNameLst>
                                      </p:cBhvr>
                                      <p:by>
                                        <p:hsl h="7200000" s="0" l="0"/>
                                      </p:by>
                                    </p:animClr>
                                    <p:set>
                                      <p:cBhvr>
                                        <p:cTn id="9" dur="500" fill="hold"/>
                                        <p:tgtEl>
                                          <p:spTgt spid="30723">
                                            <p:txEl>
                                              <p:pRg st="0" end="0"/>
                                            </p:txEl>
                                          </p:spTgt>
                                        </p:tgtEl>
                                        <p:attrNameLst>
                                          <p:attrName>fill.type</p:attrName>
                                        </p:attrNameLst>
                                      </p:cBhvr>
                                      <p:to>
                                        <p:strVal val="solid"/>
                                      </p:to>
                                    </p:set>
                                  </p:childTnLst>
                                </p:cTn>
                              </p:par>
                              <p:par>
                                <p:cTn id="10" presetID="35" presetClass="path" presetSubtype="0" repeatCount="indefinite" accel="50000" decel="50000" fill="hold" grpId="0" nodeType="withEffect">
                                  <p:stCondLst>
                                    <p:cond delay="0"/>
                                  </p:stCondLst>
                                  <p:childTnLst>
                                    <p:animMotion origin="layout" path="M -0.54167 0.00232 L -2.78333 -0.03099 " pathEditMode="relative" rAng="0" ptsTypes="AA">
                                      <p:cBhvr>
                                        <p:cTn id="11" dur="5000" fill="hold"/>
                                        <p:tgtEl>
                                          <p:spTgt spid="30730"/>
                                        </p:tgtEl>
                                        <p:attrNameLst>
                                          <p:attrName>ppt_x</p:attrName>
                                          <p:attrName>ppt_y</p:attrName>
                                        </p:attrNameLst>
                                      </p:cBhvr>
                                      <p:rCtr x="-112083" y="-16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áº¿t quáº£ hÃ¬nh áº£nh cho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74742" y="670135"/>
            <a:ext cx="4112349" cy="830997"/>
          </a:xfrm>
          <a:prstGeom prst="rect">
            <a:avLst/>
          </a:prstGeom>
          <a:noFill/>
        </p:spPr>
        <p:txBody>
          <a:bodyPr wrap="square" rtlCol="0">
            <a:spAutoFit/>
          </a:bodyPr>
          <a:lstStyle/>
          <a:p>
            <a:r>
              <a:rPr lang="en-US" sz="2400" b="1" u="sng" dirty="0">
                <a:solidFill>
                  <a:srgbClr val="FF0000"/>
                </a:solidFill>
                <a:latin typeface="Times New Roman" panose="02020603050405020304" pitchFamily="18" charset="0"/>
                <a:cs typeface="Times New Roman" panose="02020603050405020304" pitchFamily="18" charset="0"/>
              </a:rPr>
              <a:t>1</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Cảm</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xúc</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về</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mùa</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xuân</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thiên</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nhiên</a:t>
            </a:r>
            <a:r>
              <a:rPr lang="en-US" sz="2400" b="1" u="sng" dirty="0" smtClean="0">
                <a:solidFill>
                  <a:srgbClr val="FF0000"/>
                </a:solidFill>
                <a:latin typeface="Times New Roman" panose="02020603050405020304" pitchFamily="18" charset="0"/>
                <a:cs typeface="Times New Roman" panose="02020603050405020304" pitchFamily="18" charset="0"/>
              </a:rPr>
              <a:t>:</a:t>
            </a:r>
            <a:endParaRPr lang="en-US" sz="2400" b="1" u="sng" dirty="0">
              <a:solidFill>
                <a:srgbClr val="FF0000"/>
              </a:solidFill>
              <a:latin typeface="Times New Roman" panose="02020603050405020304" pitchFamily="18" charset="0"/>
              <a:cs typeface="Times New Roman" panose="02020603050405020304" pitchFamily="18" charset="0"/>
            </a:endParaRPr>
          </a:p>
        </p:txBody>
      </p:sp>
      <p:sp>
        <p:nvSpPr>
          <p:cNvPr id="16" name="AutoShape 3"/>
          <p:cNvSpPr>
            <a:spLocks noChangeArrowheads="1"/>
          </p:cNvSpPr>
          <p:nvPr/>
        </p:nvSpPr>
        <p:spPr bwMode="auto">
          <a:xfrm>
            <a:off x="4995760" y="3596678"/>
            <a:ext cx="1215629" cy="2738437"/>
          </a:xfrm>
          <a:prstGeom prst="roundRect">
            <a:avLst>
              <a:gd name="adj" fmla="val 13745"/>
            </a:avLst>
          </a:prstGeom>
          <a:solidFill>
            <a:schemeClr val="accent2">
              <a:alpha val="50000"/>
            </a:schemeClr>
          </a:solidFill>
          <a:ln>
            <a:noFill/>
          </a:ln>
          <a:extLst/>
        </p:spPr>
        <p:style>
          <a:lnRef idx="0">
            <a:scrgbClr r="0" g="0" b="0"/>
          </a:lnRef>
          <a:fillRef idx="0">
            <a:scrgbClr r="0" g="0" b="0"/>
          </a:fillRef>
          <a:effectRef idx="0">
            <a:scrgbClr r="0" g="0" b="0"/>
          </a:effectRef>
          <a:fontRef idx="minor">
            <a:schemeClr val="lt1"/>
          </a:fontRef>
        </p:style>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17" name="AutoShape 4"/>
          <p:cNvSpPr>
            <a:spLocks noChangeArrowheads="1"/>
          </p:cNvSpPr>
          <p:nvPr/>
        </p:nvSpPr>
        <p:spPr bwMode="auto">
          <a:xfrm>
            <a:off x="3724173" y="3596678"/>
            <a:ext cx="1208485" cy="2738437"/>
          </a:xfrm>
          <a:prstGeom prst="roundRect">
            <a:avLst>
              <a:gd name="adj" fmla="val 13745"/>
            </a:avLst>
          </a:prstGeom>
          <a:solidFill>
            <a:schemeClr val="accent5">
              <a:alpha val="50000"/>
            </a:schemeClr>
          </a:solidFill>
          <a:ln>
            <a:noFill/>
          </a:ln>
          <a:extLst/>
        </p:spPr>
        <p:style>
          <a:lnRef idx="0">
            <a:scrgbClr r="0" g="0" b="0"/>
          </a:lnRef>
          <a:fillRef idx="0">
            <a:scrgbClr r="0" g="0" b="0"/>
          </a:fillRef>
          <a:effectRef idx="0">
            <a:scrgbClr r="0" g="0" b="0"/>
          </a:effectRef>
          <a:fontRef idx="minor">
            <a:schemeClr val="lt1"/>
          </a:fontRef>
        </p:style>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18" name="AutoShape 5"/>
          <p:cNvSpPr>
            <a:spLocks noChangeArrowheads="1"/>
          </p:cNvSpPr>
          <p:nvPr/>
        </p:nvSpPr>
        <p:spPr bwMode="auto">
          <a:xfrm>
            <a:off x="2462111" y="3596678"/>
            <a:ext cx="1172766" cy="2738437"/>
          </a:xfrm>
          <a:prstGeom prst="roundRect">
            <a:avLst>
              <a:gd name="adj" fmla="val 13745"/>
            </a:avLst>
          </a:prstGeom>
          <a:solidFill>
            <a:schemeClr val="accent2">
              <a:alpha val="50000"/>
            </a:schemeClr>
          </a:solidFill>
          <a:ln>
            <a:noFill/>
          </a:ln>
          <a:extLst/>
        </p:spPr>
        <p:style>
          <a:lnRef idx="0">
            <a:scrgbClr r="0" g="0" b="0"/>
          </a:lnRef>
          <a:fillRef idx="0">
            <a:scrgbClr r="0" g="0" b="0"/>
          </a:fillRef>
          <a:effectRef idx="0">
            <a:scrgbClr r="0" g="0" b="0"/>
          </a:effectRef>
          <a:fontRef idx="minor">
            <a:schemeClr val="lt1"/>
          </a:fontRef>
        </p:style>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21" name="AutoShape 6"/>
          <p:cNvSpPr>
            <a:spLocks noChangeArrowheads="1"/>
          </p:cNvSpPr>
          <p:nvPr/>
        </p:nvSpPr>
        <p:spPr bwMode="auto">
          <a:xfrm>
            <a:off x="1182189" y="3596678"/>
            <a:ext cx="1215628" cy="2738437"/>
          </a:xfrm>
          <a:prstGeom prst="roundRect">
            <a:avLst>
              <a:gd name="adj" fmla="val 13745"/>
            </a:avLst>
          </a:prstGeom>
          <a:solidFill>
            <a:schemeClr val="accent5">
              <a:alpha val="50000"/>
            </a:schemeClr>
          </a:solidFill>
          <a:ln>
            <a:noFill/>
          </a:ln>
          <a:extLst/>
        </p:spPr>
        <p:style>
          <a:lnRef idx="0">
            <a:scrgbClr r="0" g="0" b="0"/>
          </a:lnRef>
          <a:fillRef idx="0">
            <a:scrgbClr r="0" g="0" b="0"/>
          </a:fillRef>
          <a:effectRef idx="0">
            <a:scrgbClr r="0" g="0" b="0"/>
          </a:effectRef>
          <a:fontRef idx="minor">
            <a:schemeClr val="lt1"/>
          </a:fontRef>
        </p:style>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nvGrpSpPr>
          <p:cNvPr id="22" name="Group 21"/>
          <p:cNvGrpSpPr>
            <a:grpSpLocks/>
          </p:cNvGrpSpPr>
          <p:nvPr/>
        </p:nvGrpSpPr>
        <p:grpSpPr bwMode="auto">
          <a:xfrm>
            <a:off x="1484845" y="2933743"/>
            <a:ext cx="4421984" cy="557301"/>
            <a:chOff x="624" y="1152"/>
            <a:chExt cx="4080" cy="720"/>
          </a:xfrm>
        </p:grpSpPr>
        <p:sp>
          <p:nvSpPr>
            <p:cNvPr id="31" name="Rectangle 30"/>
            <p:cNvSpPr>
              <a:spLocks noChangeArrowheads="1"/>
            </p:cNvSpPr>
            <p:nvPr/>
          </p:nvSpPr>
          <p:spPr bwMode="gray">
            <a:xfrm rot="3419336">
              <a:off x="624" y="1200"/>
              <a:ext cx="672" cy="672"/>
            </a:xfrm>
            <a:prstGeom prst="rect">
              <a:avLst/>
            </a:prstGeom>
            <a:gradFill rotWithShape="1">
              <a:gsLst>
                <a:gs pos="0">
                  <a:srgbClr val="1A72D2"/>
                </a:gs>
                <a:gs pos="100000">
                  <a:srgbClr val="1A72D2">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1A72D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nvGrpSpPr>
            <p:cNvPr id="32" name="Group 31"/>
            <p:cNvGrpSpPr>
              <a:grpSpLocks/>
            </p:cNvGrpSpPr>
            <p:nvPr/>
          </p:nvGrpSpPr>
          <p:grpSpPr bwMode="auto">
            <a:xfrm>
              <a:off x="1288" y="1291"/>
              <a:ext cx="622" cy="96"/>
              <a:chOff x="2003" y="3439"/>
              <a:chExt cx="468" cy="245"/>
            </a:xfrm>
          </p:grpSpPr>
          <p:sp>
            <p:nvSpPr>
              <p:cNvPr id="46" name="Oval 45"/>
              <p:cNvSpPr>
                <a:spLocks noChangeArrowheads="1"/>
              </p:cNvSpPr>
              <p:nvPr/>
            </p:nvSpPr>
            <p:spPr bwMode="gray">
              <a:xfrm>
                <a:off x="2003" y="3439"/>
                <a:ext cx="79" cy="242"/>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47" name="Rectangle 46"/>
              <p:cNvSpPr>
                <a:spLocks noChangeArrowheads="1"/>
              </p:cNvSpPr>
              <p:nvPr/>
            </p:nvSpPr>
            <p:spPr bwMode="gray">
              <a:xfrm>
                <a:off x="2049" y="3442"/>
                <a:ext cx="388" cy="242"/>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48" name="Oval 47"/>
              <p:cNvSpPr>
                <a:spLocks noChangeArrowheads="1"/>
              </p:cNvSpPr>
              <p:nvPr/>
            </p:nvSpPr>
            <p:spPr bwMode="gray">
              <a:xfrm>
                <a:off x="2400" y="3442"/>
                <a:ext cx="71" cy="236"/>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49" name="Oval 48"/>
              <p:cNvSpPr>
                <a:spLocks noChangeArrowheads="1"/>
              </p:cNvSpPr>
              <p:nvPr/>
            </p:nvSpPr>
            <p:spPr bwMode="gray">
              <a:xfrm>
                <a:off x="2438" y="3520"/>
                <a:ext cx="20" cy="68"/>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sp>
          <p:nvSpPr>
            <p:cNvPr id="33" name="Rectangle 32"/>
            <p:cNvSpPr>
              <a:spLocks noChangeArrowheads="1"/>
            </p:cNvSpPr>
            <p:nvPr/>
          </p:nvSpPr>
          <p:spPr bwMode="gray">
            <a:xfrm rot="3419336">
              <a:off x="1776" y="1153"/>
              <a:ext cx="672" cy="671"/>
            </a:xfrm>
            <a:prstGeom prst="rect">
              <a:avLst/>
            </a:prstGeom>
            <a:solidFill>
              <a:srgbClr val="E5730B"/>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E5730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nvGrpSpPr>
            <p:cNvPr id="34" name="Group 33"/>
            <p:cNvGrpSpPr>
              <a:grpSpLocks/>
            </p:cNvGrpSpPr>
            <p:nvPr/>
          </p:nvGrpSpPr>
          <p:grpSpPr bwMode="auto">
            <a:xfrm>
              <a:off x="2444" y="1291"/>
              <a:ext cx="623" cy="96"/>
              <a:chOff x="2003" y="3439"/>
              <a:chExt cx="468" cy="245"/>
            </a:xfrm>
          </p:grpSpPr>
          <p:sp>
            <p:nvSpPr>
              <p:cNvPr id="42" name="Oval 41"/>
              <p:cNvSpPr>
                <a:spLocks noChangeArrowheads="1"/>
              </p:cNvSpPr>
              <p:nvPr/>
            </p:nvSpPr>
            <p:spPr bwMode="gray">
              <a:xfrm>
                <a:off x="2003" y="3439"/>
                <a:ext cx="79" cy="242"/>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43" name="Rectangle 42"/>
              <p:cNvSpPr>
                <a:spLocks noChangeArrowheads="1"/>
              </p:cNvSpPr>
              <p:nvPr/>
            </p:nvSpPr>
            <p:spPr bwMode="gray">
              <a:xfrm>
                <a:off x="2048" y="3442"/>
                <a:ext cx="388" cy="242"/>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44" name="Oval 43"/>
              <p:cNvSpPr>
                <a:spLocks noChangeArrowheads="1"/>
              </p:cNvSpPr>
              <p:nvPr/>
            </p:nvSpPr>
            <p:spPr bwMode="gray">
              <a:xfrm>
                <a:off x="2400" y="3442"/>
                <a:ext cx="71" cy="236"/>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45" name="Oval 44"/>
              <p:cNvSpPr>
                <a:spLocks noChangeArrowheads="1"/>
              </p:cNvSpPr>
              <p:nvPr/>
            </p:nvSpPr>
            <p:spPr bwMode="gray">
              <a:xfrm>
                <a:off x="2438" y="3520"/>
                <a:ext cx="20" cy="68"/>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sp>
          <p:nvSpPr>
            <p:cNvPr id="35" name="Rectangle 34"/>
            <p:cNvSpPr>
              <a:spLocks noChangeArrowheads="1"/>
            </p:cNvSpPr>
            <p:nvPr/>
          </p:nvSpPr>
          <p:spPr bwMode="gray">
            <a:xfrm rot="3419336">
              <a:off x="2880" y="1153"/>
              <a:ext cx="672" cy="671"/>
            </a:xfrm>
            <a:prstGeom prst="rect">
              <a:avLst/>
            </a:prstGeom>
            <a:gradFill rotWithShape="1">
              <a:gsLst>
                <a:gs pos="0">
                  <a:srgbClr val="1A72D2"/>
                </a:gs>
                <a:gs pos="100000">
                  <a:srgbClr val="1A72D2">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1A72D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nvGrpSpPr>
            <p:cNvPr id="36" name="Group 35"/>
            <p:cNvGrpSpPr>
              <a:grpSpLocks/>
            </p:cNvGrpSpPr>
            <p:nvPr/>
          </p:nvGrpSpPr>
          <p:grpSpPr bwMode="auto">
            <a:xfrm>
              <a:off x="3605" y="1291"/>
              <a:ext cx="817" cy="96"/>
              <a:chOff x="2003" y="3439"/>
              <a:chExt cx="468" cy="245"/>
            </a:xfrm>
          </p:grpSpPr>
          <p:sp>
            <p:nvSpPr>
              <p:cNvPr id="38" name="Oval 37"/>
              <p:cNvSpPr>
                <a:spLocks noChangeArrowheads="1"/>
              </p:cNvSpPr>
              <p:nvPr/>
            </p:nvSpPr>
            <p:spPr bwMode="gray">
              <a:xfrm>
                <a:off x="2003" y="3439"/>
                <a:ext cx="79" cy="242"/>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39" name="Rectangle 38"/>
              <p:cNvSpPr>
                <a:spLocks noChangeArrowheads="1"/>
              </p:cNvSpPr>
              <p:nvPr/>
            </p:nvSpPr>
            <p:spPr bwMode="gray">
              <a:xfrm>
                <a:off x="2048" y="3442"/>
                <a:ext cx="388" cy="242"/>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40" name="Oval 39"/>
              <p:cNvSpPr>
                <a:spLocks noChangeArrowheads="1"/>
              </p:cNvSpPr>
              <p:nvPr/>
            </p:nvSpPr>
            <p:spPr bwMode="gray">
              <a:xfrm>
                <a:off x="2400" y="3442"/>
                <a:ext cx="71" cy="236"/>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41" name="Oval 40"/>
              <p:cNvSpPr>
                <a:spLocks noChangeArrowheads="1"/>
              </p:cNvSpPr>
              <p:nvPr/>
            </p:nvSpPr>
            <p:spPr bwMode="gray">
              <a:xfrm>
                <a:off x="2438" y="3520"/>
                <a:ext cx="20" cy="68"/>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sp>
          <p:nvSpPr>
            <p:cNvPr id="37" name="Rectangle 36"/>
            <p:cNvSpPr>
              <a:spLocks noChangeArrowheads="1"/>
            </p:cNvSpPr>
            <p:nvPr/>
          </p:nvSpPr>
          <p:spPr bwMode="gray">
            <a:xfrm rot="3419336">
              <a:off x="4032" y="1152"/>
              <a:ext cx="672" cy="672"/>
            </a:xfrm>
            <a:prstGeom prst="rect">
              <a:avLst/>
            </a:prstGeom>
            <a:solidFill>
              <a:srgbClr val="E5730B"/>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E5730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sp>
        <p:nvSpPr>
          <p:cNvPr id="23" name="Rectangle 22"/>
          <p:cNvSpPr>
            <a:spLocks noChangeArrowheads="1"/>
          </p:cNvSpPr>
          <p:nvPr/>
        </p:nvSpPr>
        <p:spPr bwMode="gray">
          <a:xfrm>
            <a:off x="1660255" y="2927758"/>
            <a:ext cx="4443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lgn="ctr" fontAlgn="auto">
              <a:spcBef>
                <a:spcPts val="0"/>
              </a:spcBef>
              <a:spcAft>
                <a:spcPts val="0"/>
              </a:spcAft>
              <a:defRPr/>
            </a:pPr>
            <a:r>
              <a:rPr lang="en-US" sz="2800" b="1" kern="0" dirty="0">
                <a:solidFill>
                  <a:srgbClr val="FFFFFF"/>
                </a:solidFill>
                <a:latin typeface="Arial" pitchFamily="34" charset="0"/>
                <a:cs typeface="+mn-cs"/>
              </a:rPr>
              <a:t>A</a:t>
            </a:r>
          </a:p>
        </p:txBody>
      </p:sp>
      <p:sp>
        <p:nvSpPr>
          <p:cNvPr id="24" name="Rectangle 23"/>
          <p:cNvSpPr>
            <a:spLocks noChangeArrowheads="1"/>
          </p:cNvSpPr>
          <p:nvPr/>
        </p:nvSpPr>
        <p:spPr bwMode="gray">
          <a:xfrm>
            <a:off x="2986575" y="2864924"/>
            <a:ext cx="4443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r>
              <a:rPr lang="en-US" sz="2800" b="1" kern="0" dirty="0">
                <a:solidFill>
                  <a:srgbClr val="FFFFFF"/>
                </a:solidFill>
                <a:latin typeface="Arial" pitchFamily="34" charset="0"/>
                <a:cs typeface="+mn-cs"/>
              </a:rPr>
              <a:t>B</a:t>
            </a:r>
          </a:p>
        </p:txBody>
      </p:sp>
      <p:sp>
        <p:nvSpPr>
          <p:cNvPr id="25" name="Rectangle 24"/>
          <p:cNvSpPr>
            <a:spLocks noChangeArrowheads="1"/>
          </p:cNvSpPr>
          <p:nvPr/>
        </p:nvSpPr>
        <p:spPr bwMode="gray">
          <a:xfrm>
            <a:off x="4181330" y="2852209"/>
            <a:ext cx="4443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r>
              <a:rPr lang="en-US" sz="2800" b="1" kern="0" dirty="0">
                <a:solidFill>
                  <a:srgbClr val="FFFFFF"/>
                </a:solidFill>
                <a:latin typeface="Arial" pitchFamily="34" charset="0"/>
                <a:cs typeface="+mn-cs"/>
              </a:rPr>
              <a:t>C</a:t>
            </a:r>
          </a:p>
        </p:txBody>
      </p:sp>
      <p:sp>
        <p:nvSpPr>
          <p:cNvPr id="26" name="Rectangle 25"/>
          <p:cNvSpPr>
            <a:spLocks noChangeArrowheads="1"/>
          </p:cNvSpPr>
          <p:nvPr/>
        </p:nvSpPr>
        <p:spPr bwMode="gray">
          <a:xfrm>
            <a:off x="5453480" y="2852209"/>
            <a:ext cx="4443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r>
              <a:rPr lang="en-US" sz="2800" b="1" kern="0" dirty="0">
                <a:solidFill>
                  <a:srgbClr val="FFFFFF"/>
                </a:solidFill>
                <a:latin typeface="Arial" pitchFamily="34" charset="0"/>
                <a:cs typeface="+mn-cs"/>
              </a:rPr>
              <a:t>D</a:t>
            </a:r>
          </a:p>
        </p:txBody>
      </p:sp>
      <p:sp>
        <p:nvSpPr>
          <p:cNvPr id="27" name="Text Box 14"/>
          <p:cNvSpPr txBox="1">
            <a:spLocks noChangeArrowheads="1"/>
          </p:cNvSpPr>
          <p:nvPr/>
        </p:nvSpPr>
        <p:spPr bwMode="auto">
          <a:xfrm>
            <a:off x="1182189" y="4116415"/>
            <a:ext cx="1212077" cy="2062103"/>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tint val="48627"/>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lgn="ctr" eaLnBrk="0" fontAlgn="auto" hangingPunct="0">
              <a:spcBef>
                <a:spcPts val="0"/>
              </a:spcBef>
              <a:spcAft>
                <a:spcPts val="0"/>
              </a:spcAft>
              <a:buSzPct val="60000"/>
              <a:defRPr/>
            </a:pPr>
            <a:r>
              <a:rPr lang="en-US" sz="3200" b="1" i="1" kern="0" dirty="0" err="1" smtClean="0">
                <a:solidFill>
                  <a:srgbClr val="001D3A"/>
                </a:solidFill>
                <a:latin typeface="Times New Roman" panose="02020603050405020304" pitchFamily="18" charset="0"/>
                <a:cs typeface="Times New Roman" panose="02020603050405020304" pitchFamily="18" charset="0"/>
              </a:rPr>
              <a:t>Rực</a:t>
            </a:r>
            <a:r>
              <a:rPr lang="en-US" sz="3200" b="1" i="1" kern="0" dirty="0" smtClean="0">
                <a:solidFill>
                  <a:srgbClr val="001D3A"/>
                </a:solidFill>
                <a:latin typeface="Times New Roman" panose="02020603050405020304" pitchFamily="18" charset="0"/>
                <a:cs typeface="Times New Roman" panose="02020603050405020304" pitchFamily="18" charset="0"/>
              </a:rPr>
              <a:t> </a:t>
            </a:r>
            <a:r>
              <a:rPr lang="en-US" sz="3200" b="1" i="1" kern="0" dirty="0" err="1" smtClean="0">
                <a:solidFill>
                  <a:srgbClr val="001D3A"/>
                </a:solidFill>
                <a:latin typeface="Times New Roman" panose="02020603050405020304" pitchFamily="18" charset="0"/>
                <a:cs typeface="Times New Roman" panose="02020603050405020304" pitchFamily="18" charset="0"/>
              </a:rPr>
              <a:t>rỡ</a:t>
            </a:r>
            <a:r>
              <a:rPr lang="en-US" sz="3200" b="1" i="1" kern="0" dirty="0" smtClean="0">
                <a:solidFill>
                  <a:srgbClr val="001D3A"/>
                </a:solidFill>
                <a:latin typeface="Times New Roman" panose="02020603050405020304" pitchFamily="18" charset="0"/>
                <a:cs typeface="Times New Roman" panose="02020603050405020304" pitchFamily="18" charset="0"/>
              </a:rPr>
              <a:t>, </a:t>
            </a:r>
            <a:r>
              <a:rPr lang="en-US" sz="3200" b="1" i="1" kern="0" dirty="0" err="1" smtClean="0">
                <a:solidFill>
                  <a:srgbClr val="001D3A"/>
                </a:solidFill>
                <a:latin typeface="Times New Roman" panose="02020603050405020304" pitchFamily="18" charset="0"/>
                <a:cs typeface="Times New Roman" panose="02020603050405020304" pitchFamily="18" charset="0"/>
              </a:rPr>
              <a:t>khoe</a:t>
            </a:r>
            <a:r>
              <a:rPr lang="en-US" sz="3200" b="1" i="1" kern="0" dirty="0" smtClean="0">
                <a:solidFill>
                  <a:srgbClr val="001D3A"/>
                </a:solidFill>
                <a:latin typeface="Times New Roman" panose="02020603050405020304" pitchFamily="18" charset="0"/>
                <a:cs typeface="Times New Roman" panose="02020603050405020304" pitchFamily="18" charset="0"/>
              </a:rPr>
              <a:t> </a:t>
            </a:r>
            <a:r>
              <a:rPr lang="en-US" sz="3200" b="1" i="1" kern="0" dirty="0" err="1" smtClean="0">
                <a:solidFill>
                  <a:srgbClr val="001D3A"/>
                </a:solidFill>
                <a:latin typeface="Times New Roman" panose="02020603050405020304" pitchFamily="18" charset="0"/>
                <a:cs typeface="Times New Roman" panose="02020603050405020304" pitchFamily="18" charset="0"/>
              </a:rPr>
              <a:t>sắc</a:t>
            </a:r>
            <a:endParaRPr lang="en-US" sz="3200" b="1" i="1" kern="0" dirty="0">
              <a:solidFill>
                <a:srgbClr val="001D3A"/>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596805" y="1271292"/>
            <a:ext cx="5949145" cy="1126902"/>
          </a:xfrm>
          <a:prstGeom prst="roundRect">
            <a:avLst/>
          </a:prstGeom>
          <a:scene3d>
            <a:camera prst="orthographicFront"/>
            <a:lightRig rig="threePt" dir="t"/>
          </a:scene3d>
          <a:sp3d>
            <a:bevelT prst="relaxedInse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400" b="1" i="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400" b="1" i="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2400" b="1" i="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củng</a:t>
            </a:r>
            <a:r>
              <a:rPr lang="en-US" sz="2400" b="1" i="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cố</a:t>
            </a:r>
            <a:r>
              <a:rPr lang="en-US" sz="2400" b="1" i="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Xuân</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thiên</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nhiên</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xứ</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Huế</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đẹp</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ở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vẻ</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2" name="Text Box 14"/>
          <p:cNvSpPr txBox="1">
            <a:spLocks noChangeArrowheads="1"/>
          </p:cNvSpPr>
          <p:nvPr/>
        </p:nvSpPr>
        <p:spPr bwMode="auto">
          <a:xfrm>
            <a:off x="2457368" y="4116416"/>
            <a:ext cx="1212077" cy="2062103"/>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tint val="48627"/>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lgn="ctr" eaLnBrk="0" fontAlgn="auto" hangingPunct="0">
              <a:spcBef>
                <a:spcPts val="0"/>
              </a:spcBef>
              <a:spcAft>
                <a:spcPts val="0"/>
              </a:spcAft>
              <a:buSzPct val="60000"/>
              <a:defRPr/>
            </a:pPr>
            <a:r>
              <a:rPr lang="en-US" sz="3200" b="1" i="1" kern="0" dirty="0" err="1">
                <a:solidFill>
                  <a:srgbClr val="001D3A"/>
                </a:solidFill>
                <a:latin typeface="Times New Roman" panose="02020603050405020304" pitchFamily="18" charset="0"/>
                <a:cs typeface="Times New Roman" panose="02020603050405020304" pitchFamily="18" charset="0"/>
              </a:rPr>
              <a:t>Tươi</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tắn</a:t>
            </a:r>
            <a:r>
              <a:rPr lang="en-US" sz="3200" b="1" i="1" kern="0" dirty="0">
                <a:solidFill>
                  <a:srgbClr val="001D3A"/>
                </a:solidFill>
                <a:latin typeface="Times New Roman" panose="02020603050405020304" pitchFamily="18" charset="0"/>
                <a:cs typeface="Times New Roman" panose="02020603050405020304" pitchFamily="18" charset="0"/>
              </a:rPr>
              <a:t>,</a:t>
            </a:r>
          </a:p>
          <a:p>
            <a:pPr algn="ctr" eaLnBrk="0" fontAlgn="auto" hangingPunct="0">
              <a:spcBef>
                <a:spcPts val="0"/>
              </a:spcBef>
              <a:spcAft>
                <a:spcPts val="0"/>
              </a:spcAft>
              <a:buSzPct val="60000"/>
              <a:defRPr/>
            </a:pP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rộn</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ràng</a:t>
            </a:r>
            <a:endParaRPr lang="en-US" sz="3200" b="1" i="1" kern="0" dirty="0">
              <a:solidFill>
                <a:srgbClr val="001D3A"/>
              </a:solidFill>
              <a:latin typeface="Times New Roman" panose="02020603050405020304" pitchFamily="18" charset="0"/>
              <a:cs typeface="Times New Roman" panose="02020603050405020304" pitchFamily="18" charset="0"/>
            </a:endParaRPr>
          </a:p>
        </p:txBody>
      </p:sp>
      <p:sp>
        <p:nvSpPr>
          <p:cNvPr id="53" name="Text Box 14"/>
          <p:cNvSpPr txBox="1">
            <a:spLocks noChangeArrowheads="1"/>
          </p:cNvSpPr>
          <p:nvPr/>
        </p:nvSpPr>
        <p:spPr bwMode="auto">
          <a:xfrm>
            <a:off x="3741923" y="4128609"/>
            <a:ext cx="1212077" cy="2062103"/>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tint val="48627"/>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lgn="ctr" eaLnBrk="0" fontAlgn="auto" hangingPunct="0">
              <a:spcBef>
                <a:spcPts val="0"/>
              </a:spcBef>
              <a:spcAft>
                <a:spcPts val="0"/>
              </a:spcAft>
              <a:buSzPct val="60000"/>
              <a:defRPr/>
            </a:pPr>
            <a:r>
              <a:rPr lang="en-US" sz="3200" b="1" i="1" kern="0" dirty="0" err="1">
                <a:solidFill>
                  <a:srgbClr val="001D3A"/>
                </a:solidFill>
                <a:latin typeface="Times New Roman" panose="02020603050405020304" pitchFamily="18" charset="0"/>
                <a:cs typeface="Times New Roman" panose="02020603050405020304" pitchFamily="18" charset="0"/>
              </a:rPr>
              <a:t>Mặn</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mà</a:t>
            </a:r>
            <a:r>
              <a:rPr lang="en-US" sz="3200" b="1" i="1" kern="0" dirty="0">
                <a:solidFill>
                  <a:srgbClr val="001D3A"/>
                </a:solidFill>
                <a:latin typeface="Times New Roman" panose="02020603050405020304" pitchFamily="18" charset="0"/>
                <a:cs typeface="Times New Roman" panose="02020603050405020304" pitchFamily="18" charset="0"/>
              </a:rPr>
              <a:t>, </a:t>
            </a:r>
          </a:p>
          <a:p>
            <a:pPr algn="ctr" eaLnBrk="0" fontAlgn="auto" hangingPunct="0">
              <a:spcBef>
                <a:spcPts val="0"/>
              </a:spcBef>
              <a:spcAft>
                <a:spcPts val="0"/>
              </a:spcAft>
              <a:buSzPct val="60000"/>
              <a:defRPr/>
            </a:pPr>
            <a:r>
              <a:rPr lang="en-US" sz="3200" b="1" i="1" kern="0" dirty="0" err="1">
                <a:solidFill>
                  <a:srgbClr val="001D3A"/>
                </a:solidFill>
                <a:latin typeface="Times New Roman" panose="02020603050405020304" pitchFamily="18" charset="0"/>
                <a:cs typeface="Times New Roman" panose="02020603050405020304" pitchFamily="18" charset="0"/>
              </a:rPr>
              <a:t>sức</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sống</a:t>
            </a:r>
            <a:endParaRPr lang="en-US" sz="3200" b="1" i="1" kern="0" dirty="0">
              <a:solidFill>
                <a:srgbClr val="001D3A"/>
              </a:solidFill>
              <a:latin typeface="Times New Roman" panose="02020603050405020304" pitchFamily="18" charset="0"/>
              <a:cs typeface="Times New Roman" panose="02020603050405020304" pitchFamily="18" charset="0"/>
            </a:endParaRPr>
          </a:p>
        </p:txBody>
      </p:sp>
      <p:sp>
        <p:nvSpPr>
          <p:cNvPr id="54" name="Text Box 14"/>
          <p:cNvSpPr txBox="1">
            <a:spLocks noChangeArrowheads="1"/>
          </p:cNvSpPr>
          <p:nvPr/>
        </p:nvSpPr>
        <p:spPr bwMode="auto">
          <a:xfrm>
            <a:off x="5000449" y="4116415"/>
            <a:ext cx="1212077" cy="2062103"/>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tint val="48627"/>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lgn="ctr" eaLnBrk="0" fontAlgn="auto" hangingPunct="0">
              <a:spcBef>
                <a:spcPts val="0"/>
              </a:spcBef>
              <a:spcAft>
                <a:spcPts val="0"/>
              </a:spcAft>
              <a:buSzPct val="60000"/>
              <a:defRPr/>
            </a:pPr>
            <a:r>
              <a:rPr lang="en-US" sz="3200" b="1" i="1" kern="0" dirty="0" err="1">
                <a:solidFill>
                  <a:srgbClr val="001D3A"/>
                </a:solidFill>
                <a:latin typeface="Times New Roman" panose="02020603050405020304" pitchFamily="18" charset="0"/>
                <a:cs typeface="Times New Roman" panose="02020603050405020304" pitchFamily="18" charset="0"/>
              </a:rPr>
              <a:t>Nhẹ</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nhàng</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yên</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tĩnh</a:t>
            </a:r>
            <a:endParaRPr lang="en-US" sz="3200" b="1" i="1" kern="0" dirty="0">
              <a:solidFill>
                <a:srgbClr val="001D3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5064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4" name="Rectangle 3"/>
          <p:cNvSpPr/>
          <p:nvPr/>
        </p:nvSpPr>
        <p:spPr>
          <a:xfrm>
            <a:off x="1273629" y="687864"/>
            <a:ext cx="7805057" cy="1932837"/>
          </a:xfrm>
          <a:prstGeom prst="rect">
            <a:avLst/>
          </a:prstGeom>
        </p:spPr>
        <p:txBody>
          <a:bodyPr wrap="square">
            <a:spAutoFit/>
          </a:bodyPr>
          <a:lstStyle/>
          <a:p>
            <a:pPr algn="just">
              <a:lnSpc>
                <a:spcPct val="115000"/>
              </a:lnSpc>
            </a:pPr>
            <a:r>
              <a:rPr lang="en-US" sz="24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ý:</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pha</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màu</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kết</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cấu</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trúc</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cú</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pháp</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cho</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nhịp</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mau</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lẹ</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bất</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ngờ</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nhịp</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nhịp</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xúc</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nồng</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nàn</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sức</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rạo</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rực</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xúc</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ta sang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2.</a:t>
            </a:r>
            <a:endParaRPr lang="en-US" sz="16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31051" y="2359092"/>
            <a:ext cx="3726995" cy="830997"/>
          </a:xfrm>
          <a:prstGeom prst="rect">
            <a:avLst/>
          </a:prstGeom>
        </p:spPr>
        <p:txBody>
          <a:bodyPr wrap="square">
            <a:spAutoFit/>
          </a:bodyPr>
          <a:lstStyle/>
          <a:p>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2.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xúc</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về</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đất</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nước</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u="sng" dirty="0">
              <a:solidFill>
                <a:srgbClr val="002060"/>
              </a:solidFill>
              <a:effectLst>
                <a:outerShdw blurRad="38100" dist="38100" dir="2700000" algn="tl">
                  <a:srgbClr val="000000">
                    <a:alpha val="43137"/>
                  </a:srgbClr>
                </a:outerShdw>
              </a:effectLst>
            </a:endParaRPr>
          </a:p>
        </p:txBody>
      </p:sp>
      <p:sp>
        <p:nvSpPr>
          <p:cNvPr id="7" name="Rectangle 6"/>
          <p:cNvSpPr/>
          <p:nvPr/>
        </p:nvSpPr>
        <p:spPr>
          <a:xfrm>
            <a:off x="176234" y="2822973"/>
            <a:ext cx="3631589" cy="1938992"/>
          </a:xfrm>
          <a:prstGeom prst="rect">
            <a:avLst/>
          </a:prstGeom>
        </p:spPr>
        <p:txBody>
          <a:bodyPr wrap="square">
            <a:spAutoFit/>
          </a:bodyPr>
          <a:lstStyle/>
          <a:p>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chú</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ý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vào</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khổ</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3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4,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hãy</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cho</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biết</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những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hình</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ảnh</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nào</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nói</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về</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đất</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nước</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dirty="0">
              <a:solidFill>
                <a:srgbClr val="FF0000"/>
              </a:solidFill>
              <a:effectLst>
                <a:outerShdw blurRad="38100" dist="38100" dir="2700000" algn="tl">
                  <a:srgbClr val="000000">
                    <a:alpha val="43137"/>
                  </a:srgbClr>
                </a:outerShdw>
              </a:effectLst>
            </a:endParaRPr>
          </a:p>
        </p:txBody>
      </p:sp>
      <p:graphicFrame>
        <p:nvGraphicFramePr>
          <p:cNvPr id="9" name="Diagram 8"/>
          <p:cNvGraphicFramePr/>
          <p:nvPr>
            <p:extLst>
              <p:ext uri="{D42A27DB-BD31-4B8C-83A1-F6EECF244321}">
                <p14:modId xmlns:p14="http://schemas.microsoft.com/office/powerpoint/2010/main" val="1688306607"/>
              </p:ext>
            </p:extLst>
          </p:nvPr>
        </p:nvGraphicFramePr>
        <p:xfrm>
          <a:off x="4077789" y="2515841"/>
          <a:ext cx="4739639" cy="374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5022843" y="6316397"/>
            <a:ext cx="3481078" cy="941796"/>
          </a:xfrm>
          <a:prstGeom prst="rect">
            <a:avLst/>
          </a:prstGeom>
          <a:ln w="381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15000"/>
              </a:lnSpc>
            </a:pP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endPar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176234" y="4076485"/>
            <a:ext cx="3840594" cy="1200329"/>
          </a:xfrm>
          <a:prstGeom prst="rect">
            <a:avLst/>
          </a:prstGeom>
        </p:spPr>
        <p:txBody>
          <a:bodyPr wrap="square">
            <a:spAutoFit/>
          </a:bodyPr>
          <a:lstStyle/>
          <a:p>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nhận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được</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gì</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trong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những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hình</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ảnh</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này</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dirty="0">
              <a:solidFill>
                <a:srgbClr val="FF0000"/>
              </a:solidFill>
              <a:effectLst>
                <a:outerShdw blurRad="38100" dist="38100" dir="2700000" algn="tl">
                  <a:srgbClr val="000000">
                    <a:alpha val="43137"/>
                  </a:srgbClr>
                </a:outerShdw>
              </a:effectLst>
            </a:endParaRPr>
          </a:p>
        </p:txBody>
      </p:sp>
      <p:sp>
        <p:nvSpPr>
          <p:cNvPr id="12" name="Rectangle 11"/>
          <p:cNvSpPr/>
          <p:nvPr/>
        </p:nvSpPr>
        <p:spPr>
          <a:xfrm>
            <a:off x="231051" y="4994227"/>
            <a:ext cx="3600995" cy="1569660"/>
          </a:xfrm>
          <a:prstGeom prst="rect">
            <a:avLst/>
          </a:prstGeom>
        </p:spPr>
        <p:txBody>
          <a:bodyPr wrap="square">
            <a:spAutoFit/>
          </a:bodyPr>
          <a:lstStyle/>
          <a:p>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Tác</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giả</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sử</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dụng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từ</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ngữ</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mang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nhiều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tầng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nghĩa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giàu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sắc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thái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biểu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22496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6" name="Rectangle 5"/>
          <p:cNvSpPr/>
          <p:nvPr/>
        </p:nvSpPr>
        <p:spPr>
          <a:xfrm>
            <a:off x="1236891" y="683231"/>
            <a:ext cx="3726995" cy="830997"/>
          </a:xfrm>
          <a:prstGeom prst="rect">
            <a:avLst/>
          </a:prstGeom>
        </p:spPr>
        <p:txBody>
          <a:bodyPr wrap="square">
            <a:spAutoFit/>
          </a:bodyPr>
          <a:lstStyle/>
          <a:p>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2.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xúc</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về</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đất</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nước</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u="sng" dirty="0">
              <a:solidFill>
                <a:srgbClr val="002060"/>
              </a:solidFill>
              <a:effectLst>
                <a:outerShdw blurRad="38100" dist="38100" dir="2700000" algn="tl">
                  <a:srgbClr val="000000">
                    <a:alpha val="43137"/>
                  </a:srgbClr>
                </a:outerShdw>
              </a:effectLst>
            </a:endParaRPr>
          </a:p>
        </p:txBody>
      </p:sp>
      <p:sp>
        <p:nvSpPr>
          <p:cNvPr id="10" name="Rectangle 9"/>
          <p:cNvSpPr/>
          <p:nvPr/>
        </p:nvSpPr>
        <p:spPr>
          <a:xfrm>
            <a:off x="2455989" y="5917343"/>
            <a:ext cx="3481078" cy="941796"/>
          </a:xfrm>
          <a:prstGeom prst="rect">
            <a:avLst/>
          </a:prstGeom>
          <a:ln w="381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15000"/>
              </a:lnSpc>
            </a:pP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endPar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535579" y="1459359"/>
            <a:ext cx="8307977" cy="4502771"/>
          </a:xfrm>
          <a:prstGeom prst="rect">
            <a:avLst/>
          </a:prstGeom>
        </p:spPr>
        <p:txBody>
          <a:bodyPr wrap="square">
            <a:spAutoFit/>
          </a:bodyPr>
          <a:lstStyle/>
          <a:p>
            <a:pPr algn="just">
              <a:lnSpc>
                <a:spcPct val="115000"/>
              </a:lnSpc>
            </a:pP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Bình</a:t>
            </a:r>
            <a:r>
              <a:rPr lang="en-US" sz="28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b="1"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tầng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lộc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chồi</a:t>
            </a:r>
            <a:r>
              <a:rPr lang="en-US" sz="2400" b="1"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non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lộc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biếc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ruộng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lúa</a:t>
            </a:r>
            <a:r>
              <a:rPr lang="en-US" sz="2400" b="1"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nương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ngô</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vòm</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lá</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ngụy</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trang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sĩ</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quả</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mặt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trận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đấu</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giàu</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thái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láy</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hối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hả</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xôn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xao</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khẩn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trương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so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sánh</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cứ</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phía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càng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bật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vẻ</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lung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linh</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ngời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mẽ</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vất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vả</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903056" y="5099507"/>
            <a:ext cx="6586946" cy="941796"/>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15000"/>
              </a:lnSpc>
            </a:pP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vẻ</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66474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6" name="Rectangle 5"/>
          <p:cNvSpPr/>
          <p:nvPr/>
        </p:nvSpPr>
        <p:spPr>
          <a:xfrm>
            <a:off x="1236891" y="683231"/>
            <a:ext cx="3726995" cy="830997"/>
          </a:xfrm>
          <a:prstGeom prst="rect">
            <a:avLst/>
          </a:prstGeom>
        </p:spPr>
        <p:txBody>
          <a:bodyPr wrap="square">
            <a:spAutoFit/>
          </a:bodyPr>
          <a:lstStyle/>
          <a:p>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2.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xúc</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về</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đất</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nước</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u="sng" dirty="0">
              <a:solidFill>
                <a:srgbClr val="002060"/>
              </a:solidFill>
              <a:effectLst>
                <a:outerShdw blurRad="38100" dist="38100" dir="2700000" algn="tl">
                  <a:srgbClr val="000000">
                    <a:alpha val="43137"/>
                  </a:srgbClr>
                </a:outerShdw>
              </a:effectLst>
            </a:endParaRPr>
          </a:p>
        </p:txBody>
      </p:sp>
      <p:sp>
        <p:nvSpPr>
          <p:cNvPr id="8" name="AutoShape 3"/>
          <p:cNvSpPr>
            <a:spLocks noChangeArrowheads="1"/>
          </p:cNvSpPr>
          <p:nvPr/>
        </p:nvSpPr>
        <p:spPr bwMode="auto">
          <a:xfrm>
            <a:off x="4995760" y="3596678"/>
            <a:ext cx="1215629" cy="2738437"/>
          </a:xfrm>
          <a:prstGeom prst="roundRect">
            <a:avLst>
              <a:gd name="adj" fmla="val 13745"/>
            </a:avLst>
          </a:prstGeom>
          <a:solidFill>
            <a:schemeClr val="accent2">
              <a:alpha val="50000"/>
            </a:schemeClr>
          </a:solidFill>
          <a:ln>
            <a:noFill/>
          </a:ln>
          <a:extLst/>
        </p:spPr>
        <p:style>
          <a:lnRef idx="0">
            <a:scrgbClr r="0" g="0" b="0"/>
          </a:lnRef>
          <a:fillRef idx="0">
            <a:scrgbClr r="0" g="0" b="0"/>
          </a:fillRef>
          <a:effectRef idx="0">
            <a:scrgbClr r="0" g="0" b="0"/>
          </a:effectRef>
          <a:fontRef idx="minor">
            <a:schemeClr val="lt1"/>
          </a:fontRef>
        </p:style>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9" name="AutoShape 4"/>
          <p:cNvSpPr>
            <a:spLocks noChangeArrowheads="1"/>
          </p:cNvSpPr>
          <p:nvPr/>
        </p:nvSpPr>
        <p:spPr bwMode="auto">
          <a:xfrm>
            <a:off x="3724173" y="3596678"/>
            <a:ext cx="1208485" cy="2738437"/>
          </a:xfrm>
          <a:prstGeom prst="roundRect">
            <a:avLst>
              <a:gd name="adj" fmla="val 13745"/>
            </a:avLst>
          </a:prstGeom>
          <a:solidFill>
            <a:schemeClr val="accent5">
              <a:alpha val="50000"/>
            </a:schemeClr>
          </a:solidFill>
          <a:ln>
            <a:noFill/>
          </a:ln>
          <a:extLst/>
        </p:spPr>
        <p:style>
          <a:lnRef idx="0">
            <a:scrgbClr r="0" g="0" b="0"/>
          </a:lnRef>
          <a:fillRef idx="0">
            <a:scrgbClr r="0" g="0" b="0"/>
          </a:fillRef>
          <a:effectRef idx="0">
            <a:scrgbClr r="0" g="0" b="0"/>
          </a:effectRef>
          <a:fontRef idx="minor">
            <a:schemeClr val="lt1"/>
          </a:fontRef>
        </p:style>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11" name="AutoShape 5"/>
          <p:cNvSpPr>
            <a:spLocks noChangeArrowheads="1"/>
          </p:cNvSpPr>
          <p:nvPr/>
        </p:nvSpPr>
        <p:spPr bwMode="auto">
          <a:xfrm>
            <a:off x="2462111" y="3596678"/>
            <a:ext cx="1172766" cy="2738437"/>
          </a:xfrm>
          <a:prstGeom prst="roundRect">
            <a:avLst>
              <a:gd name="adj" fmla="val 13745"/>
            </a:avLst>
          </a:prstGeom>
          <a:solidFill>
            <a:schemeClr val="accent2">
              <a:alpha val="50000"/>
            </a:schemeClr>
          </a:solidFill>
          <a:ln>
            <a:noFill/>
          </a:ln>
          <a:extLst/>
        </p:spPr>
        <p:style>
          <a:lnRef idx="0">
            <a:scrgbClr r="0" g="0" b="0"/>
          </a:lnRef>
          <a:fillRef idx="0">
            <a:scrgbClr r="0" g="0" b="0"/>
          </a:fillRef>
          <a:effectRef idx="0">
            <a:scrgbClr r="0" g="0" b="0"/>
          </a:effectRef>
          <a:fontRef idx="minor">
            <a:schemeClr val="lt1"/>
          </a:fontRef>
        </p:style>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12" name="AutoShape 6"/>
          <p:cNvSpPr>
            <a:spLocks noChangeArrowheads="1"/>
          </p:cNvSpPr>
          <p:nvPr/>
        </p:nvSpPr>
        <p:spPr bwMode="auto">
          <a:xfrm>
            <a:off x="1182189" y="3596678"/>
            <a:ext cx="1215628" cy="2738437"/>
          </a:xfrm>
          <a:prstGeom prst="roundRect">
            <a:avLst>
              <a:gd name="adj" fmla="val 13745"/>
            </a:avLst>
          </a:prstGeom>
          <a:solidFill>
            <a:schemeClr val="accent5">
              <a:alpha val="50000"/>
            </a:schemeClr>
          </a:solidFill>
          <a:ln>
            <a:noFill/>
          </a:ln>
          <a:extLst/>
        </p:spPr>
        <p:style>
          <a:lnRef idx="0">
            <a:scrgbClr r="0" g="0" b="0"/>
          </a:lnRef>
          <a:fillRef idx="0">
            <a:scrgbClr r="0" g="0" b="0"/>
          </a:fillRef>
          <a:effectRef idx="0">
            <a:scrgbClr r="0" g="0" b="0"/>
          </a:effectRef>
          <a:fontRef idx="minor">
            <a:schemeClr val="lt1"/>
          </a:fontRef>
        </p:style>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nvGrpSpPr>
          <p:cNvPr id="13" name="Group 12"/>
          <p:cNvGrpSpPr>
            <a:grpSpLocks/>
          </p:cNvGrpSpPr>
          <p:nvPr/>
        </p:nvGrpSpPr>
        <p:grpSpPr bwMode="auto">
          <a:xfrm>
            <a:off x="1484845" y="2933743"/>
            <a:ext cx="4421984" cy="557301"/>
            <a:chOff x="624" y="1152"/>
            <a:chExt cx="4080" cy="720"/>
          </a:xfrm>
        </p:grpSpPr>
        <p:sp>
          <p:nvSpPr>
            <p:cNvPr id="14" name="Rectangle 13"/>
            <p:cNvSpPr>
              <a:spLocks noChangeArrowheads="1"/>
            </p:cNvSpPr>
            <p:nvPr/>
          </p:nvSpPr>
          <p:spPr bwMode="gray">
            <a:xfrm rot="3419336">
              <a:off x="624" y="1200"/>
              <a:ext cx="672" cy="672"/>
            </a:xfrm>
            <a:prstGeom prst="rect">
              <a:avLst/>
            </a:prstGeom>
            <a:gradFill rotWithShape="1">
              <a:gsLst>
                <a:gs pos="0">
                  <a:srgbClr val="1A72D2"/>
                </a:gs>
                <a:gs pos="100000">
                  <a:srgbClr val="1A72D2">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1A72D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nvGrpSpPr>
            <p:cNvPr id="15" name="Group 14"/>
            <p:cNvGrpSpPr>
              <a:grpSpLocks/>
            </p:cNvGrpSpPr>
            <p:nvPr/>
          </p:nvGrpSpPr>
          <p:grpSpPr bwMode="auto">
            <a:xfrm>
              <a:off x="1288" y="1291"/>
              <a:ext cx="622" cy="96"/>
              <a:chOff x="2003" y="3439"/>
              <a:chExt cx="468" cy="245"/>
            </a:xfrm>
          </p:grpSpPr>
          <p:sp>
            <p:nvSpPr>
              <p:cNvPr id="29" name="Oval 28"/>
              <p:cNvSpPr>
                <a:spLocks noChangeArrowheads="1"/>
              </p:cNvSpPr>
              <p:nvPr/>
            </p:nvSpPr>
            <p:spPr bwMode="gray">
              <a:xfrm>
                <a:off x="2003" y="3439"/>
                <a:ext cx="79" cy="242"/>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30" name="Rectangle 29"/>
              <p:cNvSpPr>
                <a:spLocks noChangeArrowheads="1"/>
              </p:cNvSpPr>
              <p:nvPr/>
            </p:nvSpPr>
            <p:spPr bwMode="gray">
              <a:xfrm>
                <a:off x="2049" y="3442"/>
                <a:ext cx="388" cy="242"/>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31" name="Oval 30"/>
              <p:cNvSpPr>
                <a:spLocks noChangeArrowheads="1"/>
              </p:cNvSpPr>
              <p:nvPr/>
            </p:nvSpPr>
            <p:spPr bwMode="gray">
              <a:xfrm>
                <a:off x="2400" y="3442"/>
                <a:ext cx="71" cy="236"/>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32" name="Oval 31"/>
              <p:cNvSpPr>
                <a:spLocks noChangeArrowheads="1"/>
              </p:cNvSpPr>
              <p:nvPr/>
            </p:nvSpPr>
            <p:spPr bwMode="gray">
              <a:xfrm>
                <a:off x="2438" y="3520"/>
                <a:ext cx="20" cy="68"/>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sp>
          <p:nvSpPr>
            <p:cNvPr id="16" name="Rectangle 15"/>
            <p:cNvSpPr>
              <a:spLocks noChangeArrowheads="1"/>
            </p:cNvSpPr>
            <p:nvPr/>
          </p:nvSpPr>
          <p:spPr bwMode="gray">
            <a:xfrm rot="3419336">
              <a:off x="1776" y="1153"/>
              <a:ext cx="672" cy="671"/>
            </a:xfrm>
            <a:prstGeom prst="rect">
              <a:avLst/>
            </a:prstGeom>
            <a:solidFill>
              <a:srgbClr val="E5730B"/>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E5730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nvGrpSpPr>
            <p:cNvPr id="17" name="Group 16"/>
            <p:cNvGrpSpPr>
              <a:grpSpLocks/>
            </p:cNvGrpSpPr>
            <p:nvPr/>
          </p:nvGrpSpPr>
          <p:grpSpPr bwMode="auto">
            <a:xfrm>
              <a:off x="2444" y="1291"/>
              <a:ext cx="623" cy="96"/>
              <a:chOff x="2003" y="3439"/>
              <a:chExt cx="468" cy="245"/>
            </a:xfrm>
          </p:grpSpPr>
          <p:sp>
            <p:nvSpPr>
              <p:cNvPr id="25" name="Oval 24"/>
              <p:cNvSpPr>
                <a:spLocks noChangeArrowheads="1"/>
              </p:cNvSpPr>
              <p:nvPr/>
            </p:nvSpPr>
            <p:spPr bwMode="gray">
              <a:xfrm>
                <a:off x="2003" y="3439"/>
                <a:ext cx="79" cy="242"/>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26" name="Rectangle 25"/>
              <p:cNvSpPr>
                <a:spLocks noChangeArrowheads="1"/>
              </p:cNvSpPr>
              <p:nvPr/>
            </p:nvSpPr>
            <p:spPr bwMode="gray">
              <a:xfrm>
                <a:off x="2048" y="3442"/>
                <a:ext cx="388" cy="242"/>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27" name="Oval 26"/>
              <p:cNvSpPr>
                <a:spLocks noChangeArrowheads="1"/>
              </p:cNvSpPr>
              <p:nvPr/>
            </p:nvSpPr>
            <p:spPr bwMode="gray">
              <a:xfrm>
                <a:off x="2400" y="3442"/>
                <a:ext cx="71" cy="236"/>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28" name="Oval 27"/>
              <p:cNvSpPr>
                <a:spLocks noChangeArrowheads="1"/>
              </p:cNvSpPr>
              <p:nvPr/>
            </p:nvSpPr>
            <p:spPr bwMode="gray">
              <a:xfrm>
                <a:off x="2438" y="3520"/>
                <a:ext cx="20" cy="68"/>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sp>
          <p:nvSpPr>
            <p:cNvPr id="18" name="Rectangle 17"/>
            <p:cNvSpPr>
              <a:spLocks noChangeArrowheads="1"/>
            </p:cNvSpPr>
            <p:nvPr/>
          </p:nvSpPr>
          <p:spPr bwMode="gray">
            <a:xfrm rot="3419336">
              <a:off x="2880" y="1153"/>
              <a:ext cx="672" cy="671"/>
            </a:xfrm>
            <a:prstGeom prst="rect">
              <a:avLst/>
            </a:prstGeom>
            <a:gradFill rotWithShape="1">
              <a:gsLst>
                <a:gs pos="0">
                  <a:srgbClr val="1A72D2"/>
                </a:gs>
                <a:gs pos="100000">
                  <a:srgbClr val="1A72D2">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1A72D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nvGrpSpPr>
            <p:cNvPr id="19" name="Group 18"/>
            <p:cNvGrpSpPr>
              <a:grpSpLocks/>
            </p:cNvGrpSpPr>
            <p:nvPr/>
          </p:nvGrpSpPr>
          <p:grpSpPr bwMode="auto">
            <a:xfrm>
              <a:off x="3605" y="1291"/>
              <a:ext cx="817" cy="96"/>
              <a:chOff x="2003" y="3439"/>
              <a:chExt cx="468" cy="245"/>
            </a:xfrm>
          </p:grpSpPr>
          <p:sp>
            <p:nvSpPr>
              <p:cNvPr id="21" name="Oval 20"/>
              <p:cNvSpPr>
                <a:spLocks noChangeArrowheads="1"/>
              </p:cNvSpPr>
              <p:nvPr/>
            </p:nvSpPr>
            <p:spPr bwMode="gray">
              <a:xfrm>
                <a:off x="2003" y="3439"/>
                <a:ext cx="79" cy="242"/>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22" name="Rectangle 21"/>
              <p:cNvSpPr>
                <a:spLocks noChangeArrowheads="1"/>
              </p:cNvSpPr>
              <p:nvPr/>
            </p:nvSpPr>
            <p:spPr bwMode="gray">
              <a:xfrm>
                <a:off x="2048" y="3442"/>
                <a:ext cx="388" cy="242"/>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23" name="Oval 22"/>
              <p:cNvSpPr>
                <a:spLocks noChangeArrowheads="1"/>
              </p:cNvSpPr>
              <p:nvPr/>
            </p:nvSpPr>
            <p:spPr bwMode="gray">
              <a:xfrm>
                <a:off x="2400" y="3442"/>
                <a:ext cx="71" cy="236"/>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24" name="Oval 23"/>
              <p:cNvSpPr>
                <a:spLocks noChangeArrowheads="1"/>
              </p:cNvSpPr>
              <p:nvPr/>
            </p:nvSpPr>
            <p:spPr bwMode="gray">
              <a:xfrm>
                <a:off x="2438" y="3520"/>
                <a:ext cx="20" cy="68"/>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sp>
          <p:nvSpPr>
            <p:cNvPr id="20" name="Rectangle 19"/>
            <p:cNvSpPr>
              <a:spLocks noChangeArrowheads="1"/>
            </p:cNvSpPr>
            <p:nvPr/>
          </p:nvSpPr>
          <p:spPr bwMode="gray">
            <a:xfrm rot="3419336">
              <a:off x="4032" y="1152"/>
              <a:ext cx="672" cy="672"/>
            </a:xfrm>
            <a:prstGeom prst="rect">
              <a:avLst/>
            </a:prstGeom>
            <a:solidFill>
              <a:srgbClr val="E5730B"/>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E5730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sp>
        <p:nvSpPr>
          <p:cNvPr id="33" name="Rectangle 32"/>
          <p:cNvSpPr>
            <a:spLocks noChangeArrowheads="1"/>
          </p:cNvSpPr>
          <p:nvPr/>
        </p:nvSpPr>
        <p:spPr bwMode="gray">
          <a:xfrm>
            <a:off x="1660255" y="2927758"/>
            <a:ext cx="4443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lgn="ctr" fontAlgn="auto">
              <a:spcBef>
                <a:spcPts val="0"/>
              </a:spcBef>
              <a:spcAft>
                <a:spcPts val="0"/>
              </a:spcAft>
              <a:defRPr/>
            </a:pPr>
            <a:r>
              <a:rPr lang="en-US" sz="2800" b="1" kern="0" dirty="0">
                <a:solidFill>
                  <a:srgbClr val="FFFFFF"/>
                </a:solidFill>
                <a:latin typeface="Arial" pitchFamily="34" charset="0"/>
                <a:cs typeface="+mn-cs"/>
              </a:rPr>
              <a:t>A</a:t>
            </a:r>
          </a:p>
        </p:txBody>
      </p:sp>
      <p:sp>
        <p:nvSpPr>
          <p:cNvPr id="34" name="Rectangle 33"/>
          <p:cNvSpPr>
            <a:spLocks noChangeArrowheads="1"/>
          </p:cNvSpPr>
          <p:nvPr/>
        </p:nvSpPr>
        <p:spPr bwMode="gray">
          <a:xfrm>
            <a:off x="2986575" y="2864924"/>
            <a:ext cx="4443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r>
              <a:rPr lang="en-US" sz="2800" b="1" kern="0" dirty="0">
                <a:solidFill>
                  <a:srgbClr val="FFFFFF"/>
                </a:solidFill>
                <a:latin typeface="Arial" pitchFamily="34" charset="0"/>
                <a:cs typeface="+mn-cs"/>
              </a:rPr>
              <a:t>B</a:t>
            </a:r>
          </a:p>
        </p:txBody>
      </p:sp>
      <p:sp>
        <p:nvSpPr>
          <p:cNvPr id="35" name="Rectangle 34"/>
          <p:cNvSpPr>
            <a:spLocks noChangeArrowheads="1"/>
          </p:cNvSpPr>
          <p:nvPr/>
        </p:nvSpPr>
        <p:spPr bwMode="gray">
          <a:xfrm>
            <a:off x="4181330" y="2852209"/>
            <a:ext cx="4443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r>
              <a:rPr lang="en-US" sz="2800" b="1" kern="0" dirty="0">
                <a:solidFill>
                  <a:srgbClr val="FFFFFF"/>
                </a:solidFill>
                <a:latin typeface="Arial" pitchFamily="34" charset="0"/>
                <a:cs typeface="+mn-cs"/>
              </a:rPr>
              <a:t>C</a:t>
            </a:r>
          </a:p>
        </p:txBody>
      </p:sp>
      <p:sp>
        <p:nvSpPr>
          <p:cNvPr id="36" name="Rectangle 35"/>
          <p:cNvSpPr>
            <a:spLocks noChangeArrowheads="1"/>
          </p:cNvSpPr>
          <p:nvPr/>
        </p:nvSpPr>
        <p:spPr bwMode="gray">
          <a:xfrm>
            <a:off x="5453480" y="2852209"/>
            <a:ext cx="4443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r>
              <a:rPr lang="en-US" sz="2800" b="1" kern="0" dirty="0">
                <a:solidFill>
                  <a:srgbClr val="FFFFFF"/>
                </a:solidFill>
                <a:latin typeface="Arial" pitchFamily="34" charset="0"/>
                <a:cs typeface="+mn-cs"/>
              </a:rPr>
              <a:t>D</a:t>
            </a:r>
          </a:p>
        </p:txBody>
      </p:sp>
      <p:sp>
        <p:nvSpPr>
          <p:cNvPr id="37" name="Text Box 14"/>
          <p:cNvSpPr txBox="1">
            <a:spLocks noChangeArrowheads="1"/>
          </p:cNvSpPr>
          <p:nvPr/>
        </p:nvSpPr>
        <p:spPr bwMode="auto">
          <a:xfrm>
            <a:off x="1182189" y="4116415"/>
            <a:ext cx="1212077" cy="2062103"/>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tint val="48627"/>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lgn="ctr" eaLnBrk="0" fontAlgn="auto" hangingPunct="0">
              <a:spcBef>
                <a:spcPts val="0"/>
              </a:spcBef>
              <a:spcAft>
                <a:spcPts val="0"/>
              </a:spcAft>
              <a:buSzPct val="60000"/>
              <a:defRPr/>
            </a:pPr>
            <a:r>
              <a:rPr lang="en-US" sz="3200" b="1" i="1" kern="0" dirty="0" err="1" smtClean="0">
                <a:solidFill>
                  <a:srgbClr val="001D3A"/>
                </a:solidFill>
                <a:latin typeface="Times New Roman" panose="02020603050405020304" pitchFamily="18" charset="0"/>
                <a:cs typeface="Times New Roman" panose="02020603050405020304" pitchFamily="18" charset="0"/>
              </a:rPr>
              <a:t>Có</a:t>
            </a:r>
            <a:r>
              <a:rPr lang="en-US" sz="3200" b="1" i="1" kern="0" dirty="0" smtClean="0">
                <a:solidFill>
                  <a:srgbClr val="001D3A"/>
                </a:solidFill>
                <a:latin typeface="Times New Roman" panose="02020603050405020304" pitchFamily="18" charset="0"/>
                <a:cs typeface="Times New Roman" panose="02020603050405020304" pitchFamily="18" charset="0"/>
              </a:rPr>
              <a:t> </a:t>
            </a:r>
            <a:r>
              <a:rPr lang="en-US" sz="3200" b="1" i="1" kern="0" dirty="0" err="1" smtClean="0">
                <a:solidFill>
                  <a:srgbClr val="001D3A"/>
                </a:solidFill>
                <a:latin typeface="Times New Roman" panose="02020603050405020304" pitchFamily="18" charset="0"/>
                <a:cs typeface="Times New Roman" panose="02020603050405020304" pitchFamily="18" charset="0"/>
              </a:rPr>
              <a:t>nhiều</a:t>
            </a:r>
            <a:r>
              <a:rPr lang="en-US" sz="3200" b="1" i="1" kern="0" dirty="0" smtClean="0">
                <a:solidFill>
                  <a:srgbClr val="001D3A"/>
                </a:solidFill>
                <a:latin typeface="Times New Roman" panose="02020603050405020304" pitchFamily="18" charset="0"/>
                <a:cs typeface="Times New Roman" panose="02020603050405020304" pitchFamily="18" charset="0"/>
              </a:rPr>
              <a:t> </a:t>
            </a:r>
            <a:r>
              <a:rPr lang="en-US" sz="3200" b="1" i="1" kern="0" dirty="0" err="1" smtClean="0">
                <a:solidFill>
                  <a:srgbClr val="001D3A"/>
                </a:solidFill>
                <a:latin typeface="Times New Roman" panose="02020603050405020304" pitchFamily="18" charset="0"/>
                <a:cs typeface="Times New Roman" panose="02020603050405020304" pitchFamily="18" charset="0"/>
              </a:rPr>
              <a:t>đổi</a:t>
            </a:r>
            <a:r>
              <a:rPr lang="en-US" sz="3200" b="1" i="1" kern="0" dirty="0" smtClean="0">
                <a:solidFill>
                  <a:srgbClr val="001D3A"/>
                </a:solidFill>
                <a:latin typeface="Times New Roman" panose="02020603050405020304" pitchFamily="18" charset="0"/>
                <a:cs typeface="Times New Roman" panose="02020603050405020304" pitchFamily="18" charset="0"/>
              </a:rPr>
              <a:t> </a:t>
            </a:r>
            <a:r>
              <a:rPr lang="en-US" sz="3200" b="1" i="1" kern="0" dirty="0" err="1" smtClean="0">
                <a:solidFill>
                  <a:srgbClr val="001D3A"/>
                </a:solidFill>
                <a:latin typeface="Times New Roman" panose="02020603050405020304" pitchFamily="18" charset="0"/>
                <a:cs typeface="Times New Roman" panose="02020603050405020304" pitchFamily="18" charset="0"/>
              </a:rPr>
              <a:t>thay</a:t>
            </a:r>
            <a:endParaRPr lang="en-US" sz="3200" b="1" i="1" kern="0" dirty="0">
              <a:solidFill>
                <a:srgbClr val="001D3A"/>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596805" y="1271292"/>
            <a:ext cx="5949145" cy="1126902"/>
          </a:xfrm>
          <a:prstGeom prst="roundRect">
            <a:avLst/>
          </a:prstGeom>
          <a:scene3d>
            <a:camera prst="orthographicFront"/>
            <a:lightRig rig="threePt" dir="t"/>
          </a:scene3d>
          <a:sp3d>
            <a:bevelT prst="relaxedInse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400" b="1" i="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400" b="1" i="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2400" b="1" i="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củng</a:t>
            </a:r>
            <a:r>
              <a:rPr lang="en-US" sz="2400" b="1" i="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cố</a:t>
            </a:r>
            <a:r>
              <a:rPr lang="en-US" sz="2400" b="1" i="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Xuân</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Thanh</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Hải</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9" name="Text Box 14"/>
          <p:cNvSpPr txBox="1">
            <a:spLocks noChangeArrowheads="1"/>
          </p:cNvSpPr>
          <p:nvPr/>
        </p:nvSpPr>
        <p:spPr bwMode="auto">
          <a:xfrm>
            <a:off x="2457368" y="4116415"/>
            <a:ext cx="1212077" cy="2062103"/>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tint val="48627"/>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lgn="ctr" eaLnBrk="0" fontAlgn="auto" hangingPunct="0">
              <a:spcBef>
                <a:spcPts val="0"/>
              </a:spcBef>
              <a:spcAft>
                <a:spcPts val="0"/>
              </a:spcAft>
              <a:buSzPct val="60000"/>
              <a:defRPr/>
            </a:pPr>
            <a:r>
              <a:rPr lang="en-US" sz="3200" b="1" i="1" kern="0" dirty="0" err="1">
                <a:solidFill>
                  <a:srgbClr val="001D3A"/>
                </a:solidFill>
                <a:latin typeface="Times New Roman" panose="02020603050405020304" pitchFamily="18" charset="0"/>
                <a:cs typeface="Times New Roman" panose="02020603050405020304" pitchFamily="18" charset="0"/>
              </a:rPr>
              <a:t>Đẹp</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đầy</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sức</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sống</a:t>
            </a:r>
            <a:endParaRPr lang="en-US" sz="3200" b="1" i="1" kern="0" dirty="0">
              <a:solidFill>
                <a:srgbClr val="001D3A"/>
              </a:solidFill>
              <a:latin typeface="Times New Roman" panose="02020603050405020304" pitchFamily="18" charset="0"/>
              <a:cs typeface="Times New Roman" panose="02020603050405020304" pitchFamily="18" charset="0"/>
            </a:endParaRPr>
          </a:p>
        </p:txBody>
      </p:sp>
      <p:sp>
        <p:nvSpPr>
          <p:cNvPr id="40" name="Text Box 14"/>
          <p:cNvSpPr txBox="1">
            <a:spLocks noChangeArrowheads="1"/>
          </p:cNvSpPr>
          <p:nvPr/>
        </p:nvSpPr>
        <p:spPr bwMode="auto">
          <a:xfrm>
            <a:off x="3741923" y="4128608"/>
            <a:ext cx="1212077" cy="2062103"/>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tint val="48627"/>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lgn="ctr" eaLnBrk="0" fontAlgn="auto" hangingPunct="0">
              <a:spcBef>
                <a:spcPts val="0"/>
              </a:spcBef>
              <a:spcAft>
                <a:spcPts val="0"/>
              </a:spcAft>
              <a:buSzPct val="60000"/>
              <a:defRPr/>
            </a:pPr>
            <a:r>
              <a:rPr lang="vi-VN" sz="3200" b="1" i="1" kern="0" dirty="0">
                <a:solidFill>
                  <a:srgbClr val="001D3A"/>
                </a:solidFill>
                <a:latin typeface="Times New Roman" panose="02020603050405020304" pitchFamily="18" charset="0"/>
                <a:cs typeface="Times New Roman" panose="02020603050405020304" pitchFamily="18" charset="0"/>
              </a:rPr>
              <a:t>Không </a:t>
            </a:r>
            <a:r>
              <a:rPr lang="vi-VN" sz="3200" b="1" i="1" kern="0" dirty="0" err="1">
                <a:solidFill>
                  <a:srgbClr val="001D3A"/>
                </a:solidFill>
                <a:latin typeface="Times New Roman" panose="02020603050405020304" pitchFamily="18" charset="0"/>
                <a:cs typeface="Times New Roman" panose="02020603050405020304" pitchFamily="18" charset="0"/>
              </a:rPr>
              <a:t>có</a:t>
            </a:r>
            <a:r>
              <a:rPr lang="vi-VN" sz="3200" b="1" i="1" kern="0" dirty="0">
                <a:solidFill>
                  <a:srgbClr val="001D3A"/>
                </a:solidFill>
                <a:latin typeface="Times New Roman" panose="02020603050405020304" pitchFamily="18" charset="0"/>
                <a:cs typeface="Times New Roman" panose="02020603050405020304" pitchFamily="18" charset="0"/>
              </a:rPr>
              <a:t> </a:t>
            </a:r>
            <a:r>
              <a:rPr lang="vi-VN" sz="3200" b="1" i="1" kern="0" dirty="0" err="1">
                <a:solidFill>
                  <a:srgbClr val="001D3A"/>
                </a:solidFill>
                <a:latin typeface="Times New Roman" panose="02020603050405020304" pitchFamily="18" charset="0"/>
                <a:cs typeface="Times New Roman" panose="02020603050405020304" pitchFamily="18" charset="0"/>
              </a:rPr>
              <a:t>gì</a:t>
            </a:r>
            <a:r>
              <a:rPr lang="vi-VN" sz="3200" b="1" i="1" kern="0" dirty="0">
                <a:solidFill>
                  <a:srgbClr val="001D3A"/>
                </a:solidFill>
                <a:latin typeface="Times New Roman" panose="02020603050405020304" pitchFamily="18" charset="0"/>
                <a:cs typeface="Times New Roman" panose="02020603050405020304" pitchFamily="18" charset="0"/>
              </a:rPr>
              <a:t> </a:t>
            </a:r>
            <a:r>
              <a:rPr lang="vi-VN" sz="3200" b="1" i="1" kern="0" dirty="0" err="1">
                <a:solidFill>
                  <a:srgbClr val="001D3A"/>
                </a:solidFill>
                <a:latin typeface="Times New Roman" panose="02020603050405020304" pitchFamily="18" charset="0"/>
                <a:cs typeface="Times New Roman" panose="02020603050405020304" pitchFamily="18" charset="0"/>
              </a:rPr>
              <a:t>ấn</a:t>
            </a:r>
            <a:r>
              <a:rPr lang="vi-VN" sz="3200" b="1" i="1" kern="0" dirty="0">
                <a:solidFill>
                  <a:srgbClr val="001D3A"/>
                </a:solidFill>
                <a:latin typeface="Times New Roman" panose="02020603050405020304" pitchFamily="18" charset="0"/>
                <a:cs typeface="Times New Roman" panose="02020603050405020304" pitchFamily="18" charset="0"/>
              </a:rPr>
              <a:t> </a:t>
            </a:r>
            <a:r>
              <a:rPr lang="vi-VN" sz="3200" b="1" i="1" kern="0" dirty="0" err="1">
                <a:solidFill>
                  <a:srgbClr val="001D3A"/>
                </a:solidFill>
                <a:latin typeface="Times New Roman" panose="02020603050405020304" pitchFamily="18" charset="0"/>
                <a:cs typeface="Times New Roman" panose="02020603050405020304" pitchFamily="18" charset="0"/>
              </a:rPr>
              <a:t>tượng</a:t>
            </a:r>
            <a:endParaRPr lang="vi-VN" sz="3200" b="1" i="1" kern="0" dirty="0">
              <a:solidFill>
                <a:srgbClr val="001D3A"/>
              </a:solidFill>
              <a:latin typeface="Times New Roman" panose="02020603050405020304" pitchFamily="18" charset="0"/>
              <a:cs typeface="Times New Roman" panose="02020603050405020304" pitchFamily="18" charset="0"/>
            </a:endParaRPr>
          </a:p>
        </p:txBody>
      </p:sp>
      <p:sp>
        <p:nvSpPr>
          <p:cNvPr id="41" name="Text Box 14"/>
          <p:cNvSpPr txBox="1">
            <a:spLocks noChangeArrowheads="1"/>
          </p:cNvSpPr>
          <p:nvPr/>
        </p:nvSpPr>
        <p:spPr bwMode="auto">
          <a:xfrm>
            <a:off x="5000449" y="4116415"/>
            <a:ext cx="1212077" cy="2062103"/>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tint val="48627"/>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lgn="ctr" eaLnBrk="0" fontAlgn="auto" hangingPunct="0">
              <a:spcBef>
                <a:spcPts val="0"/>
              </a:spcBef>
              <a:spcAft>
                <a:spcPts val="0"/>
              </a:spcAft>
              <a:buSzPct val="60000"/>
              <a:defRPr/>
            </a:pPr>
            <a:r>
              <a:rPr lang="en-US" sz="3200" b="1" i="1" kern="0" dirty="0" err="1">
                <a:solidFill>
                  <a:srgbClr val="001D3A"/>
                </a:solidFill>
                <a:latin typeface="Times New Roman" panose="02020603050405020304" pitchFamily="18" charset="0"/>
                <a:cs typeface="Times New Roman" panose="02020603050405020304" pitchFamily="18" charset="0"/>
              </a:rPr>
              <a:t>Cần</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phải</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đổi</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mới</a:t>
            </a:r>
            <a:endParaRPr lang="en-US" sz="3200" b="1" i="1" kern="0" dirty="0">
              <a:solidFill>
                <a:srgbClr val="001D3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35054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4" name="Rectangle 3"/>
          <p:cNvSpPr/>
          <p:nvPr/>
        </p:nvSpPr>
        <p:spPr>
          <a:xfrm>
            <a:off x="231051" y="687865"/>
            <a:ext cx="8540657" cy="1862048"/>
          </a:xfrm>
          <a:prstGeom prst="rect">
            <a:avLst/>
          </a:prstGeom>
        </p:spPr>
        <p:txBody>
          <a:bodyPr wrap="square">
            <a:spAutoFit/>
          </a:bodyPr>
          <a:lstStyle/>
          <a:p>
            <a:pPr algn="just">
              <a:lnSpc>
                <a:spcPct val="115000"/>
              </a:lnSpc>
            </a:pP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ý:</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Say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sưa</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ngây</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ngất</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nồng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nàn</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Hải</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trỗi</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dậy</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khát</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mãnh</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liệt</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b="1" i="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22491" y="2125182"/>
            <a:ext cx="3726995" cy="830997"/>
          </a:xfrm>
          <a:prstGeom prst="rect">
            <a:avLst/>
          </a:prstGeom>
        </p:spPr>
        <p:txBody>
          <a:bodyPr wrap="square">
            <a:spAutoFit/>
          </a:bodyPr>
          <a:lstStyle/>
          <a:p>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u="sng" dirty="0">
              <a:solidFill>
                <a:srgbClr val="FF0000"/>
              </a:solidFill>
              <a:effectLst>
                <a:outerShdw blurRad="38100" dist="38100" dir="2700000" algn="tl">
                  <a:srgbClr val="000000">
                    <a:alpha val="43137"/>
                  </a:srgbClr>
                </a:outerShdw>
              </a:effectLst>
            </a:endParaRPr>
          </a:p>
        </p:txBody>
      </p:sp>
      <p:grpSp>
        <p:nvGrpSpPr>
          <p:cNvPr id="9" name="Group 8"/>
          <p:cNvGrpSpPr>
            <a:grpSpLocks/>
          </p:cNvGrpSpPr>
          <p:nvPr/>
        </p:nvGrpSpPr>
        <p:grpSpPr bwMode="auto">
          <a:xfrm>
            <a:off x="2268858" y="2813045"/>
            <a:ext cx="5183503" cy="3894478"/>
            <a:chOff x="4583875" y="857232"/>
            <a:chExt cx="3917215" cy="1571636"/>
          </a:xfrm>
        </p:grpSpPr>
        <p:grpSp>
          <p:nvGrpSpPr>
            <p:cNvPr id="10" name="Группа 211"/>
            <p:cNvGrpSpPr/>
            <p:nvPr/>
          </p:nvGrpSpPr>
          <p:grpSpPr>
            <a:xfrm>
              <a:off x="4583875" y="857232"/>
              <a:ext cx="3917215" cy="1571636"/>
              <a:chOff x="642910" y="4000503"/>
              <a:chExt cx="2224648" cy="1571636"/>
            </a:xfrm>
            <a:effectLst>
              <a:outerShdw blurRad="50800" dist="38100" dir="2700000" algn="tl" rotWithShape="0">
                <a:prstClr val="black">
                  <a:alpha val="40000"/>
                </a:prstClr>
              </a:outerShdw>
            </a:effectLst>
          </p:grpSpPr>
          <p:sp>
            <p:nvSpPr>
              <p:cNvPr id="13" name="Скругленный прямоугольник 212"/>
              <p:cNvSpPr/>
              <p:nvPr/>
            </p:nvSpPr>
            <p:spPr>
              <a:xfrm>
                <a:off x="642910" y="4000504"/>
                <a:ext cx="2214578" cy="1571635"/>
              </a:xfrm>
              <a:prstGeom prst="roundRect">
                <a:avLst>
                  <a:gd name="adj" fmla="val 4189"/>
                </a:avLst>
              </a:prstGeom>
              <a:solidFill>
                <a:sysClr val="window" lastClr="FFFFFF"/>
              </a:solidFill>
              <a:ln w="6350" cap="flat" cmpd="sng" algn="ctr">
                <a:solidFill>
                  <a:sysClr val="window" lastClr="FFFFFF">
                    <a:lumMod val="85000"/>
                  </a:sysClr>
                </a:solidFill>
                <a:prstDash val="solid"/>
              </a:ln>
              <a:effectLst/>
            </p:spPr>
            <p:txBody>
              <a:bodyPr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spcBef>
                    <a:spcPts val="0"/>
                  </a:spcBef>
                  <a:spcAft>
                    <a:spcPts val="0"/>
                  </a:spcAft>
                  <a:defRPr/>
                </a:pPr>
                <a:endParaRPr lang="ru-RU" kern="0">
                  <a:solidFill>
                    <a:prstClr val="white"/>
                  </a:solidFill>
                  <a:latin typeface="Arial" pitchFamily="34" charset="0"/>
                  <a:cs typeface="Arial" pitchFamily="34" charset="0"/>
                </a:endParaRPr>
              </a:p>
            </p:txBody>
          </p:sp>
          <p:sp>
            <p:nvSpPr>
              <p:cNvPr id="14" name="Скругленный прямоугольник 213"/>
              <p:cNvSpPr/>
              <p:nvPr/>
            </p:nvSpPr>
            <p:spPr>
              <a:xfrm>
                <a:off x="642910" y="4000503"/>
                <a:ext cx="2224648" cy="350490"/>
              </a:xfrm>
              <a:prstGeom prst="roundRect">
                <a:avLst>
                  <a:gd name="adj" fmla="val 15230"/>
                </a:avLst>
              </a:prstGeom>
              <a:gradFill rotWithShape="1">
                <a:gsLst>
                  <a:gs pos="0">
                    <a:srgbClr val="127D12"/>
                  </a:gs>
                  <a:gs pos="100000">
                    <a:srgbClr val="28D728"/>
                  </a:gs>
                </a:gsLst>
                <a:lin ang="2700000" scaled="1"/>
              </a:gradFill>
              <a:ln w="9525" cap="flat" cmpd="sng" algn="ctr">
                <a:noFill/>
                <a:prstDash val="solid"/>
              </a:ln>
              <a:effectLst>
                <a:outerShdw blurRad="40000" dist="20000" dir="5400000" rotWithShape="0">
                  <a:srgbClr val="000000">
                    <a:alpha val="38000"/>
                  </a:srgbClr>
                </a:outerShdw>
              </a:effectLst>
            </p:spPr>
            <p:txBody>
              <a:bodyPr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spcBef>
                    <a:spcPts val="0"/>
                  </a:spcBef>
                  <a:spcAft>
                    <a:spcPts val="0"/>
                  </a:spcAft>
                  <a:defRPr/>
                </a:pPr>
                <a:endParaRPr lang="ru-RU" kern="0">
                  <a:solidFill>
                    <a:prstClr val="black"/>
                  </a:solidFill>
                  <a:latin typeface="Arial" pitchFamily="34" charset="0"/>
                  <a:cs typeface="Arial" pitchFamily="34" charset="0"/>
                </a:endParaRPr>
              </a:p>
            </p:txBody>
          </p:sp>
        </p:grpSp>
        <p:sp>
          <p:nvSpPr>
            <p:cNvPr id="11" name="TextBox 44"/>
            <p:cNvSpPr txBox="1">
              <a:spLocks noChangeArrowheads="1"/>
            </p:cNvSpPr>
            <p:nvPr/>
          </p:nvSpPr>
          <p:spPr bwMode="auto">
            <a:xfrm>
              <a:off x="4710693" y="874654"/>
              <a:ext cx="3772666" cy="41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Căn</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cứ</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vào</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khổ</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thơ</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biết</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thơ</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Thanh</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Hải</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ước</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nguyện</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điều</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gì</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ru-RU" b="1" kern="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5" name="Group 46"/>
          <p:cNvGrpSpPr>
            <a:grpSpLocks/>
          </p:cNvGrpSpPr>
          <p:nvPr/>
        </p:nvGrpSpPr>
        <p:grpSpPr bwMode="auto">
          <a:xfrm>
            <a:off x="3433344" y="3814043"/>
            <a:ext cx="3806008" cy="623118"/>
            <a:chOff x="1296" y="1824"/>
            <a:chExt cx="2976" cy="432"/>
          </a:xfrm>
        </p:grpSpPr>
        <p:sp>
          <p:nvSpPr>
            <p:cNvPr id="16" name="AutoShape 47"/>
            <p:cNvSpPr>
              <a:spLocks noChangeArrowheads="1"/>
            </p:cNvSpPr>
            <p:nvPr/>
          </p:nvSpPr>
          <p:spPr bwMode="gray">
            <a:xfrm>
              <a:off x="1536" y="189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a:p>
          </p:txBody>
        </p:sp>
        <p:sp>
          <p:nvSpPr>
            <p:cNvPr id="17" name="AutoShape 48"/>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a:p>
          </p:txBody>
        </p:sp>
        <p:sp>
          <p:nvSpPr>
            <p:cNvPr id="18" name="Text Box 49"/>
            <p:cNvSpPr txBox="1">
              <a:spLocks noChangeArrowheads="1"/>
            </p:cNvSpPr>
            <p:nvPr/>
          </p:nvSpPr>
          <p:spPr bwMode="gray">
            <a:xfrm>
              <a:off x="1680" y="1934"/>
              <a:ext cx="2160"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000" b="1" dirty="0" smtClean="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a:t>
              </a:r>
              <a:r>
                <a:rPr lang="en-US" sz="2000" b="1" dirty="0" err="1" smtClean="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chim</a:t>
              </a:r>
              <a:r>
                <a:rPr lang="en-US" sz="2000" b="1" dirty="0" smtClean="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hót</a:t>
              </a:r>
              <a:endPar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Text Box 50"/>
            <p:cNvSpPr txBox="1">
              <a:spLocks noChangeArrowheads="1"/>
            </p:cNvSpPr>
            <p:nvPr/>
          </p:nvSpPr>
          <p:spPr bwMode="gray">
            <a:xfrm>
              <a:off x="1336" y="1886"/>
              <a:ext cx="339" cy="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400" dirty="0" smtClean="0">
                  <a:solidFill>
                    <a:schemeClr val="bg1"/>
                  </a:solidFill>
                </a:rPr>
                <a:t>-&gt;</a:t>
              </a:r>
              <a:endParaRPr lang="en-US" sz="2400" dirty="0">
                <a:solidFill>
                  <a:schemeClr val="bg1"/>
                </a:solidFill>
              </a:endParaRPr>
            </a:p>
          </p:txBody>
        </p:sp>
      </p:grpSp>
      <p:grpSp>
        <p:nvGrpSpPr>
          <p:cNvPr id="20" name="Group 66"/>
          <p:cNvGrpSpPr>
            <a:grpSpLocks/>
          </p:cNvGrpSpPr>
          <p:nvPr/>
        </p:nvGrpSpPr>
        <p:grpSpPr bwMode="auto">
          <a:xfrm>
            <a:off x="3433344" y="4499838"/>
            <a:ext cx="3806008" cy="623118"/>
            <a:chOff x="1296" y="1824"/>
            <a:chExt cx="2976" cy="432"/>
          </a:xfrm>
        </p:grpSpPr>
        <p:sp>
          <p:nvSpPr>
            <p:cNvPr id="21" name="AutoShape 67"/>
            <p:cNvSpPr>
              <a:spLocks noChangeArrowheads="1"/>
            </p:cNvSpPr>
            <p:nvPr/>
          </p:nvSpPr>
          <p:spPr bwMode="gray">
            <a:xfrm>
              <a:off x="1536" y="1899"/>
              <a:ext cx="2736" cy="288"/>
            </a:xfrm>
            <a:prstGeom prst="roundRect">
              <a:avLst>
                <a:gd name="adj" fmla="val 16667"/>
              </a:avLst>
            </a:prstGeom>
            <a:gradFill rotWithShape="1">
              <a:gsLst>
                <a:gs pos="0">
                  <a:schemeClr val="accent1">
                    <a:gamma/>
                    <a:tint val="21176"/>
                    <a:invGamma/>
                  </a:schemeClr>
                </a:gs>
                <a:gs pos="100000">
                  <a:schemeClr val="accent1"/>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a:p>
          </p:txBody>
        </p:sp>
        <p:sp>
          <p:nvSpPr>
            <p:cNvPr id="22" name="AutoShape 68"/>
            <p:cNvSpPr>
              <a:spLocks noChangeArrowheads="1"/>
            </p:cNvSpPr>
            <p:nvPr/>
          </p:nvSpPr>
          <p:spPr bwMode="gray">
            <a:xfrm>
              <a:off x="1296" y="1824"/>
              <a:ext cx="432"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a:p>
          </p:txBody>
        </p:sp>
        <p:sp>
          <p:nvSpPr>
            <p:cNvPr id="23" name="Text Box 69"/>
            <p:cNvSpPr txBox="1">
              <a:spLocks noChangeArrowheads="1"/>
            </p:cNvSpPr>
            <p:nvPr/>
          </p:nvSpPr>
          <p:spPr bwMode="gray">
            <a:xfrm>
              <a:off x="1680" y="1934"/>
              <a:ext cx="2160"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nhành</a:t>
              </a:r>
              <a:r>
                <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hoa</a:t>
              </a:r>
              <a:endPar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Text Box 70"/>
            <p:cNvSpPr txBox="1">
              <a:spLocks noChangeArrowheads="1"/>
            </p:cNvSpPr>
            <p:nvPr/>
          </p:nvSpPr>
          <p:spPr bwMode="gray">
            <a:xfrm>
              <a:off x="1336" y="1886"/>
              <a:ext cx="339" cy="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400" dirty="0" smtClean="0">
                  <a:solidFill>
                    <a:schemeClr val="bg1"/>
                  </a:solidFill>
                </a:rPr>
                <a:t>-&gt;</a:t>
              </a:r>
              <a:endParaRPr lang="en-US" sz="2400" dirty="0">
                <a:solidFill>
                  <a:schemeClr val="bg1"/>
                </a:solidFill>
              </a:endParaRPr>
            </a:p>
          </p:txBody>
        </p:sp>
      </p:grpSp>
      <p:grpSp>
        <p:nvGrpSpPr>
          <p:cNvPr id="25" name="Group 71"/>
          <p:cNvGrpSpPr>
            <a:grpSpLocks/>
          </p:cNvGrpSpPr>
          <p:nvPr/>
        </p:nvGrpSpPr>
        <p:grpSpPr bwMode="auto">
          <a:xfrm>
            <a:off x="3433344" y="5203563"/>
            <a:ext cx="3806008" cy="623118"/>
            <a:chOff x="1296" y="1824"/>
            <a:chExt cx="2976" cy="432"/>
          </a:xfrm>
        </p:grpSpPr>
        <p:sp>
          <p:nvSpPr>
            <p:cNvPr id="26" name="AutoShape 72"/>
            <p:cNvSpPr>
              <a:spLocks noChangeArrowheads="1"/>
            </p:cNvSpPr>
            <p:nvPr/>
          </p:nvSpPr>
          <p:spPr bwMode="gray">
            <a:xfrm>
              <a:off x="1536" y="1899"/>
              <a:ext cx="2736" cy="288"/>
            </a:xfrm>
            <a:prstGeom prst="roundRect">
              <a:avLst>
                <a:gd name="adj" fmla="val 16667"/>
              </a:avLst>
            </a:prstGeom>
            <a:gradFill rotWithShape="1">
              <a:gsLst>
                <a:gs pos="0">
                  <a:schemeClr val="tx2">
                    <a:gamma/>
                    <a:tint val="21176"/>
                    <a:invGamma/>
                  </a:schemeClr>
                </a:gs>
                <a:gs pos="100000">
                  <a:schemeClr val="tx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a:p>
          </p:txBody>
        </p:sp>
        <p:sp>
          <p:nvSpPr>
            <p:cNvPr id="27" name="AutoShape 73"/>
            <p:cNvSpPr>
              <a:spLocks noChangeArrowheads="1"/>
            </p:cNvSpPr>
            <p:nvPr/>
          </p:nvSpPr>
          <p:spPr bwMode="gray">
            <a:xfrm>
              <a:off x="1296" y="1824"/>
              <a:ext cx="432" cy="432"/>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a:p>
          </p:txBody>
        </p:sp>
        <p:sp>
          <p:nvSpPr>
            <p:cNvPr id="28" name="Text Box 74"/>
            <p:cNvSpPr txBox="1">
              <a:spLocks noChangeArrowheads="1"/>
            </p:cNvSpPr>
            <p:nvPr/>
          </p:nvSpPr>
          <p:spPr bwMode="gray">
            <a:xfrm>
              <a:off x="1680" y="1934"/>
              <a:ext cx="2160"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Nốt</a:t>
              </a:r>
              <a:r>
                <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trầm</a:t>
              </a:r>
              <a:r>
                <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xao</a:t>
              </a:r>
              <a:r>
                <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xuyến</a:t>
              </a:r>
              <a:endPar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9" name="Text Box 75"/>
            <p:cNvSpPr txBox="1">
              <a:spLocks noChangeArrowheads="1"/>
            </p:cNvSpPr>
            <p:nvPr/>
          </p:nvSpPr>
          <p:spPr bwMode="gray">
            <a:xfrm>
              <a:off x="1336" y="1886"/>
              <a:ext cx="339" cy="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400" dirty="0" smtClean="0">
                  <a:solidFill>
                    <a:schemeClr val="bg1"/>
                  </a:solidFill>
                </a:rPr>
                <a:t>-&gt;</a:t>
              </a:r>
              <a:endParaRPr lang="en-US" sz="2400" dirty="0">
                <a:solidFill>
                  <a:schemeClr val="bg1"/>
                </a:solidFill>
              </a:endParaRPr>
            </a:p>
          </p:txBody>
        </p:sp>
      </p:grpSp>
      <p:grpSp>
        <p:nvGrpSpPr>
          <p:cNvPr id="30" name="Group 76"/>
          <p:cNvGrpSpPr>
            <a:grpSpLocks/>
          </p:cNvGrpSpPr>
          <p:nvPr/>
        </p:nvGrpSpPr>
        <p:grpSpPr bwMode="auto">
          <a:xfrm>
            <a:off x="3433344" y="5893841"/>
            <a:ext cx="3806008" cy="623118"/>
            <a:chOff x="1296" y="1824"/>
            <a:chExt cx="2976" cy="432"/>
          </a:xfrm>
        </p:grpSpPr>
        <p:sp>
          <p:nvSpPr>
            <p:cNvPr id="31" name="AutoShape 77"/>
            <p:cNvSpPr>
              <a:spLocks noChangeArrowheads="1"/>
            </p:cNvSpPr>
            <p:nvPr/>
          </p:nvSpPr>
          <p:spPr bwMode="gray">
            <a:xfrm>
              <a:off x="1536" y="1899"/>
              <a:ext cx="2736" cy="288"/>
            </a:xfrm>
            <a:prstGeom prst="roundRect">
              <a:avLst>
                <a:gd name="adj" fmla="val 16667"/>
              </a:avLst>
            </a:prstGeom>
            <a:gradFill rotWithShape="1">
              <a:gsLst>
                <a:gs pos="0">
                  <a:schemeClr val="folHlink">
                    <a:gamma/>
                    <a:tint val="21176"/>
                    <a:invGamma/>
                    <a:lumMod val="95000"/>
                  </a:schemeClr>
                </a:gs>
                <a:gs pos="100000">
                  <a:schemeClr val="folHlink"/>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a:p>
          </p:txBody>
        </p:sp>
        <p:sp>
          <p:nvSpPr>
            <p:cNvPr id="32" name="AutoShape 78"/>
            <p:cNvSpPr>
              <a:spLocks noChangeArrowheads="1"/>
            </p:cNvSpPr>
            <p:nvPr/>
          </p:nvSpPr>
          <p:spPr bwMode="gray">
            <a:xfrm>
              <a:off x="1296" y="1824"/>
              <a:ext cx="432" cy="432"/>
            </a:xfrm>
            <a:prstGeom prst="diamond">
              <a:avLst/>
            </a:prstGeom>
            <a:solidFill>
              <a:schemeClr val="tx1">
                <a:lumMod val="60000"/>
                <a:lumOff val="40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a:p>
          </p:txBody>
        </p:sp>
        <p:sp>
          <p:nvSpPr>
            <p:cNvPr id="33" name="Text Box 79"/>
            <p:cNvSpPr txBox="1">
              <a:spLocks noChangeArrowheads="1"/>
            </p:cNvSpPr>
            <p:nvPr/>
          </p:nvSpPr>
          <p:spPr bwMode="gray">
            <a:xfrm>
              <a:off x="1680" y="1934"/>
              <a:ext cx="2160"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Mùa</a:t>
              </a:r>
              <a:r>
                <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xuân</a:t>
              </a:r>
              <a:r>
                <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nho</a:t>
              </a:r>
              <a:r>
                <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nhỏ</a:t>
              </a:r>
              <a:endPar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4" name="Text Box 80"/>
            <p:cNvSpPr txBox="1">
              <a:spLocks noChangeArrowheads="1"/>
            </p:cNvSpPr>
            <p:nvPr/>
          </p:nvSpPr>
          <p:spPr bwMode="gray">
            <a:xfrm>
              <a:off x="1336" y="1886"/>
              <a:ext cx="339" cy="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400" dirty="0" smtClean="0">
                  <a:solidFill>
                    <a:schemeClr val="bg1"/>
                  </a:solidFill>
                </a:rPr>
                <a:t>-&gt;</a:t>
              </a:r>
              <a:endParaRPr lang="en-US" sz="2400" dirty="0">
                <a:solidFill>
                  <a:schemeClr val="bg1"/>
                </a:solidFill>
              </a:endParaRPr>
            </a:p>
          </p:txBody>
        </p:sp>
      </p:grpSp>
      <p:sp>
        <p:nvSpPr>
          <p:cNvPr id="6" name="Rounded Rectangle 5"/>
          <p:cNvSpPr/>
          <p:nvPr/>
        </p:nvSpPr>
        <p:spPr>
          <a:xfrm>
            <a:off x="2573383" y="3903473"/>
            <a:ext cx="783770" cy="261348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a:t>
            </a:r>
          </a:p>
          <a:p>
            <a:pPr algn="ctr"/>
            <a:r>
              <a:rPr lang="en-US" sz="28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08003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8" name="Rectangle 7"/>
          <p:cNvSpPr/>
          <p:nvPr/>
        </p:nvSpPr>
        <p:spPr>
          <a:xfrm>
            <a:off x="309427" y="692797"/>
            <a:ext cx="3726995" cy="830997"/>
          </a:xfrm>
          <a:prstGeom prst="rect">
            <a:avLst/>
          </a:prstGeom>
        </p:spPr>
        <p:txBody>
          <a:bodyPr wrap="square">
            <a:spAutoFit/>
          </a:bodyPr>
          <a:lstStyle/>
          <a:p>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u="sng" dirty="0">
              <a:solidFill>
                <a:srgbClr val="FF0000"/>
              </a:solidFill>
              <a:effectLst>
                <a:outerShdw blurRad="38100" dist="38100" dir="2700000" algn="tl">
                  <a:srgbClr val="000000">
                    <a:alpha val="43137"/>
                  </a:srgbClr>
                </a:outerShdw>
              </a:effectLst>
            </a:endParaRPr>
          </a:p>
        </p:txBody>
      </p:sp>
      <p:sp>
        <p:nvSpPr>
          <p:cNvPr id="2" name="Rectangle 1"/>
          <p:cNvSpPr/>
          <p:nvPr/>
        </p:nvSpPr>
        <p:spPr>
          <a:xfrm>
            <a:off x="888273" y="1380660"/>
            <a:ext cx="7471954" cy="1200329"/>
          </a:xfrm>
          <a:prstGeom prst="rect">
            <a:avLst/>
          </a:prstGeom>
        </p:spPr>
        <p:txBody>
          <a:bodyPr wrap="square">
            <a:spAutoFit/>
          </a:bodyPr>
          <a:lstStyle/>
          <a:p>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Thanh</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Hải</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thật</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nhiều</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điều</a:t>
            </a:r>
            <a:r>
              <a:rPr lang="en-US"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a:t>
            </a:r>
            <a:r>
              <a:rPr lang="en-US"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nhỉ</a:t>
            </a:r>
            <a:r>
              <a:rPr lang="en-US"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còn</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trong</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cuộc</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mình</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điều</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gì</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không</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dirty="0">
              <a:solidFill>
                <a:srgbClr val="002060"/>
              </a:solidFill>
              <a:effectLst>
                <a:outerShdw blurRad="38100" dist="38100" dir="2700000" algn="tl">
                  <a:srgbClr val="000000">
                    <a:alpha val="43137"/>
                  </a:srgbClr>
                </a:outerShdw>
              </a:effectLst>
            </a:endParaRPr>
          </a:p>
        </p:txBody>
      </p:sp>
      <p:sp>
        <p:nvSpPr>
          <p:cNvPr id="3" name="Cloud Callout 2"/>
          <p:cNvSpPr/>
          <p:nvPr/>
        </p:nvSpPr>
        <p:spPr>
          <a:xfrm>
            <a:off x="1600200" y="2490651"/>
            <a:ext cx="6518366" cy="2211978"/>
          </a:xfrm>
          <a:prstGeom prst="cloudCallout">
            <a:avLst>
              <a:gd name="adj1" fmla="val -44362"/>
              <a:gd name="adj2" fmla="val -5843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416629" y="3044948"/>
            <a:ext cx="5329646" cy="1569660"/>
          </a:xfrm>
          <a:prstGeom prst="rect">
            <a:avLst/>
          </a:prstGeom>
        </p:spPr>
        <p:txBody>
          <a:bodyPr wrap="square">
            <a:spAutoFit/>
          </a:bodyPr>
          <a:lstStyle/>
          <a:p>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mong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sau</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này</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bác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sĩ</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giỏi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đẩy</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lùi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căn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bệnh</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ung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thư</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trả</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lại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tiếng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cười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hạnh</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phúc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cho</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bệnh</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nhân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sẽ</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kĩ</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sư</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giỏi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endParaRPr lang="en-US" sz="2400" b="1" dirty="0">
              <a:solidFill>
                <a:srgbClr val="FFFF00"/>
              </a:solidFill>
              <a:effectLst>
                <a:outerShdw blurRad="38100" dist="38100" dir="2700000" algn="tl">
                  <a:srgbClr val="000000">
                    <a:alpha val="43137"/>
                  </a:srgbClr>
                </a:outerShdw>
              </a:effectLst>
            </a:endParaRPr>
          </a:p>
        </p:txBody>
      </p:sp>
      <p:sp>
        <p:nvSpPr>
          <p:cNvPr id="12" name="Rectangle 11"/>
          <p:cNvSpPr/>
          <p:nvPr/>
        </p:nvSpPr>
        <p:spPr>
          <a:xfrm>
            <a:off x="770708" y="4870685"/>
            <a:ext cx="8001000" cy="2000548"/>
          </a:xfrm>
          <a:prstGeom prst="rect">
            <a:avLst/>
          </a:prstGeom>
        </p:spPr>
        <p:txBody>
          <a:bodyPr wrap="square">
            <a:spAutoFit/>
          </a:bodyPr>
          <a:lstStyle/>
          <a:p>
            <a:pPr algn="just"/>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Bình</a:t>
            </a: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Ừ</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rất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tốt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mơ</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rất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thiết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thực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Cuộc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đời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không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ríu</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rít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những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mơ</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cuộc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đời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không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trọn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vẹn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Vì</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vậy</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cần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đẹp</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chân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chính</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đừng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quá</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rời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thực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tế</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Ứơc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mơ</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đẹp</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không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phải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gì</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quá</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vời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quá</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cao</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siêu</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439621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8" name="Rectangle 7"/>
          <p:cNvSpPr/>
          <p:nvPr/>
        </p:nvSpPr>
        <p:spPr>
          <a:xfrm>
            <a:off x="309427" y="692797"/>
            <a:ext cx="3726995" cy="830997"/>
          </a:xfrm>
          <a:prstGeom prst="rect">
            <a:avLst/>
          </a:prstGeom>
        </p:spPr>
        <p:txBody>
          <a:bodyPr wrap="square">
            <a:spAutoFit/>
          </a:bodyPr>
          <a:lstStyle/>
          <a:p>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u="sng" dirty="0">
              <a:solidFill>
                <a:srgbClr val="FF0000"/>
              </a:solidFill>
              <a:effectLst>
                <a:outerShdw blurRad="38100" dist="38100" dir="2700000" algn="tl">
                  <a:srgbClr val="000000">
                    <a:alpha val="43137"/>
                  </a:srgbClr>
                </a:outerShdw>
              </a:effectLst>
            </a:endParaRPr>
          </a:p>
        </p:txBody>
      </p:sp>
      <p:sp>
        <p:nvSpPr>
          <p:cNvPr id="4" name="Hexagon 3"/>
          <p:cNvSpPr/>
          <p:nvPr/>
        </p:nvSpPr>
        <p:spPr>
          <a:xfrm>
            <a:off x="3579223" y="583475"/>
            <a:ext cx="4376057" cy="1010195"/>
          </a:xfrm>
          <a:prstGeom prst="hexag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 LUẬN NHÓM</a:t>
            </a:r>
            <a:endPar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Oval Callout 8"/>
          <p:cNvSpPr/>
          <p:nvPr/>
        </p:nvSpPr>
        <p:spPr>
          <a:xfrm>
            <a:off x="862149" y="2145246"/>
            <a:ext cx="8216537" cy="3255372"/>
          </a:xfrm>
          <a:prstGeom prst="wedgeEllipseCallout">
            <a:avLst>
              <a:gd name="adj1" fmla="val -58772"/>
              <a:gd name="adj2" fmla="val 53442"/>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08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p:cNvSpPr/>
          <p:nvPr/>
        </p:nvSpPr>
        <p:spPr>
          <a:xfrm>
            <a:off x="1018902" y="2518081"/>
            <a:ext cx="7778933" cy="4764381"/>
          </a:xfrm>
          <a:prstGeom prst="rect">
            <a:avLst/>
          </a:prstGeom>
        </p:spPr>
        <p:txBody>
          <a:bodyPr wrap="square">
            <a:spAutoFit/>
          </a:bodyPr>
          <a:lstStyle/>
          <a:p>
            <a:pPr>
              <a:lnSpc>
                <a:spcPct val="115000"/>
              </a:lnSpc>
            </a:pPr>
            <a:r>
              <a:rPr lang="en-US" sz="22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nói</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về</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Thanh</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Hải</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này</a:t>
            </a:r>
            <a:r>
              <a:rPr lang="en-US" sz="22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pPr>
            <a:r>
              <a:rPr lang="en-US" sz="22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ý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cho</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rằng</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làm</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chim</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cành</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hoa</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nốt</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nhạc</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trầm</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quá</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pP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bình</a:t>
            </a:r>
            <a:r>
              <a:rPr lang="en-US" sz="22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đáng</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để</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cái</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gì</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lao</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kia</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pP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2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cũng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ý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cho</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rằng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đó</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Thanh</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Hải</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hợp</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lí</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pP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khát</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hòa</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dâng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hiến</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mãnh</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liệt</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cũng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pP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ý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thái</a:t>
            </a:r>
            <a:r>
              <a:rPr lang="en-US" sz="22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độ</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đáng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trân</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pPr>
            <a:r>
              <a:rPr lang="en-US" sz="22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Ý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thế</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nào</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5277994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8" name="Rectangle 7"/>
          <p:cNvSpPr/>
          <p:nvPr/>
        </p:nvSpPr>
        <p:spPr>
          <a:xfrm>
            <a:off x="309427" y="692797"/>
            <a:ext cx="3726995" cy="830997"/>
          </a:xfrm>
          <a:prstGeom prst="rect">
            <a:avLst/>
          </a:prstGeom>
        </p:spPr>
        <p:txBody>
          <a:bodyPr wrap="square">
            <a:spAutoFit/>
          </a:bodyPr>
          <a:lstStyle/>
          <a:p>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u="sng" dirty="0">
              <a:solidFill>
                <a:srgbClr val="FF0000"/>
              </a:solidFill>
              <a:effectLst>
                <a:outerShdw blurRad="38100" dist="38100" dir="2700000" algn="tl">
                  <a:srgbClr val="000000">
                    <a:alpha val="43137"/>
                  </a:srgbClr>
                </a:outerShdw>
              </a:effectLst>
            </a:endParaRPr>
          </a:p>
        </p:txBody>
      </p:sp>
      <p:sp>
        <p:nvSpPr>
          <p:cNvPr id="4" name="Hexagon 3"/>
          <p:cNvSpPr/>
          <p:nvPr/>
        </p:nvSpPr>
        <p:spPr>
          <a:xfrm>
            <a:off x="3579223" y="583475"/>
            <a:ext cx="4376057" cy="1010195"/>
          </a:xfrm>
          <a:prstGeom prst="hexag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 LUẬN NHÓM</a:t>
            </a:r>
            <a:endPar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91440" y="1706496"/>
            <a:ext cx="8980715" cy="6534096"/>
          </a:xfrm>
          <a:prstGeom prst="rect">
            <a:avLst/>
          </a:prstGeom>
        </p:spPr>
        <p:txBody>
          <a:bodyPr wrap="square">
            <a:spAutoFit/>
          </a:bodyPr>
          <a:lstStyle/>
          <a:p>
            <a:pPr algn="just">
              <a:lnSpc>
                <a:spcPct val="115000"/>
              </a:lnSpc>
            </a:pPr>
            <a:r>
              <a:rPr lang="en-US" sz="28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1:</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thứ</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thứ</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bởi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rằng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cành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hoa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nốt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nhạc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trầm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nhỏ</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đang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Mặt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Hải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hòa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Hải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nhỏ</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nhoi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tầm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khát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hòa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nhỏ</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chung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Hải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khát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điệp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điệp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dù</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khát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hiến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dâng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mãnh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liệt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chấp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dù</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20” hay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tóc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bạc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Hoán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20”,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tóc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bạc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bật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khát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hiến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mãnh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liệt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hiến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dâng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trọn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ràng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thái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đáng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75771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8" name="Rectangle 7"/>
          <p:cNvSpPr/>
          <p:nvPr/>
        </p:nvSpPr>
        <p:spPr>
          <a:xfrm>
            <a:off x="309427" y="692797"/>
            <a:ext cx="3726995" cy="830997"/>
          </a:xfrm>
          <a:prstGeom prst="rect">
            <a:avLst/>
          </a:prstGeom>
        </p:spPr>
        <p:txBody>
          <a:bodyPr wrap="square">
            <a:spAutoFit/>
          </a:bodyPr>
          <a:lstStyle/>
          <a:p>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u="sng" dirty="0">
              <a:solidFill>
                <a:srgbClr val="FF0000"/>
              </a:solidFill>
              <a:effectLst>
                <a:outerShdw blurRad="38100" dist="38100" dir="2700000" algn="tl">
                  <a:srgbClr val="000000">
                    <a:alpha val="43137"/>
                  </a:srgbClr>
                </a:outerShdw>
              </a:effectLst>
            </a:endParaRPr>
          </a:p>
        </p:txBody>
      </p:sp>
      <p:sp>
        <p:nvSpPr>
          <p:cNvPr id="4" name="Hexagon 3"/>
          <p:cNvSpPr/>
          <p:nvPr/>
        </p:nvSpPr>
        <p:spPr>
          <a:xfrm>
            <a:off x="3579223" y="583475"/>
            <a:ext cx="4376057" cy="1010195"/>
          </a:xfrm>
          <a:prstGeom prst="hexag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 LUẬN NHÓM</a:t>
            </a:r>
            <a:endPar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117566" y="1953125"/>
            <a:ext cx="8908868" cy="4955203"/>
          </a:xfrm>
          <a:prstGeom prst="rect">
            <a:avLst/>
          </a:prstGeom>
        </p:spPr>
        <p:txBody>
          <a:bodyPr wrap="square">
            <a:spAutoFit/>
          </a:bodyPr>
          <a:lstStyle/>
          <a:p>
            <a:pPr algn="just"/>
            <a:r>
              <a:rPr lang="en-US" sz="28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Nhóm</a:t>
            </a:r>
            <a:r>
              <a:rPr 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2:</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Nhóm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1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trả</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hay</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nhận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sâu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sắc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theo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ở ý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kiến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thứ</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vẫn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ý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đúng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phải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thật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lớn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lao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kia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Đôi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mình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phải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vậy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để</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mình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mục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đích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phấn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đấu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để</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rồi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mình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thể</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vượt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qua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được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giới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hạn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bản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thái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độ</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tích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cực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cần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bổ</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sung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thêm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ý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trong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trả</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nhóm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bạn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nữa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thái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độ</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đáng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trọng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ở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đây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còn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thái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độ</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khiêm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nhường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lặng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lẽ</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dâng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hay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cũng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chỉ</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nhỏ</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thôi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hoặc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chỉ</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nốt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trầm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trong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bản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nhạc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muôn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ngàn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nốt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vút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cao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bay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bổng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hay ở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chỗ</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khiêm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nhường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không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nhỏ</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bé</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lãng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quên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phải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sức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xao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xuyến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mới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được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nghĩa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phải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ý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nghĩa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mới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chịu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Theo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cũng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khát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vọng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mãnh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liệt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rồi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dirty="0">
              <a:effectLst>
                <a:outerShdw blurRad="38100" dist="38100" dir="2700000" algn="tl">
                  <a:srgbClr val="000000">
                    <a:alpha val="43137"/>
                  </a:srgbClr>
                </a:outerShdw>
              </a:effectLst>
            </a:endParaRPr>
          </a:p>
        </p:txBody>
      </p:sp>
      <p:sp>
        <p:nvSpPr>
          <p:cNvPr id="6" name="Rectangle 5"/>
          <p:cNvSpPr/>
          <p:nvPr/>
        </p:nvSpPr>
        <p:spPr>
          <a:xfrm>
            <a:off x="182881" y="5500233"/>
            <a:ext cx="8843553" cy="1012585"/>
          </a:xfrm>
          <a:prstGeom prst="rect">
            <a:avLst/>
          </a:prstGeom>
        </p:spPr>
        <p:txBody>
          <a:bodyPr wrap="square">
            <a:spAutoFit/>
          </a:bodyPr>
          <a:lstStyle/>
          <a:p>
            <a:pPr algn="just">
              <a:lnSpc>
                <a:spcPct val="115000"/>
              </a:lnSpc>
            </a:pPr>
            <a:r>
              <a:rPr lang="en-US" sz="28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3:</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đủ</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tốt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toàn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93531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8" name="Rectangle 7"/>
          <p:cNvSpPr/>
          <p:nvPr/>
        </p:nvSpPr>
        <p:spPr>
          <a:xfrm>
            <a:off x="309427" y="692797"/>
            <a:ext cx="3726995" cy="830997"/>
          </a:xfrm>
          <a:prstGeom prst="rect">
            <a:avLst/>
          </a:prstGeom>
        </p:spPr>
        <p:txBody>
          <a:bodyPr wrap="square">
            <a:spAutoFit/>
          </a:bodyPr>
          <a:lstStyle/>
          <a:p>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u="sng" dirty="0">
              <a:solidFill>
                <a:srgbClr val="FF0000"/>
              </a:solidFill>
              <a:effectLst>
                <a:outerShdw blurRad="38100" dist="38100" dir="2700000" algn="tl">
                  <a:srgbClr val="000000">
                    <a:alpha val="43137"/>
                  </a:srgbClr>
                </a:outerShdw>
              </a:effectLst>
            </a:endParaRPr>
          </a:p>
        </p:txBody>
      </p:sp>
      <p:sp>
        <p:nvSpPr>
          <p:cNvPr id="4" name="Hexagon 3"/>
          <p:cNvSpPr/>
          <p:nvPr/>
        </p:nvSpPr>
        <p:spPr>
          <a:xfrm>
            <a:off x="3579223" y="583475"/>
            <a:ext cx="4376057" cy="1010195"/>
          </a:xfrm>
          <a:prstGeom prst="hexag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 LUẬN NHÓM</a:t>
            </a:r>
            <a:endPar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197168" y="1847257"/>
            <a:ext cx="8749664" cy="2000548"/>
          </a:xfrm>
          <a:prstGeom prst="rect">
            <a:avLst/>
          </a:prstGeom>
        </p:spPr>
        <p:txBody>
          <a:bodyPr wrap="square">
            <a:spAutoFit/>
          </a:bodyPr>
          <a:lstStyle/>
          <a:p>
            <a:r>
              <a:rPr lang="en-US" sz="28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Nhóm</a:t>
            </a:r>
            <a:r>
              <a:rPr lang="en-US" sz="28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4:</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Theo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nhóm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con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chim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hót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hoa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không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chỉ</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thể</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hiện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khát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vọng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hòa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nhập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còn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ý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thức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hiến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tác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giả.Ta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hiến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cuộc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lẽ</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nhiên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quy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luật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yếu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con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chim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hót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vui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đóa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hoa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tỏa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hương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sắc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dirty="0">
              <a:effectLst>
                <a:outerShdw blurRad="38100" dist="38100" dir="2700000" algn="tl">
                  <a:srgbClr val="000000">
                    <a:alpha val="43137"/>
                  </a:srgbClr>
                </a:outerShdw>
              </a:effectLst>
            </a:endParaRPr>
          </a:p>
        </p:txBody>
      </p:sp>
      <p:sp>
        <p:nvSpPr>
          <p:cNvPr id="7" name="Rectangle 6"/>
          <p:cNvSpPr/>
          <p:nvPr/>
        </p:nvSpPr>
        <p:spPr>
          <a:xfrm>
            <a:off x="231052" y="3732061"/>
            <a:ext cx="8645160" cy="1631216"/>
          </a:xfrm>
          <a:prstGeom prst="rect">
            <a:avLst/>
          </a:prstGeom>
        </p:spPr>
        <p:txBody>
          <a:bodyPr wrap="square">
            <a:spAutoFit/>
          </a:bodyPr>
          <a:lstStyle/>
          <a:p>
            <a:r>
              <a:rPr lang="en-US" sz="2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Bình</a:t>
            </a: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Đúng</a:t>
            </a:r>
            <a:r>
              <a:rPr lang="en-US" sz="2400" b="1" i="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vậy</a:t>
            </a:r>
            <a:r>
              <a:rPr lang="en-US" sz="2400" b="1" i="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a:t>
            </a:r>
            <a:r>
              <a:rPr lang="en-US" sz="2400" b="1" i="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ạ</a:t>
            </a:r>
            <a:r>
              <a:rPr lang="en-US" sz="2400" b="1" i="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trong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cuộc</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đời</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này</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hãy</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cống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hiến</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hết</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mình</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xem</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đó</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lẽ</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tự</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nhiên</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con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chim</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phải</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hót</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chiếc</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lá</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phải</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xanh</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Lẽ</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nào</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vay</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mà</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không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trả</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cho</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đâu</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chỉ</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nhận</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riêng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mình</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i="1" dirty="0">
              <a:solidFill>
                <a:srgbClr val="002060"/>
              </a:solidFill>
              <a:effectLst>
                <a:outerShdw blurRad="38100" dist="38100" dir="2700000" algn="tl">
                  <a:srgbClr val="000000">
                    <a:alpha val="43137"/>
                  </a:srgbClr>
                </a:outerShdw>
              </a:effectLst>
            </a:endParaRPr>
          </a:p>
        </p:txBody>
      </p:sp>
      <p:sp>
        <p:nvSpPr>
          <p:cNvPr id="9" name="Rectangle 8"/>
          <p:cNvSpPr/>
          <p:nvPr/>
        </p:nvSpPr>
        <p:spPr>
          <a:xfrm>
            <a:off x="309428" y="5158671"/>
            <a:ext cx="4105818" cy="1938992"/>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Qua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phần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phân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tích</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bạn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hãy</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nêu</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nhận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chung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nhất</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về</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Thanh</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Hải</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nào</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dirty="0">
              <a:effectLst>
                <a:outerShdw blurRad="38100" dist="38100" dir="2700000" algn="tl">
                  <a:srgbClr val="000000">
                    <a:alpha val="43137"/>
                  </a:srgbClr>
                </a:outerShdw>
              </a:effectLst>
            </a:endParaRPr>
          </a:p>
        </p:txBody>
      </p:sp>
      <p:sp>
        <p:nvSpPr>
          <p:cNvPr id="12" name="Flowchart: Punched Tape 11"/>
          <p:cNvSpPr/>
          <p:nvPr/>
        </p:nvSpPr>
        <p:spPr>
          <a:xfrm>
            <a:off x="5135540" y="5059350"/>
            <a:ext cx="3379605" cy="1365054"/>
          </a:xfrm>
          <a:prstGeom prst="flowChartPunchedTape">
            <a:avLst/>
          </a:prstGeom>
          <a:solidFill>
            <a:schemeClr val="accent1">
              <a:lumMod val="60000"/>
              <a:lumOff val="40000"/>
            </a:schemeClr>
          </a:solidFill>
          <a:ln w="28575">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p:cNvSpPr/>
          <p:nvPr/>
        </p:nvSpPr>
        <p:spPr>
          <a:xfrm>
            <a:off x="5135541" y="5343336"/>
            <a:ext cx="3572690" cy="1200329"/>
          </a:xfrm>
          <a:prstGeom prst="rect">
            <a:avLst/>
          </a:prstGeom>
        </p:spPr>
        <p:txBody>
          <a:bodyPr wrap="square">
            <a:spAutoFit/>
          </a:bodyPr>
          <a:lstStyle/>
          <a:p>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hòa</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nhập</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ý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nghĩa</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cống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hiến</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p:txBody>
      </p:sp>
      <p:sp>
        <p:nvSpPr>
          <p:cNvPr id="13" name="Right Arrow 12"/>
          <p:cNvSpPr/>
          <p:nvPr/>
        </p:nvSpPr>
        <p:spPr>
          <a:xfrm>
            <a:off x="4484438" y="5493222"/>
            <a:ext cx="581909" cy="531223"/>
          </a:xfrm>
          <a:prstGeom prst="rightArrow">
            <a:avLst/>
          </a:prstGeom>
          <a:solidFill>
            <a:schemeClr val="accent2">
              <a:lumMod val="50000"/>
            </a:schemeClr>
          </a:solidFill>
          <a:ln w="3810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57274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98807162894396082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5983" y="304800"/>
            <a:ext cx="7871791" cy="6149009"/>
          </a:xfrm>
          <a:prstGeom prst="rect">
            <a:avLst/>
          </a:prstGeom>
        </p:spPr>
      </p:pic>
    </p:spTree>
    <p:extLst>
      <p:ext uri="{BB962C8B-B14F-4D97-AF65-F5344CB8AC3E}">
        <p14:creationId xmlns:p14="http://schemas.microsoft.com/office/powerpoint/2010/main" val="30615079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6" name="Rectangle 5"/>
          <p:cNvSpPr/>
          <p:nvPr/>
        </p:nvSpPr>
        <p:spPr>
          <a:xfrm>
            <a:off x="309427" y="692797"/>
            <a:ext cx="3726995" cy="830997"/>
          </a:xfrm>
          <a:prstGeom prst="rect">
            <a:avLst/>
          </a:prstGeom>
        </p:spPr>
        <p:txBody>
          <a:bodyPr wrap="square">
            <a:spAutoFit/>
          </a:bodyPr>
          <a:lstStyle/>
          <a:p>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u="sng" dirty="0">
              <a:solidFill>
                <a:srgbClr val="FF0000"/>
              </a:solidFill>
              <a:effectLst>
                <a:outerShdw blurRad="38100" dist="38100" dir="2700000" algn="tl">
                  <a:srgbClr val="000000">
                    <a:alpha val="43137"/>
                  </a:srgbClr>
                </a:outerShdw>
              </a:effectLst>
            </a:endParaRPr>
          </a:p>
        </p:txBody>
      </p:sp>
      <p:sp>
        <p:nvSpPr>
          <p:cNvPr id="13" name="Rectangle 12"/>
          <p:cNvSpPr/>
          <p:nvPr/>
        </p:nvSpPr>
        <p:spPr>
          <a:xfrm>
            <a:off x="424542" y="1159394"/>
            <a:ext cx="8445136" cy="193899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điều</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đáng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chú</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ý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nữa</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viết</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về</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xúc</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thiên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nhiên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tác</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giả</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xưng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tôi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Tôi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đưa</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tay</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tôi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hứng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nói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đến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khát</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vọng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thì</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lại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xưng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“ta” (Ta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làm</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con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chim</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hót</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Tại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sao</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tác</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giả</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lại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thay</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đổi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ngôi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xưng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hô</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vậy</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dirty="0">
              <a:solidFill>
                <a:schemeClr val="bg1"/>
              </a:solidFill>
            </a:endParaRPr>
          </a:p>
        </p:txBody>
      </p:sp>
      <p:sp>
        <p:nvSpPr>
          <p:cNvPr id="17" name="Rectangle 16"/>
          <p:cNvSpPr/>
          <p:nvPr/>
        </p:nvSpPr>
        <p:spPr>
          <a:xfrm>
            <a:off x="649877" y="2360238"/>
            <a:ext cx="8219801" cy="1366528"/>
          </a:xfrm>
          <a:prstGeom prst="rect">
            <a:avLst/>
          </a:prstGeom>
        </p:spPr>
        <p:txBody>
          <a:bodyPr wrap="square">
            <a:spAutoFit/>
          </a:bodyPr>
          <a:lstStyle/>
          <a:p>
            <a:pPr algn="just">
              <a:lnSpc>
                <a:spcPct val="115000"/>
              </a:lnSpc>
            </a:pP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=&gt; </a:t>
            </a:r>
            <a:r>
              <a:rPr lang="en-US" sz="2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Tôi</a:t>
            </a: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xúc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nhân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Trước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tươi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đẹp</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mỗi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người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xúc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riêng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khát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vọng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hiến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dâng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lẽ</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đẹp</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tất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mọi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người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p>
        </p:txBody>
      </p:sp>
      <p:sp>
        <p:nvSpPr>
          <p:cNvPr id="18" name="Rectangle 17"/>
          <p:cNvSpPr/>
          <p:nvPr/>
        </p:nvSpPr>
        <p:spPr>
          <a:xfrm>
            <a:off x="375555" y="3349173"/>
            <a:ext cx="8494123" cy="83099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Vậy</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qua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những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điều</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phân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tích</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ở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trên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hãy</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nêu</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ý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nghĩa</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nhan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đề</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bài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p>
        </p:txBody>
      </p:sp>
      <p:sp>
        <p:nvSpPr>
          <p:cNvPr id="19" name="Rectangle 18"/>
          <p:cNvSpPr/>
          <p:nvPr/>
        </p:nvSpPr>
        <p:spPr>
          <a:xfrm>
            <a:off x="649877" y="3807320"/>
            <a:ext cx="8219800" cy="941796"/>
          </a:xfrm>
          <a:prstGeom prst="rect">
            <a:avLst/>
          </a:prstGeom>
        </p:spPr>
        <p:txBody>
          <a:bodyPr wrap="square">
            <a:spAutoFit/>
          </a:bodyPr>
          <a:lstStyle/>
          <a:p>
            <a:pPr algn="just">
              <a:lnSpc>
                <a:spcPct val="115000"/>
              </a:lnSpc>
            </a:pP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=&gt; </a:t>
            </a:r>
            <a:r>
              <a:rPr lang="en-US" sz="2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Cuộc</a:t>
            </a: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đời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mỗi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người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nhỏ</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góp</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phần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làm</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nên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chung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đất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nước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lớn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p>
        </p:txBody>
      </p:sp>
      <p:sp>
        <p:nvSpPr>
          <p:cNvPr id="21" name="Rectangle 20"/>
          <p:cNvSpPr/>
          <p:nvPr/>
        </p:nvSpPr>
        <p:spPr>
          <a:xfrm>
            <a:off x="424543" y="4800287"/>
            <a:ext cx="8445134" cy="2286780"/>
          </a:xfrm>
          <a:prstGeom prst="rect">
            <a:avLst/>
          </a:prstGeom>
          <a:gradFill flip="none" rotWithShape="1">
            <a:gsLst>
              <a:gs pos="0">
                <a:schemeClr val="dk1">
                  <a:tint val="95000"/>
                  <a:satMod val="170000"/>
                  <a:shade val="30000"/>
                  <a:satMod val="115000"/>
                </a:schemeClr>
              </a:gs>
              <a:gs pos="50000">
                <a:schemeClr val="dk1">
                  <a:tint val="95000"/>
                  <a:satMod val="170000"/>
                  <a:shade val="67500"/>
                  <a:satMod val="115000"/>
                </a:schemeClr>
              </a:gs>
              <a:gs pos="100000">
                <a:schemeClr val="dk1">
                  <a:tint val="95000"/>
                  <a:satMod val="170000"/>
                  <a:shade val="100000"/>
                  <a:satMod val="115000"/>
                </a:schemeClr>
              </a:gs>
            </a:gsLst>
            <a:lin ang="10800000" scaled="1"/>
            <a:tileRect/>
          </a:gradFill>
        </p:spPr>
        <p:style>
          <a:lnRef idx="0">
            <a:scrgbClr r="0" g="0" b="0"/>
          </a:lnRef>
          <a:fillRef idx="1002">
            <a:schemeClr val="dk1"/>
          </a:fillRef>
          <a:effectRef idx="0">
            <a:scrgbClr r="0" g="0" b="0"/>
          </a:effectRef>
          <a:fontRef idx="major"/>
        </p:style>
        <p:txBody>
          <a:bodyPr wrap="square">
            <a:spAutoFit/>
          </a:bodyPr>
          <a:lstStyle/>
          <a:p>
            <a:pPr algn="just">
              <a:lnSpc>
                <a:spcPct val="115000"/>
              </a:lnSpc>
            </a:pPr>
            <a:r>
              <a:rPr lang="en-US" sz="28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Bình</a:t>
            </a:r>
            <a:r>
              <a:rPr lang="en-US" sz="28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smtClean="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thúc</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làn</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ca Nam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ai</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bình</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quê</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b="1" i="1" dirty="0" smtClean="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Hải</a:t>
            </a:r>
            <a:r>
              <a:rPr lang="en-US" sz="2400" b="1" i="1" dirty="0" smtClean="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bên</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kia</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bầu</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Hải</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xếp</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túi</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trang</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làn</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ca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mượt</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lắng</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quê</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tựa</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tấm</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choàng</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ấm</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áp</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đưa</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chốn</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an. </a:t>
            </a:r>
            <a:endParaRPr lang="en-US" b="1" i="1"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97761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Ã¬nh áº£nh cÃ³ liÃªn quan"/>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p:spPr>
      </p:pic>
      <p:sp>
        <p:nvSpPr>
          <p:cNvPr id="2" name="Rectangle 1"/>
          <p:cNvSpPr/>
          <p:nvPr/>
        </p:nvSpPr>
        <p:spPr>
          <a:xfrm>
            <a:off x="414746" y="699141"/>
            <a:ext cx="8314508" cy="2003625"/>
          </a:xfrm>
          <a:prstGeom prst="rect">
            <a:avLst/>
          </a:prstGeom>
        </p:spPr>
        <p:txBody>
          <a:bodyPr wrap="square">
            <a:spAutoFit/>
          </a:bodyPr>
          <a:lstStyle/>
          <a:p>
            <a:pPr marL="228600" marR="0" algn="just">
              <a:lnSpc>
                <a:spcPct val="115000"/>
              </a:lnSpc>
              <a:spcBef>
                <a:spcPts val="0"/>
              </a:spcBef>
              <a:spcAft>
                <a:spcPts val="0"/>
              </a:spcAft>
            </a:pP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600"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3600"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vào</a:t>
            </a:r>
            <a:r>
              <a:rPr lang="en-US" sz="3600"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cô</a:t>
            </a:r>
            <a:r>
              <a:rPr lang="en-US" sz="3600"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mời</a:t>
            </a:r>
            <a:r>
              <a:rPr lang="en-US" sz="3600"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nghe</a:t>
            </a:r>
            <a:r>
              <a:rPr lang="en-US" sz="3600"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ca</a:t>
            </a:r>
            <a:r>
              <a:rPr lang="en-US" sz="3600"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khúc</a:t>
            </a:r>
            <a:r>
              <a:rPr lang="en-US" sz="3600"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3600"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3600"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nho</a:t>
            </a:r>
            <a:r>
              <a:rPr lang="en-US" sz="3600"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nhỏ</a:t>
            </a:r>
            <a:r>
              <a:rPr lang="en-US" sz="3600"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xem</a:t>
            </a:r>
            <a:r>
              <a:rPr lang="en-US" sz="3600"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tranh</a:t>
            </a:r>
            <a:r>
              <a:rPr lang="en-US" sz="3600"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ảnh</a:t>
            </a:r>
            <a:r>
              <a:rPr lang="en-US" sz="3600"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cố</a:t>
            </a:r>
            <a:r>
              <a:rPr lang="en-US" sz="3600"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đô</a:t>
            </a:r>
            <a:r>
              <a:rPr lang="en-US" sz="3600"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Huế</a:t>
            </a:r>
            <a:r>
              <a:rPr lang="en-US" sz="3600"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19342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UA XUAN NHO NHO HUONG LY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943" y="0"/>
            <a:ext cx="8732520" cy="6858000"/>
          </a:xfrm>
          <a:prstGeom prst="rect">
            <a:avLst/>
          </a:prstGeom>
        </p:spPr>
      </p:pic>
    </p:spTree>
    <p:extLst>
      <p:ext uri="{BB962C8B-B14F-4D97-AF65-F5344CB8AC3E}">
        <p14:creationId xmlns:p14="http://schemas.microsoft.com/office/powerpoint/2010/main" val="25368069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Káº¿t quáº£ hÃ¬nh áº£nh cho huá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594860" cy="397981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Káº¿t quáº£ hÃ¬nh áº£nh cho huá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876" y="0"/>
            <a:ext cx="4589124" cy="408432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Káº¿t quáº£ hÃ¬nh áº£nh cho cáº§u trÃ ng tiá»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4876" y="3570514"/>
            <a:ext cx="4589124" cy="328748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Káº¿t quáº£ hÃ¬nh áº£nh cho lÄng minh máº¡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24" y="3570514"/>
            <a:ext cx="4572000" cy="3287486"/>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65314" y="5969727"/>
            <a:ext cx="1606733" cy="57476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LĂNG MINH MẠNG</a:t>
            </a:r>
            <a:endParaRPr lang="en-US" dirty="0"/>
          </a:p>
        </p:txBody>
      </p:sp>
      <p:sp>
        <p:nvSpPr>
          <p:cNvPr id="9" name="Rounded Rectangle 8"/>
          <p:cNvSpPr/>
          <p:nvPr/>
        </p:nvSpPr>
        <p:spPr>
          <a:xfrm>
            <a:off x="4737757" y="148046"/>
            <a:ext cx="1502228" cy="57476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CHÙA THIÊN MỤ</a:t>
            </a:r>
            <a:endParaRPr lang="en-US" dirty="0"/>
          </a:p>
        </p:txBody>
      </p:sp>
      <p:sp>
        <p:nvSpPr>
          <p:cNvPr id="10" name="Rounded Rectangle 9"/>
          <p:cNvSpPr/>
          <p:nvPr/>
        </p:nvSpPr>
        <p:spPr>
          <a:xfrm>
            <a:off x="65314" y="148046"/>
            <a:ext cx="1606733" cy="57476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KINH THÀNH HUẾ</a:t>
            </a:r>
            <a:endParaRPr lang="en-US" dirty="0"/>
          </a:p>
        </p:txBody>
      </p:sp>
      <p:sp>
        <p:nvSpPr>
          <p:cNvPr id="11" name="Rounded Rectangle 10"/>
          <p:cNvSpPr/>
          <p:nvPr/>
        </p:nvSpPr>
        <p:spPr>
          <a:xfrm>
            <a:off x="4737756" y="6056813"/>
            <a:ext cx="1606733" cy="57476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SÔNG HƯƠNG</a:t>
            </a:r>
          </a:p>
          <a:p>
            <a:pPr algn="ctr"/>
            <a:r>
              <a:rPr lang="en-US" dirty="0" smtClean="0"/>
              <a:t>CẦU TRÀNG TIỀN</a:t>
            </a:r>
            <a:endParaRPr lang="en-US" dirty="0"/>
          </a:p>
        </p:txBody>
      </p:sp>
    </p:spTree>
    <p:extLst>
      <p:ext uri="{BB962C8B-B14F-4D97-AF65-F5344CB8AC3E}">
        <p14:creationId xmlns:p14="http://schemas.microsoft.com/office/powerpoint/2010/main" val="30060036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Ã¬nh áº£nh cÃ³ liÃªn quan"/>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73528"/>
            <a:ext cx="9144000" cy="6858001"/>
          </a:xfrm>
          <a:prstGeom prst="rect">
            <a:avLst/>
          </a:prstGeom>
          <a:noFill/>
        </p:spPr>
      </p:pic>
      <p:sp>
        <p:nvSpPr>
          <p:cNvPr id="2" name="Rectangle 1"/>
          <p:cNvSpPr/>
          <p:nvPr/>
        </p:nvSpPr>
        <p:spPr>
          <a:xfrm>
            <a:off x="520254" y="1355632"/>
            <a:ext cx="8314508" cy="1791260"/>
          </a:xfrm>
          <a:prstGeom prst="rect">
            <a:avLst/>
          </a:prstGeom>
        </p:spPr>
        <p:txBody>
          <a:bodyPr wrap="square">
            <a:spAutoFit/>
          </a:bodyPr>
          <a:lstStyle/>
          <a:p>
            <a:pPr marL="228600" algn="just">
              <a:lnSpc>
                <a:spcPct val="115000"/>
              </a:lnSpc>
            </a:pP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thưởng</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ca</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khúc</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3200" b="1" i="1" dirty="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nho</a:t>
            </a:r>
            <a:r>
              <a:rPr lang="en-US" sz="3200" b="1" i="1" dirty="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nhỏ</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xem</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quê</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xứ</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Huế</a:t>
            </a:r>
            <a:r>
              <a:rPr lang="en-US" sz="3200" b="1" i="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49347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º¿t quáº£ hÃ¬nh áº£nh cho MÃA XUA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p:spPr>
      </p:pic>
      <p:sp>
        <p:nvSpPr>
          <p:cNvPr id="2" name="Rectangle 1"/>
          <p:cNvSpPr/>
          <p:nvPr/>
        </p:nvSpPr>
        <p:spPr>
          <a:xfrm>
            <a:off x="48358" y="234462"/>
            <a:ext cx="9047285" cy="5262979"/>
          </a:xfrm>
          <a:prstGeom prst="rect">
            <a:avLst/>
          </a:prstGeom>
        </p:spPr>
        <p:txBody>
          <a:bodyPr wrap="square">
            <a:spAutoFit/>
          </a:bodyPr>
          <a:lstStyle/>
          <a:p>
            <a:r>
              <a:rPr lang="en-US" sz="2800" dirty="0" smtClean="0">
                <a:solidFill>
                  <a:schemeClr val="bg1"/>
                </a:solidFill>
              </a:rPr>
              <a:t>     </a:t>
            </a:r>
            <a:r>
              <a:rPr lang="vi-VN" sz="2800" dirty="0" smtClean="0">
                <a:solidFill>
                  <a:schemeClr val="bg1"/>
                </a:solidFill>
              </a:rPr>
              <a:t>Huế </a:t>
            </a:r>
            <a:r>
              <a:rPr lang="vi-VN" sz="2800" dirty="0">
                <a:solidFill>
                  <a:schemeClr val="bg1"/>
                </a:solidFill>
              </a:rPr>
              <a:t>– mảnh đất lãng mạng, mộng mơ, đậm chất thơ, một miền di sản có một không hai về vẻ đẹp rất riêng, rất ngọt ngào. Huế có cầu Tràng Tiền vắt qua sông Hương hiền hòa thơ mộng, có Kinh thành, nơi chứng kiến biết bao sự đổi thay quyền </a:t>
            </a:r>
            <a:r>
              <a:rPr lang="en-US" sz="2800" dirty="0" err="1" smtClean="0">
                <a:solidFill>
                  <a:schemeClr val="bg1"/>
                </a:solidFill>
              </a:rPr>
              <a:t>uy</a:t>
            </a:r>
            <a:r>
              <a:rPr lang="vi-VN" sz="2800" dirty="0" smtClean="0">
                <a:solidFill>
                  <a:schemeClr val="bg1"/>
                </a:solidFill>
              </a:rPr>
              <a:t> </a:t>
            </a:r>
            <a:r>
              <a:rPr lang="vi-VN" sz="2800" dirty="0">
                <a:solidFill>
                  <a:schemeClr val="bg1"/>
                </a:solidFill>
              </a:rPr>
              <a:t>đất nước, lúc thịnh lúc suy, có cả những hồi chuông Thiên Mụ còn mãi ngân vang từ ngàn xưa cho tới tận ngàn đời sau. Và tâm hồn của người con xứ Huế mãi dạt dào một tình yêu quê sâu nặng. Thanh Hải - người </a:t>
            </a:r>
            <a:r>
              <a:rPr lang="vi-VN" sz="2800" dirty="0" smtClean="0">
                <a:solidFill>
                  <a:schemeClr val="bg1"/>
                </a:solidFill>
              </a:rPr>
              <a:t>con</a:t>
            </a:r>
            <a:r>
              <a:rPr lang="en-US" sz="2800" dirty="0" smtClean="0">
                <a:solidFill>
                  <a:schemeClr val="bg1"/>
                </a:solidFill>
              </a:rPr>
              <a:t> </a:t>
            </a:r>
            <a:r>
              <a:rPr lang="en-US" sz="2800" dirty="0" err="1" smtClean="0">
                <a:solidFill>
                  <a:schemeClr val="bg1"/>
                </a:solidFill>
              </a:rPr>
              <a:t>đất</a:t>
            </a:r>
            <a:r>
              <a:rPr lang="vi-VN" sz="2800" dirty="0" smtClean="0">
                <a:solidFill>
                  <a:schemeClr val="bg1"/>
                </a:solidFill>
              </a:rPr>
              <a:t> </a:t>
            </a:r>
            <a:r>
              <a:rPr lang="vi-VN" sz="2800" dirty="0">
                <a:solidFill>
                  <a:schemeClr val="bg1"/>
                </a:solidFill>
              </a:rPr>
              <a:t>Huế, đã từng dâng tặng hồn quê của mình vào tòa tháp thi ca đất Việt, để rồi thi phẩm “Mùa xuân nho nhỏ” của ông mãi mãi đi cùng năm tháng</a:t>
            </a:r>
            <a:r>
              <a:rPr lang="vi-VN" sz="2800" dirty="0">
                <a:solidFill>
                  <a:srgbClr val="FFFF00"/>
                </a:solidFill>
              </a:rPr>
              <a:t>.</a:t>
            </a:r>
          </a:p>
        </p:txBody>
      </p:sp>
    </p:spTree>
    <p:extLst>
      <p:ext uri="{BB962C8B-B14F-4D97-AF65-F5344CB8AC3E}">
        <p14:creationId xmlns:p14="http://schemas.microsoft.com/office/powerpoint/2010/main" val="42288540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º¿t quáº£ hÃ¬nh áº£nh cho MÃA XUA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p:spPr>
      </p:pic>
      <p:sp>
        <p:nvSpPr>
          <p:cNvPr id="6" name="Rectangle 5"/>
          <p:cNvSpPr/>
          <p:nvPr/>
        </p:nvSpPr>
        <p:spPr>
          <a:xfrm>
            <a:off x="385053" y="1083725"/>
            <a:ext cx="7145684" cy="2308324"/>
          </a:xfrm>
          <a:prstGeom prst="rect">
            <a:avLst/>
          </a:prstGeom>
          <a:noFill/>
        </p:spPr>
        <p:txBody>
          <a:bodyPr wrap="square" lIns="91440" tIns="45720" rIns="91440" bIns="45720">
            <a:spAutoFit/>
          </a:bodyPr>
          <a:lstStyle/>
          <a:p>
            <a:pPr algn="ctr"/>
            <a:r>
              <a:rPr lang="en-US" sz="7200" b="1" cap="none" spc="0" dirty="0" smtClean="0">
                <a:ln w="22225">
                  <a:solidFill>
                    <a:schemeClr val="accent2">
                      <a:lumMod val="75000"/>
                    </a:schemeClr>
                  </a:solidFill>
                  <a:prstDash val="solid"/>
                </a:ln>
                <a:solidFill>
                  <a:schemeClr val="accent4">
                    <a:lumMod val="60000"/>
                    <a:lumOff val="40000"/>
                  </a:schemeClr>
                </a:solidFill>
                <a:effectLst>
                  <a:innerShdw blurRad="63500" dist="50800" dir="18900000">
                    <a:prstClr val="black">
                      <a:alpha val="50000"/>
                    </a:prstClr>
                  </a:innerShdw>
                </a:effectLst>
              </a:rPr>
              <a:t>MÙA XUÂN NHO NHỎ</a:t>
            </a:r>
            <a:endParaRPr lang="en-US" sz="7200" b="1" cap="none" spc="0" dirty="0">
              <a:ln w="22225">
                <a:solidFill>
                  <a:schemeClr val="accent2">
                    <a:lumMod val="75000"/>
                  </a:schemeClr>
                </a:solidFill>
                <a:prstDash val="solid"/>
              </a:ln>
              <a:solidFill>
                <a:schemeClr val="accent4">
                  <a:lumMod val="60000"/>
                  <a:lumOff val="40000"/>
                </a:schemeClr>
              </a:solidFill>
              <a:effectLst>
                <a:innerShdw blurRad="63500" dist="50800" dir="18900000">
                  <a:prstClr val="black">
                    <a:alpha val="50000"/>
                  </a:prstClr>
                </a:innerShdw>
              </a:effectLst>
            </a:endParaRPr>
          </a:p>
        </p:txBody>
      </p:sp>
      <p:sp>
        <p:nvSpPr>
          <p:cNvPr id="7" name="TextBox 6"/>
          <p:cNvSpPr txBox="1"/>
          <p:nvPr/>
        </p:nvSpPr>
        <p:spPr>
          <a:xfrm>
            <a:off x="6067697" y="2284054"/>
            <a:ext cx="292608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THANH HẢI</a:t>
            </a:r>
            <a:endPar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56875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Ã¬nh áº£nh cÃ³ liÃªn quan"/>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p:spPr>
      </p:pic>
      <p:sp>
        <p:nvSpPr>
          <p:cNvPr id="3" name="TextBox 2"/>
          <p:cNvSpPr txBox="1"/>
          <p:nvPr/>
        </p:nvSpPr>
        <p:spPr>
          <a:xfrm>
            <a:off x="590652" y="503196"/>
            <a:ext cx="3494315" cy="1077218"/>
          </a:xfrm>
          <a:prstGeom prst="rect">
            <a:avLst/>
          </a:prstGeom>
          <a:noFill/>
        </p:spPr>
        <p:txBody>
          <a:bodyPr wrap="square" rtlCol="0">
            <a:spAutoFit/>
          </a:bodyPr>
          <a:lstStyle/>
          <a:p>
            <a:r>
              <a:rPr lang="en-US" sz="3200" b="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MỤC TIÊU BÀI HỌC</a:t>
            </a:r>
            <a:endParaRPr lang="en-US" sz="32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AutoShape 4"/>
          <p:cNvSpPr>
            <a:spLocks noChangeArrowheads="1"/>
          </p:cNvSpPr>
          <p:nvPr/>
        </p:nvSpPr>
        <p:spPr bwMode="gray">
          <a:xfrm>
            <a:off x="448360" y="1842682"/>
            <a:ext cx="1486842" cy="4218484"/>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AutoShape 5"/>
          <p:cNvSpPr>
            <a:spLocks noChangeArrowheads="1"/>
          </p:cNvSpPr>
          <p:nvPr/>
        </p:nvSpPr>
        <p:spPr bwMode="gray">
          <a:xfrm>
            <a:off x="471268" y="1849954"/>
            <a:ext cx="1442117" cy="4211212"/>
          </a:xfrm>
          <a:prstGeom prst="roundRect">
            <a:avLst>
              <a:gd name="adj" fmla="val 16667"/>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xtLst/>
        </p:spPr>
        <p:style>
          <a:lnRef idx="0">
            <a:scrgbClr r="0" g="0" b="0"/>
          </a:lnRef>
          <a:fillRef idx="0">
            <a:scrgbClr r="0" g="0" b="0"/>
          </a:fillRef>
          <a:effectRef idx="0">
            <a:scrgbClr r="0" g="0" b="0"/>
          </a:effectRef>
          <a:fontRef idx="minor">
            <a:schemeClr val="lt1"/>
          </a:fontRef>
        </p:style>
        <p:txBody>
          <a:bodyPr wrap="none" anchor="ctr"/>
          <a:lstStyle/>
          <a:p>
            <a:endParaRPr lang="en-US"/>
          </a:p>
        </p:txBody>
      </p:sp>
      <p:grpSp>
        <p:nvGrpSpPr>
          <p:cNvPr id="11" name="Group 10"/>
          <p:cNvGrpSpPr>
            <a:grpSpLocks/>
          </p:cNvGrpSpPr>
          <p:nvPr/>
        </p:nvGrpSpPr>
        <p:grpSpPr bwMode="auto">
          <a:xfrm>
            <a:off x="408295" y="1599198"/>
            <a:ext cx="1536428" cy="570546"/>
            <a:chOff x="1289" y="587"/>
            <a:chExt cx="668" cy="647"/>
          </a:xfrm>
        </p:grpSpPr>
        <p:sp>
          <p:nvSpPr>
            <p:cNvPr id="12" name="Oval 11"/>
            <p:cNvSpPr>
              <a:spLocks noChangeArrowheads="1"/>
            </p:cNvSpPr>
            <p:nvPr/>
          </p:nvSpPr>
          <p:spPr bwMode="gray">
            <a:xfrm>
              <a:off x="1289" y="622"/>
              <a:ext cx="668" cy="58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13" name="Oval 12"/>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4" name="Oval 13"/>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5" name="Oval 14"/>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16" name="Oval 15"/>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sp>
        <p:nvSpPr>
          <p:cNvPr id="17" name="Text Box 16"/>
          <p:cNvSpPr txBox="1">
            <a:spLocks noChangeArrowheads="1"/>
          </p:cNvSpPr>
          <p:nvPr/>
        </p:nvSpPr>
        <p:spPr bwMode="gray">
          <a:xfrm>
            <a:off x="253405" y="1644873"/>
            <a:ext cx="18462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dirty="0" smtClean="0">
                <a:solidFill>
                  <a:srgbClr val="000000"/>
                </a:solidFill>
                <a:latin typeface="Times New Roman" panose="02020603050405020304" pitchFamily="18" charset="0"/>
                <a:cs typeface="Times New Roman" panose="02020603050405020304" pitchFamily="18" charset="0"/>
              </a:rPr>
              <a:t>KIẾN THỨC</a:t>
            </a:r>
            <a:endParaRPr lang="en-US" dirty="0">
              <a:latin typeface="Times New Roman" panose="02020603050405020304" pitchFamily="18" charset="0"/>
              <a:cs typeface="Times New Roman" panose="02020603050405020304" pitchFamily="18" charset="0"/>
            </a:endParaRPr>
          </a:p>
        </p:txBody>
      </p:sp>
      <p:sp>
        <p:nvSpPr>
          <p:cNvPr id="18" name="Text Box 17"/>
          <p:cNvSpPr txBox="1">
            <a:spLocks noChangeArrowheads="1"/>
          </p:cNvSpPr>
          <p:nvPr/>
        </p:nvSpPr>
        <p:spPr bwMode="gray">
          <a:xfrm>
            <a:off x="410920" y="2520292"/>
            <a:ext cx="1611086"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Vẻ</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a:t>
            </a:r>
          </a:p>
        </p:txBody>
      </p:sp>
      <p:sp>
        <p:nvSpPr>
          <p:cNvPr id="19" name="Text Box 17"/>
          <p:cNvSpPr txBox="1">
            <a:spLocks noChangeArrowheads="1"/>
          </p:cNvSpPr>
          <p:nvPr/>
        </p:nvSpPr>
        <p:spPr bwMode="gray">
          <a:xfrm>
            <a:off x="447375" y="4277894"/>
            <a:ext cx="1538176"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a:t>
            </a:r>
          </a:p>
        </p:txBody>
      </p:sp>
      <p:sp>
        <p:nvSpPr>
          <p:cNvPr id="34" name="AutoShape 4"/>
          <p:cNvSpPr>
            <a:spLocks noChangeArrowheads="1"/>
          </p:cNvSpPr>
          <p:nvPr/>
        </p:nvSpPr>
        <p:spPr bwMode="gray">
          <a:xfrm>
            <a:off x="2582894" y="1842682"/>
            <a:ext cx="1486842" cy="4218484"/>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AutoShape 5"/>
          <p:cNvSpPr>
            <a:spLocks noChangeArrowheads="1"/>
          </p:cNvSpPr>
          <p:nvPr/>
        </p:nvSpPr>
        <p:spPr bwMode="gray">
          <a:xfrm>
            <a:off x="2605801" y="1849954"/>
            <a:ext cx="1442117" cy="4211212"/>
          </a:xfrm>
          <a:prstGeom prst="roundRect">
            <a:avLst>
              <a:gd name="adj" fmla="val 16667"/>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xtLst/>
        </p:spPr>
        <p:style>
          <a:lnRef idx="0">
            <a:scrgbClr r="0" g="0" b="0"/>
          </a:lnRef>
          <a:fillRef idx="0">
            <a:scrgbClr r="0" g="0" b="0"/>
          </a:fillRef>
          <a:effectRef idx="0">
            <a:scrgbClr r="0" g="0" b="0"/>
          </a:effectRef>
          <a:fontRef idx="minor">
            <a:schemeClr val="lt1"/>
          </a:fontRef>
        </p:style>
        <p:txBody>
          <a:bodyPr wrap="none" anchor="ctr"/>
          <a:lstStyle/>
          <a:p>
            <a:endParaRPr lang="en-US"/>
          </a:p>
        </p:txBody>
      </p:sp>
      <p:grpSp>
        <p:nvGrpSpPr>
          <p:cNvPr id="38" name="Group 37"/>
          <p:cNvGrpSpPr>
            <a:grpSpLocks/>
          </p:cNvGrpSpPr>
          <p:nvPr/>
        </p:nvGrpSpPr>
        <p:grpSpPr bwMode="auto">
          <a:xfrm>
            <a:off x="2542829" y="1599198"/>
            <a:ext cx="1536428" cy="570546"/>
            <a:chOff x="1289" y="587"/>
            <a:chExt cx="668" cy="647"/>
          </a:xfrm>
        </p:grpSpPr>
        <p:sp>
          <p:nvSpPr>
            <p:cNvPr id="39" name="Oval 38"/>
            <p:cNvSpPr>
              <a:spLocks noChangeArrowheads="1"/>
            </p:cNvSpPr>
            <p:nvPr/>
          </p:nvSpPr>
          <p:spPr bwMode="gray">
            <a:xfrm>
              <a:off x="1289" y="622"/>
              <a:ext cx="668" cy="58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40" name="Oval 39"/>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1" name="Oval 40"/>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2" name="Oval 41"/>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3" name="Oval 42"/>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sp>
        <p:nvSpPr>
          <p:cNvPr id="44" name="Text Box 16"/>
          <p:cNvSpPr txBox="1">
            <a:spLocks noChangeArrowheads="1"/>
          </p:cNvSpPr>
          <p:nvPr/>
        </p:nvSpPr>
        <p:spPr bwMode="gray">
          <a:xfrm>
            <a:off x="2511789" y="1644873"/>
            <a:ext cx="15985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dirty="0">
                <a:solidFill>
                  <a:srgbClr val="000000"/>
                </a:solidFill>
                <a:latin typeface="Times New Roman" panose="02020603050405020304" pitchFamily="18" charset="0"/>
                <a:cs typeface="Times New Roman" panose="02020603050405020304" pitchFamily="18" charset="0"/>
              </a:rPr>
              <a:t>KỸ NĂNG</a:t>
            </a:r>
          </a:p>
        </p:txBody>
      </p:sp>
      <p:sp>
        <p:nvSpPr>
          <p:cNvPr id="45" name="Text Box 17"/>
          <p:cNvSpPr txBox="1">
            <a:spLocks noChangeArrowheads="1"/>
          </p:cNvSpPr>
          <p:nvPr/>
        </p:nvSpPr>
        <p:spPr bwMode="gray">
          <a:xfrm>
            <a:off x="2646163" y="2489598"/>
            <a:ext cx="141375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đại</a:t>
            </a:r>
            <a:r>
              <a:rPr lang="en-US" sz="2000" dirty="0">
                <a:latin typeface="Times New Roman" panose="02020603050405020304" pitchFamily="18" charset="0"/>
                <a:cs typeface="Times New Roman" panose="02020603050405020304" pitchFamily="18" charset="0"/>
              </a:rPr>
              <a:t>.</a:t>
            </a:r>
          </a:p>
        </p:txBody>
      </p:sp>
      <p:sp>
        <p:nvSpPr>
          <p:cNvPr id="46" name="Text Box 17"/>
          <p:cNvSpPr txBox="1">
            <a:spLocks noChangeArrowheads="1"/>
          </p:cNvSpPr>
          <p:nvPr/>
        </p:nvSpPr>
        <p:spPr bwMode="gray">
          <a:xfrm>
            <a:off x="2600440" y="3788270"/>
            <a:ext cx="150626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a:t>
            </a:r>
          </a:p>
        </p:txBody>
      </p:sp>
      <p:sp>
        <p:nvSpPr>
          <p:cNvPr id="47" name="AutoShape 4"/>
          <p:cNvSpPr>
            <a:spLocks noChangeArrowheads="1"/>
          </p:cNvSpPr>
          <p:nvPr/>
        </p:nvSpPr>
        <p:spPr bwMode="gray">
          <a:xfrm>
            <a:off x="4791617" y="1842682"/>
            <a:ext cx="1486842" cy="4218484"/>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AutoShape 5"/>
          <p:cNvSpPr>
            <a:spLocks noChangeArrowheads="1"/>
          </p:cNvSpPr>
          <p:nvPr/>
        </p:nvSpPr>
        <p:spPr bwMode="gray">
          <a:xfrm>
            <a:off x="4814525" y="1849954"/>
            <a:ext cx="1442117" cy="4211212"/>
          </a:xfrm>
          <a:prstGeom prst="roundRect">
            <a:avLst>
              <a:gd name="adj" fmla="val 16667"/>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xtLst/>
        </p:spPr>
        <p:style>
          <a:lnRef idx="0">
            <a:scrgbClr r="0" g="0" b="0"/>
          </a:lnRef>
          <a:fillRef idx="0">
            <a:scrgbClr r="0" g="0" b="0"/>
          </a:fillRef>
          <a:effectRef idx="0">
            <a:scrgbClr r="0" g="0" b="0"/>
          </a:effectRef>
          <a:fontRef idx="minor">
            <a:schemeClr val="lt1"/>
          </a:fontRef>
        </p:style>
        <p:txBody>
          <a:bodyPr wrap="none" anchor="ctr"/>
          <a:lstStyle/>
          <a:p>
            <a:endParaRPr lang="en-US"/>
          </a:p>
        </p:txBody>
      </p:sp>
      <p:grpSp>
        <p:nvGrpSpPr>
          <p:cNvPr id="51" name="Group 50"/>
          <p:cNvGrpSpPr>
            <a:grpSpLocks/>
          </p:cNvGrpSpPr>
          <p:nvPr/>
        </p:nvGrpSpPr>
        <p:grpSpPr bwMode="auto">
          <a:xfrm>
            <a:off x="4751553" y="1599198"/>
            <a:ext cx="1536428" cy="570546"/>
            <a:chOff x="1289" y="587"/>
            <a:chExt cx="668" cy="647"/>
          </a:xfrm>
        </p:grpSpPr>
        <p:sp>
          <p:nvSpPr>
            <p:cNvPr id="52" name="Oval 51"/>
            <p:cNvSpPr>
              <a:spLocks noChangeArrowheads="1"/>
            </p:cNvSpPr>
            <p:nvPr/>
          </p:nvSpPr>
          <p:spPr bwMode="gray">
            <a:xfrm>
              <a:off x="1289" y="622"/>
              <a:ext cx="668" cy="58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53" name="Oval 52"/>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54" name="Oval 53"/>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55" name="Oval 54"/>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56" name="Oval 55"/>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sp>
        <p:nvSpPr>
          <p:cNvPr id="57" name="Text Box 16"/>
          <p:cNvSpPr txBox="1">
            <a:spLocks noChangeArrowheads="1"/>
          </p:cNvSpPr>
          <p:nvPr/>
        </p:nvSpPr>
        <p:spPr bwMode="gray">
          <a:xfrm>
            <a:off x="4798256" y="1644873"/>
            <a:ext cx="14430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dirty="0">
                <a:solidFill>
                  <a:srgbClr val="000000"/>
                </a:solidFill>
                <a:latin typeface="Times New Roman" panose="02020603050405020304" pitchFamily="18" charset="0"/>
                <a:cs typeface="Times New Roman" panose="02020603050405020304" pitchFamily="18" charset="0"/>
              </a:rPr>
              <a:t>THÁI ĐỘ</a:t>
            </a:r>
          </a:p>
        </p:txBody>
      </p:sp>
      <p:sp>
        <p:nvSpPr>
          <p:cNvPr id="58" name="Text Box 17"/>
          <p:cNvSpPr txBox="1">
            <a:spLocks noChangeArrowheads="1"/>
          </p:cNvSpPr>
          <p:nvPr/>
        </p:nvSpPr>
        <p:spPr bwMode="gray">
          <a:xfrm>
            <a:off x="4862446" y="2489597"/>
            <a:ext cx="1413755"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chung</a:t>
            </a:r>
            <a:r>
              <a:rPr lang="en-US" sz="2000" dirty="0">
                <a:latin typeface="Times New Roman" panose="02020603050405020304" pitchFamily="18" charset="0"/>
                <a:cs typeface="Times New Roman" panose="02020603050405020304" pitchFamily="18" charset="0"/>
              </a:rPr>
              <a:t>.</a:t>
            </a:r>
          </a:p>
        </p:txBody>
      </p:sp>
      <p:sp>
        <p:nvSpPr>
          <p:cNvPr id="60" name="AutoShape 4"/>
          <p:cNvSpPr>
            <a:spLocks noChangeArrowheads="1"/>
          </p:cNvSpPr>
          <p:nvPr/>
        </p:nvSpPr>
        <p:spPr bwMode="gray">
          <a:xfrm>
            <a:off x="6995060" y="1842682"/>
            <a:ext cx="1486842" cy="4218484"/>
          </a:xfrm>
          <a:prstGeom prst="roundRect">
            <a:avLst>
              <a:gd name="adj" fmla="val 17509"/>
            </a:avLst>
          </a:prstGeom>
          <a:gradFill rotWithShape="1">
            <a:gsLst>
              <a:gs pos="0">
                <a:srgbClr val="4E91D4"/>
              </a:gs>
              <a:gs pos="100000">
                <a:srgbClr val="3477A4"/>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AutoShape 5"/>
          <p:cNvSpPr>
            <a:spLocks noChangeArrowheads="1"/>
          </p:cNvSpPr>
          <p:nvPr/>
        </p:nvSpPr>
        <p:spPr bwMode="gray">
          <a:xfrm>
            <a:off x="7017968" y="1849954"/>
            <a:ext cx="1442117" cy="4211212"/>
          </a:xfrm>
          <a:prstGeom prst="roundRect">
            <a:avLst>
              <a:gd name="adj" fmla="val 16667"/>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xtLst/>
        </p:spPr>
        <p:style>
          <a:lnRef idx="0">
            <a:scrgbClr r="0" g="0" b="0"/>
          </a:lnRef>
          <a:fillRef idx="0">
            <a:scrgbClr r="0" g="0" b="0"/>
          </a:fillRef>
          <a:effectRef idx="0">
            <a:scrgbClr r="0" g="0" b="0"/>
          </a:effectRef>
          <a:fontRef idx="minor">
            <a:schemeClr val="lt1"/>
          </a:fontRef>
        </p:style>
        <p:txBody>
          <a:bodyPr wrap="none" anchor="ctr"/>
          <a:lstStyle/>
          <a:p>
            <a:endParaRPr lang="en-US"/>
          </a:p>
        </p:txBody>
      </p:sp>
      <p:grpSp>
        <p:nvGrpSpPr>
          <p:cNvPr id="64" name="Group 63"/>
          <p:cNvGrpSpPr>
            <a:grpSpLocks/>
          </p:cNvGrpSpPr>
          <p:nvPr/>
        </p:nvGrpSpPr>
        <p:grpSpPr bwMode="auto">
          <a:xfrm>
            <a:off x="6954996" y="1599198"/>
            <a:ext cx="1536428" cy="570546"/>
            <a:chOff x="1289" y="587"/>
            <a:chExt cx="668" cy="647"/>
          </a:xfrm>
        </p:grpSpPr>
        <p:sp>
          <p:nvSpPr>
            <p:cNvPr id="65" name="Oval 64"/>
            <p:cNvSpPr>
              <a:spLocks noChangeArrowheads="1"/>
            </p:cNvSpPr>
            <p:nvPr/>
          </p:nvSpPr>
          <p:spPr bwMode="gray">
            <a:xfrm>
              <a:off x="1289" y="622"/>
              <a:ext cx="668" cy="58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p>
          </p:txBody>
        </p:sp>
        <p:sp>
          <p:nvSpPr>
            <p:cNvPr id="66" name="Oval 65"/>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7" name="Oval 66"/>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8" name="Oval 67"/>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69" name="Oval 68"/>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sp>
        <p:nvSpPr>
          <p:cNvPr id="70" name="Text Box 16"/>
          <p:cNvSpPr txBox="1">
            <a:spLocks noChangeArrowheads="1"/>
          </p:cNvSpPr>
          <p:nvPr/>
        </p:nvSpPr>
        <p:spPr bwMode="gray">
          <a:xfrm>
            <a:off x="6830979" y="1644873"/>
            <a:ext cx="17844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dirty="0">
                <a:solidFill>
                  <a:srgbClr val="000000"/>
                </a:solidFill>
                <a:latin typeface="Times New Roman" panose="02020603050405020304" pitchFamily="18" charset="0"/>
                <a:cs typeface="Times New Roman" panose="02020603050405020304" pitchFamily="18" charset="0"/>
              </a:rPr>
              <a:t>NĂNG LỰC</a:t>
            </a:r>
          </a:p>
        </p:txBody>
      </p:sp>
      <p:sp>
        <p:nvSpPr>
          <p:cNvPr id="71" name="Text Box 17"/>
          <p:cNvSpPr txBox="1">
            <a:spLocks noChangeArrowheads="1"/>
          </p:cNvSpPr>
          <p:nvPr/>
        </p:nvSpPr>
        <p:spPr bwMode="gray">
          <a:xfrm>
            <a:off x="7058329" y="2489597"/>
            <a:ext cx="141375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thẩm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mĩ</a:t>
            </a:r>
            <a:endParaRPr lang="en-US" sz="2000" dirty="0">
              <a:latin typeface="Times New Roman" panose="02020603050405020304" pitchFamily="18" charset="0"/>
              <a:cs typeface="Times New Roman" panose="02020603050405020304" pitchFamily="18" charset="0"/>
            </a:endParaRPr>
          </a:p>
        </p:txBody>
      </p:sp>
      <p:sp>
        <p:nvSpPr>
          <p:cNvPr id="72" name="Text Box 17"/>
          <p:cNvSpPr txBox="1">
            <a:spLocks noChangeArrowheads="1"/>
          </p:cNvSpPr>
          <p:nvPr/>
        </p:nvSpPr>
        <p:spPr bwMode="gray">
          <a:xfrm>
            <a:off x="7026150" y="3305205"/>
            <a:ext cx="141375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33253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Ã¬nh áº£nh cÃ³ liÃªn quan"/>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p:spPr>
      </p:pic>
      <p:sp>
        <p:nvSpPr>
          <p:cNvPr id="4" name="TextBox 3"/>
          <p:cNvSpPr txBox="1"/>
          <p:nvPr/>
        </p:nvSpPr>
        <p:spPr>
          <a:xfrm>
            <a:off x="590652" y="503196"/>
            <a:ext cx="3837656" cy="1077218"/>
          </a:xfrm>
          <a:prstGeom prst="rect">
            <a:avLst/>
          </a:prstGeom>
          <a:noFill/>
        </p:spPr>
        <p:txBody>
          <a:bodyPr wrap="square" rtlCol="0">
            <a:spAutoFit/>
          </a:bodyPr>
          <a:lstStyle/>
          <a:p>
            <a:r>
              <a:rPr lang="en-US" sz="3200" b="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CẤU TRÚC BÀI HỌC</a:t>
            </a:r>
            <a:endParaRPr lang="en-US" sz="32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Round Same Side Corner Rectangle 22"/>
          <p:cNvSpPr/>
          <p:nvPr/>
        </p:nvSpPr>
        <p:spPr bwMode="auto">
          <a:xfrm flipH="1">
            <a:off x="363231" y="1876020"/>
            <a:ext cx="1871663" cy="4520406"/>
          </a:xfrm>
          <a:custGeom>
            <a:avLst/>
            <a:gdLst/>
            <a:ahLst/>
            <a:cxnLst/>
            <a:rect l="l" t="t" r="r" b="b"/>
            <a:pathLst>
              <a:path w="2497259" h="3942526">
                <a:moveTo>
                  <a:pt x="2497259" y="0"/>
                </a:moveTo>
                <a:lnTo>
                  <a:pt x="2497259" y="3869706"/>
                </a:lnTo>
                <a:cubicBezTo>
                  <a:pt x="2497259" y="3909923"/>
                  <a:pt x="2464656" y="3942526"/>
                  <a:pt x="2424439" y="3942526"/>
                </a:cubicBezTo>
                <a:lnTo>
                  <a:pt x="72820" y="3942526"/>
                </a:lnTo>
                <a:cubicBezTo>
                  <a:pt x="32603" y="3942526"/>
                  <a:pt x="0" y="3909923"/>
                  <a:pt x="0" y="3869706"/>
                </a:cubicBezTo>
                <a:lnTo>
                  <a:pt x="0" y="130876"/>
                </a:lnTo>
                <a:close/>
              </a:path>
            </a:pathLst>
          </a:custGeom>
          <a:gradFill flip="none" rotWithShape="1">
            <a:gsLst>
              <a:gs pos="0">
                <a:sysClr val="window" lastClr="FFFFFF">
                  <a:lumMod val="85000"/>
                </a:sysClr>
              </a:gs>
              <a:gs pos="100000">
                <a:sysClr val="window" lastClr="FFFFFF"/>
              </a:gs>
            </a:gsLst>
            <a:lin ang="13500000" scaled="1"/>
            <a:tileRect/>
          </a:gradFill>
          <a:ln w="28575" cap="flat" cmpd="sng" algn="ctr">
            <a:solidFill>
              <a:srgbClr val="FFFF00"/>
            </a:solidFill>
            <a:prstDash val="solid"/>
          </a:ln>
          <a:effectLst>
            <a:outerShdw blurRad="177800" dist="38100" dir="5400000" algn="t" rotWithShape="0">
              <a:prstClr val="black">
                <a:alpha val="20000"/>
              </a:prstClr>
            </a:outerShdw>
          </a:effectLst>
        </p:spPr>
        <p:txBody>
          <a:bodyPr tIns="182880"/>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fontAlgn="auto">
              <a:lnSpc>
                <a:spcPct val="150000"/>
              </a:lnSpc>
              <a:spcBef>
                <a:spcPts val="0"/>
              </a:spcBef>
              <a:spcAft>
                <a:spcPts val="0"/>
              </a:spcAft>
              <a:defRPr/>
            </a:pPr>
            <a:endParaRPr lang="en-US" sz="1600" kern="0" dirty="0">
              <a:solidFill>
                <a:prstClr val="black">
                  <a:lumMod val="65000"/>
                  <a:lumOff val="35000"/>
                </a:prstClr>
              </a:solidFill>
              <a:latin typeface="+mn-lt"/>
              <a:cs typeface="+mn-cs"/>
            </a:endParaRPr>
          </a:p>
        </p:txBody>
      </p:sp>
      <p:sp>
        <p:nvSpPr>
          <p:cNvPr id="9" name="Chevron 8"/>
          <p:cNvSpPr/>
          <p:nvPr/>
        </p:nvSpPr>
        <p:spPr bwMode="auto">
          <a:xfrm flipH="1">
            <a:off x="282439" y="1367226"/>
            <a:ext cx="2002631" cy="740156"/>
          </a:xfrm>
          <a:prstGeom prst="chevron">
            <a:avLst>
              <a:gd name="adj" fmla="val 34040"/>
            </a:avLst>
          </a:prstGeom>
          <a:gradFill rotWithShape="1">
            <a:gsLst>
              <a:gs pos="0">
                <a:srgbClr val="FFC000">
                  <a:lumMod val="75000"/>
                </a:srgbClr>
              </a:gs>
              <a:gs pos="80000">
                <a:srgbClr val="FFC000">
                  <a:lumMod val="97000"/>
                </a:srgbClr>
              </a:gs>
              <a:gs pos="100000">
                <a:srgbClr val="FFC000">
                  <a:lumMod val="98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lgn="ctr" fontAlgn="auto">
              <a:spcBef>
                <a:spcPts val="0"/>
              </a:spcBef>
              <a:spcAft>
                <a:spcPts val="0"/>
              </a:spcAft>
              <a:defRPr/>
            </a:pPr>
            <a:r>
              <a:rPr lang="en-US" sz="2400" b="1" kern="0" dirty="0" smtClean="0">
                <a:solidFill>
                  <a:prstClr val="white"/>
                </a:solidFill>
                <a:effectLst>
                  <a:outerShdw blurRad="76200" dist="38100" dir="5400000" algn="t" rotWithShape="0">
                    <a:prstClr val="black">
                      <a:alpha val="40000"/>
                    </a:prstClr>
                  </a:outerShdw>
                </a:effectLst>
                <a:latin typeface="Times New Roman" panose="02020603050405020304" pitchFamily="18" charset="0"/>
                <a:cs typeface="Times New Roman" panose="02020603050405020304" pitchFamily="18" charset="0"/>
              </a:rPr>
              <a:t>I. TÌM HIỂU CHUNG</a:t>
            </a:r>
            <a:endParaRPr lang="en-US" sz="2400" b="1" kern="0" dirty="0">
              <a:solidFill>
                <a:prstClr val="white"/>
              </a:solidFill>
              <a:effectLst>
                <a:outerShdw blurRad="762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0" name="Round Same Side Corner Rectangle 22"/>
          <p:cNvSpPr/>
          <p:nvPr/>
        </p:nvSpPr>
        <p:spPr bwMode="auto">
          <a:xfrm>
            <a:off x="2545233" y="1951268"/>
            <a:ext cx="1871663" cy="4506118"/>
          </a:xfrm>
          <a:custGeom>
            <a:avLst/>
            <a:gdLst/>
            <a:ahLst/>
            <a:cxnLst/>
            <a:rect l="l" t="t" r="r" b="b"/>
            <a:pathLst>
              <a:path w="2497259" h="3942526">
                <a:moveTo>
                  <a:pt x="2497259" y="0"/>
                </a:moveTo>
                <a:lnTo>
                  <a:pt x="2497259" y="3869706"/>
                </a:lnTo>
                <a:cubicBezTo>
                  <a:pt x="2497259" y="3909923"/>
                  <a:pt x="2464656" y="3942526"/>
                  <a:pt x="2424439" y="3942526"/>
                </a:cubicBezTo>
                <a:lnTo>
                  <a:pt x="72820" y="3942526"/>
                </a:lnTo>
                <a:cubicBezTo>
                  <a:pt x="32603" y="3942526"/>
                  <a:pt x="0" y="3909923"/>
                  <a:pt x="0" y="3869706"/>
                </a:cubicBezTo>
                <a:lnTo>
                  <a:pt x="0" y="130876"/>
                </a:lnTo>
                <a:close/>
              </a:path>
            </a:pathLst>
          </a:custGeom>
          <a:gradFill flip="none" rotWithShape="1">
            <a:gsLst>
              <a:gs pos="0">
                <a:sysClr val="window" lastClr="FFFFFF">
                  <a:lumMod val="85000"/>
                </a:sysClr>
              </a:gs>
              <a:gs pos="100000">
                <a:sysClr val="window" lastClr="FFFFFF"/>
              </a:gs>
            </a:gsLst>
            <a:lin ang="18900000" scaled="1"/>
            <a:tileRect/>
          </a:gradFill>
          <a:ln w="28575" cap="flat" cmpd="sng" algn="ctr">
            <a:solidFill>
              <a:srgbClr val="C0165F"/>
            </a:solidFill>
            <a:prstDash val="solid"/>
          </a:ln>
          <a:effectLst>
            <a:outerShdw blurRad="177800" dist="38100" dir="5400000" algn="t" rotWithShape="0">
              <a:prstClr val="black">
                <a:alpha val="20000"/>
              </a:prstClr>
            </a:outerShdw>
          </a:effectLst>
        </p:spPr>
        <p:txBody>
          <a:bodyPr tIns="182880"/>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fontAlgn="auto">
              <a:lnSpc>
                <a:spcPct val="150000"/>
              </a:lnSpc>
              <a:spcBef>
                <a:spcPts val="0"/>
              </a:spcBef>
              <a:spcAft>
                <a:spcPts val="0"/>
              </a:spcAft>
              <a:defRPr/>
            </a:pPr>
            <a:endParaRPr lang="en-US" sz="1600" kern="0" dirty="0">
              <a:solidFill>
                <a:prstClr val="black">
                  <a:lumMod val="65000"/>
                  <a:lumOff val="35000"/>
                </a:prstClr>
              </a:solidFill>
            </a:endParaRPr>
          </a:p>
        </p:txBody>
      </p:sp>
      <p:sp>
        <p:nvSpPr>
          <p:cNvPr id="11" name="Hexagon 10"/>
          <p:cNvSpPr/>
          <p:nvPr/>
        </p:nvSpPr>
        <p:spPr bwMode="auto">
          <a:xfrm>
            <a:off x="2401338" y="1367227"/>
            <a:ext cx="2159794" cy="740243"/>
          </a:xfrm>
          <a:prstGeom prst="hexagon">
            <a:avLst>
              <a:gd name="adj" fmla="val 31838"/>
              <a:gd name="vf" fmla="val 115470"/>
            </a:avLst>
          </a:prstGeom>
          <a:gradFill rotWithShape="1">
            <a:gsLst>
              <a:gs pos="0">
                <a:srgbClr val="D7196A">
                  <a:lumMod val="88000"/>
                </a:srgbClr>
              </a:gs>
              <a:gs pos="80000">
                <a:srgbClr val="D7196A">
                  <a:lumMod val="90000"/>
                  <a:lumOff val="10000"/>
                </a:srgbClr>
              </a:gs>
              <a:gs pos="100000">
                <a:srgbClr val="D7196A">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lgn="ctr" fontAlgn="auto">
              <a:spcBef>
                <a:spcPts val="0"/>
              </a:spcBef>
              <a:spcAft>
                <a:spcPts val="0"/>
              </a:spcAft>
              <a:defRPr/>
            </a:pPr>
            <a:r>
              <a:rPr lang="en-US" sz="2400" b="1" kern="0" dirty="0">
                <a:solidFill>
                  <a:prstClr val="white"/>
                </a:solidFill>
                <a:effectLst>
                  <a:outerShdw blurRad="76200" dist="38100" dir="5400000" algn="t" rotWithShape="0">
                    <a:prstClr val="black">
                      <a:alpha val="40000"/>
                    </a:prstClr>
                  </a:outerShdw>
                </a:effectLst>
                <a:latin typeface="Times New Roman" panose="02020603050405020304" pitchFamily="18" charset="0"/>
                <a:cs typeface="Times New Roman" panose="02020603050405020304" pitchFamily="18" charset="0"/>
              </a:rPr>
              <a:t>II. TÌM HIỂU </a:t>
            </a:r>
          </a:p>
          <a:p>
            <a:pPr algn="ctr" fontAlgn="auto">
              <a:spcBef>
                <a:spcPts val="0"/>
              </a:spcBef>
              <a:spcAft>
                <a:spcPts val="0"/>
              </a:spcAft>
              <a:defRPr/>
            </a:pPr>
            <a:r>
              <a:rPr lang="en-US" sz="2400" b="1" kern="0" dirty="0">
                <a:solidFill>
                  <a:prstClr val="white"/>
                </a:solidFill>
                <a:effectLst>
                  <a:outerShdw blurRad="76200" dist="38100" dir="5400000" algn="t" rotWithShape="0">
                    <a:prstClr val="black">
                      <a:alpha val="40000"/>
                    </a:prstClr>
                  </a:outerShdw>
                </a:effectLst>
                <a:latin typeface="Times New Roman" panose="02020603050405020304" pitchFamily="18" charset="0"/>
                <a:cs typeface="Times New Roman" panose="02020603050405020304" pitchFamily="18" charset="0"/>
              </a:rPr>
              <a:t>VĂN BẢN</a:t>
            </a:r>
          </a:p>
        </p:txBody>
      </p:sp>
      <p:sp>
        <p:nvSpPr>
          <p:cNvPr id="12" name="Round Same Side Corner Rectangle 22"/>
          <p:cNvSpPr/>
          <p:nvPr/>
        </p:nvSpPr>
        <p:spPr bwMode="auto">
          <a:xfrm>
            <a:off x="6954470" y="1915550"/>
            <a:ext cx="1871663" cy="4506118"/>
          </a:xfrm>
          <a:custGeom>
            <a:avLst/>
            <a:gdLst/>
            <a:ahLst/>
            <a:cxnLst/>
            <a:rect l="l" t="t" r="r" b="b"/>
            <a:pathLst>
              <a:path w="2497259" h="3942526">
                <a:moveTo>
                  <a:pt x="2497259" y="0"/>
                </a:moveTo>
                <a:lnTo>
                  <a:pt x="2497259" y="3869706"/>
                </a:lnTo>
                <a:cubicBezTo>
                  <a:pt x="2497259" y="3909923"/>
                  <a:pt x="2464656" y="3942526"/>
                  <a:pt x="2424439" y="3942526"/>
                </a:cubicBezTo>
                <a:lnTo>
                  <a:pt x="72820" y="3942526"/>
                </a:lnTo>
                <a:cubicBezTo>
                  <a:pt x="32603" y="3942526"/>
                  <a:pt x="0" y="3909923"/>
                  <a:pt x="0" y="3869706"/>
                </a:cubicBezTo>
                <a:lnTo>
                  <a:pt x="0" y="130876"/>
                </a:lnTo>
                <a:close/>
              </a:path>
            </a:pathLst>
          </a:custGeom>
          <a:gradFill flip="none" rotWithShape="1">
            <a:gsLst>
              <a:gs pos="0">
                <a:sysClr val="window" lastClr="FFFFFF">
                  <a:lumMod val="85000"/>
                </a:sysClr>
              </a:gs>
              <a:gs pos="100000">
                <a:sysClr val="window" lastClr="FFFFFF"/>
              </a:gs>
            </a:gsLst>
            <a:lin ang="18900000" scaled="1"/>
            <a:tileRect/>
          </a:gradFill>
          <a:ln w="28575" cap="flat" cmpd="sng" algn="ctr">
            <a:solidFill>
              <a:srgbClr val="00B0F0"/>
            </a:solidFill>
            <a:prstDash val="solid"/>
          </a:ln>
          <a:effectLst>
            <a:outerShdw blurRad="177800" dist="38100" dir="5400000" algn="t" rotWithShape="0">
              <a:prstClr val="black">
                <a:alpha val="20000"/>
              </a:prstClr>
            </a:outerShdw>
          </a:effectLst>
        </p:spPr>
        <p:txBody>
          <a:bodyPr tIns="182880"/>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fontAlgn="auto">
              <a:lnSpc>
                <a:spcPct val="150000"/>
              </a:lnSpc>
              <a:spcBef>
                <a:spcPts val="0"/>
              </a:spcBef>
              <a:spcAft>
                <a:spcPts val="0"/>
              </a:spcAft>
              <a:defRPr/>
            </a:pPr>
            <a:endParaRPr lang="en-US" sz="1600" kern="0" dirty="0">
              <a:solidFill>
                <a:prstClr val="black">
                  <a:lumMod val="65000"/>
                  <a:lumOff val="35000"/>
                </a:prstClr>
              </a:solidFill>
            </a:endParaRPr>
          </a:p>
        </p:txBody>
      </p:sp>
      <p:sp>
        <p:nvSpPr>
          <p:cNvPr id="13" name="Chevron 12"/>
          <p:cNvSpPr/>
          <p:nvPr/>
        </p:nvSpPr>
        <p:spPr bwMode="auto">
          <a:xfrm>
            <a:off x="6904635" y="1367227"/>
            <a:ext cx="2002631" cy="740243"/>
          </a:xfrm>
          <a:prstGeom prst="chevron">
            <a:avLst>
              <a:gd name="adj" fmla="val 34040"/>
            </a:avLst>
          </a:prstGeom>
          <a:gradFill rotWithShape="1">
            <a:gsLst>
              <a:gs pos="0">
                <a:srgbClr val="00B0F0">
                  <a:lumMod val="71000"/>
                </a:srgbClr>
              </a:gs>
              <a:gs pos="80000">
                <a:srgbClr val="00B0F0">
                  <a:lumMod val="99000"/>
                  <a:lumOff val="1000"/>
                </a:srgbClr>
              </a:gs>
              <a:gs pos="100000">
                <a:srgbClr val="00B0F0">
                  <a:lumMod val="67000"/>
                  <a:lumOff val="33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lgn="ctr" fontAlgn="auto">
              <a:spcBef>
                <a:spcPts val="0"/>
              </a:spcBef>
              <a:spcAft>
                <a:spcPts val="0"/>
              </a:spcAft>
              <a:defRPr/>
            </a:pPr>
            <a:r>
              <a:rPr lang="en-US" sz="2400" b="1" kern="0" dirty="0">
                <a:solidFill>
                  <a:prstClr val="white"/>
                </a:solidFill>
                <a:effectLst>
                  <a:outerShdw blurRad="76200" dist="38100" dir="5400000" algn="t" rotWithShape="0">
                    <a:prstClr val="black">
                      <a:alpha val="40000"/>
                    </a:prstClr>
                  </a:outerShdw>
                </a:effectLst>
                <a:latin typeface="Times New Roman" panose="02020603050405020304" pitchFamily="18" charset="0"/>
                <a:cs typeface="Times New Roman" panose="02020603050405020304" pitchFamily="18" charset="0"/>
              </a:rPr>
              <a:t>IV. LUYỆN TẬP</a:t>
            </a:r>
          </a:p>
        </p:txBody>
      </p:sp>
      <p:sp>
        <p:nvSpPr>
          <p:cNvPr id="3" name="TextBox 2"/>
          <p:cNvSpPr txBox="1"/>
          <p:nvPr/>
        </p:nvSpPr>
        <p:spPr>
          <a:xfrm>
            <a:off x="444128" y="2429672"/>
            <a:ext cx="1600210" cy="2554545"/>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20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Tác</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a:t>
            </a:r>
            <a:endPar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342900" indent="-342900">
              <a:buAutoNum type="arabicPeriod"/>
            </a:pPr>
            <a:endPar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20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Tác</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phẩm</a:t>
            </a:r>
            <a:endPar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342900" indent="-342900">
              <a:buAutoNum type="alphaLcPeriod"/>
            </a:pPr>
            <a:r>
              <a:rPr lang="en-US" sz="20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thơ</a:t>
            </a:r>
            <a:endPar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342900" indent="-342900">
              <a:buAutoNum type="alphaLcPeriod"/>
            </a:pPr>
            <a:r>
              <a:rPr lang="en-US" sz="20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Hoàn</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cảnh</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tác</a:t>
            </a:r>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 name="TextBox 17"/>
          <p:cNvSpPr txBox="1"/>
          <p:nvPr/>
        </p:nvSpPr>
        <p:spPr>
          <a:xfrm>
            <a:off x="2652696" y="2429672"/>
            <a:ext cx="1764200" cy="4708981"/>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Kiểu</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bản</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phương</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thức</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biểu</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đạt</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thơ</a:t>
            </a:r>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Bố</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cục</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xúc</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mùa</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xuân</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thiên</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nhiên</a:t>
            </a:r>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xúc</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mùa</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xuân</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Ước</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nguyện</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thơ</a:t>
            </a:r>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Round Same Side Corner Rectangle 22"/>
          <p:cNvSpPr/>
          <p:nvPr/>
        </p:nvSpPr>
        <p:spPr bwMode="auto">
          <a:xfrm>
            <a:off x="4754794" y="1951268"/>
            <a:ext cx="1871663" cy="4506118"/>
          </a:xfrm>
          <a:custGeom>
            <a:avLst/>
            <a:gdLst/>
            <a:ahLst/>
            <a:cxnLst/>
            <a:rect l="l" t="t" r="r" b="b"/>
            <a:pathLst>
              <a:path w="2497259" h="3942526">
                <a:moveTo>
                  <a:pt x="2497259" y="0"/>
                </a:moveTo>
                <a:lnTo>
                  <a:pt x="2497259" y="3869706"/>
                </a:lnTo>
                <a:cubicBezTo>
                  <a:pt x="2497259" y="3909923"/>
                  <a:pt x="2464656" y="3942526"/>
                  <a:pt x="2424439" y="3942526"/>
                </a:cubicBezTo>
                <a:lnTo>
                  <a:pt x="72820" y="3942526"/>
                </a:lnTo>
                <a:cubicBezTo>
                  <a:pt x="32603" y="3942526"/>
                  <a:pt x="0" y="3909923"/>
                  <a:pt x="0" y="3869706"/>
                </a:cubicBezTo>
                <a:lnTo>
                  <a:pt x="0" y="130876"/>
                </a:lnTo>
                <a:close/>
              </a:path>
            </a:pathLst>
          </a:custGeom>
          <a:ln w="28575"/>
        </p:spPr>
        <p:style>
          <a:lnRef idx="2">
            <a:schemeClr val="accent5"/>
          </a:lnRef>
          <a:fillRef idx="1">
            <a:schemeClr val="lt1"/>
          </a:fillRef>
          <a:effectRef idx="0">
            <a:schemeClr val="accent5"/>
          </a:effectRef>
          <a:fontRef idx="minor">
            <a:schemeClr val="dk1"/>
          </a:fontRef>
        </p:style>
        <p:txBody>
          <a:bodyPr tIns="182880"/>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fontAlgn="auto">
              <a:lnSpc>
                <a:spcPct val="150000"/>
              </a:lnSpc>
              <a:spcBef>
                <a:spcPts val="0"/>
              </a:spcBef>
              <a:spcAft>
                <a:spcPts val="0"/>
              </a:spcAft>
              <a:defRPr/>
            </a:pPr>
            <a:endParaRPr lang="en-US" sz="1600" kern="0" dirty="0">
              <a:solidFill>
                <a:prstClr val="black">
                  <a:lumMod val="65000"/>
                  <a:lumOff val="35000"/>
                </a:prstClr>
              </a:solidFill>
            </a:endParaRPr>
          </a:p>
        </p:txBody>
      </p:sp>
      <p:sp>
        <p:nvSpPr>
          <p:cNvPr id="20" name="Hexagon 19"/>
          <p:cNvSpPr/>
          <p:nvPr/>
        </p:nvSpPr>
        <p:spPr bwMode="auto">
          <a:xfrm>
            <a:off x="4610898" y="1367227"/>
            <a:ext cx="2159794" cy="740243"/>
          </a:xfrm>
          <a:prstGeom prst="hexagon">
            <a:avLst>
              <a:gd name="adj" fmla="val 31838"/>
              <a:gd name="vf" fmla="val 115470"/>
            </a:avLst>
          </a:prstGeom>
          <a:ln>
            <a:noFill/>
          </a:ln>
          <a:effectLst/>
          <a:scene3d>
            <a:camera prst="orthographicFront">
              <a:rot lat="0" lon="0" rev="0"/>
            </a:camera>
            <a:lightRig rig="contrasting" dir="t">
              <a:rot lat="0" lon="0" rev="7800000"/>
            </a:lightRig>
          </a:scene3d>
          <a:sp3d>
            <a:bevelT w="139700" h="139700"/>
          </a:sp3d>
        </p:spPr>
        <p:style>
          <a:lnRef idx="0">
            <a:schemeClr val="accent5"/>
          </a:lnRef>
          <a:fillRef idx="3">
            <a:schemeClr val="accent5"/>
          </a:fillRef>
          <a:effectRef idx="3">
            <a:schemeClr val="accent5"/>
          </a:effectRef>
          <a:fontRef idx="minor">
            <a:schemeClr val="lt1"/>
          </a:fontRef>
        </p:style>
        <p:txBody>
          <a:bodyPr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lgn="ctr" fontAlgn="auto">
              <a:spcBef>
                <a:spcPts val="0"/>
              </a:spcBef>
              <a:spcAft>
                <a:spcPts val="0"/>
              </a:spcAft>
              <a:defRPr/>
            </a:pPr>
            <a:r>
              <a:rPr lang="en-US" sz="2400" b="1" kern="0" dirty="0">
                <a:solidFill>
                  <a:prstClr val="white"/>
                </a:solidFill>
                <a:effectLst>
                  <a:outerShdw blurRad="76200" dist="38100" dir="5400000" algn="t" rotWithShape="0">
                    <a:prstClr val="black">
                      <a:alpha val="40000"/>
                    </a:prstClr>
                  </a:outerShdw>
                </a:effectLst>
                <a:latin typeface="Times New Roman" panose="02020603050405020304" pitchFamily="18" charset="0"/>
                <a:cs typeface="Times New Roman" panose="02020603050405020304" pitchFamily="18" charset="0"/>
              </a:rPr>
              <a:t>III. TỔNG KẾT</a:t>
            </a:r>
          </a:p>
        </p:txBody>
      </p:sp>
      <p:sp>
        <p:nvSpPr>
          <p:cNvPr id="21" name="TextBox 20"/>
          <p:cNvSpPr txBox="1"/>
          <p:nvPr/>
        </p:nvSpPr>
        <p:spPr>
          <a:xfrm>
            <a:off x="4862257" y="2429673"/>
            <a:ext cx="1764200" cy="1015663"/>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dung</a:t>
            </a:r>
          </a:p>
          <a:p>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thuật</a:t>
            </a:r>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2" name="TextBox 21"/>
          <p:cNvSpPr txBox="1"/>
          <p:nvPr/>
        </p:nvSpPr>
        <p:spPr>
          <a:xfrm>
            <a:off x="7061933" y="2429672"/>
            <a:ext cx="1764200" cy="3170099"/>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tòi</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mở</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rộng</a:t>
            </a:r>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56387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a:p>
        </p:txBody>
      </p:sp>
      <p:pic>
        <p:nvPicPr>
          <p:cNvPr id="10242" name="Picture 2" descr="Káº¿t quáº£ hÃ¬nh áº£nh cho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32989" y="1152468"/>
            <a:ext cx="256031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 TÌM HIỂU CHUNG</a:t>
            </a:r>
            <a:endParaRPr lang="en-US" sz="2400" b="1" u="sng" dirty="0">
              <a:latin typeface="Times New Roman" panose="02020603050405020304" pitchFamily="18" charset="0"/>
              <a:cs typeface="Times New Roman" panose="02020603050405020304" pitchFamily="18" charset="0"/>
            </a:endParaRPr>
          </a:p>
        </p:txBody>
      </p:sp>
      <p:sp>
        <p:nvSpPr>
          <p:cNvPr id="6" name="Rectangle 5"/>
          <p:cNvSpPr/>
          <p:nvPr/>
        </p:nvSpPr>
        <p:spPr>
          <a:xfrm>
            <a:off x="2220920" y="91949"/>
            <a:ext cx="5882639" cy="1569660"/>
          </a:xfrm>
          <a:prstGeom prst="rect">
            <a:avLst/>
          </a:prstGeom>
          <a:noFill/>
        </p:spPr>
        <p:txBody>
          <a:bodyPr wrap="square" lIns="91440" tIns="45720" rIns="91440" bIns="45720">
            <a:spAutoFit/>
          </a:bodyPr>
          <a:lstStyle/>
          <a:p>
            <a:pPr algn="ctr"/>
            <a:r>
              <a:rPr lang="en-US" sz="4800" b="1" dirty="0" err="1" smtClean="0">
                <a:ln w="22225">
                  <a:solidFill>
                    <a:schemeClr val="accent2">
                      <a:lumMod val="75000"/>
                    </a:schemeClr>
                  </a:solidFill>
                  <a:prstDash val="solid"/>
                </a:ln>
                <a:solidFill>
                  <a:schemeClr val="accent4">
                    <a:lumMod val="60000"/>
                    <a:lumOff val="40000"/>
                  </a:schemeClr>
                </a:solidFill>
                <a:effectLst>
                  <a:innerShdw blurRad="63500" dist="50800" dir="18900000">
                    <a:prstClr val="black">
                      <a:alpha val="50000"/>
                    </a:prstClr>
                  </a:innerShdw>
                </a:effectLst>
                <a:latin typeface=".VnTifani HeavyH" panose="020B7200000000000000" pitchFamily="34" charset="0"/>
              </a:rPr>
              <a:t>MïA</a:t>
            </a:r>
            <a:r>
              <a:rPr lang="en-US" sz="4800" b="1" dirty="0" smtClean="0">
                <a:ln w="22225">
                  <a:solidFill>
                    <a:schemeClr val="accent2">
                      <a:lumMod val="75000"/>
                    </a:schemeClr>
                  </a:solidFill>
                  <a:prstDash val="solid"/>
                </a:ln>
                <a:solidFill>
                  <a:schemeClr val="accent4">
                    <a:lumMod val="60000"/>
                    <a:lumOff val="40000"/>
                  </a:schemeClr>
                </a:solidFill>
                <a:effectLst>
                  <a:innerShdw blurRad="63500" dist="50800" dir="18900000">
                    <a:prstClr val="black">
                      <a:alpha val="50000"/>
                    </a:prstClr>
                  </a:innerShdw>
                </a:effectLst>
                <a:latin typeface=".VnTifani HeavyH" panose="020B7200000000000000" pitchFamily="34" charset="0"/>
              </a:rPr>
              <a:t> XU¢N NHO </a:t>
            </a:r>
            <a:r>
              <a:rPr lang="en-US" sz="4800" b="1" dirty="0" err="1" smtClean="0">
                <a:ln w="22225">
                  <a:solidFill>
                    <a:schemeClr val="accent2">
                      <a:lumMod val="75000"/>
                    </a:schemeClr>
                  </a:solidFill>
                  <a:prstDash val="solid"/>
                </a:ln>
                <a:solidFill>
                  <a:schemeClr val="accent4">
                    <a:lumMod val="60000"/>
                    <a:lumOff val="40000"/>
                  </a:schemeClr>
                </a:solidFill>
                <a:effectLst>
                  <a:innerShdw blurRad="63500" dist="50800" dir="18900000">
                    <a:prstClr val="black">
                      <a:alpha val="50000"/>
                    </a:prstClr>
                  </a:innerShdw>
                </a:effectLst>
                <a:latin typeface=".VnTifani HeavyH" panose="020B7200000000000000" pitchFamily="34" charset="0"/>
              </a:rPr>
              <a:t>NHá</a:t>
            </a:r>
            <a:endParaRPr lang="en-US" sz="4800" b="1" cap="none" spc="0" dirty="0">
              <a:ln w="22225">
                <a:solidFill>
                  <a:schemeClr val="accent2">
                    <a:lumMod val="75000"/>
                  </a:schemeClr>
                </a:solidFill>
                <a:prstDash val="solid"/>
              </a:ln>
              <a:solidFill>
                <a:schemeClr val="accent4">
                  <a:lumMod val="60000"/>
                  <a:lumOff val="40000"/>
                </a:schemeClr>
              </a:solidFill>
              <a:effectLst>
                <a:innerShdw blurRad="63500" dist="50800" dir="18900000">
                  <a:prstClr val="black">
                    <a:alpha val="50000"/>
                  </a:prstClr>
                </a:innerShdw>
              </a:effectLst>
              <a:latin typeface=".VnTifani HeavyH" panose="020B7200000000000000" pitchFamily="34" charset="0"/>
            </a:endParaRPr>
          </a:p>
        </p:txBody>
      </p:sp>
      <p:pic>
        <p:nvPicPr>
          <p:cNvPr id="7" name="Picture 4"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2" y="1024089"/>
            <a:ext cx="3272223" cy="58260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Káº¿t quáº£ hÃ¬nh áº£nh cho THÆ  THANH Háº¢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1362" y="2665555"/>
            <a:ext cx="2625634" cy="419244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932989" y="1690689"/>
            <a:ext cx="3165019" cy="6407908"/>
          </a:xfrm>
          <a:prstGeom prst="rect">
            <a:avLst/>
          </a:prstGeom>
        </p:spPr>
        <p:txBody>
          <a:bodyPr wrap="square">
            <a:spAutoFit/>
          </a:bodyPr>
          <a:lstStyle/>
          <a:p>
            <a:pPr algn="just">
              <a:lnSpc>
                <a:spcPct val="115000"/>
              </a:lnSpc>
            </a:pP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Thanh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Hải</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tên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thật</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Phạm</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Bá</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Ngoãn</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(1930-1980), quê ở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huyện</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Phong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Điền</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Thừa</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Thiên -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Huế</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nhà</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thơ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cách</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mạng</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vi-VN"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 </a:t>
            </a:r>
            <a:r>
              <a:rPr lang="vi-VN"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Xuất</a:t>
            </a:r>
            <a:r>
              <a:rPr lang="vi-VN"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xứ</a:t>
            </a:r>
            <a:r>
              <a:rPr lang="vi-VN"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Viết</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tháng</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11/1980, khi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nhà</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thơ đang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nằm</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trên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giường</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bệnh</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 không bao lâu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trước</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khi ông qua </a:t>
            </a:r>
            <a:r>
              <a:rPr lang="vi-VN"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smtClean="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r>
              <a:rPr lang="vi-VN"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 </a:t>
            </a:r>
            <a:r>
              <a:rPr lang="vi-VN"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Thể</a:t>
            </a:r>
            <a:r>
              <a:rPr lang="vi-VN"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thơ</a:t>
            </a:r>
            <a:r>
              <a:rPr lang="vi-VN"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5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chữ</a:t>
            </a:r>
            <a:endParaRPr lang="en-US" sz="2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397140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47260819"/>
              </p:ext>
            </p:extLst>
          </p:nvPr>
        </p:nvGraphicFramePr>
        <p:xfrm>
          <a:off x="142875" y="116633"/>
          <a:ext cx="8858250" cy="6265120"/>
        </p:xfrm>
        <a:graphic>
          <a:graphicData uri="http://schemas.openxmlformats.org/drawingml/2006/table">
            <a:tbl>
              <a:tblPr/>
              <a:tblGrid>
                <a:gridCol w="8858250"/>
              </a:tblGrid>
              <a:tr h="868745">
                <a:tc>
                  <a:txBody>
                    <a:bodyPr/>
                    <a:lstStyle/>
                    <a:p>
                      <a:pPr marL="0" marR="0" lvl="0" indent="0" algn="l" defTabSz="912813" rtl="0" eaLnBrk="1" fontAlgn="base" latinLnBrk="0" hangingPunct="1">
                        <a:lnSpc>
                          <a:spcPct val="130000"/>
                        </a:lnSpc>
                        <a:spcBef>
                          <a:spcPct val="0"/>
                        </a:spcBef>
                        <a:spcAft>
                          <a:spcPts val="1000"/>
                        </a:spcAft>
                        <a:buClrTx/>
                        <a:buSzTx/>
                        <a:buFontTx/>
                        <a:buNone/>
                        <a:tabLst/>
                      </a:pPr>
                      <a:r>
                        <a:rPr kumimoji="0" lang="en-US" sz="36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BẢNG TIÊU CHÍ ĐỌC </a:t>
                      </a:r>
                      <a:endParaRPr kumimoji="0" lang="en-US" sz="24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96375">
                <a:tc>
                  <a:txBody>
                    <a:bodyPr/>
                    <a:lstStyle/>
                    <a:p>
                      <a:pPr marL="457200" marR="0" lvl="0" indent="-457200" algn="l" defTabSz="912813" rtl="0" eaLnBrk="1" fontAlgn="base" latinLnBrk="0" hangingPunct="1">
                        <a:lnSpc>
                          <a:spcPct val="130000"/>
                        </a:lnSpc>
                        <a:spcBef>
                          <a:spcPct val="0"/>
                        </a:spcBef>
                        <a:spcAft>
                          <a:spcPts val="1000"/>
                        </a:spcAft>
                        <a:buClrTx/>
                        <a:buSzTx/>
                        <a:buFontTx/>
                        <a:buChar char="-"/>
                        <a:tabLst/>
                      </a:pPr>
                      <a:r>
                        <a:rPr kumimoji="0" lang="en-US" sz="3600" b="1" i="1"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Đọc rõ, phát âm chuẩn; vui, say sưa ở đoạn đầu (k1,2,3).</a:t>
                      </a:r>
                    </a:p>
                    <a:p>
                      <a:pPr marL="285750" marR="0" lvl="0" indent="-285750" algn="l" defTabSz="912813" rtl="0" eaLnBrk="1" fontAlgn="base" latinLnBrk="0" hangingPunct="1">
                        <a:lnSpc>
                          <a:spcPct val="130000"/>
                        </a:lnSpc>
                        <a:spcBef>
                          <a:spcPct val="0"/>
                        </a:spcBef>
                        <a:spcAft>
                          <a:spcPts val="1000"/>
                        </a:spcAft>
                        <a:buClrTx/>
                        <a:buSzTx/>
                        <a:buFontTx/>
                        <a:buChar char="-"/>
                        <a:tabLst/>
                      </a:pPr>
                      <a:r>
                        <a:rPr kumimoji="0" lang="en-US" sz="3600" b="1" i="1"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Trầm lắng, hơi trang nghiêm mà thiết tha ở đoạn bộc bạch những tâm niệm (k 4,5).</a:t>
                      </a:r>
                    </a:p>
                    <a:p>
                      <a:pPr marL="285750" marR="0" lvl="0" indent="-285750" algn="l" defTabSz="912813" rtl="0" eaLnBrk="1" fontAlgn="base" latinLnBrk="0" hangingPunct="1">
                        <a:lnSpc>
                          <a:spcPct val="130000"/>
                        </a:lnSpc>
                        <a:spcBef>
                          <a:spcPct val="0"/>
                        </a:spcBef>
                        <a:spcAft>
                          <a:spcPts val="1000"/>
                        </a:spcAft>
                        <a:buClrTx/>
                        <a:buSzTx/>
                        <a:buFontTx/>
                        <a:buChar char="-"/>
                        <a:tabLst/>
                      </a:pPr>
                      <a:r>
                        <a:rPr kumimoji="0" lang="en-US" sz="3600" b="1" i="1"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Sôi nổi và tha thiết ở đoạn kết (k 6).</a:t>
                      </a:r>
                      <a:endParaRPr kumimoji="0" lang="en-US" sz="2400" b="1" i="0" u="none" strike="noStrike" cap="none" normalizeH="0" baseline="0" dirty="0" smtClean="0">
                        <a:ln>
                          <a:noFill/>
                        </a:ln>
                        <a:solidFill>
                          <a:srgbClr val="0000FF"/>
                        </a:solidFill>
                        <a:effectLst/>
                        <a:latin typeface="Calibri" pitchFamily="34" charset="0"/>
                        <a:ea typeface="Calibri" pitchFamily="34" charset="0"/>
                        <a:cs typeface="Times New Roman" pitchFamily="18" charset="0"/>
                      </a:endParaRPr>
                    </a:p>
                    <a:p>
                      <a:pPr marL="0" marR="0" lvl="0" indent="0" algn="l" defTabSz="912813" rtl="0" eaLnBrk="1" fontAlgn="base" latinLnBrk="0" hangingPunct="1">
                        <a:lnSpc>
                          <a:spcPct val="130000"/>
                        </a:lnSpc>
                        <a:spcBef>
                          <a:spcPct val="0"/>
                        </a:spcBef>
                        <a:spcAft>
                          <a:spcPts val="1000"/>
                        </a:spcAft>
                        <a:buClrTx/>
                        <a:buSzTx/>
                        <a:buFontTx/>
                        <a:buNone/>
                        <a:tabLst/>
                      </a:pPr>
                      <a:r>
                        <a:rPr kumimoji="0" lang="en-US" sz="3600" b="1" i="1"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Có sự tương tác với người nghe. </a:t>
                      </a:r>
                      <a:endParaRPr kumimoji="0" lang="en-US" sz="2400" b="1" i="0" u="none" strike="noStrike" cap="none" normalizeH="0" baseline="0" dirty="0" smtClean="0">
                        <a:ln>
                          <a:noFill/>
                        </a:ln>
                        <a:solidFill>
                          <a:srgbClr val="0000FF"/>
                        </a:solidFill>
                        <a:effectLst/>
                        <a:latin typeface="Calibri" pitchFamily="34" charset="0"/>
                        <a:ea typeface="Calibri" pitchFamily="34"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2302700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8353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29794366"/>
              </p:ext>
            </p:extLst>
          </p:nvPr>
        </p:nvGraphicFramePr>
        <p:xfrm>
          <a:off x="116308" y="727122"/>
          <a:ext cx="8862593" cy="8365672"/>
        </p:xfrm>
        <a:graphic>
          <a:graphicData uri="http://schemas.openxmlformats.org/drawingml/2006/table">
            <a:tbl>
              <a:tblPr/>
              <a:tblGrid>
                <a:gridCol w="2050025"/>
                <a:gridCol w="6812568"/>
              </a:tblGrid>
              <a:tr h="6096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rgbClr val="FF3300"/>
                          </a:solidFill>
                          <a:effectLst/>
                          <a:latin typeface="Times New Roman" pitchFamily="18" charset="0"/>
                          <a:cs typeface="Times New Roman" pitchFamily="18" charset="0"/>
                        </a:rPr>
                        <a:t>Cột</a:t>
                      </a:r>
                      <a:r>
                        <a:rPr kumimoji="0" lang="en-US" sz="2800" b="1" i="0" u="none" strike="noStrike" cap="none" normalizeH="0" baseline="0" dirty="0" smtClean="0">
                          <a:ln>
                            <a:noFill/>
                          </a:ln>
                          <a:solidFill>
                            <a:srgbClr val="FF3300"/>
                          </a:solidFill>
                          <a:effectLst/>
                          <a:latin typeface="Times New Roman" pitchFamily="18" charset="0"/>
                          <a:cs typeface="Times New Roman" pitchFamily="18" charset="0"/>
                        </a:rPr>
                        <a:t> A (</a:t>
                      </a:r>
                      <a:r>
                        <a:rPr kumimoji="0" lang="en-US" sz="2800" b="1" i="0" u="none" strike="noStrike" cap="none" normalizeH="0" baseline="0" dirty="0" err="1" smtClean="0">
                          <a:ln>
                            <a:noFill/>
                          </a:ln>
                          <a:solidFill>
                            <a:srgbClr val="FF3300"/>
                          </a:solidFill>
                          <a:effectLst/>
                          <a:latin typeface="Times New Roman" pitchFamily="18" charset="0"/>
                          <a:cs typeface="Times New Roman" pitchFamily="18" charset="0"/>
                        </a:rPr>
                        <a:t>từ</a:t>
                      </a:r>
                      <a:r>
                        <a:rPr kumimoji="0" lang="en-US" sz="2800" b="1" i="0" u="none" strike="noStrike" cap="none" normalizeH="0" baseline="0" dirty="0" smtClean="0">
                          <a:ln>
                            <a:noFill/>
                          </a:ln>
                          <a:solidFill>
                            <a:srgbClr val="FF3300"/>
                          </a:solidFill>
                          <a:effectLst/>
                          <a:latin typeface="Times New Roman" pitchFamily="18" charset="0"/>
                          <a:cs typeface="Times New Roman" pitchFamily="18" charset="0"/>
                        </a:rPr>
                        <a:t>)</a:t>
                      </a:r>
                      <a:endParaRPr kumimoji="0" lang="nl-NL" sz="2800" b="1" i="0" u="none" strike="noStrike" cap="none" normalizeH="0" baseline="0" dirty="0" smtClean="0">
                        <a:ln>
                          <a:noFill/>
                        </a:ln>
                        <a:solidFill>
                          <a:srgbClr val="FF3300"/>
                        </a:solidFill>
                        <a:effectLst/>
                        <a:latin typeface="Times New Roman" pitchFamily="18" charset="0"/>
                        <a:cs typeface="Times New Roman" pitchFamily="18" charset="0"/>
                      </a:endParaRPr>
                    </a:p>
                  </a:txBody>
                  <a:tcPr marL="68580" marR="68580"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smtClean="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rgbClr val="FF3300"/>
                          </a:solidFill>
                          <a:effectLst/>
                          <a:latin typeface="Times New Roman" pitchFamily="18" charset="0"/>
                          <a:cs typeface="Times New Roman" pitchFamily="18" charset="0"/>
                        </a:rPr>
                        <a:t>Cột</a:t>
                      </a:r>
                      <a:r>
                        <a:rPr kumimoji="0" lang="en-US" sz="2800" b="1" i="0" u="none" strike="noStrike" cap="none" normalizeH="0" baseline="0" dirty="0" smtClean="0">
                          <a:ln>
                            <a:noFill/>
                          </a:ln>
                          <a:solidFill>
                            <a:srgbClr val="FF3300"/>
                          </a:solidFill>
                          <a:effectLst/>
                          <a:latin typeface="Times New Roman" pitchFamily="18" charset="0"/>
                          <a:cs typeface="Times New Roman" pitchFamily="18" charset="0"/>
                        </a:rPr>
                        <a:t> B (</a:t>
                      </a:r>
                      <a:r>
                        <a:rPr kumimoji="0" lang="en-US" sz="2800" b="1" i="0" u="none" strike="noStrike" cap="none" normalizeH="0" baseline="0" dirty="0" err="1" smtClean="0">
                          <a:ln>
                            <a:noFill/>
                          </a:ln>
                          <a:solidFill>
                            <a:srgbClr val="FF3300"/>
                          </a:solidFill>
                          <a:effectLst/>
                          <a:latin typeface="Times New Roman" pitchFamily="18" charset="0"/>
                          <a:cs typeface="Times New Roman" pitchFamily="18" charset="0"/>
                        </a:rPr>
                        <a:t>nghĩa</a:t>
                      </a:r>
                      <a:r>
                        <a:rPr kumimoji="0" lang="en-US" sz="2800" b="1" i="0" u="none" strike="noStrike" cap="none" normalizeH="0" baseline="0" dirty="0" smtClean="0">
                          <a:ln>
                            <a:noFill/>
                          </a:ln>
                          <a:solidFill>
                            <a:srgbClr val="FF3300"/>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rgbClr val="FF3300"/>
                          </a:solidFill>
                          <a:effectLst/>
                          <a:latin typeface="Times New Roman" pitchFamily="18" charset="0"/>
                          <a:cs typeface="Times New Roman" pitchFamily="18" charset="0"/>
                        </a:rPr>
                        <a:t>của</a:t>
                      </a:r>
                      <a:r>
                        <a:rPr kumimoji="0" lang="en-US" sz="2800" b="1" i="0" u="none" strike="noStrike" cap="none" normalizeH="0" baseline="0" dirty="0" smtClean="0">
                          <a:ln>
                            <a:noFill/>
                          </a:ln>
                          <a:solidFill>
                            <a:srgbClr val="FF3300"/>
                          </a:solidFill>
                          <a:effectLst/>
                          <a:latin typeface="Times New Roman" pitchFamily="18" charset="0"/>
                          <a:cs typeface="Times New Roman" pitchFamily="18" charset="0"/>
                        </a:rPr>
                        <a:t> </a:t>
                      </a:r>
                      <a:r>
                        <a:rPr kumimoji="0" lang="en-US" sz="2800" b="1" i="0" u="none" strike="noStrike" cap="none" normalizeH="0" baseline="0" dirty="0" err="1" smtClean="0">
                          <a:ln>
                            <a:noFill/>
                          </a:ln>
                          <a:solidFill>
                            <a:srgbClr val="FF3300"/>
                          </a:solidFill>
                          <a:effectLst/>
                          <a:latin typeface="Times New Roman" pitchFamily="18" charset="0"/>
                          <a:cs typeface="Times New Roman" pitchFamily="18" charset="0"/>
                        </a:rPr>
                        <a:t>từ</a:t>
                      </a:r>
                      <a:r>
                        <a:rPr kumimoji="0" lang="en-US" sz="2800" b="1" i="0" u="none" strike="noStrike" cap="none" normalizeH="0" baseline="0" dirty="0" smtClean="0">
                          <a:ln>
                            <a:noFill/>
                          </a:ln>
                          <a:solidFill>
                            <a:srgbClr val="FF3300"/>
                          </a:solidFill>
                          <a:effectLst/>
                          <a:latin typeface="Times New Roman" pitchFamily="18" charset="0"/>
                          <a:cs typeface="Times New Roman" pitchFamily="18" charset="0"/>
                        </a:rPr>
                        <a:t>)</a:t>
                      </a:r>
                      <a:endParaRPr kumimoji="0" lang="nl-NL" sz="2800" b="1" i="0" u="none" strike="noStrike" cap="none" normalizeH="0" baseline="0" dirty="0" smtClean="0">
                        <a:ln>
                          <a:noFill/>
                        </a:ln>
                        <a:solidFill>
                          <a:srgbClr val="FF3300"/>
                        </a:solidFill>
                        <a:effectLst/>
                        <a:latin typeface="Times New Roman" pitchFamily="18" charset="0"/>
                        <a:cs typeface="Times New Roman" pitchFamily="18" charset="0"/>
                      </a:endParaRPr>
                    </a:p>
                  </a:txBody>
                  <a:tcPr marL="68580" marR="68580"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3054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2800" b="0" i="0" u="none" strike="noStrike" cap="none" normalizeH="0" baseline="0" dirty="0" smtClean="0">
                        <a:ln>
                          <a:noFill/>
                        </a:ln>
                        <a:solidFill>
                          <a:schemeClr val="tx1"/>
                        </a:solidFill>
                        <a:effectLst/>
                        <a:latin typeface="Arial Unicode MS" panose="020B0604020202020204" pitchFamily="34" charset="-128"/>
                        <a:cs typeface="Arial" panose="020B0604020202020204" pitchFamily="34" charset="0"/>
                      </a:endParaRPr>
                    </a:p>
                  </a:txBody>
                  <a:tcPr marL="68580" marR="68580"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nl-NL" sz="2800" b="0" i="0" u="none" strike="noStrike" cap="none" normalizeH="0" baseline="0" dirty="0" smtClean="0">
                        <a:ln>
                          <a:noFill/>
                        </a:ln>
                        <a:solidFill>
                          <a:schemeClr val="tx1"/>
                        </a:solidFill>
                        <a:effectLst/>
                        <a:latin typeface="Arial Unicode MS" panose="020B0604020202020204" pitchFamily="34" charset="-128"/>
                        <a:cs typeface="Arial" panose="020B0604020202020204" pitchFamily="34" charset="0"/>
                      </a:endParaRPr>
                    </a:p>
                  </a:txBody>
                  <a:tcPr marL="68580" marR="68580"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6506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2800" b="0" i="0" u="none" strike="noStrike" cap="none" normalizeH="0" baseline="0" dirty="0" smtClean="0">
                        <a:ln>
                          <a:noFill/>
                        </a:ln>
                        <a:solidFill>
                          <a:schemeClr val="tx1"/>
                        </a:solidFill>
                        <a:effectLst/>
                        <a:latin typeface="Arial Unicode MS" panose="020B0604020202020204" pitchFamily="34" charset="-128"/>
                        <a:cs typeface="Arial" panose="020B0604020202020204" pitchFamily="34" charset="0"/>
                      </a:endParaRPr>
                    </a:p>
                  </a:txBody>
                  <a:tcPr marL="68580" marR="68580"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nl-NL" sz="2800" b="0" i="0" u="none" strike="noStrike" cap="none" normalizeH="0" baseline="0" dirty="0" smtClean="0">
                        <a:ln>
                          <a:noFill/>
                        </a:ln>
                        <a:solidFill>
                          <a:schemeClr val="tx1"/>
                        </a:solidFill>
                        <a:effectLst/>
                        <a:latin typeface="Arial Unicode MS" panose="020B0604020202020204" pitchFamily="34" charset="-128"/>
                        <a:cs typeface="Arial" panose="020B0604020202020204" pitchFamily="34" charset="0"/>
                      </a:endParaRPr>
                    </a:p>
                  </a:txBody>
                  <a:tcPr marL="68580" marR="68580"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6045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2800" b="0" i="0" u="none" strike="noStrike" cap="none" normalizeH="0" baseline="0" dirty="0" smtClean="0">
                        <a:ln>
                          <a:noFill/>
                        </a:ln>
                        <a:solidFill>
                          <a:schemeClr val="tx1"/>
                        </a:solidFill>
                        <a:effectLst/>
                        <a:latin typeface="Arial Unicode MS" panose="020B0604020202020204" pitchFamily="34" charset="-128"/>
                        <a:cs typeface="Arial" panose="020B0604020202020204" pitchFamily="34" charset="0"/>
                      </a:endParaRPr>
                    </a:p>
                  </a:txBody>
                  <a:tcPr marL="68580" marR="68580"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nl-NL" sz="2800" b="0" i="0" u="none" strike="noStrike" cap="none" normalizeH="0" baseline="0" dirty="0" smtClean="0">
                        <a:ln>
                          <a:noFill/>
                        </a:ln>
                        <a:solidFill>
                          <a:schemeClr val="tx1"/>
                        </a:solidFill>
                        <a:effectLst/>
                        <a:latin typeface="Arial Unicode MS" panose="020B0604020202020204" pitchFamily="34" charset="-128"/>
                        <a:cs typeface="Arial" panose="020B0604020202020204" pitchFamily="34" charset="0"/>
                      </a:endParaRPr>
                    </a:p>
                  </a:txBody>
                  <a:tcPr marL="68580" marR="68580"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TextBox 5"/>
          <p:cNvSpPr txBox="1"/>
          <p:nvPr/>
        </p:nvSpPr>
        <p:spPr>
          <a:xfrm>
            <a:off x="191643" y="1591014"/>
            <a:ext cx="1892300" cy="1015663"/>
          </a:xfrm>
          <a:prstGeom prst="rect">
            <a:avLst/>
          </a:prstGeom>
          <a:noFill/>
        </p:spPr>
        <p:txBody>
          <a:bodyPr wrap="square" rtlCol="0">
            <a:spAutoFit/>
          </a:bodyPr>
          <a:lstStyle/>
          <a:p>
            <a:r>
              <a:rPr lang="en-US" sz="3000" b="1" i="1" dirty="0" smtClean="0">
                <a:solidFill>
                  <a:srgbClr val="3333FF"/>
                </a:solidFill>
                <a:latin typeface="Times New Roman" pitchFamily="18" charset="0"/>
                <a:cs typeface="Times New Roman" pitchFamily="18" charset="0"/>
              </a:rPr>
              <a:t>Chiền chiện </a:t>
            </a:r>
            <a:endParaRPr lang="en-US" sz="3000" b="1" i="1" dirty="0">
              <a:solidFill>
                <a:srgbClr val="3333FF"/>
              </a:solidFill>
              <a:latin typeface="Times New Roman" pitchFamily="18" charset="0"/>
              <a:cs typeface="Times New Roman" pitchFamily="18" charset="0"/>
            </a:endParaRPr>
          </a:p>
        </p:txBody>
      </p:sp>
      <p:sp>
        <p:nvSpPr>
          <p:cNvPr id="7" name="TextBox 6"/>
          <p:cNvSpPr txBox="1"/>
          <p:nvPr/>
        </p:nvSpPr>
        <p:spPr>
          <a:xfrm>
            <a:off x="612218" y="4114046"/>
            <a:ext cx="1194503" cy="553998"/>
          </a:xfrm>
          <a:prstGeom prst="rect">
            <a:avLst/>
          </a:prstGeom>
          <a:noFill/>
        </p:spPr>
        <p:txBody>
          <a:bodyPr wrap="square" rtlCol="0">
            <a:spAutoFit/>
          </a:bodyPr>
          <a:lstStyle/>
          <a:p>
            <a:r>
              <a:rPr lang="en-US" sz="3000" b="1" i="1" dirty="0" smtClean="0">
                <a:solidFill>
                  <a:srgbClr val="3333FF"/>
                </a:solidFill>
                <a:latin typeface="Times New Roman" pitchFamily="18" charset="0"/>
                <a:cs typeface="Times New Roman" pitchFamily="18" charset="0"/>
              </a:rPr>
              <a:t>Lộc</a:t>
            </a:r>
            <a:endParaRPr lang="en-US" sz="3000" b="1" i="1" dirty="0">
              <a:solidFill>
                <a:srgbClr val="3333FF"/>
              </a:solidFill>
              <a:latin typeface="Times New Roman" pitchFamily="18" charset="0"/>
              <a:cs typeface="Times New Roman" pitchFamily="18" charset="0"/>
            </a:endParaRPr>
          </a:p>
        </p:txBody>
      </p:sp>
      <p:sp>
        <p:nvSpPr>
          <p:cNvPr id="8" name="TextBox 7"/>
          <p:cNvSpPr txBox="1"/>
          <p:nvPr/>
        </p:nvSpPr>
        <p:spPr>
          <a:xfrm>
            <a:off x="255849" y="5816268"/>
            <a:ext cx="1585240" cy="1015663"/>
          </a:xfrm>
          <a:prstGeom prst="rect">
            <a:avLst/>
          </a:prstGeom>
          <a:noFill/>
        </p:spPr>
        <p:txBody>
          <a:bodyPr wrap="square" rtlCol="0">
            <a:spAutoFit/>
          </a:bodyPr>
          <a:lstStyle/>
          <a:p>
            <a:r>
              <a:rPr lang="en-US" sz="3000" b="1" i="1" dirty="0" smtClean="0">
                <a:solidFill>
                  <a:srgbClr val="3333FF"/>
                </a:solidFill>
                <a:latin typeface="Times New Roman" pitchFamily="18" charset="0"/>
                <a:cs typeface="Times New Roman" pitchFamily="18" charset="0"/>
              </a:rPr>
              <a:t>Phách tiền</a:t>
            </a:r>
            <a:endParaRPr lang="en-US" sz="3000" b="1" i="1" dirty="0">
              <a:solidFill>
                <a:srgbClr val="3333FF"/>
              </a:solidFill>
              <a:latin typeface="Times New Roman" pitchFamily="18" charset="0"/>
              <a:cs typeface="Times New Roman" pitchFamily="18" charset="0"/>
            </a:endParaRPr>
          </a:p>
        </p:txBody>
      </p:sp>
      <p:sp>
        <p:nvSpPr>
          <p:cNvPr id="9" name="TextBox 8"/>
          <p:cNvSpPr txBox="1"/>
          <p:nvPr/>
        </p:nvSpPr>
        <p:spPr>
          <a:xfrm>
            <a:off x="2599785" y="3480935"/>
            <a:ext cx="6424946" cy="2062103"/>
          </a:xfrm>
          <a:prstGeom prst="rect">
            <a:avLst/>
          </a:prstGeom>
          <a:noFill/>
        </p:spPr>
        <p:txBody>
          <a:bodyPr wrap="square" rtlCol="0">
            <a:spAutoFit/>
          </a:bodyPr>
          <a:lstStyle/>
          <a:p>
            <a:r>
              <a:rPr lang="en-US" sz="3200" dirty="0">
                <a:latin typeface="Times New Roman" pitchFamily="18" charset="0"/>
                <a:cs typeface="Times New Roman" pitchFamily="18" charset="0"/>
              </a:rPr>
              <a:t>p</a:t>
            </a:r>
            <a:r>
              <a:rPr lang="en-US" sz="3200" dirty="0" smtClean="0">
                <a:latin typeface="Times New Roman" pitchFamily="18" charset="0"/>
                <a:cs typeface="Times New Roman" pitchFamily="18" charset="0"/>
              </a:rPr>
              <a:t>hách là nhạc khí để gõ nhịp, làm bằng hai miếng tre hoặc gỗ cứng; phách tiền là phách có đính thêm cọc tiền đồng.</a:t>
            </a:r>
            <a:endParaRPr lang="en-US" sz="3200" dirty="0">
              <a:latin typeface="Times New Roman" pitchFamily="18" charset="0"/>
              <a:cs typeface="Times New Roman" pitchFamily="18" charset="0"/>
            </a:endParaRPr>
          </a:p>
        </p:txBody>
      </p:sp>
      <p:sp>
        <p:nvSpPr>
          <p:cNvPr id="10" name="TextBox 9"/>
          <p:cNvSpPr txBox="1"/>
          <p:nvPr/>
        </p:nvSpPr>
        <p:spPr>
          <a:xfrm>
            <a:off x="2565495" y="1595193"/>
            <a:ext cx="6459236" cy="1384995"/>
          </a:xfrm>
          <a:prstGeom prst="rect">
            <a:avLst/>
          </a:prstGeom>
          <a:noFill/>
        </p:spPr>
        <p:txBody>
          <a:bodyPr wrap="square" rtlCol="0">
            <a:spAutoFit/>
          </a:bodyPr>
          <a:lstStyle/>
          <a:p>
            <a:r>
              <a:rPr lang="en-US" sz="2800" dirty="0">
                <a:latin typeface="Times New Roman" pitchFamily="18" charset="0"/>
                <a:cs typeface="Times New Roman" pitchFamily="18" charset="0"/>
              </a:rPr>
              <a:t>l</a:t>
            </a:r>
            <a:r>
              <a:rPr lang="en-US" sz="2800" dirty="0" smtClean="0">
                <a:latin typeface="Times New Roman" pitchFamily="18" charset="0"/>
                <a:cs typeface="Times New Roman" pitchFamily="18" charset="0"/>
              </a:rPr>
              <a:t>oài chim nhỏ hơn chim sẻ, thường ở ruộng hay bãi quang đãng, khi hót bay vút lên cao nên tiếng hót vang xa.</a:t>
            </a:r>
            <a:endParaRPr lang="en-US" sz="2800" dirty="0">
              <a:latin typeface="Times New Roman" pitchFamily="18" charset="0"/>
              <a:cs typeface="Times New Roman" pitchFamily="18" charset="0"/>
            </a:endParaRPr>
          </a:p>
        </p:txBody>
      </p:sp>
      <p:sp>
        <p:nvSpPr>
          <p:cNvPr id="11" name="TextBox 10"/>
          <p:cNvSpPr txBox="1"/>
          <p:nvPr/>
        </p:nvSpPr>
        <p:spPr>
          <a:xfrm>
            <a:off x="2564997" y="5815383"/>
            <a:ext cx="5844044" cy="738664"/>
          </a:xfrm>
          <a:prstGeom prst="rect">
            <a:avLst/>
          </a:prstGeom>
          <a:noFill/>
        </p:spPr>
        <p:txBody>
          <a:bodyPr wrap="square" rtlCol="0">
            <a:spAutoFit/>
          </a:bodyPr>
          <a:lstStyle/>
          <a:p>
            <a:pPr algn="just">
              <a:lnSpc>
                <a:spcPct val="150000"/>
              </a:lnSpc>
              <a:buClr>
                <a:srgbClr val="000000"/>
              </a:buClr>
              <a:buSzPts val="2800"/>
            </a:pPr>
            <a:r>
              <a:rPr lang="en-US" sz="2800" kern="0" dirty="0">
                <a:solidFill>
                  <a:srgbClr val="000000"/>
                </a:solidFill>
                <a:latin typeface="Times New Roman" panose="02020603050405020304" pitchFamily="18" charset="0"/>
                <a:cs typeface="Times New Roman" panose="02020603050405020304" pitchFamily="18" charset="0"/>
                <a:sym typeface="Cambria" panose="02040503050406030204"/>
              </a:rPr>
              <a:t>c</a:t>
            </a:r>
            <a:r>
              <a:rPr lang="en-US" sz="2800" kern="0" dirty="0" smtClean="0">
                <a:solidFill>
                  <a:srgbClr val="000000"/>
                </a:solidFill>
                <a:latin typeface="Times New Roman" panose="02020603050405020304" pitchFamily="18" charset="0"/>
                <a:cs typeface="Times New Roman" panose="02020603050405020304" pitchFamily="18" charset="0"/>
                <a:sym typeface="Cambria" panose="02040503050406030204"/>
              </a:rPr>
              <a:t>hồi non.</a:t>
            </a:r>
            <a:endParaRPr lang="en-US" sz="2800" kern="0" dirty="0">
              <a:solidFill>
                <a:srgbClr val="000000"/>
              </a:solidFill>
              <a:latin typeface="Times New Roman" panose="02020603050405020304" pitchFamily="18" charset="0"/>
              <a:cs typeface="Times New Roman" panose="02020603050405020304" pitchFamily="18" charset="0"/>
              <a:sym typeface="Cambria" panose="02040503050406030204"/>
            </a:endParaRPr>
          </a:p>
        </p:txBody>
      </p:sp>
      <p:sp>
        <p:nvSpPr>
          <p:cNvPr id="31" name="TextBox 30"/>
          <p:cNvSpPr txBox="1"/>
          <p:nvPr/>
        </p:nvSpPr>
        <p:spPr>
          <a:xfrm>
            <a:off x="1661272" y="86862"/>
            <a:ext cx="5463428" cy="1077218"/>
          </a:xfrm>
          <a:prstGeom prst="rect">
            <a:avLst/>
          </a:prstGeom>
          <a:noFill/>
        </p:spPr>
        <p:txBody>
          <a:bodyPr wrap="square" rtlCol="0">
            <a:spAutoFit/>
          </a:bodyPr>
          <a:lstStyle/>
          <a:p>
            <a:r>
              <a:rPr lang="en-US" sz="3200" b="1" dirty="0" err="1" smtClean="0">
                <a:solidFill>
                  <a:srgbClr val="FF0000"/>
                </a:solidFill>
                <a:latin typeface="Times New Roman" pitchFamily="18" charset="0"/>
                <a:cs typeface="Times New Roman" pitchFamily="18" charset="0"/>
              </a:rPr>
              <a:t>Hãy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nối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cột</a:t>
            </a:r>
            <a:r>
              <a:rPr lang="en-US" sz="3200" b="1" dirty="0" smtClean="0">
                <a:solidFill>
                  <a:srgbClr val="FF0000"/>
                </a:solidFill>
                <a:latin typeface="Times New Roman" pitchFamily="18" charset="0"/>
                <a:cs typeface="Times New Roman" pitchFamily="18" charset="0"/>
              </a:rPr>
              <a:t> A </a:t>
            </a:r>
            <a:r>
              <a:rPr lang="en-US" sz="3200" b="1" dirty="0" err="1" smtClean="0">
                <a:solidFill>
                  <a:srgbClr val="FF0000"/>
                </a:solidFill>
                <a:latin typeface="Times New Roman" pitchFamily="18" charset="0"/>
                <a:cs typeface="Times New Roman" pitchFamily="18" charset="0"/>
              </a:rPr>
              <a:t>sao</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cho</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phù</a:t>
            </a:r>
            <a:r>
              <a:rPr lang="en-US" sz="3200" b="1" dirty="0" smtClean="0">
                <a:solidFill>
                  <a:srgbClr val="FF0000"/>
                </a:solidFill>
                <a:latin typeface="Times New Roman" pitchFamily="18" charset="0"/>
                <a:cs typeface="Times New Roman" pitchFamily="18" charset="0"/>
              </a:rPr>
              <a:t> hợp </a:t>
            </a:r>
            <a:r>
              <a:rPr lang="en-US" sz="3200" b="1" dirty="0" err="1" smtClean="0">
                <a:solidFill>
                  <a:srgbClr val="FF0000"/>
                </a:solidFill>
                <a:latin typeface="Times New Roman" pitchFamily="18" charset="0"/>
                <a:cs typeface="Times New Roman" pitchFamily="18" charset="0"/>
              </a:rPr>
              <a:t>với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cột</a:t>
            </a:r>
            <a:r>
              <a:rPr lang="en-US" sz="3200" b="1" dirty="0" smtClean="0">
                <a:solidFill>
                  <a:srgbClr val="FF0000"/>
                </a:solidFill>
                <a:latin typeface="Times New Roman" pitchFamily="18" charset="0"/>
                <a:cs typeface="Times New Roman" pitchFamily="18" charset="0"/>
              </a:rPr>
              <a:t> B.</a:t>
            </a:r>
            <a:endParaRPr lang="en-US" sz="3200" b="1" dirty="0">
              <a:solidFill>
                <a:srgbClr val="FF0000"/>
              </a:solidFill>
              <a:latin typeface="Times New Roman" pitchFamily="18" charset="0"/>
              <a:cs typeface="Times New Roman" pitchFamily="18" charset="0"/>
            </a:endParaRPr>
          </a:p>
        </p:txBody>
      </p:sp>
      <p:cxnSp>
        <p:nvCxnSpPr>
          <p:cNvPr id="14" name="Straight Arrow Connector 13"/>
          <p:cNvCxnSpPr/>
          <p:nvPr/>
        </p:nvCxnSpPr>
        <p:spPr>
          <a:xfrm>
            <a:off x="1875223" y="1986471"/>
            <a:ext cx="690272" cy="1951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1" idx="1"/>
          </p:cNvCxnSpPr>
          <p:nvPr/>
        </p:nvCxnSpPr>
        <p:spPr>
          <a:xfrm>
            <a:off x="1649895" y="4556438"/>
            <a:ext cx="915102" cy="162827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752600" y="4279879"/>
            <a:ext cx="847185" cy="184784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14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20818597"/>
              </p:ext>
            </p:extLst>
          </p:nvPr>
        </p:nvGraphicFramePr>
        <p:xfrm>
          <a:off x="708163" y="1007165"/>
          <a:ext cx="7886700" cy="2438400"/>
        </p:xfrm>
        <a:graphic>
          <a:graphicData uri="http://schemas.openxmlformats.org/drawingml/2006/table">
            <a:tbl>
              <a:tblPr>
                <a:tableStyleId>{5C22544A-7EE6-4342-B048-85BDC9FD1C3A}</a:tableStyleId>
              </a:tblPr>
              <a:tblGrid>
                <a:gridCol w="7886700"/>
              </a:tblGrid>
              <a:tr h="2213113">
                <a:tc>
                  <a:txBody>
                    <a:bodyPr/>
                    <a:lstStyle/>
                    <a:p>
                      <a:pPr algn="just">
                        <a:spcAft>
                          <a:spcPts val="0"/>
                        </a:spcAft>
                      </a:pPr>
                      <a:r>
                        <a:rPr lang="en-US" sz="4000" b="1" dirty="0">
                          <a:effectLst>
                            <a:outerShdw blurRad="38100" dist="38100" dir="2700000" algn="tl">
                              <a:srgbClr val="000000">
                                <a:alpha val="43137"/>
                              </a:srgbClr>
                            </a:outerShdw>
                          </a:effectLst>
                          <a:latin typeface="Times New Roman" pitchFamily="18" charset="0"/>
                          <a:cs typeface="Times New Roman" pitchFamily="18" charset="0"/>
                        </a:rPr>
                        <a:t>+ Khổ 1: </a:t>
                      </a: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    Cảm </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xúc </a:t>
                      </a: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về mùa</a:t>
                      </a:r>
                      <a:r>
                        <a:rPr lang="en-US" sz="4000" b="1" baseline="0" dirty="0" smtClean="0">
                          <a:effectLst>
                            <a:outerShdw blurRad="38100" dist="38100" dir="2700000" algn="tl">
                              <a:srgbClr val="000000">
                                <a:alpha val="43137"/>
                              </a:srgbClr>
                            </a:outerShdw>
                          </a:effectLst>
                          <a:latin typeface="Times New Roman" pitchFamily="18" charset="0"/>
                          <a:cs typeface="Times New Roman" pitchFamily="18" charset="0"/>
                        </a:rPr>
                        <a:t> xuân</a:t>
                      </a: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 thiên</a:t>
                      </a:r>
                      <a:r>
                        <a:rPr lang="en-US" sz="4000" b="1" baseline="0" dirty="0" smtClean="0">
                          <a:effectLst>
                            <a:outerShdw blurRad="38100" dist="38100" dir="2700000" algn="tl">
                              <a:srgbClr val="000000">
                                <a:alpha val="43137"/>
                              </a:srgbClr>
                            </a:outerShdw>
                          </a:effectLst>
                          <a:latin typeface="Times New Roman" pitchFamily="18" charset="0"/>
                          <a:cs typeface="Times New Roman" pitchFamily="18" charset="0"/>
                        </a:rPr>
                        <a:t> nhiên</a:t>
                      </a: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n-US" sz="4000" b="1" dirty="0">
                        <a:effectLst>
                          <a:outerShdw blurRad="38100" dist="38100" dir="2700000" algn="tl">
                            <a:srgbClr val="000000">
                              <a:alpha val="43137"/>
                            </a:srgbClr>
                          </a:outerShdw>
                        </a:effectLst>
                        <a:latin typeface="Times New Roman" pitchFamily="18" charset="0"/>
                        <a:cs typeface="Times New Roman" pitchFamily="18" charset="0"/>
                      </a:endParaRPr>
                    </a:p>
                    <a:p>
                      <a:pPr algn="just">
                        <a:spcAft>
                          <a:spcPts val="0"/>
                        </a:spcAft>
                      </a:pPr>
                      <a:r>
                        <a:rPr lang="en-US" sz="4000" b="1" dirty="0">
                          <a:effectLst>
                            <a:outerShdw blurRad="38100" dist="38100" dir="2700000" algn="tl">
                              <a:srgbClr val="000000">
                                <a:alpha val="43137"/>
                              </a:srgbClr>
                            </a:outerShdw>
                          </a:effectLst>
                          <a:latin typeface="Times New Roman" pitchFamily="18" charset="0"/>
                          <a:cs typeface="Times New Roman" pitchFamily="18" charset="0"/>
                        </a:rPr>
                        <a:t>+ Khổ 2, 3: Cảm xúc về mùa xuân </a:t>
                      </a: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đất </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nước.</a:t>
                      </a:r>
                    </a:p>
                    <a:p>
                      <a:pPr algn="just">
                        <a:spcAft>
                          <a:spcPts val="0"/>
                        </a:spcAft>
                      </a:pPr>
                      <a:r>
                        <a:rPr lang="en-US" sz="4000" b="1" dirty="0">
                          <a:effectLst>
                            <a:outerShdw blurRad="38100" dist="38100" dir="2700000" algn="tl">
                              <a:srgbClr val="000000">
                                <a:alpha val="43137"/>
                              </a:srgbClr>
                            </a:outerShdw>
                          </a:effectLst>
                          <a:latin typeface="Times New Roman" pitchFamily="18" charset="0"/>
                          <a:cs typeface="Times New Roman" pitchFamily="18" charset="0"/>
                        </a:rPr>
                        <a:t>+ Khổ 4,5: </a:t>
                      </a: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 Ước </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nguyện của nhà </a:t>
                      </a: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thơ.</a:t>
                      </a:r>
                      <a:endParaRPr lang="en-US" sz="4000" b="1" dirty="0">
                        <a:effectLst>
                          <a:outerShdw blurRad="38100" dist="38100" dir="2700000" algn="tl">
                            <a:srgbClr val="000000">
                              <a:alpha val="43137"/>
                            </a:srgbClr>
                          </a:outerShdw>
                        </a:effectLst>
                        <a:latin typeface="Times New Roman" pitchFamily="18" charset="0"/>
                        <a:cs typeface="Times New Roman" pitchFamily="18" charset="0"/>
                      </a:endParaRPr>
                    </a:p>
                    <a:p>
                      <a:pPr algn="just">
                        <a:spcAft>
                          <a:spcPts val="0"/>
                        </a:spcAft>
                      </a:pPr>
                      <a:r>
                        <a:rPr lang="en-US" sz="4000" b="1" dirty="0">
                          <a:effectLst>
                            <a:outerShdw blurRad="38100" dist="38100" dir="2700000" algn="tl">
                              <a:srgbClr val="000000">
                                <a:alpha val="43137"/>
                              </a:srgbClr>
                            </a:outerShdw>
                          </a:effectLst>
                          <a:latin typeface="Times New Roman" pitchFamily="18" charset="0"/>
                          <a:cs typeface="Times New Roman" pitchFamily="18" charset="0"/>
                        </a:rPr>
                        <a:t>+ Khổ 6: </a:t>
                      </a: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    Lời </a:t>
                      </a:r>
                      <a:r>
                        <a:rPr lang="en-US" sz="4000" b="1" dirty="0">
                          <a:effectLst>
                            <a:outerShdw blurRad="38100" dist="38100" dir="2700000" algn="tl">
                              <a:srgbClr val="000000">
                                <a:alpha val="43137"/>
                              </a:srgbClr>
                            </a:outerShdw>
                          </a:effectLst>
                          <a:latin typeface="Times New Roman" pitchFamily="18" charset="0"/>
                          <a:cs typeface="Times New Roman" pitchFamily="18" charset="0"/>
                        </a:rPr>
                        <a:t>ngợi ca quê </a:t>
                      </a:r>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hương.</a:t>
                      </a:r>
                      <a:endParaRPr lang="en-US" sz="4000" b="1" dirty="0">
                        <a:effectLst>
                          <a:outerShdw blurRad="38100" dist="38100" dir="2700000" algn="tl">
                            <a:srgbClr val="000000">
                              <a:alpha val="43137"/>
                            </a:srgbClr>
                          </a:outerShdw>
                        </a:effectLst>
                        <a:latin typeface="Times New Roman" pitchFamily="18" charset="0"/>
                        <a:ea typeface="Times New Roman"/>
                        <a:cs typeface="Times New Roman" pitchFamily="18" charset="0"/>
                      </a:endParaRPr>
                    </a:p>
                  </a:txBody>
                  <a:tcPr marL="85725" marR="85725" marT="0" marB="0">
                    <a:blipFill>
                      <a:blip r:embed="rId2"/>
                      <a:tile tx="0" ty="0" sx="100000" sy="100000" flip="none" algn="tl"/>
                    </a:blipFill>
                  </a:tcPr>
                </a:tc>
              </a:tr>
            </a:tbl>
          </a:graphicData>
        </a:graphic>
      </p:graphicFrame>
    </p:spTree>
    <p:extLst>
      <p:ext uri="{BB962C8B-B14F-4D97-AF65-F5344CB8AC3E}">
        <p14:creationId xmlns:p14="http://schemas.microsoft.com/office/powerpoint/2010/main" val="32670837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9"/>
          <p:cNvSpPr>
            <a:spLocks noChangeArrowheads="1"/>
          </p:cNvSpPr>
          <p:nvPr/>
        </p:nvSpPr>
        <p:spPr bwMode="auto">
          <a:xfrm>
            <a:off x="228600" y="1327152"/>
            <a:ext cx="8763000" cy="509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81" tIns="60890" rIns="121781" bIns="60890">
            <a:spAutoFit/>
          </a:bodyPr>
          <a:lstStyle/>
          <a:p>
            <a:pPr>
              <a:lnSpc>
                <a:spcPct val="115000"/>
              </a:lnSpc>
            </a:pPr>
            <a:r>
              <a:rPr lang="en-US" sz="3600" b="1" i="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Câu 1:</a:t>
            </a:r>
            <a:r>
              <a:rPr lang="en-US" sz="3600" b="1" i="1" dirty="0">
                <a:solidFill>
                  <a:srgbClr val="FF3300"/>
                </a:solidFill>
                <a:latin typeface="Times New Roman" pitchFamily="18" charset="0"/>
                <a:cs typeface="Times New Roman" pitchFamily="18" charset="0"/>
              </a:rPr>
              <a:t> </a:t>
            </a:r>
            <a:r>
              <a:rPr lang="en-US" sz="3600" b="1" i="1" dirty="0" smtClean="0">
                <a:effectLst>
                  <a:outerShdw blurRad="38100" dist="38100" dir="2700000" algn="tl">
                    <a:srgbClr val="000000">
                      <a:alpha val="43137"/>
                    </a:srgbClr>
                  </a:outerShdw>
                </a:effectLst>
                <a:latin typeface="Times New Roman" pitchFamily="18" charset="0"/>
                <a:cs typeface="Times New Roman" pitchFamily="18" charset="0"/>
              </a:rPr>
              <a:t>Tìm </a:t>
            </a:r>
            <a:r>
              <a:rPr lang="en-US" sz="3600" b="1"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những </a:t>
            </a:r>
            <a:r>
              <a:rPr lang="en-US" sz="36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hình ảnh thơ </a:t>
            </a:r>
            <a:r>
              <a:rPr lang="en-US" sz="3600" b="1"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viết </a:t>
            </a:r>
            <a:r>
              <a:rPr lang="en-US" sz="36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về mùa xuân thiên nhiên?</a:t>
            </a:r>
            <a:endParaRPr lang="en-US" sz="36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r>
              <a:rPr lang="en-US" sz="3600" b="1" i="1" dirty="0" smtClean="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Câu </a:t>
            </a:r>
            <a:r>
              <a:rPr lang="en-US" sz="3600" b="1" i="1" dirty="0" smtClean="0">
                <a:solidFill>
                  <a:srgbClr val="FF0000"/>
                </a:solidFill>
                <a:effectLst>
                  <a:outerShdw blurRad="38100" dist="38100" dir="2700000" algn="tl">
                    <a:srgbClr val="000000">
                      <a:alpha val="43137"/>
                    </a:srgbClr>
                  </a:outerShdw>
                </a:effectLst>
                <a:latin typeface="Times New Roman" panose="02020603050405020304" pitchFamily="18" charset="0"/>
              </a:rPr>
              <a:t>2: </a:t>
            </a:r>
            <a:r>
              <a:rPr lang="en-US" sz="3600" b="1" i="1" dirty="0" smtClean="0">
                <a:effectLst>
                  <a:outerShdw blurRad="38100" dist="38100" dir="2700000" algn="tl">
                    <a:srgbClr val="000000">
                      <a:alpha val="43137"/>
                    </a:srgbClr>
                  </a:outerShdw>
                </a:effectLst>
                <a:latin typeface="Times New Roman" panose="02020603050405020304" pitchFamily="18" charset="0"/>
              </a:rPr>
              <a:t>E</a:t>
            </a:r>
            <a:r>
              <a:rPr lang="en-US" sz="3600" b="1"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 </a:t>
            </a:r>
            <a:r>
              <a:rPr lang="en-US" sz="36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 nhận xét gì về cách sử dụng màu sắc, âm thanh và biện pháp tu từ được sử dụng </a:t>
            </a:r>
            <a:r>
              <a:rPr lang="en-US" sz="3600" b="1"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trong những </a:t>
            </a:r>
            <a:r>
              <a:rPr lang="en-US" sz="36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hình ảnh thơ này?</a:t>
            </a:r>
            <a:endParaRPr lang="en-US" sz="3600" b="1" i="1" dirty="0">
              <a:effectLst>
                <a:outerShdw blurRad="38100" dist="38100" dir="2700000" algn="tl">
                  <a:srgbClr val="000000">
                    <a:alpha val="43137"/>
                  </a:srgbClr>
                </a:outerShdw>
              </a:effectLst>
            </a:endParaRPr>
          </a:p>
          <a:p>
            <a:pPr algn="just" defTabSz="1217054"/>
            <a:endParaRPr lang="en-US" sz="3600" b="1" dirty="0">
              <a:solidFill>
                <a:srgbClr val="0000FF"/>
              </a:solidFill>
              <a:latin typeface="Times New Roman" pitchFamily="18" charset="0"/>
              <a:cs typeface="Times New Roman" pitchFamily="18" charset="0"/>
            </a:endParaRPr>
          </a:p>
          <a:p>
            <a:pPr algn="just" defTabSz="1217054"/>
            <a:endParaRPr lang="en-US" sz="3200" b="1" dirty="0">
              <a:solidFill>
                <a:srgbClr val="3333FF"/>
              </a:solidFill>
              <a:latin typeface="Times New Roman" pitchFamily="18" charset="0"/>
              <a:cs typeface="Times New Roman" pitchFamily="18" charset="0"/>
            </a:endParaRPr>
          </a:p>
          <a:p>
            <a:pPr algn="ctr" defTabSz="1217054"/>
            <a:endParaRPr lang="en-US" sz="3200" b="1" dirty="0">
              <a:solidFill>
                <a:srgbClr val="3333FF"/>
              </a:solidFill>
              <a:latin typeface="Times New Roman" pitchFamily="18" charset="0"/>
              <a:cs typeface="Times New Roman" pitchFamily="18" charset="0"/>
            </a:endParaRPr>
          </a:p>
          <a:p>
            <a:pPr algn="just" defTabSz="1217054"/>
            <a:r>
              <a:rPr lang="en-US" sz="3200" b="1" dirty="0">
                <a:solidFill>
                  <a:srgbClr val="3333FF"/>
                </a:solidFill>
                <a:latin typeface="Times New Roman" pitchFamily="18" charset="0"/>
              </a:rPr>
              <a:t>  </a:t>
            </a:r>
          </a:p>
        </p:txBody>
      </p:sp>
      <p:sp>
        <p:nvSpPr>
          <p:cNvPr id="96259" name="AutoShape 3"/>
          <p:cNvSpPr>
            <a:spLocks noChangeArrowheads="1"/>
          </p:cNvSpPr>
          <p:nvPr/>
        </p:nvSpPr>
        <p:spPr bwMode="auto">
          <a:xfrm>
            <a:off x="1600200" y="177800"/>
            <a:ext cx="6248400" cy="1016000"/>
          </a:xfrm>
          <a:prstGeom prst="horizontalScroll">
            <a:avLst>
              <a:gd name="adj" fmla="val 12500"/>
            </a:avLst>
          </a:prstGeom>
          <a:solidFill>
            <a:srgbClr val="0000CC"/>
          </a:solidFill>
          <a:ln w="381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781" tIns="60890" rIns="121781" bIns="60890" anchor="ctr"/>
          <a:lstStyle/>
          <a:p>
            <a:pPr algn="ctr" defTabSz="1217054">
              <a:spcBef>
                <a:spcPct val="50000"/>
              </a:spcBef>
            </a:pPr>
            <a:endParaRPr lang="en-US" sz="3700" b="1" dirty="0">
              <a:solidFill>
                <a:srgbClr val="FFFFFF"/>
              </a:solidFill>
              <a:latin typeface="Times New Roman" pitchFamily="18" charset="0"/>
            </a:endParaRPr>
          </a:p>
          <a:p>
            <a:pPr algn="ctr" defTabSz="1217054">
              <a:spcBef>
                <a:spcPct val="50000"/>
              </a:spcBef>
            </a:pPr>
            <a:r>
              <a:rPr lang="en-US" sz="3700" b="1" dirty="0">
                <a:solidFill>
                  <a:srgbClr val="FFFFFF"/>
                </a:solidFill>
                <a:latin typeface="Times New Roman" pitchFamily="18" charset="0"/>
              </a:rPr>
              <a:t>THẢO LUẬN </a:t>
            </a:r>
            <a:r>
              <a:rPr lang="en-US" sz="3700" b="1" dirty="0" smtClean="0">
                <a:solidFill>
                  <a:srgbClr val="FFFFFF"/>
                </a:solidFill>
                <a:latin typeface="Times New Roman" pitchFamily="18" charset="0"/>
              </a:rPr>
              <a:t>NHÓM (3 phút).</a:t>
            </a:r>
            <a:endParaRPr lang="en-US" sz="3700" b="1" dirty="0">
              <a:solidFill>
                <a:srgbClr val="FFFFFF"/>
              </a:solidFill>
              <a:latin typeface="Times New Roman" pitchFamily="18" charset="0"/>
            </a:endParaRPr>
          </a:p>
          <a:p>
            <a:pPr algn="ctr" defTabSz="1217054"/>
            <a:endParaRPr lang="en-US" sz="3700" dirty="0">
              <a:solidFill>
                <a:srgbClr val="FFFFFF"/>
              </a:solidFill>
              <a:latin typeface="Times New Roman" pitchFamily="18" charset="0"/>
            </a:endParaRPr>
          </a:p>
        </p:txBody>
      </p:sp>
    </p:spTree>
    <p:extLst>
      <p:ext uri="{BB962C8B-B14F-4D97-AF65-F5344CB8AC3E}">
        <p14:creationId xmlns:p14="http://schemas.microsoft.com/office/powerpoint/2010/main" val="3240260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9"/>
          <p:cNvSpPr>
            <a:spLocks noChangeArrowheads="1"/>
          </p:cNvSpPr>
          <p:nvPr/>
        </p:nvSpPr>
        <p:spPr bwMode="auto">
          <a:xfrm>
            <a:off x="76200" y="1785730"/>
            <a:ext cx="8839200" cy="734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21" tIns="60910" rIns="121821" bIns="60910">
            <a:spAutoFit/>
          </a:bodyPr>
          <a:lstStyle/>
          <a:p>
            <a:pPr algn="just">
              <a:lnSpc>
                <a:spcPct val="115000"/>
              </a:lnSpc>
            </a:pPr>
            <a:r>
              <a:rPr lang="en-US" sz="4800" b="1"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Có bạn cho rằng cái sắc xuân quá mặn mà, quá duyên này đã khiến nhà thơ Thanh Hải mở rộng tâm hồn đón nhận bằng cả một thái độ trân trọng.Em có đồng ý không? Vì sao?</a:t>
            </a:r>
            <a:endParaRPr lang="en-US" sz="4800" b="1" i="1"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just" defTabSz="1217054"/>
            <a:endParaRPr lang="en-US" sz="3700" b="1" dirty="0">
              <a:solidFill>
                <a:srgbClr val="3333FF"/>
              </a:solidFill>
              <a:latin typeface="Times New Roman" pitchFamily="18" charset="0"/>
              <a:cs typeface="Times New Roman" pitchFamily="18" charset="0"/>
            </a:endParaRPr>
          </a:p>
          <a:p>
            <a:pPr algn="just" defTabSz="1217054"/>
            <a:endParaRPr lang="en-US" sz="3700" b="1" dirty="0">
              <a:solidFill>
                <a:srgbClr val="3333FF"/>
              </a:solidFill>
              <a:latin typeface="Times New Roman" pitchFamily="18" charset="0"/>
              <a:cs typeface="Times New Roman" pitchFamily="18" charset="0"/>
            </a:endParaRPr>
          </a:p>
          <a:p>
            <a:pPr algn="ctr" defTabSz="1217054"/>
            <a:endParaRPr lang="en-US" sz="3200" b="1" dirty="0">
              <a:solidFill>
                <a:srgbClr val="3333FF"/>
              </a:solidFill>
              <a:latin typeface="Times New Roman" pitchFamily="18" charset="0"/>
              <a:cs typeface="Times New Roman" pitchFamily="18" charset="0"/>
            </a:endParaRPr>
          </a:p>
          <a:p>
            <a:pPr algn="just" defTabSz="1217054"/>
            <a:r>
              <a:rPr lang="en-US" sz="3200" b="1" dirty="0">
                <a:solidFill>
                  <a:srgbClr val="3333FF"/>
                </a:solidFill>
                <a:latin typeface="Times New Roman" pitchFamily="18" charset="0"/>
              </a:rPr>
              <a:t>  </a:t>
            </a:r>
          </a:p>
        </p:txBody>
      </p:sp>
      <p:sp>
        <p:nvSpPr>
          <p:cNvPr id="98307" name="Oval 2"/>
          <p:cNvSpPr>
            <a:spLocks noChangeArrowheads="1"/>
          </p:cNvSpPr>
          <p:nvPr/>
        </p:nvSpPr>
        <p:spPr bwMode="auto">
          <a:xfrm>
            <a:off x="1600200" y="304800"/>
            <a:ext cx="6019800" cy="1143000"/>
          </a:xfrm>
          <a:prstGeom prst="ellipse">
            <a:avLst/>
          </a:prstGeom>
          <a:solidFill>
            <a:srgbClr val="E2F0D9"/>
          </a:solidFill>
          <a:ln w="12700" algn="ctr">
            <a:solidFill>
              <a:srgbClr val="41719C"/>
            </a:solidFill>
            <a:miter lim="800000"/>
            <a:headEnd/>
            <a:tailEnd/>
          </a:ln>
        </p:spPr>
        <p:txBody>
          <a:bodyPr lIns="121789" tIns="60908" rIns="121789" bIns="60908" anchor="ctr"/>
          <a:lstStyle/>
          <a:p>
            <a:pPr algn="ctr" defTabSz="1217054"/>
            <a:r>
              <a:rPr lang="en-US" sz="3700" b="1" dirty="0">
                <a:solidFill>
                  <a:srgbClr val="FF0000"/>
                </a:solidFill>
                <a:latin typeface="Times New Roman" pitchFamily="18" charset="0"/>
                <a:cs typeface="Times New Roman" pitchFamily="18" charset="0"/>
              </a:rPr>
              <a:t>BẢNG CÂU HỎI NGẮN</a:t>
            </a:r>
          </a:p>
        </p:txBody>
      </p:sp>
    </p:spTree>
    <p:extLst>
      <p:ext uri="{BB962C8B-B14F-4D97-AF65-F5344CB8AC3E}">
        <p14:creationId xmlns:p14="http://schemas.microsoft.com/office/powerpoint/2010/main" val="2901067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áº¿t quáº£ hÃ¬nh áº£nh cho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25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1051" y="513070"/>
            <a:ext cx="3243669" cy="830997"/>
          </a:xfrm>
          <a:prstGeom prst="rect">
            <a:avLst/>
          </a:prstGeom>
          <a:noFill/>
        </p:spPr>
        <p:txBody>
          <a:bodyPr wrap="square" rtlCol="0">
            <a:spAutoFit/>
          </a:bodyPr>
          <a:lstStyle/>
          <a:p>
            <a:r>
              <a:rPr lang="en-US" sz="2400" b="1" u="sng" dirty="0" smtClean="0">
                <a:solidFill>
                  <a:srgbClr val="FFC000"/>
                </a:solidFill>
                <a:latin typeface="Times New Roman" panose="02020603050405020304" pitchFamily="18" charset="0"/>
                <a:cs typeface="Times New Roman" panose="02020603050405020304" pitchFamily="18" charset="0"/>
              </a:rPr>
              <a:t>II. TÌM HIỂU VĂN BẢN</a:t>
            </a:r>
            <a:endParaRPr lang="en-US" sz="2400" b="1" u="sng" dirty="0">
              <a:solidFill>
                <a:srgbClr val="FFC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74742" y="957005"/>
            <a:ext cx="4112349" cy="830997"/>
          </a:xfrm>
          <a:prstGeom prst="rect">
            <a:avLst/>
          </a:prstGeom>
          <a:noFill/>
        </p:spPr>
        <p:txBody>
          <a:bodyPr wrap="square" rtlCol="0">
            <a:spAutoFit/>
          </a:bodyPr>
          <a:lstStyle/>
          <a:p>
            <a:r>
              <a:rPr lang="en-US" sz="2400" b="1" u="sng" dirty="0">
                <a:solidFill>
                  <a:srgbClr val="FFFF00"/>
                </a:solidFill>
                <a:latin typeface="Times New Roman" panose="02020603050405020304" pitchFamily="18" charset="0"/>
                <a:cs typeface="Times New Roman" panose="02020603050405020304" pitchFamily="18" charset="0"/>
              </a:rPr>
              <a:t>1</a:t>
            </a:r>
            <a:r>
              <a:rPr lang="en-US" sz="2400" b="1" u="sng" dirty="0" smtClean="0">
                <a:solidFill>
                  <a:srgbClr val="FFFF00"/>
                </a:solidFill>
                <a:latin typeface="Times New Roman" panose="02020603050405020304" pitchFamily="18" charset="0"/>
                <a:cs typeface="Times New Roman" panose="02020603050405020304" pitchFamily="18" charset="0"/>
              </a:rPr>
              <a:t>. </a:t>
            </a:r>
            <a:r>
              <a:rPr lang="en-US" sz="2400" b="1" u="sng" dirty="0" err="1" smtClean="0">
                <a:solidFill>
                  <a:srgbClr val="FFFF00"/>
                </a:solidFill>
                <a:latin typeface="Times New Roman" panose="02020603050405020304" pitchFamily="18" charset="0"/>
                <a:cs typeface="Times New Roman" panose="02020603050405020304" pitchFamily="18" charset="0"/>
              </a:rPr>
              <a:t>Cảm</a:t>
            </a:r>
            <a:r>
              <a:rPr lang="en-US" sz="2400" b="1" u="sng" dirty="0" smtClean="0">
                <a:solidFill>
                  <a:srgbClr val="FFFF00"/>
                </a:solidFill>
                <a:latin typeface="Times New Roman" panose="02020603050405020304" pitchFamily="18" charset="0"/>
                <a:cs typeface="Times New Roman" panose="02020603050405020304" pitchFamily="18" charset="0"/>
              </a:rPr>
              <a:t> </a:t>
            </a:r>
            <a:r>
              <a:rPr lang="en-US" sz="2400" b="1" u="sng" dirty="0" err="1" smtClean="0">
                <a:solidFill>
                  <a:srgbClr val="FFFF00"/>
                </a:solidFill>
                <a:latin typeface="Times New Roman" panose="02020603050405020304" pitchFamily="18" charset="0"/>
                <a:cs typeface="Times New Roman" panose="02020603050405020304" pitchFamily="18" charset="0"/>
              </a:rPr>
              <a:t>xúc</a:t>
            </a:r>
            <a:r>
              <a:rPr lang="en-US" sz="2400" b="1" u="sng" dirty="0" smtClean="0">
                <a:solidFill>
                  <a:srgbClr val="FFFF00"/>
                </a:solidFill>
                <a:latin typeface="Times New Roman" panose="02020603050405020304" pitchFamily="18" charset="0"/>
                <a:cs typeface="Times New Roman" panose="02020603050405020304" pitchFamily="18" charset="0"/>
              </a:rPr>
              <a:t> </a:t>
            </a:r>
            <a:r>
              <a:rPr lang="en-US" sz="2400" b="1" u="sng" dirty="0" err="1" smtClean="0">
                <a:solidFill>
                  <a:srgbClr val="FFFF00"/>
                </a:solidFill>
                <a:latin typeface="Times New Roman" panose="02020603050405020304" pitchFamily="18" charset="0"/>
                <a:cs typeface="Times New Roman" panose="02020603050405020304" pitchFamily="18" charset="0"/>
              </a:rPr>
              <a:t>về</a:t>
            </a:r>
            <a:r>
              <a:rPr lang="en-US" sz="2400" b="1" u="sng" dirty="0" smtClean="0">
                <a:solidFill>
                  <a:srgbClr val="FFFF00"/>
                </a:solidFill>
                <a:latin typeface="Times New Roman" panose="02020603050405020304" pitchFamily="18" charset="0"/>
                <a:cs typeface="Times New Roman" panose="02020603050405020304" pitchFamily="18" charset="0"/>
              </a:rPr>
              <a:t> </a:t>
            </a:r>
            <a:r>
              <a:rPr lang="en-US" sz="2400" b="1" u="sng" dirty="0" err="1" smtClean="0">
                <a:solidFill>
                  <a:srgbClr val="FFFF00"/>
                </a:solidFill>
                <a:latin typeface="Times New Roman" panose="02020603050405020304" pitchFamily="18" charset="0"/>
                <a:cs typeface="Times New Roman" panose="02020603050405020304" pitchFamily="18" charset="0"/>
              </a:rPr>
              <a:t>mùa</a:t>
            </a:r>
            <a:r>
              <a:rPr lang="en-US" sz="2400" b="1" u="sng" dirty="0" smtClean="0">
                <a:solidFill>
                  <a:srgbClr val="FFFF00"/>
                </a:solidFill>
                <a:latin typeface="Times New Roman" panose="02020603050405020304" pitchFamily="18" charset="0"/>
                <a:cs typeface="Times New Roman" panose="02020603050405020304" pitchFamily="18" charset="0"/>
              </a:rPr>
              <a:t> </a:t>
            </a:r>
            <a:r>
              <a:rPr lang="en-US" sz="2400" b="1" u="sng" dirty="0" err="1" smtClean="0">
                <a:solidFill>
                  <a:srgbClr val="FFFF00"/>
                </a:solidFill>
                <a:latin typeface="Times New Roman" panose="02020603050405020304" pitchFamily="18" charset="0"/>
                <a:cs typeface="Times New Roman" panose="02020603050405020304" pitchFamily="18" charset="0"/>
              </a:rPr>
              <a:t>xuân</a:t>
            </a:r>
            <a:r>
              <a:rPr lang="en-US" sz="2400" b="1" u="sng" dirty="0" smtClean="0">
                <a:solidFill>
                  <a:srgbClr val="FFFF00"/>
                </a:solidFill>
                <a:latin typeface="Times New Roman" panose="02020603050405020304" pitchFamily="18" charset="0"/>
                <a:cs typeface="Times New Roman" panose="02020603050405020304" pitchFamily="18" charset="0"/>
              </a:rPr>
              <a:t> </a:t>
            </a:r>
            <a:r>
              <a:rPr lang="en-US" sz="2400" b="1" u="sng" dirty="0" err="1" smtClean="0">
                <a:solidFill>
                  <a:srgbClr val="FFFF00"/>
                </a:solidFill>
                <a:latin typeface="Times New Roman" panose="02020603050405020304" pitchFamily="18" charset="0"/>
                <a:cs typeface="Times New Roman" panose="02020603050405020304" pitchFamily="18" charset="0"/>
              </a:rPr>
              <a:t>thiên</a:t>
            </a:r>
            <a:r>
              <a:rPr lang="en-US" sz="2400" b="1" u="sng" dirty="0" smtClean="0">
                <a:solidFill>
                  <a:srgbClr val="FFFF00"/>
                </a:solidFill>
                <a:latin typeface="Times New Roman" panose="02020603050405020304" pitchFamily="18" charset="0"/>
                <a:cs typeface="Times New Roman" panose="02020603050405020304" pitchFamily="18" charset="0"/>
              </a:rPr>
              <a:t> </a:t>
            </a:r>
            <a:r>
              <a:rPr lang="en-US" sz="2400" b="1" u="sng" dirty="0" err="1" smtClean="0">
                <a:solidFill>
                  <a:srgbClr val="FFFF00"/>
                </a:solidFill>
                <a:latin typeface="Times New Roman" panose="02020603050405020304" pitchFamily="18" charset="0"/>
                <a:cs typeface="Times New Roman" panose="02020603050405020304" pitchFamily="18" charset="0"/>
              </a:rPr>
              <a:t>nhiên</a:t>
            </a:r>
            <a:r>
              <a:rPr lang="en-US" sz="2400" b="1" u="sng" dirty="0" smtClean="0">
                <a:solidFill>
                  <a:srgbClr val="FFFF00"/>
                </a:solidFill>
                <a:latin typeface="Times New Roman" panose="02020603050405020304" pitchFamily="18" charset="0"/>
                <a:cs typeface="Times New Roman" panose="02020603050405020304" pitchFamily="18" charset="0"/>
              </a:rPr>
              <a:t>:</a:t>
            </a:r>
            <a:endParaRPr lang="en-US" sz="2400" b="1" u="sng"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31051" y="-14394"/>
            <a:ext cx="7445829" cy="830997"/>
          </a:xfrm>
          <a:prstGeom prst="rect">
            <a:avLst/>
          </a:prstGeom>
        </p:spPr>
        <p:txBody>
          <a:bodyPr wrap="square">
            <a:spAutoFit/>
          </a:bodyPr>
          <a:lstStyle/>
          <a:p>
            <a:r>
              <a:rPr lang="en-US" sz="2400" b="1" dirty="0" err="1">
                <a:latin typeface="Times New Roman" panose="02020603050405020304" pitchFamily="18" charset="0"/>
                <a:ea typeface="Calibri" panose="020F0502020204030204" pitchFamily="34" charset="0"/>
              </a:rPr>
              <a:t>Bây</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giờ</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chúng</a:t>
            </a:r>
            <a:r>
              <a:rPr lang="en-US" sz="2400" b="1" dirty="0">
                <a:latin typeface="Times New Roman" panose="02020603050405020304" pitchFamily="18" charset="0"/>
                <a:ea typeface="Calibri" panose="020F0502020204030204" pitchFamily="34" charset="0"/>
              </a:rPr>
              <a:t> ta sang </a:t>
            </a:r>
            <a:r>
              <a:rPr lang="en-US" sz="2400" b="1" dirty="0" err="1">
                <a:latin typeface="Times New Roman" panose="02020603050405020304" pitchFamily="18" charset="0"/>
                <a:ea typeface="Calibri" panose="020F0502020204030204" pitchFamily="34" charset="0"/>
              </a:rPr>
              <a:t>phần</a:t>
            </a:r>
            <a:r>
              <a:rPr lang="en-US" sz="2400" b="1" dirty="0">
                <a:latin typeface="Times New Roman" panose="02020603050405020304" pitchFamily="18" charset="0"/>
                <a:ea typeface="Calibri" panose="020F0502020204030204" pitchFamily="34" charset="0"/>
              </a:rPr>
              <a:t> II –</a:t>
            </a:r>
            <a:r>
              <a:rPr lang="en-US" sz="2400" b="1" dirty="0" err="1">
                <a:latin typeface="Times New Roman" panose="02020603050405020304" pitchFamily="18" charset="0"/>
                <a:ea typeface="Calibri" panose="020F0502020204030204" pitchFamily="34" charset="0"/>
              </a:rPr>
              <a:t>Tìm</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hiểu</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văn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bản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theo</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bố</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cục</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đã</a:t>
            </a:r>
            <a:r>
              <a:rPr lang="en-US" sz="2400" b="1" dirty="0">
                <a:latin typeface="Times New Roman" panose="02020603050405020304" pitchFamily="18" charset="0"/>
                <a:ea typeface="Calibri" panose="020F0502020204030204" pitchFamily="34" charset="0"/>
              </a:rPr>
              <a:t> chia</a:t>
            </a:r>
            <a:endParaRPr lang="en-US" sz="2400" b="1" dirty="0"/>
          </a:p>
        </p:txBody>
      </p:sp>
      <p:sp>
        <p:nvSpPr>
          <p:cNvPr id="3" name="Rectangle 2"/>
          <p:cNvSpPr/>
          <p:nvPr/>
        </p:nvSpPr>
        <p:spPr>
          <a:xfrm>
            <a:off x="108382" y="1594030"/>
            <a:ext cx="5436801" cy="1791260"/>
          </a:xfrm>
          <a:prstGeom prst="rect">
            <a:avLst/>
          </a:prstGeom>
          <a:ln>
            <a:solidFill>
              <a:schemeClr val="accent2"/>
            </a:solidFill>
          </a:ln>
          <a:effectLst>
            <a:glow rad="63500">
              <a:schemeClr val="accent2">
                <a:satMod val="175000"/>
                <a:alpha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wrap="square">
            <a:spAutoFit/>
          </a:bodyPr>
          <a:lstStyle/>
          <a:p>
            <a:pPr algn="just">
              <a:lnSpc>
                <a:spcPct val="115000"/>
              </a:lnSpc>
            </a:pP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thầm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đưa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tay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hứng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08382" y="3085337"/>
            <a:ext cx="5436801" cy="1200329"/>
          </a:xfrm>
          <a:prstGeom prst="rect">
            <a:avLst/>
          </a:prstGeom>
          <a:ln>
            <a:solidFill>
              <a:srgbClr val="FF0000"/>
            </a:solidFill>
          </a:ln>
          <a:effectLst>
            <a:glow rad="63500">
              <a:schemeClr val="accent2">
                <a:satMod val="175000"/>
                <a:alpha val="40000"/>
              </a:schemeClr>
            </a:glow>
            <a:outerShdw blurRad="57150" dist="19050" dir="5400000" algn="ctr" rotWithShape="0">
              <a:srgbClr val="000000">
                <a:alpha val="63000"/>
              </a:srgbClr>
            </a:outerShdw>
          </a:effectLst>
        </p:spPr>
        <p:style>
          <a:lnRef idx="0">
            <a:schemeClr val="accent5"/>
          </a:lnRef>
          <a:fillRef idx="3">
            <a:schemeClr val="accent5"/>
          </a:fillRef>
          <a:effectRef idx="3">
            <a:schemeClr val="accent5"/>
          </a:effectRef>
          <a:fontRef idx="minor">
            <a:schemeClr val="lt1"/>
          </a:fontRef>
        </p:style>
        <p:txBody>
          <a:bodyPr wrap="square">
            <a:spAutoFit/>
          </a:bodyPr>
          <a:lstStyle/>
          <a:p>
            <a:r>
              <a:rPr lang="en-US" sz="2400" b="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a:t>
            </a: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nhận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xét</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gì</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về</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cách</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sử</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dụng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màu</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sắc</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âm</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thanh</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biện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pháp</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tu</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từ</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được</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sử</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dụng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trong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hình</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ảnh</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này</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dirty="0">
              <a:solidFill>
                <a:schemeClr val="bg1"/>
              </a:solidFill>
              <a:effectLst>
                <a:outerShdw blurRad="38100" dist="38100" dir="2700000" algn="tl">
                  <a:srgbClr val="000000">
                    <a:alpha val="43137"/>
                  </a:srgbClr>
                </a:outerShdw>
              </a:effectLst>
            </a:endParaRPr>
          </a:p>
        </p:txBody>
      </p:sp>
      <p:sp>
        <p:nvSpPr>
          <p:cNvPr id="15" name="Rectangle 14"/>
          <p:cNvSpPr/>
          <p:nvPr/>
        </p:nvSpPr>
        <p:spPr>
          <a:xfrm>
            <a:off x="6003609" y="1894240"/>
            <a:ext cx="2999151" cy="264072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15000"/>
              </a:lnSpc>
            </a:pP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Mọc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xanh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hoa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tím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biếc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pP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hót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vang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trời</a:t>
            </a:r>
            <a:endPar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mẽ</a:t>
            </a:r>
            <a:endPar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Isosceles Triangle 15"/>
          <p:cNvSpPr/>
          <p:nvPr/>
        </p:nvSpPr>
        <p:spPr>
          <a:xfrm rot="5400000">
            <a:off x="4842579" y="2705227"/>
            <a:ext cx="1863635" cy="2416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Nhóm 4"/>
          <p:cNvGrpSpPr>
            <a:grpSpLocks/>
          </p:cNvGrpSpPr>
          <p:nvPr/>
        </p:nvGrpSpPr>
        <p:grpSpPr bwMode="auto">
          <a:xfrm rot="489579">
            <a:off x="67352" y="4389040"/>
            <a:ext cx="9009296" cy="2122244"/>
            <a:chOff x="2301086" y="1803472"/>
            <a:chExt cx="6526700" cy="3363967"/>
          </a:xfrm>
        </p:grpSpPr>
        <p:sp>
          <p:nvSpPr>
            <p:cNvPr id="20" name="Hình chữ nhật 1"/>
            <p:cNvSpPr/>
            <p:nvPr/>
          </p:nvSpPr>
          <p:spPr bwMode="auto">
            <a:xfrm rot="21122553">
              <a:off x="2301086" y="1803472"/>
              <a:ext cx="6526700" cy="3363967"/>
            </a:xfrm>
            <a:prstGeom prst="rect">
              <a:avLst/>
            </a:prstGeom>
            <a:solidFill>
              <a:schemeClr val="accent1">
                <a:lumMod val="40000"/>
                <a:lumOff val="60000"/>
              </a:schemeClr>
            </a:solidFill>
            <a:ln>
              <a:noFill/>
            </a:ln>
            <a:effectLst>
              <a:outerShdw blurRad="254000" dist="127000" dir="18600000" algn="bl" rotWithShape="0">
                <a:prstClr val="black">
                  <a:alpha val="40000"/>
                </a:prstClr>
              </a:outerShdw>
            </a:effec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defRPr/>
              </a:pPr>
              <a:endParaRPr lang="en-US">
                <a:latin typeface="Arial" pitchFamily="34" charset="0"/>
                <a:cs typeface="+mn-cs"/>
              </a:endParaRPr>
            </a:p>
          </p:txBody>
        </p:sp>
        <p:sp>
          <p:nvSpPr>
            <p:cNvPr id="21" name="Hình chữ nhật 41"/>
            <p:cNvSpPr/>
            <p:nvPr/>
          </p:nvSpPr>
          <p:spPr bwMode="auto">
            <a:xfrm rot="21122553">
              <a:off x="2465928" y="1995797"/>
              <a:ext cx="6200451" cy="2974165"/>
            </a:xfrm>
            <a:prstGeom prst="rect">
              <a:avLst/>
            </a:prstGeom>
            <a:solidFill>
              <a:schemeClr val="accent1">
                <a:lumMod val="40000"/>
                <a:lumOff val="60000"/>
              </a:schemeClr>
            </a:solidFill>
            <a:ln w="38100">
              <a:solidFill>
                <a:schemeClr val="accent1">
                  <a:lumMod val="75000"/>
                </a:schemeClr>
              </a:solidFill>
              <a:prstDash val="dash"/>
            </a:ln>
            <a:effec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defRPr/>
              </a:pPr>
              <a:endParaRPr lang="en-US">
                <a:latin typeface="Arial" pitchFamily="34" charset="0"/>
                <a:cs typeface="+mn-cs"/>
              </a:endParaRPr>
            </a:p>
          </p:txBody>
        </p:sp>
      </p:grpSp>
      <p:sp>
        <p:nvSpPr>
          <p:cNvPr id="26" name="Rectangle 25"/>
          <p:cNvSpPr/>
          <p:nvPr/>
        </p:nvSpPr>
        <p:spPr>
          <a:xfrm>
            <a:off x="299782" y="4584392"/>
            <a:ext cx="8621240" cy="2462213"/>
          </a:xfrm>
          <a:prstGeom prst="rect">
            <a:avLst/>
          </a:prstGeom>
        </p:spPr>
        <p:txBody>
          <a:bodyPr wrap="square">
            <a:spAutoFit/>
          </a:bodyPr>
          <a:lstStyle/>
          <a:p>
            <a:r>
              <a:rPr lang="en-US" sz="20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Bình</a:t>
            </a:r>
            <a:r>
              <a:rPr lang="en-US" sz="20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r>
              <a:rPr lang="en-US"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Nghệ</a:t>
            </a:r>
            <a:r>
              <a:rPr lang="en-US" sz="2200" b="1" i="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thuật</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đảo</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ngữ</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đưa</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động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từ</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nội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động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mọc</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lên</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đứng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ở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đầu</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gây</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ấn</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tượng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mạnh</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mẽ</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về</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sức</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tạo</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vật</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dường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đất</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trời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đang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vận</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động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vươn</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lên</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để</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phô</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vẻ</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nồng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mình</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đặc</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biệt</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gam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màu</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tối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xanh</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tím</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gợi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nét</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thanh</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bình</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yên</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ả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cuộc</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đồng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thời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cũng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bừng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sáng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bởi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sắc</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tươi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non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tím</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biếc</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Tươi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non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không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phô</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sắc</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rực</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rỡ</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hoa</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mai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mà</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lặn</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vào</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trong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đằm</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thắm</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lại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trong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màu</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tím</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biếc</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200"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338908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áº¿t quáº£ hÃ¬nh áº£nh cho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74742" y="670135"/>
            <a:ext cx="4112349" cy="830997"/>
          </a:xfrm>
          <a:prstGeom prst="rect">
            <a:avLst/>
          </a:prstGeom>
          <a:noFill/>
        </p:spPr>
        <p:txBody>
          <a:bodyPr wrap="square" rtlCol="0">
            <a:spAutoFit/>
          </a:bodyPr>
          <a:lstStyle/>
          <a:p>
            <a:r>
              <a:rPr lang="en-US" sz="2400" b="1" u="sng" dirty="0">
                <a:solidFill>
                  <a:srgbClr val="FF0000"/>
                </a:solidFill>
                <a:latin typeface="Times New Roman" panose="02020603050405020304" pitchFamily="18" charset="0"/>
                <a:cs typeface="Times New Roman" panose="02020603050405020304" pitchFamily="18" charset="0"/>
              </a:rPr>
              <a:t>1</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Cảm</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xúc</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về</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mùa</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xuân</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thiên</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nhiên</a:t>
            </a:r>
            <a:r>
              <a:rPr lang="en-US" sz="2400" b="1" u="sng" dirty="0" smtClean="0">
                <a:solidFill>
                  <a:srgbClr val="FF0000"/>
                </a:solidFill>
                <a:latin typeface="Times New Roman" panose="02020603050405020304" pitchFamily="18" charset="0"/>
                <a:cs typeface="Times New Roman" panose="02020603050405020304" pitchFamily="18" charset="0"/>
              </a:rPr>
              <a:t>:</a:t>
            </a:r>
            <a:endParaRPr lang="en-US" sz="2400" b="1" u="sng"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82352" y="1145463"/>
            <a:ext cx="8500317" cy="1791260"/>
          </a:xfrm>
          <a:prstGeom prst="rect">
            <a:avLst/>
          </a:prstGeom>
        </p:spPr>
        <p:txBody>
          <a:bodyPr wrap="square">
            <a:spAutoFit/>
          </a:bodyPr>
          <a:lstStyle/>
          <a:p>
            <a:pPr algn="just">
              <a:lnSpc>
                <a:spcPct val="115000"/>
              </a:lnSpc>
            </a:pP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ý:</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cô</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rằng</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mặn</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duyên</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Hải</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kìm</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lòng</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bật</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dậy</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dang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tay</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mở</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hồn</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đón</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thái</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trân</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b="1" i="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588" y="2695109"/>
            <a:ext cx="4257769" cy="941796"/>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15000"/>
              </a:lnSpc>
            </a:pPr>
            <a:r>
              <a:rPr lang="en-US" sz="24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Vì</a:t>
            </a:r>
            <a:r>
              <a:rPr lang="en-US" sz="24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sao</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cô</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vậy</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230181" y="3212844"/>
            <a:ext cx="3992194" cy="1200329"/>
          </a:xfrm>
          <a:prstGeom prst="rect">
            <a:avLst/>
          </a:prstGeom>
        </p:spPr>
        <p:txBody>
          <a:bodyPr wrap="square">
            <a:spAutoFit/>
          </a:bodyPr>
          <a:lstStyle/>
          <a:p>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=&gt; </a:t>
            </a:r>
            <a:r>
              <a:rPr lang="en-US" sz="2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Bởi</a:t>
            </a: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vì</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sau</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những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hình</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ảnh</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này</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tác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giả</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viết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Từng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giọt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hứng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dirty="0">
              <a:solidFill>
                <a:srgbClr val="FFFF00"/>
              </a:solidFill>
              <a:effectLst>
                <a:outerShdw blurRad="38100" dist="38100" dir="2700000" algn="tl">
                  <a:srgbClr val="000000">
                    <a:alpha val="43137"/>
                  </a:srgbClr>
                </a:outerShdw>
              </a:effectLst>
            </a:endParaRPr>
          </a:p>
        </p:txBody>
      </p:sp>
      <p:sp>
        <p:nvSpPr>
          <p:cNvPr id="14" name="Rectangle 13"/>
          <p:cNvSpPr/>
          <p:nvPr/>
        </p:nvSpPr>
        <p:spPr>
          <a:xfrm>
            <a:off x="164535" y="4104824"/>
            <a:ext cx="2538325" cy="830997"/>
          </a:xfrm>
          <a:prstGeom prst="rect">
            <a:avLst/>
          </a:prstGeom>
          <a:ln w="38100">
            <a:solidFill>
              <a:schemeClr val="accent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Vậy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hiểu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giọt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rơi</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dirty="0">
              <a:effectLst>
                <a:outerShdw blurRad="38100" dist="38100" dir="2700000" algn="tl">
                  <a:srgbClr val="000000">
                    <a:alpha val="43137"/>
                  </a:srgbClr>
                </a:outerShdw>
              </a:effectLst>
            </a:endParaRPr>
          </a:p>
        </p:txBody>
      </p:sp>
      <p:sp>
        <p:nvSpPr>
          <p:cNvPr id="15" name="Rectangle 14"/>
          <p:cNvSpPr/>
          <p:nvPr/>
        </p:nvSpPr>
        <p:spPr>
          <a:xfrm>
            <a:off x="374741" y="4575689"/>
            <a:ext cx="3274359" cy="3065455"/>
          </a:xfrm>
          <a:prstGeom prst="rect">
            <a:avLst/>
          </a:prstGeom>
        </p:spPr>
        <p:txBody>
          <a:bodyPr wrap="square">
            <a:spAutoFit/>
          </a:bodyPr>
          <a:lstStyle/>
          <a:p>
            <a:pPr algn="just">
              <a:lnSpc>
                <a:spcPct val="115000"/>
              </a:lnSpc>
            </a:pP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giọt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chim</a:t>
            </a:r>
            <a:endParaRPr lang="en-US" sz="24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mưa</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giọt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hạnh</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phúc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endPar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say </a:t>
            </a:r>
            <a:r>
              <a:rPr lang="en-US" sz="2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sưa</a:t>
            </a: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ngây</a:t>
            </a: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ngất</a:t>
            </a:r>
            <a:endParaRPr lang="en-US" sz="24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Oval 18"/>
          <p:cNvSpPr/>
          <p:nvPr/>
        </p:nvSpPr>
        <p:spPr>
          <a:xfrm>
            <a:off x="3997834" y="2213253"/>
            <a:ext cx="5112548" cy="4644748"/>
          </a:xfrm>
          <a:prstGeom prst="ellipse">
            <a:avLst/>
          </a:prstGeom>
          <a:solidFill>
            <a:srgbClr val="90794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4075033" y="2740378"/>
            <a:ext cx="5146861" cy="6801862"/>
          </a:xfrm>
          <a:prstGeom prst="rect">
            <a:avLst/>
          </a:prstGeom>
          <a:noFill/>
        </p:spPr>
        <p:txBody>
          <a:bodyPr wrap="square" rtlCol="0">
            <a:spAutoFit/>
          </a:bodyPr>
          <a:lstStyle/>
          <a:p>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smtClean="0">
                <a:solidFill>
                  <a:srgbClr val="00B0F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Bình</a:t>
            </a:r>
            <a:r>
              <a:rPr lang="en-US" sz="2800" b="1" u="sng" dirty="0" smtClean="0">
                <a:solidFill>
                  <a:srgbClr val="00B0F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solidFill>
                  <a:srgbClr val="00B0F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giọt</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long</a:t>
            </a:r>
          </a:p>
          <a:p>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lanh</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rơi</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giọt</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chim</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giác.Tiếng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chim</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chỗ</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vang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xa</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thính</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tròn</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trịa</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giọt</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rơi</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cùng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đưa</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tay</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hứng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Dường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tất</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niềm</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say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sưa</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ngây</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ngất</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nâng</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niu</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trân</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solidFill>
                <a:schemeClr val="bg1"/>
              </a:solidFill>
            </a:endParaRPr>
          </a:p>
        </p:txBody>
      </p:sp>
    </p:spTree>
    <p:extLst>
      <p:ext uri="{BB962C8B-B14F-4D97-AF65-F5344CB8AC3E}">
        <p14:creationId xmlns:p14="http://schemas.microsoft.com/office/powerpoint/2010/main" val="39692871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áº¿t quáº£ hÃ¬nh áº£nh cho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74742" y="670135"/>
            <a:ext cx="4112349" cy="830997"/>
          </a:xfrm>
          <a:prstGeom prst="rect">
            <a:avLst/>
          </a:prstGeom>
          <a:noFill/>
        </p:spPr>
        <p:txBody>
          <a:bodyPr wrap="square" rtlCol="0">
            <a:spAutoFit/>
          </a:bodyPr>
          <a:lstStyle/>
          <a:p>
            <a:r>
              <a:rPr lang="en-US" sz="2400" b="1" u="sng" dirty="0">
                <a:solidFill>
                  <a:srgbClr val="FF0000"/>
                </a:solidFill>
                <a:latin typeface="Times New Roman" panose="02020603050405020304" pitchFamily="18" charset="0"/>
                <a:cs typeface="Times New Roman" panose="02020603050405020304" pitchFamily="18" charset="0"/>
              </a:rPr>
              <a:t>1</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Cảm</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xúc</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về</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mùa</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xuân</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thiên</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nhiên</a:t>
            </a:r>
            <a:r>
              <a:rPr lang="en-US" sz="2400" b="1" u="sng" dirty="0" smtClean="0">
                <a:solidFill>
                  <a:srgbClr val="FF0000"/>
                </a:solidFill>
                <a:latin typeface="Times New Roman" panose="02020603050405020304" pitchFamily="18" charset="0"/>
                <a:cs typeface="Times New Roman" panose="02020603050405020304" pitchFamily="18" charset="0"/>
              </a:rPr>
              <a:t>:</a:t>
            </a:r>
            <a:endParaRPr lang="en-US" sz="2400" b="1" u="sng" dirty="0">
              <a:solidFill>
                <a:srgbClr val="FF0000"/>
              </a:solidFill>
              <a:latin typeface="Times New Roman" panose="02020603050405020304" pitchFamily="18" charset="0"/>
              <a:cs typeface="Times New Roman" panose="02020603050405020304" pitchFamily="18" charset="0"/>
            </a:endParaRPr>
          </a:p>
        </p:txBody>
      </p:sp>
      <p:sp>
        <p:nvSpPr>
          <p:cNvPr id="16" name="AutoShape 3"/>
          <p:cNvSpPr>
            <a:spLocks noChangeArrowheads="1"/>
          </p:cNvSpPr>
          <p:nvPr/>
        </p:nvSpPr>
        <p:spPr bwMode="auto">
          <a:xfrm>
            <a:off x="4995760" y="3596678"/>
            <a:ext cx="1215629" cy="2738437"/>
          </a:xfrm>
          <a:prstGeom prst="roundRect">
            <a:avLst>
              <a:gd name="adj" fmla="val 13745"/>
            </a:avLst>
          </a:prstGeom>
          <a:solidFill>
            <a:schemeClr val="accent2">
              <a:alpha val="50000"/>
            </a:schemeClr>
          </a:solidFill>
          <a:ln>
            <a:noFill/>
          </a:ln>
          <a:extLst/>
        </p:spPr>
        <p:style>
          <a:lnRef idx="0">
            <a:scrgbClr r="0" g="0" b="0"/>
          </a:lnRef>
          <a:fillRef idx="0">
            <a:scrgbClr r="0" g="0" b="0"/>
          </a:fillRef>
          <a:effectRef idx="0">
            <a:scrgbClr r="0" g="0" b="0"/>
          </a:effectRef>
          <a:fontRef idx="minor">
            <a:schemeClr val="lt1"/>
          </a:fontRef>
        </p:style>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17" name="AutoShape 4"/>
          <p:cNvSpPr>
            <a:spLocks noChangeArrowheads="1"/>
          </p:cNvSpPr>
          <p:nvPr/>
        </p:nvSpPr>
        <p:spPr bwMode="auto">
          <a:xfrm>
            <a:off x="3724173" y="3596678"/>
            <a:ext cx="1208485" cy="2738437"/>
          </a:xfrm>
          <a:prstGeom prst="roundRect">
            <a:avLst>
              <a:gd name="adj" fmla="val 13745"/>
            </a:avLst>
          </a:prstGeom>
          <a:solidFill>
            <a:schemeClr val="accent5">
              <a:alpha val="50000"/>
            </a:schemeClr>
          </a:solidFill>
          <a:ln>
            <a:noFill/>
          </a:ln>
          <a:extLst/>
        </p:spPr>
        <p:style>
          <a:lnRef idx="0">
            <a:scrgbClr r="0" g="0" b="0"/>
          </a:lnRef>
          <a:fillRef idx="0">
            <a:scrgbClr r="0" g="0" b="0"/>
          </a:fillRef>
          <a:effectRef idx="0">
            <a:scrgbClr r="0" g="0" b="0"/>
          </a:effectRef>
          <a:fontRef idx="minor">
            <a:schemeClr val="lt1"/>
          </a:fontRef>
        </p:style>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18" name="AutoShape 5"/>
          <p:cNvSpPr>
            <a:spLocks noChangeArrowheads="1"/>
          </p:cNvSpPr>
          <p:nvPr/>
        </p:nvSpPr>
        <p:spPr bwMode="auto">
          <a:xfrm>
            <a:off x="2462111" y="3596678"/>
            <a:ext cx="1172766" cy="2738437"/>
          </a:xfrm>
          <a:prstGeom prst="roundRect">
            <a:avLst>
              <a:gd name="adj" fmla="val 13745"/>
            </a:avLst>
          </a:prstGeom>
          <a:solidFill>
            <a:schemeClr val="accent2">
              <a:alpha val="50000"/>
            </a:schemeClr>
          </a:solidFill>
          <a:ln>
            <a:noFill/>
          </a:ln>
          <a:extLst/>
        </p:spPr>
        <p:style>
          <a:lnRef idx="0">
            <a:scrgbClr r="0" g="0" b="0"/>
          </a:lnRef>
          <a:fillRef idx="0">
            <a:scrgbClr r="0" g="0" b="0"/>
          </a:fillRef>
          <a:effectRef idx="0">
            <a:scrgbClr r="0" g="0" b="0"/>
          </a:effectRef>
          <a:fontRef idx="minor">
            <a:schemeClr val="lt1"/>
          </a:fontRef>
        </p:style>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21" name="AutoShape 6"/>
          <p:cNvSpPr>
            <a:spLocks noChangeArrowheads="1"/>
          </p:cNvSpPr>
          <p:nvPr/>
        </p:nvSpPr>
        <p:spPr bwMode="auto">
          <a:xfrm>
            <a:off x="1182189" y="3596678"/>
            <a:ext cx="1215628" cy="2738437"/>
          </a:xfrm>
          <a:prstGeom prst="roundRect">
            <a:avLst>
              <a:gd name="adj" fmla="val 13745"/>
            </a:avLst>
          </a:prstGeom>
          <a:solidFill>
            <a:schemeClr val="accent5">
              <a:alpha val="50000"/>
            </a:schemeClr>
          </a:solidFill>
          <a:ln>
            <a:noFill/>
          </a:ln>
          <a:extLst/>
        </p:spPr>
        <p:style>
          <a:lnRef idx="0">
            <a:scrgbClr r="0" g="0" b="0"/>
          </a:lnRef>
          <a:fillRef idx="0">
            <a:scrgbClr r="0" g="0" b="0"/>
          </a:fillRef>
          <a:effectRef idx="0">
            <a:scrgbClr r="0" g="0" b="0"/>
          </a:effectRef>
          <a:fontRef idx="minor">
            <a:schemeClr val="lt1"/>
          </a:fontRef>
        </p:style>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nvGrpSpPr>
          <p:cNvPr id="22" name="Group 21"/>
          <p:cNvGrpSpPr>
            <a:grpSpLocks/>
          </p:cNvGrpSpPr>
          <p:nvPr/>
        </p:nvGrpSpPr>
        <p:grpSpPr bwMode="auto">
          <a:xfrm>
            <a:off x="1484845" y="2933743"/>
            <a:ext cx="4421984" cy="557301"/>
            <a:chOff x="624" y="1152"/>
            <a:chExt cx="4080" cy="720"/>
          </a:xfrm>
        </p:grpSpPr>
        <p:sp>
          <p:nvSpPr>
            <p:cNvPr id="31" name="Rectangle 30"/>
            <p:cNvSpPr>
              <a:spLocks noChangeArrowheads="1"/>
            </p:cNvSpPr>
            <p:nvPr/>
          </p:nvSpPr>
          <p:spPr bwMode="gray">
            <a:xfrm rot="3419336">
              <a:off x="624" y="1200"/>
              <a:ext cx="672" cy="672"/>
            </a:xfrm>
            <a:prstGeom prst="rect">
              <a:avLst/>
            </a:prstGeom>
            <a:gradFill rotWithShape="1">
              <a:gsLst>
                <a:gs pos="0">
                  <a:srgbClr val="1A72D2"/>
                </a:gs>
                <a:gs pos="100000">
                  <a:srgbClr val="1A72D2">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1A72D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nvGrpSpPr>
            <p:cNvPr id="32" name="Group 31"/>
            <p:cNvGrpSpPr>
              <a:grpSpLocks/>
            </p:cNvGrpSpPr>
            <p:nvPr/>
          </p:nvGrpSpPr>
          <p:grpSpPr bwMode="auto">
            <a:xfrm>
              <a:off x="1288" y="1291"/>
              <a:ext cx="622" cy="96"/>
              <a:chOff x="2003" y="3439"/>
              <a:chExt cx="468" cy="245"/>
            </a:xfrm>
          </p:grpSpPr>
          <p:sp>
            <p:nvSpPr>
              <p:cNvPr id="46" name="Oval 45"/>
              <p:cNvSpPr>
                <a:spLocks noChangeArrowheads="1"/>
              </p:cNvSpPr>
              <p:nvPr/>
            </p:nvSpPr>
            <p:spPr bwMode="gray">
              <a:xfrm>
                <a:off x="2003" y="3439"/>
                <a:ext cx="79" cy="242"/>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47" name="Rectangle 46"/>
              <p:cNvSpPr>
                <a:spLocks noChangeArrowheads="1"/>
              </p:cNvSpPr>
              <p:nvPr/>
            </p:nvSpPr>
            <p:spPr bwMode="gray">
              <a:xfrm>
                <a:off x="2049" y="3442"/>
                <a:ext cx="388" cy="242"/>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48" name="Oval 47"/>
              <p:cNvSpPr>
                <a:spLocks noChangeArrowheads="1"/>
              </p:cNvSpPr>
              <p:nvPr/>
            </p:nvSpPr>
            <p:spPr bwMode="gray">
              <a:xfrm>
                <a:off x="2400" y="3442"/>
                <a:ext cx="71" cy="236"/>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49" name="Oval 48"/>
              <p:cNvSpPr>
                <a:spLocks noChangeArrowheads="1"/>
              </p:cNvSpPr>
              <p:nvPr/>
            </p:nvSpPr>
            <p:spPr bwMode="gray">
              <a:xfrm>
                <a:off x="2438" y="3520"/>
                <a:ext cx="20" cy="68"/>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sp>
          <p:nvSpPr>
            <p:cNvPr id="33" name="Rectangle 32"/>
            <p:cNvSpPr>
              <a:spLocks noChangeArrowheads="1"/>
            </p:cNvSpPr>
            <p:nvPr/>
          </p:nvSpPr>
          <p:spPr bwMode="gray">
            <a:xfrm rot="3419336">
              <a:off x="1776" y="1153"/>
              <a:ext cx="672" cy="671"/>
            </a:xfrm>
            <a:prstGeom prst="rect">
              <a:avLst/>
            </a:prstGeom>
            <a:solidFill>
              <a:srgbClr val="E5730B"/>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E5730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nvGrpSpPr>
            <p:cNvPr id="34" name="Group 33"/>
            <p:cNvGrpSpPr>
              <a:grpSpLocks/>
            </p:cNvGrpSpPr>
            <p:nvPr/>
          </p:nvGrpSpPr>
          <p:grpSpPr bwMode="auto">
            <a:xfrm>
              <a:off x="2444" y="1291"/>
              <a:ext cx="623" cy="96"/>
              <a:chOff x="2003" y="3439"/>
              <a:chExt cx="468" cy="245"/>
            </a:xfrm>
          </p:grpSpPr>
          <p:sp>
            <p:nvSpPr>
              <p:cNvPr id="42" name="Oval 41"/>
              <p:cNvSpPr>
                <a:spLocks noChangeArrowheads="1"/>
              </p:cNvSpPr>
              <p:nvPr/>
            </p:nvSpPr>
            <p:spPr bwMode="gray">
              <a:xfrm>
                <a:off x="2003" y="3439"/>
                <a:ext cx="79" cy="242"/>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43" name="Rectangle 42"/>
              <p:cNvSpPr>
                <a:spLocks noChangeArrowheads="1"/>
              </p:cNvSpPr>
              <p:nvPr/>
            </p:nvSpPr>
            <p:spPr bwMode="gray">
              <a:xfrm>
                <a:off x="2048" y="3442"/>
                <a:ext cx="388" cy="242"/>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44" name="Oval 43"/>
              <p:cNvSpPr>
                <a:spLocks noChangeArrowheads="1"/>
              </p:cNvSpPr>
              <p:nvPr/>
            </p:nvSpPr>
            <p:spPr bwMode="gray">
              <a:xfrm>
                <a:off x="2400" y="3442"/>
                <a:ext cx="71" cy="236"/>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45" name="Oval 44"/>
              <p:cNvSpPr>
                <a:spLocks noChangeArrowheads="1"/>
              </p:cNvSpPr>
              <p:nvPr/>
            </p:nvSpPr>
            <p:spPr bwMode="gray">
              <a:xfrm>
                <a:off x="2438" y="3520"/>
                <a:ext cx="20" cy="68"/>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sp>
          <p:nvSpPr>
            <p:cNvPr id="35" name="Rectangle 34"/>
            <p:cNvSpPr>
              <a:spLocks noChangeArrowheads="1"/>
            </p:cNvSpPr>
            <p:nvPr/>
          </p:nvSpPr>
          <p:spPr bwMode="gray">
            <a:xfrm rot="3419336">
              <a:off x="2880" y="1153"/>
              <a:ext cx="672" cy="671"/>
            </a:xfrm>
            <a:prstGeom prst="rect">
              <a:avLst/>
            </a:prstGeom>
            <a:gradFill rotWithShape="1">
              <a:gsLst>
                <a:gs pos="0">
                  <a:srgbClr val="1A72D2"/>
                </a:gs>
                <a:gs pos="100000">
                  <a:srgbClr val="1A72D2">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1A72D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nvGrpSpPr>
            <p:cNvPr id="36" name="Group 35"/>
            <p:cNvGrpSpPr>
              <a:grpSpLocks/>
            </p:cNvGrpSpPr>
            <p:nvPr/>
          </p:nvGrpSpPr>
          <p:grpSpPr bwMode="auto">
            <a:xfrm>
              <a:off x="3605" y="1291"/>
              <a:ext cx="817" cy="96"/>
              <a:chOff x="2003" y="3439"/>
              <a:chExt cx="468" cy="245"/>
            </a:xfrm>
          </p:grpSpPr>
          <p:sp>
            <p:nvSpPr>
              <p:cNvPr id="38" name="Oval 37"/>
              <p:cNvSpPr>
                <a:spLocks noChangeArrowheads="1"/>
              </p:cNvSpPr>
              <p:nvPr/>
            </p:nvSpPr>
            <p:spPr bwMode="gray">
              <a:xfrm>
                <a:off x="2003" y="3439"/>
                <a:ext cx="79" cy="242"/>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39" name="Rectangle 38"/>
              <p:cNvSpPr>
                <a:spLocks noChangeArrowheads="1"/>
              </p:cNvSpPr>
              <p:nvPr/>
            </p:nvSpPr>
            <p:spPr bwMode="gray">
              <a:xfrm>
                <a:off x="2048" y="3442"/>
                <a:ext cx="388" cy="242"/>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40" name="Oval 39"/>
              <p:cNvSpPr>
                <a:spLocks noChangeArrowheads="1"/>
              </p:cNvSpPr>
              <p:nvPr/>
            </p:nvSpPr>
            <p:spPr bwMode="gray">
              <a:xfrm>
                <a:off x="2400" y="3442"/>
                <a:ext cx="71" cy="236"/>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41" name="Oval 40"/>
              <p:cNvSpPr>
                <a:spLocks noChangeArrowheads="1"/>
              </p:cNvSpPr>
              <p:nvPr/>
            </p:nvSpPr>
            <p:spPr bwMode="gray">
              <a:xfrm>
                <a:off x="2438" y="3520"/>
                <a:ext cx="20" cy="68"/>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sp>
          <p:nvSpPr>
            <p:cNvPr id="37" name="Rectangle 36"/>
            <p:cNvSpPr>
              <a:spLocks noChangeArrowheads="1"/>
            </p:cNvSpPr>
            <p:nvPr/>
          </p:nvSpPr>
          <p:spPr bwMode="gray">
            <a:xfrm rot="3419336">
              <a:off x="4032" y="1152"/>
              <a:ext cx="672" cy="672"/>
            </a:xfrm>
            <a:prstGeom prst="rect">
              <a:avLst/>
            </a:prstGeom>
            <a:solidFill>
              <a:srgbClr val="E5730B"/>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E5730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sp>
        <p:nvSpPr>
          <p:cNvPr id="23" name="Rectangle 22"/>
          <p:cNvSpPr>
            <a:spLocks noChangeArrowheads="1"/>
          </p:cNvSpPr>
          <p:nvPr/>
        </p:nvSpPr>
        <p:spPr bwMode="gray">
          <a:xfrm>
            <a:off x="1660255" y="2927758"/>
            <a:ext cx="4443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lgn="ctr" fontAlgn="auto">
              <a:spcBef>
                <a:spcPts val="0"/>
              </a:spcBef>
              <a:spcAft>
                <a:spcPts val="0"/>
              </a:spcAft>
              <a:defRPr/>
            </a:pPr>
            <a:r>
              <a:rPr lang="en-US" sz="2800" b="1" kern="0" dirty="0">
                <a:solidFill>
                  <a:srgbClr val="FFFFFF"/>
                </a:solidFill>
                <a:latin typeface="Arial" pitchFamily="34" charset="0"/>
                <a:cs typeface="+mn-cs"/>
              </a:rPr>
              <a:t>A</a:t>
            </a:r>
          </a:p>
        </p:txBody>
      </p:sp>
      <p:sp>
        <p:nvSpPr>
          <p:cNvPr id="24" name="Rectangle 23"/>
          <p:cNvSpPr>
            <a:spLocks noChangeArrowheads="1"/>
          </p:cNvSpPr>
          <p:nvPr/>
        </p:nvSpPr>
        <p:spPr bwMode="gray">
          <a:xfrm>
            <a:off x="2986575" y="2864924"/>
            <a:ext cx="4443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r>
              <a:rPr lang="en-US" sz="2800" b="1" kern="0" dirty="0">
                <a:solidFill>
                  <a:srgbClr val="FFFFFF"/>
                </a:solidFill>
                <a:latin typeface="Arial" pitchFamily="34" charset="0"/>
                <a:cs typeface="+mn-cs"/>
              </a:rPr>
              <a:t>B</a:t>
            </a:r>
          </a:p>
        </p:txBody>
      </p:sp>
      <p:sp>
        <p:nvSpPr>
          <p:cNvPr id="25" name="Rectangle 24"/>
          <p:cNvSpPr>
            <a:spLocks noChangeArrowheads="1"/>
          </p:cNvSpPr>
          <p:nvPr/>
        </p:nvSpPr>
        <p:spPr bwMode="gray">
          <a:xfrm>
            <a:off x="4181330" y="2852209"/>
            <a:ext cx="4443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r>
              <a:rPr lang="en-US" sz="2800" b="1" kern="0" dirty="0">
                <a:solidFill>
                  <a:srgbClr val="FFFFFF"/>
                </a:solidFill>
                <a:latin typeface="Arial" pitchFamily="34" charset="0"/>
                <a:cs typeface="+mn-cs"/>
              </a:rPr>
              <a:t>C</a:t>
            </a:r>
          </a:p>
        </p:txBody>
      </p:sp>
      <p:sp>
        <p:nvSpPr>
          <p:cNvPr id="26" name="Rectangle 25"/>
          <p:cNvSpPr>
            <a:spLocks noChangeArrowheads="1"/>
          </p:cNvSpPr>
          <p:nvPr/>
        </p:nvSpPr>
        <p:spPr bwMode="gray">
          <a:xfrm>
            <a:off x="5453480" y="2852209"/>
            <a:ext cx="4443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r>
              <a:rPr lang="en-US" sz="2800" b="1" kern="0" dirty="0">
                <a:solidFill>
                  <a:srgbClr val="FFFFFF"/>
                </a:solidFill>
                <a:latin typeface="Arial" pitchFamily="34" charset="0"/>
                <a:cs typeface="+mn-cs"/>
              </a:rPr>
              <a:t>D</a:t>
            </a:r>
          </a:p>
        </p:txBody>
      </p:sp>
      <p:sp>
        <p:nvSpPr>
          <p:cNvPr id="27" name="Text Box 14"/>
          <p:cNvSpPr txBox="1">
            <a:spLocks noChangeArrowheads="1"/>
          </p:cNvSpPr>
          <p:nvPr/>
        </p:nvSpPr>
        <p:spPr bwMode="auto">
          <a:xfrm>
            <a:off x="1182189" y="4116415"/>
            <a:ext cx="1212077" cy="2062103"/>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tint val="48627"/>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lgn="ctr" eaLnBrk="0" fontAlgn="auto" hangingPunct="0">
              <a:spcBef>
                <a:spcPts val="0"/>
              </a:spcBef>
              <a:spcAft>
                <a:spcPts val="0"/>
              </a:spcAft>
              <a:buSzPct val="60000"/>
              <a:defRPr/>
            </a:pPr>
            <a:r>
              <a:rPr lang="en-US" sz="3200" b="1" i="1" kern="0" dirty="0" err="1" smtClean="0">
                <a:solidFill>
                  <a:srgbClr val="001D3A"/>
                </a:solidFill>
                <a:latin typeface="Times New Roman" panose="02020603050405020304" pitchFamily="18" charset="0"/>
                <a:cs typeface="Times New Roman" panose="02020603050405020304" pitchFamily="18" charset="0"/>
              </a:rPr>
              <a:t>Rực</a:t>
            </a:r>
            <a:r>
              <a:rPr lang="en-US" sz="3200" b="1" i="1" kern="0" dirty="0" smtClean="0">
                <a:solidFill>
                  <a:srgbClr val="001D3A"/>
                </a:solidFill>
                <a:latin typeface="Times New Roman" panose="02020603050405020304" pitchFamily="18" charset="0"/>
                <a:cs typeface="Times New Roman" panose="02020603050405020304" pitchFamily="18" charset="0"/>
              </a:rPr>
              <a:t> </a:t>
            </a:r>
            <a:r>
              <a:rPr lang="en-US" sz="3200" b="1" i="1" kern="0" dirty="0" err="1" smtClean="0">
                <a:solidFill>
                  <a:srgbClr val="001D3A"/>
                </a:solidFill>
                <a:latin typeface="Times New Roman" panose="02020603050405020304" pitchFamily="18" charset="0"/>
                <a:cs typeface="Times New Roman" panose="02020603050405020304" pitchFamily="18" charset="0"/>
              </a:rPr>
              <a:t>rỡ</a:t>
            </a:r>
            <a:r>
              <a:rPr lang="en-US" sz="3200" b="1" i="1" kern="0" dirty="0" smtClean="0">
                <a:solidFill>
                  <a:srgbClr val="001D3A"/>
                </a:solidFill>
                <a:latin typeface="Times New Roman" panose="02020603050405020304" pitchFamily="18" charset="0"/>
                <a:cs typeface="Times New Roman" panose="02020603050405020304" pitchFamily="18" charset="0"/>
              </a:rPr>
              <a:t>, </a:t>
            </a:r>
            <a:r>
              <a:rPr lang="en-US" sz="3200" b="1" i="1" kern="0" dirty="0" err="1" smtClean="0">
                <a:solidFill>
                  <a:srgbClr val="001D3A"/>
                </a:solidFill>
                <a:latin typeface="Times New Roman" panose="02020603050405020304" pitchFamily="18" charset="0"/>
                <a:cs typeface="Times New Roman" panose="02020603050405020304" pitchFamily="18" charset="0"/>
              </a:rPr>
              <a:t>khoe</a:t>
            </a:r>
            <a:r>
              <a:rPr lang="en-US" sz="3200" b="1" i="1" kern="0" dirty="0" smtClean="0">
                <a:solidFill>
                  <a:srgbClr val="001D3A"/>
                </a:solidFill>
                <a:latin typeface="Times New Roman" panose="02020603050405020304" pitchFamily="18" charset="0"/>
                <a:cs typeface="Times New Roman" panose="02020603050405020304" pitchFamily="18" charset="0"/>
              </a:rPr>
              <a:t> </a:t>
            </a:r>
            <a:r>
              <a:rPr lang="en-US" sz="3200" b="1" i="1" kern="0" dirty="0" err="1" smtClean="0">
                <a:solidFill>
                  <a:srgbClr val="001D3A"/>
                </a:solidFill>
                <a:latin typeface="Times New Roman" panose="02020603050405020304" pitchFamily="18" charset="0"/>
                <a:cs typeface="Times New Roman" panose="02020603050405020304" pitchFamily="18" charset="0"/>
              </a:rPr>
              <a:t>sắc</a:t>
            </a:r>
            <a:endParaRPr lang="en-US" sz="3200" b="1" i="1" kern="0" dirty="0">
              <a:solidFill>
                <a:srgbClr val="001D3A"/>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596805" y="1271292"/>
            <a:ext cx="5949145" cy="1126902"/>
          </a:xfrm>
          <a:prstGeom prst="roundRect">
            <a:avLst/>
          </a:prstGeom>
          <a:scene3d>
            <a:camera prst="orthographicFront"/>
            <a:lightRig rig="threePt" dir="t"/>
          </a:scene3d>
          <a:sp3d>
            <a:bevelT prst="relaxedInse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400" b="1" i="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400" b="1" i="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2400" b="1" i="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củng</a:t>
            </a:r>
            <a:r>
              <a:rPr lang="en-US" sz="2400" b="1" i="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cố</a:t>
            </a:r>
            <a:r>
              <a:rPr lang="en-US" sz="2400" b="1" i="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Xuân</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thiên</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nhiên</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xứ</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Huế</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đẹp</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ở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vẻ</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2" name="Text Box 14"/>
          <p:cNvSpPr txBox="1">
            <a:spLocks noChangeArrowheads="1"/>
          </p:cNvSpPr>
          <p:nvPr/>
        </p:nvSpPr>
        <p:spPr bwMode="auto">
          <a:xfrm>
            <a:off x="2457368" y="4116416"/>
            <a:ext cx="1212077" cy="2062103"/>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tint val="48627"/>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lgn="ctr" eaLnBrk="0" fontAlgn="auto" hangingPunct="0">
              <a:spcBef>
                <a:spcPts val="0"/>
              </a:spcBef>
              <a:spcAft>
                <a:spcPts val="0"/>
              </a:spcAft>
              <a:buSzPct val="60000"/>
              <a:defRPr/>
            </a:pPr>
            <a:r>
              <a:rPr lang="en-US" sz="3200" b="1" i="1" kern="0" dirty="0" err="1">
                <a:solidFill>
                  <a:srgbClr val="001D3A"/>
                </a:solidFill>
                <a:latin typeface="Times New Roman" panose="02020603050405020304" pitchFamily="18" charset="0"/>
                <a:cs typeface="Times New Roman" panose="02020603050405020304" pitchFamily="18" charset="0"/>
              </a:rPr>
              <a:t>Tươi</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tắn</a:t>
            </a:r>
            <a:r>
              <a:rPr lang="en-US" sz="3200" b="1" i="1" kern="0" dirty="0">
                <a:solidFill>
                  <a:srgbClr val="001D3A"/>
                </a:solidFill>
                <a:latin typeface="Times New Roman" panose="02020603050405020304" pitchFamily="18" charset="0"/>
                <a:cs typeface="Times New Roman" panose="02020603050405020304" pitchFamily="18" charset="0"/>
              </a:rPr>
              <a:t>,</a:t>
            </a:r>
          </a:p>
          <a:p>
            <a:pPr algn="ctr" eaLnBrk="0" fontAlgn="auto" hangingPunct="0">
              <a:spcBef>
                <a:spcPts val="0"/>
              </a:spcBef>
              <a:spcAft>
                <a:spcPts val="0"/>
              </a:spcAft>
              <a:buSzPct val="60000"/>
              <a:defRPr/>
            </a:pP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rộn</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ràng</a:t>
            </a:r>
            <a:endParaRPr lang="en-US" sz="3200" b="1" i="1" kern="0" dirty="0">
              <a:solidFill>
                <a:srgbClr val="001D3A"/>
              </a:solidFill>
              <a:latin typeface="Times New Roman" panose="02020603050405020304" pitchFamily="18" charset="0"/>
              <a:cs typeface="Times New Roman" panose="02020603050405020304" pitchFamily="18" charset="0"/>
            </a:endParaRPr>
          </a:p>
        </p:txBody>
      </p:sp>
      <p:sp>
        <p:nvSpPr>
          <p:cNvPr id="53" name="Text Box 14"/>
          <p:cNvSpPr txBox="1">
            <a:spLocks noChangeArrowheads="1"/>
          </p:cNvSpPr>
          <p:nvPr/>
        </p:nvSpPr>
        <p:spPr bwMode="auto">
          <a:xfrm>
            <a:off x="3741923" y="4128609"/>
            <a:ext cx="1212077" cy="2062103"/>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tint val="48627"/>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lgn="ctr" eaLnBrk="0" fontAlgn="auto" hangingPunct="0">
              <a:spcBef>
                <a:spcPts val="0"/>
              </a:spcBef>
              <a:spcAft>
                <a:spcPts val="0"/>
              </a:spcAft>
              <a:buSzPct val="60000"/>
              <a:defRPr/>
            </a:pPr>
            <a:r>
              <a:rPr lang="en-US" sz="3200" b="1" i="1" kern="0" dirty="0" err="1">
                <a:solidFill>
                  <a:srgbClr val="001D3A"/>
                </a:solidFill>
                <a:latin typeface="Times New Roman" panose="02020603050405020304" pitchFamily="18" charset="0"/>
                <a:cs typeface="Times New Roman" panose="02020603050405020304" pitchFamily="18" charset="0"/>
              </a:rPr>
              <a:t>Mặn</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mà</a:t>
            </a:r>
            <a:r>
              <a:rPr lang="en-US" sz="3200" b="1" i="1" kern="0" dirty="0">
                <a:solidFill>
                  <a:srgbClr val="001D3A"/>
                </a:solidFill>
                <a:latin typeface="Times New Roman" panose="02020603050405020304" pitchFamily="18" charset="0"/>
                <a:cs typeface="Times New Roman" panose="02020603050405020304" pitchFamily="18" charset="0"/>
              </a:rPr>
              <a:t>, </a:t>
            </a:r>
          </a:p>
          <a:p>
            <a:pPr algn="ctr" eaLnBrk="0" fontAlgn="auto" hangingPunct="0">
              <a:spcBef>
                <a:spcPts val="0"/>
              </a:spcBef>
              <a:spcAft>
                <a:spcPts val="0"/>
              </a:spcAft>
              <a:buSzPct val="60000"/>
              <a:defRPr/>
            </a:pPr>
            <a:r>
              <a:rPr lang="en-US" sz="3200" b="1" i="1" kern="0" dirty="0" err="1">
                <a:solidFill>
                  <a:srgbClr val="001D3A"/>
                </a:solidFill>
                <a:latin typeface="Times New Roman" panose="02020603050405020304" pitchFamily="18" charset="0"/>
                <a:cs typeface="Times New Roman" panose="02020603050405020304" pitchFamily="18" charset="0"/>
              </a:rPr>
              <a:t>sức</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sống</a:t>
            </a:r>
            <a:endParaRPr lang="en-US" sz="3200" b="1" i="1" kern="0" dirty="0">
              <a:solidFill>
                <a:srgbClr val="001D3A"/>
              </a:solidFill>
              <a:latin typeface="Times New Roman" panose="02020603050405020304" pitchFamily="18" charset="0"/>
              <a:cs typeface="Times New Roman" panose="02020603050405020304" pitchFamily="18" charset="0"/>
            </a:endParaRPr>
          </a:p>
        </p:txBody>
      </p:sp>
      <p:sp>
        <p:nvSpPr>
          <p:cNvPr id="54" name="Text Box 14"/>
          <p:cNvSpPr txBox="1">
            <a:spLocks noChangeArrowheads="1"/>
          </p:cNvSpPr>
          <p:nvPr/>
        </p:nvSpPr>
        <p:spPr bwMode="auto">
          <a:xfrm>
            <a:off x="5000449" y="4116415"/>
            <a:ext cx="1212077" cy="2062103"/>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tint val="48627"/>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lgn="ctr" eaLnBrk="0" fontAlgn="auto" hangingPunct="0">
              <a:spcBef>
                <a:spcPts val="0"/>
              </a:spcBef>
              <a:spcAft>
                <a:spcPts val="0"/>
              </a:spcAft>
              <a:buSzPct val="60000"/>
              <a:defRPr/>
            </a:pPr>
            <a:r>
              <a:rPr lang="en-US" sz="3200" b="1" i="1" kern="0" dirty="0" err="1">
                <a:solidFill>
                  <a:srgbClr val="001D3A"/>
                </a:solidFill>
                <a:latin typeface="Times New Roman" panose="02020603050405020304" pitchFamily="18" charset="0"/>
                <a:cs typeface="Times New Roman" panose="02020603050405020304" pitchFamily="18" charset="0"/>
              </a:rPr>
              <a:t>Nhẹ</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nhàng</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yên</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tĩnh</a:t>
            </a:r>
            <a:endParaRPr lang="en-US" sz="3200" b="1" i="1" kern="0" dirty="0">
              <a:solidFill>
                <a:srgbClr val="001D3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13972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4" name="Rectangle 3"/>
          <p:cNvSpPr/>
          <p:nvPr/>
        </p:nvSpPr>
        <p:spPr>
          <a:xfrm>
            <a:off x="1273629" y="687864"/>
            <a:ext cx="7805057" cy="1932837"/>
          </a:xfrm>
          <a:prstGeom prst="rect">
            <a:avLst/>
          </a:prstGeom>
        </p:spPr>
        <p:txBody>
          <a:bodyPr wrap="square">
            <a:spAutoFit/>
          </a:bodyPr>
          <a:lstStyle/>
          <a:p>
            <a:pPr algn="just">
              <a:lnSpc>
                <a:spcPct val="115000"/>
              </a:lnSpc>
            </a:pPr>
            <a:r>
              <a:rPr lang="en-US" sz="24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ý:</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pha</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màu</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kết</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cấu</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trúc</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cú</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pháp</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cho</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nhịp</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mau</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lẹ</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bất</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ngờ</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nhịp</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ngôn</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nhịp</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xúc</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nồng</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nàn</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sức</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rạo</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rực</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cũng</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vào</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xúc</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ta sang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0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2.</a:t>
            </a:r>
            <a:endParaRPr lang="en-US" sz="16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31051" y="2359092"/>
            <a:ext cx="3726995" cy="830997"/>
          </a:xfrm>
          <a:prstGeom prst="rect">
            <a:avLst/>
          </a:prstGeom>
        </p:spPr>
        <p:txBody>
          <a:bodyPr wrap="square">
            <a:spAutoFit/>
          </a:bodyPr>
          <a:lstStyle/>
          <a:p>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2.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xúc</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về</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đất</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nước</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u="sng" dirty="0">
              <a:solidFill>
                <a:srgbClr val="002060"/>
              </a:solidFill>
              <a:effectLst>
                <a:outerShdw blurRad="38100" dist="38100" dir="2700000" algn="tl">
                  <a:srgbClr val="000000">
                    <a:alpha val="43137"/>
                  </a:srgbClr>
                </a:outerShdw>
              </a:effectLst>
            </a:endParaRPr>
          </a:p>
        </p:txBody>
      </p:sp>
      <p:sp>
        <p:nvSpPr>
          <p:cNvPr id="7" name="Rectangle 6"/>
          <p:cNvSpPr/>
          <p:nvPr/>
        </p:nvSpPr>
        <p:spPr>
          <a:xfrm>
            <a:off x="176234" y="2822973"/>
            <a:ext cx="3631589" cy="1938992"/>
          </a:xfrm>
          <a:prstGeom prst="rect">
            <a:avLst/>
          </a:prstGeom>
        </p:spPr>
        <p:txBody>
          <a:bodyPr wrap="square">
            <a:spAutoFit/>
          </a:bodyPr>
          <a:lstStyle/>
          <a:p>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chú</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ý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vào</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khổ</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3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4,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hãy</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cho</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biết</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những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hình</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ảnh</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nào</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nói</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về</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đất</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nước</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dirty="0">
              <a:solidFill>
                <a:srgbClr val="FF0000"/>
              </a:solidFill>
              <a:effectLst>
                <a:outerShdw blurRad="38100" dist="38100" dir="2700000" algn="tl">
                  <a:srgbClr val="000000">
                    <a:alpha val="43137"/>
                  </a:srgbClr>
                </a:outerShdw>
              </a:effectLst>
            </a:endParaRPr>
          </a:p>
        </p:txBody>
      </p:sp>
      <p:graphicFrame>
        <p:nvGraphicFramePr>
          <p:cNvPr id="9" name="Diagram 8"/>
          <p:cNvGraphicFramePr/>
          <p:nvPr>
            <p:extLst>
              <p:ext uri="{D42A27DB-BD31-4B8C-83A1-F6EECF244321}">
                <p14:modId xmlns:p14="http://schemas.microsoft.com/office/powerpoint/2010/main" val="2721885292"/>
              </p:ext>
            </p:extLst>
          </p:nvPr>
        </p:nvGraphicFramePr>
        <p:xfrm>
          <a:off x="4077789" y="2515841"/>
          <a:ext cx="4739639" cy="374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5022843" y="6316397"/>
            <a:ext cx="3481078" cy="941796"/>
          </a:xfrm>
          <a:prstGeom prst="rect">
            <a:avLst/>
          </a:prstGeom>
          <a:ln w="381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15000"/>
              </a:lnSpc>
            </a:pP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endPar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176234" y="4076485"/>
            <a:ext cx="3840594" cy="1200329"/>
          </a:xfrm>
          <a:prstGeom prst="rect">
            <a:avLst/>
          </a:prstGeom>
        </p:spPr>
        <p:txBody>
          <a:bodyPr wrap="square">
            <a:spAutoFit/>
          </a:bodyPr>
          <a:lstStyle/>
          <a:p>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nhận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được</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gì</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trong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những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hình</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ảnh</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này</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dirty="0">
              <a:solidFill>
                <a:srgbClr val="FF0000"/>
              </a:solidFill>
              <a:effectLst>
                <a:outerShdw blurRad="38100" dist="38100" dir="2700000" algn="tl">
                  <a:srgbClr val="000000">
                    <a:alpha val="43137"/>
                  </a:srgbClr>
                </a:outerShdw>
              </a:effectLst>
            </a:endParaRPr>
          </a:p>
        </p:txBody>
      </p:sp>
      <p:sp>
        <p:nvSpPr>
          <p:cNvPr id="12" name="Rectangle 11"/>
          <p:cNvSpPr/>
          <p:nvPr/>
        </p:nvSpPr>
        <p:spPr>
          <a:xfrm>
            <a:off x="231051" y="4994227"/>
            <a:ext cx="3600995" cy="1569660"/>
          </a:xfrm>
          <a:prstGeom prst="rect">
            <a:avLst/>
          </a:prstGeom>
        </p:spPr>
        <p:txBody>
          <a:bodyPr wrap="square">
            <a:spAutoFit/>
          </a:bodyPr>
          <a:lstStyle/>
          <a:p>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Tác</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giả</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sử</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dụng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từ</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ngữ</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mang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nhiều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tầng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nghĩa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giàu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sắc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thái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biểu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04706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6" name="Rectangle 5"/>
          <p:cNvSpPr/>
          <p:nvPr/>
        </p:nvSpPr>
        <p:spPr>
          <a:xfrm>
            <a:off x="1236891" y="683231"/>
            <a:ext cx="3726995" cy="830997"/>
          </a:xfrm>
          <a:prstGeom prst="rect">
            <a:avLst/>
          </a:prstGeom>
        </p:spPr>
        <p:txBody>
          <a:bodyPr wrap="square">
            <a:spAutoFit/>
          </a:bodyPr>
          <a:lstStyle/>
          <a:p>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2.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xúc</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về</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đất</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nước</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u="sng" dirty="0">
              <a:solidFill>
                <a:srgbClr val="002060"/>
              </a:solidFill>
              <a:effectLst>
                <a:outerShdw blurRad="38100" dist="38100" dir="2700000" algn="tl">
                  <a:srgbClr val="000000">
                    <a:alpha val="43137"/>
                  </a:srgbClr>
                </a:outerShdw>
              </a:effectLst>
            </a:endParaRPr>
          </a:p>
        </p:txBody>
      </p:sp>
      <p:sp>
        <p:nvSpPr>
          <p:cNvPr id="10" name="Rectangle 9"/>
          <p:cNvSpPr/>
          <p:nvPr/>
        </p:nvSpPr>
        <p:spPr>
          <a:xfrm>
            <a:off x="2455989" y="5917343"/>
            <a:ext cx="3481078" cy="941796"/>
          </a:xfrm>
          <a:prstGeom prst="rect">
            <a:avLst/>
          </a:prstGeom>
          <a:ln w="381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15000"/>
              </a:lnSpc>
            </a:pP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endPar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535579" y="1459359"/>
            <a:ext cx="8307977" cy="4502771"/>
          </a:xfrm>
          <a:prstGeom prst="rect">
            <a:avLst/>
          </a:prstGeom>
        </p:spPr>
        <p:txBody>
          <a:bodyPr wrap="square">
            <a:spAutoFit/>
          </a:bodyPr>
          <a:lstStyle/>
          <a:p>
            <a:pPr algn="just">
              <a:lnSpc>
                <a:spcPct val="115000"/>
              </a:lnSpc>
            </a:pP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Bình</a:t>
            </a:r>
            <a:r>
              <a:rPr lang="en-US" sz="28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b="1"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tầng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lộc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ẩn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chồi</a:t>
            </a:r>
            <a:r>
              <a:rPr lang="en-US" sz="2400" b="1"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non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lộc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biếc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ruộng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lúa</a:t>
            </a:r>
            <a:r>
              <a:rPr lang="en-US" sz="2400" b="1"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nương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ngô</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vòm</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lá</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ngụy</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trang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sĩ</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cũng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quả</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mặt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trận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đấu</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giàu</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thái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láy</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hối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hả</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xôn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xao</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khẩn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trương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so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sánh</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cứ</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phía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càng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bật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vẻ</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lung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linh</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ngời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mẽ</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vất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vả</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lao</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903056" y="5099507"/>
            <a:ext cx="6586946" cy="941796"/>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15000"/>
              </a:lnSpc>
            </a:pP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vẻ</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71639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88594614"/>
              </p:ext>
            </p:extLst>
          </p:nvPr>
        </p:nvGraphicFramePr>
        <p:xfrm>
          <a:off x="64768" y="0"/>
          <a:ext cx="8999720" cy="7443331"/>
        </p:xfrm>
        <a:graphic>
          <a:graphicData uri="http://schemas.openxmlformats.org/drawingml/2006/table">
            <a:tbl>
              <a:tblPr/>
              <a:tblGrid>
                <a:gridCol w="4899821"/>
                <a:gridCol w="1887407"/>
                <a:gridCol w="2212492"/>
              </a:tblGrid>
              <a:tr h="634861">
                <a:tc gridSpan="3">
                  <a:txBody>
                    <a:bodyPr/>
                    <a:lstStyle/>
                    <a:p>
                      <a:pPr marL="0" marR="0" lvl="0" indent="0" algn="ctr" defTabSz="912813" rtl="0" eaLnBrk="1" fontAlgn="base" latinLnBrk="0" hangingPunct="1">
                        <a:lnSpc>
                          <a:spcPct val="130000"/>
                        </a:lnSpc>
                        <a:spcBef>
                          <a:spcPct val="0"/>
                        </a:spcBef>
                        <a:spcAft>
                          <a:spcPts val="1000"/>
                        </a:spcAft>
                        <a:buClrTx/>
                        <a:buSzTx/>
                        <a:buFontTx/>
                        <a:buNone/>
                        <a:tabLst/>
                      </a:pPr>
                      <a:r>
                        <a:rPr kumimoji="0" lang="en-US" sz="28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BẢNG KIỂM ĐÁNH GIÁ NĂNG LỰC ĐỌC</a:t>
                      </a:r>
                      <a:endParaRPr kumimoji="0" lang="en-US" sz="28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31330">
                <a:tc>
                  <a:txBody>
                    <a:bodyPr/>
                    <a:lstStyle/>
                    <a:p>
                      <a:pPr marL="0" marR="0" lvl="0" indent="0" algn="ctr" defTabSz="912813" rtl="0" eaLnBrk="1" fontAlgn="base" latinLnBrk="0" hangingPunct="1">
                        <a:lnSpc>
                          <a:spcPct val="130000"/>
                        </a:lnSpc>
                        <a:spcBef>
                          <a:spcPct val="0"/>
                        </a:spcBef>
                        <a:spcAft>
                          <a:spcPts val="1000"/>
                        </a:spcAft>
                        <a:buClrTx/>
                        <a:buSzTx/>
                        <a:buFontTx/>
                        <a:buNone/>
                        <a:tabLst/>
                      </a:pPr>
                      <a:r>
                        <a:rPr kumimoji="0" lang="en-US" sz="2800" b="1"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Tiêu chí</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2813" rtl="0" eaLnBrk="1" fontAlgn="base" latinLnBrk="0" hangingPunct="1">
                        <a:lnSpc>
                          <a:spcPct val="130000"/>
                        </a:lnSpc>
                        <a:spcBef>
                          <a:spcPct val="0"/>
                        </a:spcBef>
                        <a:spcAft>
                          <a:spcPts val="1000"/>
                        </a:spcAft>
                        <a:buClrTx/>
                        <a:buSzTx/>
                        <a:buFontTx/>
                        <a:buNone/>
                        <a:tabLst/>
                      </a:pPr>
                      <a:r>
                        <a:rPr kumimoji="0" lang="en-US" sz="2800" b="1"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Xuất hiện</a:t>
                      </a:r>
                      <a:endParaRPr kumimoji="0" lang="en-US" sz="2800" b="1" i="0" u="none" strike="noStrike" cap="none" normalizeH="0" baseline="0" dirty="0" smtClean="0">
                        <a:ln>
                          <a:noFill/>
                        </a:ln>
                        <a:solidFill>
                          <a:srgbClr val="0000FF"/>
                        </a:solidFill>
                        <a:effectLst/>
                        <a:latin typeface="Calibri" pitchFamily="34" charset="0"/>
                        <a:ea typeface="Calibri" pitchFamily="34" charset="0"/>
                        <a:cs typeface="Times New Roman" pitchFamily="18"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ct val="130000"/>
                        </a:lnSpc>
                        <a:spcBef>
                          <a:spcPct val="0"/>
                        </a:spcBef>
                        <a:spcAft>
                          <a:spcPts val="1000"/>
                        </a:spcAft>
                        <a:buClrTx/>
                        <a:buSzTx/>
                        <a:buFontTx/>
                        <a:buNone/>
                        <a:tabLst/>
                      </a:pPr>
                      <a:r>
                        <a:rPr kumimoji="0" lang="en-US" sz="2800" b="1" i="0"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Không xuất hiện</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9687">
                <a:tc>
                  <a:txBody>
                    <a:bodyPr/>
                    <a:lstStyle/>
                    <a:p>
                      <a:pPr marL="0" marR="0" lvl="0" indent="0" algn="ctr" defTabSz="912813" rtl="0" eaLnBrk="1" fontAlgn="base" latinLnBrk="0" hangingPunct="1">
                        <a:lnSpc>
                          <a:spcPct val="130000"/>
                        </a:lnSpc>
                        <a:spcBef>
                          <a:spcPct val="0"/>
                        </a:spcBef>
                        <a:spcAft>
                          <a:spcPts val="1000"/>
                        </a:spcAft>
                        <a:buClrTx/>
                        <a:buSzTx/>
                        <a:buFontTx/>
                        <a:buNone/>
                        <a:tabLst/>
                        <a:defRPr/>
                      </a:pPr>
                      <a:r>
                        <a:rPr kumimoji="0" lang="en-US" sz="2800" b="1" i="1"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-Đọc rõ, phát âm chuẩn; vui, say sưa ở đoạn đầu.</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2813" rtl="0" eaLnBrk="1" fontAlgn="base" latinLnBrk="0" hangingPunct="1">
                        <a:lnSpc>
                          <a:spcPct val="130000"/>
                        </a:lnSpc>
                        <a:spcBef>
                          <a:spcPct val="0"/>
                        </a:spcBef>
                        <a:spcAft>
                          <a:spcPts val="1000"/>
                        </a:spcAft>
                        <a:buClrTx/>
                        <a:buSzTx/>
                        <a:buFontTx/>
                        <a:buNone/>
                        <a:tabLst/>
                      </a:pPr>
                      <a:endParaRPr kumimoji="0" lang="en-US" sz="2800" b="1" i="0" u="none" strike="noStrike" cap="none" normalizeH="0" baseline="0" dirty="0" smtClean="0">
                        <a:ln>
                          <a:noFill/>
                        </a:ln>
                        <a:solidFill>
                          <a:srgbClr val="0000FF"/>
                        </a:solidFill>
                        <a:effectLst/>
                        <a:latin typeface="Calibri" pitchFamily="34" charset="0"/>
                        <a:ea typeface="Calibri" pitchFamily="34" charset="0"/>
                        <a:cs typeface="Times New Roman" pitchFamily="18"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2813" rtl="0" eaLnBrk="1" fontAlgn="base" latinLnBrk="0" hangingPunct="1">
                        <a:lnSpc>
                          <a:spcPct val="130000"/>
                        </a:lnSpc>
                        <a:spcBef>
                          <a:spcPct val="0"/>
                        </a:spcBef>
                        <a:spcAft>
                          <a:spcPts val="1000"/>
                        </a:spcAft>
                        <a:buClrTx/>
                        <a:buSzTx/>
                        <a:buFontTx/>
                        <a:buNone/>
                        <a:tabLst/>
                      </a:pPr>
                      <a:endParaRPr kumimoji="0" lang="en-US" sz="2800" b="1" i="0" u="none" strike="noStrike" cap="none" normalizeH="0" baseline="0" dirty="0" smtClean="0">
                        <a:ln>
                          <a:noFill/>
                        </a:ln>
                        <a:solidFill>
                          <a:srgbClr val="0000FF"/>
                        </a:solidFill>
                        <a:effectLst/>
                        <a:latin typeface="Calibri" pitchFamily="34" charset="0"/>
                        <a:ea typeface="Calibri" pitchFamily="34" charset="0"/>
                        <a:cs typeface="Times New Roman" pitchFamily="18"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0992">
                <a:tc>
                  <a:txBody>
                    <a:bodyPr/>
                    <a:lstStyle/>
                    <a:p>
                      <a:pPr marL="0" marR="0" lvl="0" indent="0" algn="l" defTabSz="912813" rtl="0" eaLnBrk="1" fontAlgn="base" latinLnBrk="0" hangingPunct="1">
                        <a:lnSpc>
                          <a:spcPct val="130000"/>
                        </a:lnSpc>
                        <a:spcBef>
                          <a:spcPct val="0"/>
                        </a:spcBef>
                        <a:spcAft>
                          <a:spcPts val="1000"/>
                        </a:spcAft>
                        <a:buClrTx/>
                        <a:buSzTx/>
                        <a:buFontTx/>
                        <a:buNone/>
                        <a:tabLst/>
                      </a:pPr>
                      <a:r>
                        <a:rPr kumimoji="0" lang="en-US" sz="2800" b="1" i="1"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-Trầm lắng, hơi trang nghiêm mà thiết tha ở đoạn bộc bạch những tâm niệm.</a:t>
                      </a: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2813" rtl="0" eaLnBrk="1" fontAlgn="base" latinLnBrk="0" hangingPunct="1">
                        <a:lnSpc>
                          <a:spcPct val="130000"/>
                        </a:lnSpc>
                        <a:spcBef>
                          <a:spcPct val="0"/>
                        </a:spcBef>
                        <a:spcAft>
                          <a:spcPts val="1000"/>
                        </a:spcAft>
                        <a:buClrTx/>
                        <a:buSzTx/>
                        <a:buFontTx/>
                        <a:buNone/>
                        <a:tabLst/>
                      </a:pPr>
                      <a:endParaRPr kumimoji="0" lang="en-US" sz="2800" b="1" i="0" u="none" strike="noStrike" cap="none" normalizeH="0" baseline="0" dirty="0" smtClean="0">
                        <a:ln>
                          <a:noFill/>
                        </a:ln>
                        <a:solidFill>
                          <a:srgbClr val="0000FF"/>
                        </a:solidFill>
                        <a:effectLst/>
                        <a:latin typeface="Calibri" pitchFamily="34" charset="0"/>
                        <a:ea typeface="Calibri" pitchFamily="34" charset="0"/>
                        <a:cs typeface="Times New Roman" pitchFamily="18"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2813" rtl="0" eaLnBrk="1" fontAlgn="base" latinLnBrk="0" hangingPunct="1">
                        <a:lnSpc>
                          <a:spcPct val="130000"/>
                        </a:lnSpc>
                        <a:spcBef>
                          <a:spcPct val="0"/>
                        </a:spcBef>
                        <a:spcAft>
                          <a:spcPts val="1000"/>
                        </a:spcAft>
                        <a:buClrTx/>
                        <a:buSzTx/>
                        <a:buFontTx/>
                        <a:buNone/>
                        <a:tabLst/>
                      </a:pPr>
                      <a:endParaRPr kumimoji="0" lang="en-US" sz="2800" b="1" i="0" u="none" strike="noStrike" cap="none" normalizeH="0" baseline="0" dirty="0" smtClean="0">
                        <a:ln>
                          <a:noFill/>
                        </a:ln>
                        <a:solidFill>
                          <a:srgbClr val="0000FF"/>
                        </a:solidFill>
                        <a:effectLst/>
                        <a:latin typeface="Calibri" pitchFamily="34" charset="0"/>
                        <a:ea typeface="Calibri" pitchFamily="34" charset="0"/>
                        <a:cs typeface="Times New Roman" pitchFamily="18"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4595">
                <a:tc>
                  <a:txBody>
                    <a:bodyPr/>
                    <a:lstStyle/>
                    <a:p>
                      <a:pPr marL="0" marR="0" lvl="0" indent="0" algn="just" defTabSz="912813" rtl="0" eaLnBrk="1" fontAlgn="base" latinLnBrk="0" hangingPunct="1">
                        <a:lnSpc>
                          <a:spcPct val="130000"/>
                        </a:lnSpc>
                        <a:spcBef>
                          <a:spcPct val="0"/>
                        </a:spcBef>
                        <a:spcAft>
                          <a:spcPts val="1000"/>
                        </a:spcAft>
                        <a:buClrTx/>
                        <a:buSzTx/>
                        <a:buFontTx/>
                        <a:buNone/>
                        <a:tabLst/>
                        <a:defRPr/>
                      </a:pPr>
                      <a:r>
                        <a:rPr kumimoji="0" lang="en-US" sz="2800" b="1" i="1"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 Sôi nổi và tha thiết ở đoạn kết.</a:t>
                      </a:r>
                      <a:endParaRPr kumimoji="0" lang="en-US" sz="2800" b="1" i="0" u="none" strike="noStrike" cap="none" normalizeH="0" baseline="0" dirty="0" smtClean="0">
                        <a:ln>
                          <a:noFill/>
                        </a:ln>
                        <a:solidFill>
                          <a:srgbClr val="0000FF"/>
                        </a:solidFill>
                        <a:effectLst/>
                        <a:latin typeface="Calibri" pitchFamily="34" charset="0"/>
                        <a:ea typeface="Calibri" pitchFamily="34" charset="0"/>
                        <a:cs typeface="Times New Roman" pitchFamily="18" charset="0"/>
                      </a:endParaRPr>
                    </a:p>
                    <a:p>
                      <a:pPr marL="0" marR="0" lvl="0" indent="0" algn="just" defTabSz="912813" rtl="0" eaLnBrk="1" fontAlgn="base" latinLnBrk="0" hangingPunct="1">
                        <a:lnSpc>
                          <a:spcPct val="130000"/>
                        </a:lnSpc>
                        <a:spcBef>
                          <a:spcPct val="0"/>
                        </a:spcBef>
                        <a:spcAft>
                          <a:spcPts val="1000"/>
                        </a:spcAft>
                        <a:buClrTx/>
                        <a:buSzTx/>
                        <a:buFontTx/>
                        <a:buNone/>
                        <a:tabLst/>
                      </a:pPr>
                      <a:endParaRPr kumimoji="0" lang="en-US" sz="2800" b="1" i="0" u="none" strike="noStrike" cap="none" normalizeH="0" baseline="0" dirty="0" smtClean="0">
                        <a:ln>
                          <a:noFill/>
                        </a:ln>
                        <a:solidFill>
                          <a:srgbClr val="0000FF"/>
                        </a:solidFill>
                        <a:effectLst/>
                        <a:latin typeface="Calibri" pitchFamily="34" charset="0"/>
                        <a:ea typeface="Calibri" pitchFamily="34" charset="0"/>
                        <a:cs typeface="Times New Roman" pitchFamily="18"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2813" rtl="0" eaLnBrk="1" fontAlgn="base" latinLnBrk="0" hangingPunct="1">
                        <a:lnSpc>
                          <a:spcPct val="130000"/>
                        </a:lnSpc>
                        <a:spcBef>
                          <a:spcPct val="0"/>
                        </a:spcBef>
                        <a:spcAft>
                          <a:spcPts val="1000"/>
                        </a:spcAft>
                        <a:buClrTx/>
                        <a:buSzTx/>
                        <a:buFontTx/>
                        <a:buNone/>
                        <a:tabLst/>
                      </a:pPr>
                      <a:endParaRPr kumimoji="0" lang="en-US" sz="2800" b="1" i="0" u="none" strike="noStrike" cap="none" normalizeH="0" baseline="0" dirty="0" smtClean="0">
                        <a:ln>
                          <a:noFill/>
                        </a:ln>
                        <a:solidFill>
                          <a:srgbClr val="0000FF"/>
                        </a:solidFill>
                        <a:effectLst/>
                        <a:latin typeface="Calibri" pitchFamily="34" charset="0"/>
                        <a:ea typeface="Calibri" pitchFamily="34" charset="0"/>
                        <a:cs typeface="Times New Roman" pitchFamily="18"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2813" rtl="0" eaLnBrk="1" fontAlgn="base" latinLnBrk="0" hangingPunct="1">
                        <a:lnSpc>
                          <a:spcPct val="130000"/>
                        </a:lnSpc>
                        <a:spcBef>
                          <a:spcPct val="0"/>
                        </a:spcBef>
                        <a:spcAft>
                          <a:spcPts val="1000"/>
                        </a:spcAft>
                        <a:buClrTx/>
                        <a:buSzTx/>
                        <a:buFontTx/>
                        <a:buNone/>
                        <a:tabLst/>
                      </a:pPr>
                      <a:endParaRPr kumimoji="0" lang="en-US" sz="2800" b="1" i="0" u="none" strike="noStrike" cap="none" normalizeH="0" baseline="0" dirty="0" smtClean="0">
                        <a:ln>
                          <a:noFill/>
                        </a:ln>
                        <a:solidFill>
                          <a:srgbClr val="0000FF"/>
                        </a:solidFill>
                        <a:effectLst/>
                        <a:latin typeface="Calibri" pitchFamily="34" charset="0"/>
                        <a:ea typeface="Calibri" pitchFamily="34" charset="0"/>
                        <a:cs typeface="Times New Roman" pitchFamily="18"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03895">
                <a:tc>
                  <a:txBody>
                    <a:bodyPr/>
                    <a:lstStyle/>
                    <a:p>
                      <a:pPr marL="0" marR="0" lvl="0" indent="0" algn="just" defTabSz="912813" rtl="0" eaLnBrk="1" fontAlgn="base" latinLnBrk="0" hangingPunct="1">
                        <a:lnSpc>
                          <a:spcPct val="130000"/>
                        </a:lnSpc>
                        <a:spcBef>
                          <a:spcPct val="0"/>
                        </a:spcBef>
                        <a:spcAft>
                          <a:spcPts val="1000"/>
                        </a:spcAft>
                        <a:buClrTx/>
                        <a:buSzTx/>
                        <a:buFontTx/>
                        <a:buNone/>
                        <a:tabLst/>
                      </a:pPr>
                      <a:r>
                        <a:rPr kumimoji="0" lang="en-US" sz="2800" b="1" i="1" u="none" strike="noStrike" cap="none" normalizeH="0" baseline="0" dirty="0" smtClean="0">
                          <a:ln>
                            <a:noFill/>
                          </a:ln>
                          <a:solidFill>
                            <a:srgbClr val="0000FF"/>
                          </a:solidFill>
                          <a:effectLst/>
                          <a:latin typeface="Times New Roman" pitchFamily="18" charset="0"/>
                          <a:ea typeface="Calibri" pitchFamily="34" charset="0"/>
                          <a:cs typeface="Times New Roman" pitchFamily="18" charset="0"/>
                        </a:rPr>
                        <a:t>   -Tương tác với người nghe.</a:t>
                      </a:r>
                      <a:endParaRPr kumimoji="0" lang="en-US" sz="2800" b="1" i="0" u="none" strike="noStrike" cap="none" normalizeH="0" baseline="0" dirty="0" smtClean="0">
                        <a:ln>
                          <a:noFill/>
                        </a:ln>
                        <a:solidFill>
                          <a:srgbClr val="0000FF"/>
                        </a:solidFill>
                        <a:effectLst/>
                        <a:latin typeface="Calibri" pitchFamily="34" charset="0"/>
                        <a:ea typeface="Calibri" pitchFamily="34" charset="0"/>
                        <a:cs typeface="Times New Roman" pitchFamily="18"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2813" rtl="0" eaLnBrk="1" fontAlgn="base" latinLnBrk="0" hangingPunct="1">
                        <a:lnSpc>
                          <a:spcPct val="130000"/>
                        </a:lnSpc>
                        <a:spcBef>
                          <a:spcPct val="0"/>
                        </a:spcBef>
                        <a:spcAft>
                          <a:spcPts val="1000"/>
                        </a:spcAft>
                        <a:buClrTx/>
                        <a:buSzTx/>
                        <a:buFontTx/>
                        <a:buNone/>
                        <a:tabLst/>
                      </a:pPr>
                      <a:endParaRPr kumimoji="0" lang="en-US" sz="2800" b="1" i="0" u="none" strike="noStrike" cap="none" normalizeH="0" baseline="0" dirty="0" smtClean="0">
                        <a:ln>
                          <a:noFill/>
                        </a:ln>
                        <a:solidFill>
                          <a:srgbClr val="0000FF"/>
                        </a:solidFill>
                        <a:effectLst/>
                        <a:latin typeface="Calibri" pitchFamily="34" charset="0"/>
                        <a:ea typeface="Calibri" pitchFamily="34" charset="0"/>
                        <a:cs typeface="Times New Roman" pitchFamily="18"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2813" rtl="0" eaLnBrk="1" fontAlgn="base" latinLnBrk="0" hangingPunct="1">
                        <a:lnSpc>
                          <a:spcPct val="130000"/>
                        </a:lnSpc>
                        <a:spcBef>
                          <a:spcPct val="0"/>
                        </a:spcBef>
                        <a:spcAft>
                          <a:spcPts val="1000"/>
                        </a:spcAft>
                        <a:buClrTx/>
                        <a:buSzTx/>
                        <a:buFontTx/>
                        <a:buNone/>
                        <a:tabLst/>
                      </a:pPr>
                      <a:endParaRPr kumimoji="0" lang="en-US" sz="2800" b="1" i="0" u="none" strike="noStrike" cap="none" normalizeH="0" baseline="0" dirty="0" smtClean="0">
                        <a:ln>
                          <a:noFill/>
                        </a:ln>
                        <a:solidFill>
                          <a:srgbClr val="0000FF"/>
                        </a:solidFill>
                        <a:effectLst/>
                        <a:latin typeface="Calibri" pitchFamily="34" charset="0"/>
                        <a:ea typeface="Calibri" pitchFamily="34" charset="0"/>
                        <a:cs typeface="Times New Roman" pitchFamily="18" charset="0"/>
                      </a:endParaRPr>
                    </a:p>
                  </a:txBody>
                  <a:tcPr marL="51439" marR="5143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5-Point Star 4"/>
          <p:cNvSpPr/>
          <p:nvPr/>
        </p:nvSpPr>
        <p:spPr>
          <a:xfrm>
            <a:off x="5557668" y="1529004"/>
            <a:ext cx="522287" cy="408517"/>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384" tIns="45718" rIns="91384" bIns="45718" anchor="ctr"/>
          <a:lstStyle/>
          <a:p>
            <a:pPr algn="ctr">
              <a:defRPr/>
            </a:pPr>
            <a:endParaRPr lang="en-US" sz="2400" dirty="0"/>
          </a:p>
        </p:txBody>
      </p:sp>
      <p:sp>
        <p:nvSpPr>
          <p:cNvPr id="6" name="5-Point Star 5"/>
          <p:cNvSpPr/>
          <p:nvPr/>
        </p:nvSpPr>
        <p:spPr>
          <a:xfrm>
            <a:off x="5607363" y="2803862"/>
            <a:ext cx="457303" cy="410633"/>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384" tIns="45718" rIns="91384" bIns="45718" anchor="ctr"/>
          <a:lstStyle/>
          <a:p>
            <a:pPr algn="ctr">
              <a:defRPr/>
            </a:pPr>
            <a:endParaRPr lang="en-US" sz="2400" dirty="0"/>
          </a:p>
        </p:txBody>
      </p:sp>
      <p:sp>
        <p:nvSpPr>
          <p:cNvPr id="7" name="5-Point Star 6"/>
          <p:cNvSpPr/>
          <p:nvPr/>
        </p:nvSpPr>
        <p:spPr>
          <a:xfrm>
            <a:off x="5624617" y="4028161"/>
            <a:ext cx="522287" cy="408516"/>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384" tIns="45718" rIns="91384" bIns="45718" anchor="ctr"/>
          <a:lstStyle/>
          <a:p>
            <a:pPr algn="ctr">
              <a:defRPr/>
            </a:pPr>
            <a:endParaRPr lang="en-US"/>
          </a:p>
        </p:txBody>
      </p:sp>
      <p:sp>
        <p:nvSpPr>
          <p:cNvPr id="8" name="5-Point Star 7"/>
          <p:cNvSpPr/>
          <p:nvPr/>
        </p:nvSpPr>
        <p:spPr>
          <a:xfrm>
            <a:off x="5607362" y="5167337"/>
            <a:ext cx="589238" cy="408517"/>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384" tIns="45718" rIns="91384" bIns="45718" anchor="ctr"/>
          <a:lstStyle/>
          <a:p>
            <a:pPr algn="ctr">
              <a:defRPr/>
            </a:pPr>
            <a:endParaRPr lang="en-US" sz="2400" dirty="0"/>
          </a:p>
        </p:txBody>
      </p:sp>
    </p:spTree>
    <p:extLst>
      <p:ext uri="{BB962C8B-B14F-4D97-AF65-F5344CB8AC3E}">
        <p14:creationId xmlns:p14="http://schemas.microsoft.com/office/powerpoint/2010/main" val="4228353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6" name="Rectangle 5"/>
          <p:cNvSpPr/>
          <p:nvPr/>
        </p:nvSpPr>
        <p:spPr>
          <a:xfrm>
            <a:off x="1236891" y="683231"/>
            <a:ext cx="3726995" cy="830997"/>
          </a:xfrm>
          <a:prstGeom prst="rect">
            <a:avLst/>
          </a:prstGeom>
        </p:spPr>
        <p:txBody>
          <a:bodyPr wrap="square">
            <a:spAutoFit/>
          </a:bodyPr>
          <a:lstStyle/>
          <a:p>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2.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xúc</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về</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đất</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nước</a:t>
            </a:r>
            <a:r>
              <a:rPr lang="en-US" sz="2400" b="1" u="sng"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u="sng" dirty="0">
              <a:solidFill>
                <a:srgbClr val="002060"/>
              </a:solidFill>
              <a:effectLst>
                <a:outerShdw blurRad="38100" dist="38100" dir="2700000" algn="tl">
                  <a:srgbClr val="000000">
                    <a:alpha val="43137"/>
                  </a:srgbClr>
                </a:outerShdw>
              </a:effectLst>
            </a:endParaRPr>
          </a:p>
        </p:txBody>
      </p:sp>
      <p:sp>
        <p:nvSpPr>
          <p:cNvPr id="8" name="AutoShape 3"/>
          <p:cNvSpPr>
            <a:spLocks noChangeArrowheads="1"/>
          </p:cNvSpPr>
          <p:nvPr/>
        </p:nvSpPr>
        <p:spPr bwMode="auto">
          <a:xfrm>
            <a:off x="4995760" y="3596678"/>
            <a:ext cx="1215629" cy="2738437"/>
          </a:xfrm>
          <a:prstGeom prst="roundRect">
            <a:avLst>
              <a:gd name="adj" fmla="val 13745"/>
            </a:avLst>
          </a:prstGeom>
          <a:solidFill>
            <a:schemeClr val="accent2">
              <a:alpha val="50000"/>
            </a:schemeClr>
          </a:solidFill>
          <a:ln>
            <a:noFill/>
          </a:ln>
          <a:extLst/>
        </p:spPr>
        <p:style>
          <a:lnRef idx="0">
            <a:scrgbClr r="0" g="0" b="0"/>
          </a:lnRef>
          <a:fillRef idx="0">
            <a:scrgbClr r="0" g="0" b="0"/>
          </a:fillRef>
          <a:effectRef idx="0">
            <a:scrgbClr r="0" g="0" b="0"/>
          </a:effectRef>
          <a:fontRef idx="minor">
            <a:schemeClr val="lt1"/>
          </a:fontRef>
        </p:style>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9" name="AutoShape 4"/>
          <p:cNvSpPr>
            <a:spLocks noChangeArrowheads="1"/>
          </p:cNvSpPr>
          <p:nvPr/>
        </p:nvSpPr>
        <p:spPr bwMode="auto">
          <a:xfrm>
            <a:off x="3724173" y="3596678"/>
            <a:ext cx="1208485" cy="2738437"/>
          </a:xfrm>
          <a:prstGeom prst="roundRect">
            <a:avLst>
              <a:gd name="adj" fmla="val 13745"/>
            </a:avLst>
          </a:prstGeom>
          <a:solidFill>
            <a:schemeClr val="accent5">
              <a:alpha val="50000"/>
            </a:schemeClr>
          </a:solidFill>
          <a:ln>
            <a:noFill/>
          </a:ln>
          <a:extLst/>
        </p:spPr>
        <p:style>
          <a:lnRef idx="0">
            <a:scrgbClr r="0" g="0" b="0"/>
          </a:lnRef>
          <a:fillRef idx="0">
            <a:scrgbClr r="0" g="0" b="0"/>
          </a:fillRef>
          <a:effectRef idx="0">
            <a:scrgbClr r="0" g="0" b="0"/>
          </a:effectRef>
          <a:fontRef idx="minor">
            <a:schemeClr val="lt1"/>
          </a:fontRef>
        </p:style>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11" name="AutoShape 5"/>
          <p:cNvSpPr>
            <a:spLocks noChangeArrowheads="1"/>
          </p:cNvSpPr>
          <p:nvPr/>
        </p:nvSpPr>
        <p:spPr bwMode="auto">
          <a:xfrm>
            <a:off x="2462111" y="3596678"/>
            <a:ext cx="1172766" cy="2738437"/>
          </a:xfrm>
          <a:prstGeom prst="roundRect">
            <a:avLst>
              <a:gd name="adj" fmla="val 13745"/>
            </a:avLst>
          </a:prstGeom>
          <a:solidFill>
            <a:schemeClr val="accent2">
              <a:alpha val="50000"/>
            </a:schemeClr>
          </a:solidFill>
          <a:ln>
            <a:noFill/>
          </a:ln>
          <a:extLst/>
        </p:spPr>
        <p:style>
          <a:lnRef idx="0">
            <a:scrgbClr r="0" g="0" b="0"/>
          </a:lnRef>
          <a:fillRef idx="0">
            <a:scrgbClr r="0" g="0" b="0"/>
          </a:fillRef>
          <a:effectRef idx="0">
            <a:scrgbClr r="0" g="0" b="0"/>
          </a:effectRef>
          <a:fontRef idx="minor">
            <a:schemeClr val="lt1"/>
          </a:fontRef>
        </p:style>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12" name="AutoShape 6"/>
          <p:cNvSpPr>
            <a:spLocks noChangeArrowheads="1"/>
          </p:cNvSpPr>
          <p:nvPr/>
        </p:nvSpPr>
        <p:spPr bwMode="auto">
          <a:xfrm>
            <a:off x="1182189" y="3596678"/>
            <a:ext cx="1215628" cy="2738437"/>
          </a:xfrm>
          <a:prstGeom prst="roundRect">
            <a:avLst>
              <a:gd name="adj" fmla="val 13745"/>
            </a:avLst>
          </a:prstGeom>
          <a:solidFill>
            <a:schemeClr val="accent5">
              <a:alpha val="50000"/>
            </a:schemeClr>
          </a:solidFill>
          <a:ln>
            <a:noFill/>
          </a:ln>
          <a:extLst/>
        </p:spPr>
        <p:style>
          <a:lnRef idx="0">
            <a:scrgbClr r="0" g="0" b="0"/>
          </a:lnRef>
          <a:fillRef idx="0">
            <a:scrgbClr r="0" g="0" b="0"/>
          </a:fillRef>
          <a:effectRef idx="0">
            <a:scrgbClr r="0" g="0" b="0"/>
          </a:effectRef>
          <a:fontRef idx="minor">
            <a:schemeClr val="lt1"/>
          </a:fontRef>
        </p:style>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nvGrpSpPr>
          <p:cNvPr id="13" name="Group 12"/>
          <p:cNvGrpSpPr>
            <a:grpSpLocks/>
          </p:cNvGrpSpPr>
          <p:nvPr/>
        </p:nvGrpSpPr>
        <p:grpSpPr bwMode="auto">
          <a:xfrm>
            <a:off x="1484845" y="2933743"/>
            <a:ext cx="4421984" cy="557301"/>
            <a:chOff x="624" y="1152"/>
            <a:chExt cx="4080" cy="720"/>
          </a:xfrm>
        </p:grpSpPr>
        <p:sp>
          <p:nvSpPr>
            <p:cNvPr id="14" name="Rectangle 13"/>
            <p:cNvSpPr>
              <a:spLocks noChangeArrowheads="1"/>
            </p:cNvSpPr>
            <p:nvPr/>
          </p:nvSpPr>
          <p:spPr bwMode="gray">
            <a:xfrm rot="3419336">
              <a:off x="624" y="1200"/>
              <a:ext cx="672" cy="672"/>
            </a:xfrm>
            <a:prstGeom prst="rect">
              <a:avLst/>
            </a:prstGeom>
            <a:gradFill rotWithShape="1">
              <a:gsLst>
                <a:gs pos="0">
                  <a:srgbClr val="1A72D2"/>
                </a:gs>
                <a:gs pos="100000">
                  <a:srgbClr val="1A72D2">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1A72D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nvGrpSpPr>
            <p:cNvPr id="15" name="Group 14"/>
            <p:cNvGrpSpPr>
              <a:grpSpLocks/>
            </p:cNvGrpSpPr>
            <p:nvPr/>
          </p:nvGrpSpPr>
          <p:grpSpPr bwMode="auto">
            <a:xfrm>
              <a:off x="1288" y="1291"/>
              <a:ext cx="622" cy="96"/>
              <a:chOff x="2003" y="3439"/>
              <a:chExt cx="468" cy="245"/>
            </a:xfrm>
          </p:grpSpPr>
          <p:sp>
            <p:nvSpPr>
              <p:cNvPr id="29" name="Oval 28"/>
              <p:cNvSpPr>
                <a:spLocks noChangeArrowheads="1"/>
              </p:cNvSpPr>
              <p:nvPr/>
            </p:nvSpPr>
            <p:spPr bwMode="gray">
              <a:xfrm>
                <a:off x="2003" y="3439"/>
                <a:ext cx="79" cy="242"/>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30" name="Rectangle 29"/>
              <p:cNvSpPr>
                <a:spLocks noChangeArrowheads="1"/>
              </p:cNvSpPr>
              <p:nvPr/>
            </p:nvSpPr>
            <p:spPr bwMode="gray">
              <a:xfrm>
                <a:off x="2049" y="3442"/>
                <a:ext cx="388" cy="242"/>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31" name="Oval 30"/>
              <p:cNvSpPr>
                <a:spLocks noChangeArrowheads="1"/>
              </p:cNvSpPr>
              <p:nvPr/>
            </p:nvSpPr>
            <p:spPr bwMode="gray">
              <a:xfrm>
                <a:off x="2400" y="3442"/>
                <a:ext cx="71" cy="236"/>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32" name="Oval 31"/>
              <p:cNvSpPr>
                <a:spLocks noChangeArrowheads="1"/>
              </p:cNvSpPr>
              <p:nvPr/>
            </p:nvSpPr>
            <p:spPr bwMode="gray">
              <a:xfrm>
                <a:off x="2438" y="3520"/>
                <a:ext cx="20" cy="68"/>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sp>
          <p:nvSpPr>
            <p:cNvPr id="16" name="Rectangle 15"/>
            <p:cNvSpPr>
              <a:spLocks noChangeArrowheads="1"/>
            </p:cNvSpPr>
            <p:nvPr/>
          </p:nvSpPr>
          <p:spPr bwMode="gray">
            <a:xfrm rot="3419336">
              <a:off x="1776" y="1153"/>
              <a:ext cx="672" cy="671"/>
            </a:xfrm>
            <a:prstGeom prst="rect">
              <a:avLst/>
            </a:prstGeom>
            <a:solidFill>
              <a:srgbClr val="E5730B"/>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E5730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nvGrpSpPr>
            <p:cNvPr id="17" name="Group 16"/>
            <p:cNvGrpSpPr>
              <a:grpSpLocks/>
            </p:cNvGrpSpPr>
            <p:nvPr/>
          </p:nvGrpSpPr>
          <p:grpSpPr bwMode="auto">
            <a:xfrm>
              <a:off x="2444" y="1291"/>
              <a:ext cx="623" cy="96"/>
              <a:chOff x="2003" y="3439"/>
              <a:chExt cx="468" cy="245"/>
            </a:xfrm>
          </p:grpSpPr>
          <p:sp>
            <p:nvSpPr>
              <p:cNvPr id="25" name="Oval 24"/>
              <p:cNvSpPr>
                <a:spLocks noChangeArrowheads="1"/>
              </p:cNvSpPr>
              <p:nvPr/>
            </p:nvSpPr>
            <p:spPr bwMode="gray">
              <a:xfrm>
                <a:off x="2003" y="3439"/>
                <a:ext cx="79" cy="242"/>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26" name="Rectangle 25"/>
              <p:cNvSpPr>
                <a:spLocks noChangeArrowheads="1"/>
              </p:cNvSpPr>
              <p:nvPr/>
            </p:nvSpPr>
            <p:spPr bwMode="gray">
              <a:xfrm>
                <a:off x="2048" y="3442"/>
                <a:ext cx="388" cy="242"/>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27" name="Oval 26"/>
              <p:cNvSpPr>
                <a:spLocks noChangeArrowheads="1"/>
              </p:cNvSpPr>
              <p:nvPr/>
            </p:nvSpPr>
            <p:spPr bwMode="gray">
              <a:xfrm>
                <a:off x="2400" y="3442"/>
                <a:ext cx="71" cy="236"/>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28" name="Oval 27"/>
              <p:cNvSpPr>
                <a:spLocks noChangeArrowheads="1"/>
              </p:cNvSpPr>
              <p:nvPr/>
            </p:nvSpPr>
            <p:spPr bwMode="gray">
              <a:xfrm>
                <a:off x="2438" y="3520"/>
                <a:ext cx="20" cy="68"/>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sp>
          <p:nvSpPr>
            <p:cNvPr id="18" name="Rectangle 17"/>
            <p:cNvSpPr>
              <a:spLocks noChangeArrowheads="1"/>
            </p:cNvSpPr>
            <p:nvPr/>
          </p:nvSpPr>
          <p:spPr bwMode="gray">
            <a:xfrm rot="3419336">
              <a:off x="2880" y="1153"/>
              <a:ext cx="672" cy="671"/>
            </a:xfrm>
            <a:prstGeom prst="rect">
              <a:avLst/>
            </a:prstGeom>
            <a:gradFill rotWithShape="1">
              <a:gsLst>
                <a:gs pos="0">
                  <a:srgbClr val="1A72D2"/>
                </a:gs>
                <a:gs pos="100000">
                  <a:srgbClr val="1A72D2">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1A72D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nvGrpSpPr>
            <p:cNvPr id="19" name="Group 18"/>
            <p:cNvGrpSpPr>
              <a:grpSpLocks/>
            </p:cNvGrpSpPr>
            <p:nvPr/>
          </p:nvGrpSpPr>
          <p:grpSpPr bwMode="auto">
            <a:xfrm>
              <a:off x="3605" y="1291"/>
              <a:ext cx="817" cy="96"/>
              <a:chOff x="2003" y="3439"/>
              <a:chExt cx="468" cy="245"/>
            </a:xfrm>
          </p:grpSpPr>
          <p:sp>
            <p:nvSpPr>
              <p:cNvPr id="21" name="Oval 20"/>
              <p:cNvSpPr>
                <a:spLocks noChangeArrowheads="1"/>
              </p:cNvSpPr>
              <p:nvPr/>
            </p:nvSpPr>
            <p:spPr bwMode="gray">
              <a:xfrm>
                <a:off x="2003" y="3439"/>
                <a:ext cx="79" cy="242"/>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22" name="Rectangle 21"/>
              <p:cNvSpPr>
                <a:spLocks noChangeArrowheads="1"/>
              </p:cNvSpPr>
              <p:nvPr/>
            </p:nvSpPr>
            <p:spPr bwMode="gray">
              <a:xfrm>
                <a:off x="2048" y="3442"/>
                <a:ext cx="388" cy="242"/>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23" name="Oval 22"/>
              <p:cNvSpPr>
                <a:spLocks noChangeArrowheads="1"/>
              </p:cNvSpPr>
              <p:nvPr/>
            </p:nvSpPr>
            <p:spPr bwMode="gray">
              <a:xfrm>
                <a:off x="2400" y="3442"/>
                <a:ext cx="71" cy="236"/>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sp>
            <p:nvSpPr>
              <p:cNvPr id="24" name="Oval 23"/>
              <p:cNvSpPr>
                <a:spLocks noChangeArrowheads="1"/>
              </p:cNvSpPr>
              <p:nvPr/>
            </p:nvSpPr>
            <p:spPr bwMode="gray">
              <a:xfrm>
                <a:off x="2438" y="3520"/>
                <a:ext cx="20" cy="68"/>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sp>
          <p:nvSpPr>
            <p:cNvPr id="20" name="Rectangle 19"/>
            <p:cNvSpPr>
              <a:spLocks noChangeArrowheads="1"/>
            </p:cNvSpPr>
            <p:nvPr/>
          </p:nvSpPr>
          <p:spPr bwMode="gray">
            <a:xfrm rot="3419336">
              <a:off x="4032" y="1152"/>
              <a:ext cx="672" cy="672"/>
            </a:xfrm>
            <a:prstGeom prst="rect">
              <a:avLst/>
            </a:prstGeom>
            <a:solidFill>
              <a:srgbClr val="E5730B"/>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E5730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endParaRPr lang="en-US" sz="1800" kern="0">
                <a:solidFill>
                  <a:srgbClr val="000000"/>
                </a:solidFill>
                <a:latin typeface="Arial" pitchFamily="34" charset="0"/>
                <a:cs typeface="+mn-cs"/>
              </a:endParaRPr>
            </a:p>
          </p:txBody>
        </p:sp>
      </p:grpSp>
      <p:sp>
        <p:nvSpPr>
          <p:cNvPr id="33" name="Rectangle 32"/>
          <p:cNvSpPr>
            <a:spLocks noChangeArrowheads="1"/>
          </p:cNvSpPr>
          <p:nvPr/>
        </p:nvSpPr>
        <p:spPr bwMode="gray">
          <a:xfrm>
            <a:off x="1660255" y="2927758"/>
            <a:ext cx="4443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lgn="ctr" fontAlgn="auto">
              <a:spcBef>
                <a:spcPts val="0"/>
              </a:spcBef>
              <a:spcAft>
                <a:spcPts val="0"/>
              </a:spcAft>
              <a:defRPr/>
            </a:pPr>
            <a:r>
              <a:rPr lang="en-US" sz="2800" b="1" kern="0" dirty="0">
                <a:solidFill>
                  <a:srgbClr val="FFFFFF"/>
                </a:solidFill>
                <a:latin typeface="Arial" pitchFamily="34" charset="0"/>
                <a:cs typeface="+mn-cs"/>
              </a:rPr>
              <a:t>A</a:t>
            </a:r>
          </a:p>
        </p:txBody>
      </p:sp>
      <p:sp>
        <p:nvSpPr>
          <p:cNvPr id="34" name="Rectangle 33"/>
          <p:cNvSpPr>
            <a:spLocks noChangeArrowheads="1"/>
          </p:cNvSpPr>
          <p:nvPr/>
        </p:nvSpPr>
        <p:spPr bwMode="gray">
          <a:xfrm>
            <a:off x="2986575" y="2864924"/>
            <a:ext cx="4443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r>
              <a:rPr lang="en-US" sz="2800" b="1" kern="0" dirty="0">
                <a:solidFill>
                  <a:srgbClr val="FFFFFF"/>
                </a:solidFill>
                <a:latin typeface="Arial" pitchFamily="34" charset="0"/>
                <a:cs typeface="+mn-cs"/>
              </a:rPr>
              <a:t>B</a:t>
            </a:r>
          </a:p>
        </p:txBody>
      </p:sp>
      <p:sp>
        <p:nvSpPr>
          <p:cNvPr id="35" name="Rectangle 34"/>
          <p:cNvSpPr>
            <a:spLocks noChangeArrowheads="1"/>
          </p:cNvSpPr>
          <p:nvPr/>
        </p:nvSpPr>
        <p:spPr bwMode="gray">
          <a:xfrm>
            <a:off x="4181330" y="2852209"/>
            <a:ext cx="4443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r>
              <a:rPr lang="en-US" sz="2800" b="1" kern="0" dirty="0">
                <a:solidFill>
                  <a:srgbClr val="FFFFFF"/>
                </a:solidFill>
                <a:latin typeface="Arial" pitchFamily="34" charset="0"/>
                <a:cs typeface="+mn-cs"/>
              </a:rPr>
              <a:t>C</a:t>
            </a:r>
          </a:p>
        </p:txBody>
      </p:sp>
      <p:sp>
        <p:nvSpPr>
          <p:cNvPr id="36" name="Rectangle 35"/>
          <p:cNvSpPr>
            <a:spLocks noChangeArrowheads="1"/>
          </p:cNvSpPr>
          <p:nvPr/>
        </p:nvSpPr>
        <p:spPr bwMode="gray">
          <a:xfrm>
            <a:off x="5453480" y="2852209"/>
            <a:ext cx="4443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fontAlgn="auto">
              <a:spcBef>
                <a:spcPts val="0"/>
              </a:spcBef>
              <a:spcAft>
                <a:spcPts val="0"/>
              </a:spcAft>
              <a:defRPr/>
            </a:pPr>
            <a:r>
              <a:rPr lang="en-US" sz="2800" b="1" kern="0" dirty="0">
                <a:solidFill>
                  <a:srgbClr val="FFFFFF"/>
                </a:solidFill>
                <a:latin typeface="Arial" pitchFamily="34" charset="0"/>
                <a:cs typeface="+mn-cs"/>
              </a:rPr>
              <a:t>D</a:t>
            </a:r>
          </a:p>
        </p:txBody>
      </p:sp>
      <p:sp>
        <p:nvSpPr>
          <p:cNvPr id="37" name="Text Box 14"/>
          <p:cNvSpPr txBox="1">
            <a:spLocks noChangeArrowheads="1"/>
          </p:cNvSpPr>
          <p:nvPr/>
        </p:nvSpPr>
        <p:spPr bwMode="auto">
          <a:xfrm>
            <a:off x="1182189" y="4116415"/>
            <a:ext cx="1212077" cy="2062103"/>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tint val="48627"/>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lgn="ctr" eaLnBrk="0" fontAlgn="auto" hangingPunct="0">
              <a:spcBef>
                <a:spcPts val="0"/>
              </a:spcBef>
              <a:spcAft>
                <a:spcPts val="0"/>
              </a:spcAft>
              <a:buSzPct val="60000"/>
              <a:defRPr/>
            </a:pPr>
            <a:r>
              <a:rPr lang="en-US" sz="3200" b="1" i="1" kern="0" dirty="0" err="1" smtClean="0">
                <a:solidFill>
                  <a:srgbClr val="001D3A"/>
                </a:solidFill>
                <a:latin typeface="Times New Roman" panose="02020603050405020304" pitchFamily="18" charset="0"/>
                <a:cs typeface="Times New Roman" panose="02020603050405020304" pitchFamily="18" charset="0"/>
              </a:rPr>
              <a:t>Có</a:t>
            </a:r>
            <a:r>
              <a:rPr lang="en-US" sz="3200" b="1" i="1" kern="0" dirty="0" smtClean="0">
                <a:solidFill>
                  <a:srgbClr val="001D3A"/>
                </a:solidFill>
                <a:latin typeface="Times New Roman" panose="02020603050405020304" pitchFamily="18" charset="0"/>
                <a:cs typeface="Times New Roman" panose="02020603050405020304" pitchFamily="18" charset="0"/>
              </a:rPr>
              <a:t> </a:t>
            </a:r>
            <a:r>
              <a:rPr lang="en-US" sz="3200" b="1" i="1" kern="0" dirty="0" err="1" smtClean="0">
                <a:solidFill>
                  <a:srgbClr val="001D3A"/>
                </a:solidFill>
                <a:latin typeface="Times New Roman" panose="02020603050405020304" pitchFamily="18" charset="0"/>
                <a:cs typeface="Times New Roman" panose="02020603050405020304" pitchFamily="18" charset="0"/>
              </a:rPr>
              <a:t>nhiều</a:t>
            </a:r>
            <a:r>
              <a:rPr lang="en-US" sz="3200" b="1" i="1" kern="0" dirty="0" smtClean="0">
                <a:solidFill>
                  <a:srgbClr val="001D3A"/>
                </a:solidFill>
                <a:latin typeface="Times New Roman" panose="02020603050405020304" pitchFamily="18" charset="0"/>
                <a:cs typeface="Times New Roman" panose="02020603050405020304" pitchFamily="18" charset="0"/>
              </a:rPr>
              <a:t> </a:t>
            </a:r>
            <a:r>
              <a:rPr lang="en-US" sz="3200" b="1" i="1" kern="0" dirty="0" err="1" smtClean="0">
                <a:solidFill>
                  <a:srgbClr val="001D3A"/>
                </a:solidFill>
                <a:latin typeface="Times New Roman" panose="02020603050405020304" pitchFamily="18" charset="0"/>
                <a:cs typeface="Times New Roman" panose="02020603050405020304" pitchFamily="18" charset="0"/>
              </a:rPr>
              <a:t>đổi</a:t>
            </a:r>
            <a:r>
              <a:rPr lang="en-US" sz="3200" b="1" i="1" kern="0" dirty="0" smtClean="0">
                <a:solidFill>
                  <a:srgbClr val="001D3A"/>
                </a:solidFill>
                <a:latin typeface="Times New Roman" panose="02020603050405020304" pitchFamily="18" charset="0"/>
                <a:cs typeface="Times New Roman" panose="02020603050405020304" pitchFamily="18" charset="0"/>
              </a:rPr>
              <a:t> </a:t>
            </a:r>
            <a:r>
              <a:rPr lang="en-US" sz="3200" b="1" i="1" kern="0" dirty="0" err="1" smtClean="0">
                <a:solidFill>
                  <a:srgbClr val="001D3A"/>
                </a:solidFill>
                <a:latin typeface="Times New Roman" panose="02020603050405020304" pitchFamily="18" charset="0"/>
                <a:cs typeface="Times New Roman" panose="02020603050405020304" pitchFamily="18" charset="0"/>
              </a:rPr>
              <a:t>thay</a:t>
            </a:r>
            <a:endParaRPr lang="en-US" sz="3200" b="1" i="1" kern="0" dirty="0">
              <a:solidFill>
                <a:srgbClr val="001D3A"/>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596805" y="1271292"/>
            <a:ext cx="5949145" cy="1126902"/>
          </a:xfrm>
          <a:prstGeom prst="roundRect">
            <a:avLst/>
          </a:prstGeom>
          <a:scene3d>
            <a:camera prst="orthographicFront"/>
            <a:lightRig rig="threePt" dir="t"/>
          </a:scene3d>
          <a:sp3d>
            <a:bevelT prst="relaxedInse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400" b="1" i="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400" b="1" i="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2400" b="1" i="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củng</a:t>
            </a:r>
            <a:r>
              <a:rPr lang="en-US" sz="2400" b="1" i="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i="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cố</a:t>
            </a:r>
            <a:r>
              <a:rPr lang="en-US" sz="2400" b="1" i="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Xuân</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Thanh</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Hải</a:t>
            </a:r>
            <a:r>
              <a:rPr lang="en-US" sz="28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9" name="Text Box 14"/>
          <p:cNvSpPr txBox="1">
            <a:spLocks noChangeArrowheads="1"/>
          </p:cNvSpPr>
          <p:nvPr/>
        </p:nvSpPr>
        <p:spPr bwMode="auto">
          <a:xfrm>
            <a:off x="2457368" y="4116415"/>
            <a:ext cx="1212077" cy="2062103"/>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tint val="48627"/>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lgn="ctr" eaLnBrk="0" fontAlgn="auto" hangingPunct="0">
              <a:spcBef>
                <a:spcPts val="0"/>
              </a:spcBef>
              <a:spcAft>
                <a:spcPts val="0"/>
              </a:spcAft>
              <a:buSzPct val="60000"/>
              <a:defRPr/>
            </a:pPr>
            <a:r>
              <a:rPr lang="en-US" sz="3200" b="1" i="1" kern="0" dirty="0" err="1">
                <a:solidFill>
                  <a:srgbClr val="001D3A"/>
                </a:solidFill>
                <a:latin typeface="Times New Roman" panose="02020603050405020304" pitchFamily="18" charset="0"/>
                <a:cs typeface="Times New Roman" panose="02020603050405020304" pitchFamily="18" charset="0"/>
              </a:rPr>
              <a:t>Đẹp</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đầy</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sức</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sống</a:t>
            </a:r>
            <a:endParaRPr lang="en-US" sz="3200" b="1" i="1" kern="0" dirty="0">
              <a:solidFill>
                <a:srgbClr val="001D3A"/>
              </a:solidFill>
              <a:latin typeface="Times New Roman" panose="02020603050405020304" pitchFamily="18" charset="0"/>
              <a:cs typeface="Times New Roman" panose="02020603050405020304" pitchFamily="18" charset="0"/>
            </a:endParaRPr>
          </a:p>
        </p:txBody>
      </p:sp>
      <p:sp>
        <p:nvSpPr>
          <p:cNvPr id="40" name="Text Box 14"/>
          <p:cNvSpPr txBox="1">
            <a:spLocks noChangeArrowheads="1"/>
          </p:cNvSpPr>
          <p:nvPr/>
        </p:nvSpPr>
        <p:spPr bwMode="auto">
          <a:xfrm>
            <a:off x="3741923" y="4128608"/>
            <a:ext cx="1212077" cy="2062103"/>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tint val="48627"/>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lgn="ctr" eaLnBrk="0" fontAlgn="auto" hangingPunct="0">
              <a:spcBef>
                <a:spcPts val="0"/>
              </a:spcBef>
              <a:spcAft>
                <a:spcPts val="0"/>
              </a:spcAft>
              <a:buSzPct val="60000"/>
              <a:defRPr/>
            </a:pPr>
            <a:r>
              <a:rPr lang="vi-VN" sz="3200" b="1" i="1" kern="0" dirty="0">
                <a:solidFill>
                  <a:srgbClr val="001D3A"/>
                </a:solidFill>
                <a:latin typeface="Times New Roman" panose="02020603050405020304" pitchFamily="18" charset="0"/>
                <a:cs typeface="Times New Roman" panose="02020603050405020304" pitchFamily="18" charset="0"/>
              </a:rPr>
              <a:t>Không </a:t>
            </a:r>
            <a:r>
              <a:rPr lang="vi-VN" sz="3200" b="1" i="1" kern="0" dirty="0" err="1">
                <a:solidFill>
                  <a:srgbClr val="001D3A"/>
                </a:solidFill>
                <a:latin typeface="Times New Roman" panose="02020603050405020304" pitchFamily="18" charset="0"/>
                <a:cs typeface="Times New Roman" panose="02020603050405020304" pitchFamily="18" charset="0"/>
              </a:rPr>
              <a:t>có</a:t>
            </a:r>
            <a:r>
              <a:rPr lang="vi-VN" sz="3200" b="1" i="1" kern="0" dirty="0">
                <a:solidFill>
                  <a:srgbClr val="001D3A"/>
                </a:solidFill>
                <a:latin typeface="Times New Roman" panose="02020603050405020304" pitchFamily="18" charset="0"/>
                <a:cs typeface="Times New Roman" panose="02020603050405020304" pitchFamily="18" charset="0"/>
              </a:rPr>
              <a:t> </a:t>
            </a:r>
            <a:r>
              <a:rPr lang="vi-VN" sz="3200" b="1" i="1" kern="0" dirty="0" err="1">
                <a:solidFill>
                  <a:srgbClr val="001D3A"/>
                </a:solidFill>
                <a:latin typeface="Times New Roman" panose="02020603050405020304" pitchFamily="18" charset="0"/>
                <a:cs typeface="Times New Roman" panose="02020603050405020304" pitchFamily="18" charset="0"/>
              </a:rPr>
              <a:t>gì</a:t>
            </a:r>
            <a:r>
              <a:rPr lang="vi-VN" sz="3200" b="1" i="1" kern="0" dirty="0">
                <a:solidFill>
                  <a:srgbClr val="001D3A"/>
                </a:solidFill>
                <a:latin typeface="Times New Roman" panose="02020603050405020304" pitchFamily="18" charset="0"/>
                <a:cs typeface="Times New Roman" panose="02020603050405020304" pitchFamily="18" charset="0"/>
              </a:rPr>
              <a:t> </a:t>
            </a:r>
            <a:r>
              <a:rPr lang="vi-VN" sz="3200" b="1" i="1" kern="0" dirty="0" err="1">
                <a:solidFill>
                  <a:srgbClr val="001D3A"/>
                </a:solidFill>
                <a:latin typeface="Times New Roman" panose="02020603050405020304" pitchFamily="18" charset="0"/>
                <a:cs typeface="Times New Roman" panose="02020603050405020304" pitchFamily="18" charset="0"/>
              </a:rPr>
              <a:t>ấn</a:t>
            </a:r>
            <a:r>
              <a:rPr lang="vi-VN" sz="3200" b="1" i="1" kern="0" dirty="0">
                <a:solidFill>
                  <a:srgbClr val="001D3A"/>
                </a:solidFill>
                <a:latin typeface="Times New Roman" panose="02020603050405020304" pitchFamily="18" charset="0"/>
                <a:cs typeface="Times New Roman" panose="02020603050405020304" pitchFamily="18" charset="0"/>
              </a:rPr>
              <a:t> </a:t>
            </a:r>
            <a:r>
              <a:rPr lang="vi-VN" sz="3200" b="1" i="1" kern="0" dirty="0" err="1">
                <a:solidFill>
                  <a:srgbClr val="001D3A"/>
                </a:solidFill>
                <a:latin typeface="Times New Roman" panose="02020603050405020304" pitchFamily="18" charset="0"/>
                <a:cs typeface="Times New Roman" panose="02020603050405020304" pitchFamily="18" charset="0"/>
              </a:rPr>
              <a:t>tượng</a:t>
            </a:r>
            <a:endParaRPr lang="vi-VN" sz="3200" b="1" i="1" kern="0" dirty="0">
              <a:solidFill>
                <a:srgbClr val="001D3A"/>
              </a:solidFill>
              <a:latin typeface="Times New Roman" panose="02020603050405020304" pitchFamily="18" charset="0"/>
              <a:cs typeface="Times New Roman" panose="02020603050405020304" pitchFamily="18" charset="0"/>
            </a:endParaRPr>
          </a:p>
        </p:txBody>
      </p:sp>
      <p:sp>
        <p:nvSpPr>
          <p:cNvPr id="41" name="Text Box 14"/>
          <p:cNvSpPr txBox="1">
            <a:spLocks noChangeArrowheads="1"/>
          </p:cNvSpPr>
          <p:nvPr/>
        </p:nvSpPr>
        <p:spPr bwMode="auto">
          <a:xfrm>
            <a:off x="5000449" y="4116415"/>
            <a:ext cx="1212077" cy="2062103"/>
          </a:xfrm>
          <a:prstGeom prst="rect">
            <a:avLst/>
          </a:prstGeom>
          <a:noFill/>
          <a:ln>
            <a:noFill/>
          </a:ln>
          <a:effectLst/>
          <a:extLst>
            <a:ext uri="{909E8E84-426E-40DD-AFC4-6F175D3DCCD1}">
              <a14:hiddenFill xmlns:a14="http://schemas.microsoft.com/office/drawing/2010/main">
                <a:gradFill rotWithShape="1">
                  <a:gsLst>
                    <a:gs pos="0">
                      <a:schemeClr val="tx2"/>
                    </a:gs>
                    <a:gs pos="100000">
                      <a:schemeClr val="tx2">
                        <a:gamma/>
                        <a:tint val="48627"/>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lgn="ctr" eaLnBrk="0" fontAlgn="auto" hangingPunct="0">
              <a:spcBef>
                <a:spcPts val="0"/>
              </a:spcBef>
              <a:spcAft>
                <a:spcPts val="0"/>
              </a:spcAft>
              <a:buSzPct val="60000"/>
              <a:defRPr/>
            </a:pPr>
            <a:r>
              <a:rPr lang="en-US" sz="3200" b="1" i="1" kern="0" dirty="0" err="1">
                <a:solidFill>
                  <a:srgbClr val="001D3A"/>
                </a:solidFill>
                <a:latin typeface="Times New Roman" panose="02020603050405020304" pitchFamily="18" charset="0"/>
                <a:cs typeface="Times New Roman" panose="02020603050405020304" pitchFamily="18" charset="0"/>
              </a:rPr>
              <a:t>Cần</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phải</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đổi</a:t>
            </a:r>
            <a:r>
              <a:rPr lang="en-US" sz="3200" b="1" i="1" kern="0" dirty="0">
                <a:solidFill>
                  <a:srgbClr val="001D3A"/>
                </a:solidFill>
                <a:latin typeface="Times New Roman" panose="02020603050405020304" pitchFamily="18" charset="0"/>
                <a:cs typeface="Times New Roman" panose="02020603050405020304" pitchFamily="18" charset="0"/>
              </a:rPr>
              <a:t> </a:t>
            </a:r>
            <a:r>
              <a:rPr lang="en-US" sz="3200" b="1" i="1" kern="0" dirty="0" err="1">
                <a:solidFill>
                  <a:srgbClr val="001D3A"/>
                </a:solidFill>
                <a:latin typeface="Times New Roman" panose="02020603050405020304" pitchFamily="18" charset="0"/>
                <a:cs typeface="Times New Roman" panose="02020603050405020304" pitchFamily="18" charset="0"/>
              </a:rPr>
              <a:t>mới</a:t>
            </a:r>
            <a:endParaRPr lang="en-US" sz="3200" b="1" i="1" kern="0" dirty="0">
              <a:solidFill>
                <a:srgbClr val="001D3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51092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4" name="Rectangle 3"/>
          <p:cNvSpPr/>
          <p:nvPr/>
        </p:nvSpPr>
        <p:spPr>
          <a:xfrm>
            <a:off x="231051" y="687865"/>
            <a:ext cx="8540657" cy="1862048"/>
          </a:xfrm>
          <a:prstGeom prst="rect">
            <a:avLst/>
          </a:prstGeom>
        </p:spPr>
        <p:txBody>
          <a:bodyPr wrap="square">
            <a:spAutoFit/>
          </a:bodyPr>
          <a:lstStyle/>
          <a:p>
            <a:pPr algn="just">
              <a:lnSpc>
                <a:spcPct val="115000"/>
              </a:lnSpc>
            </a:pP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ý:</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Say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sưa</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ngây</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ngất</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nồng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nàn</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Hải</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trỗi</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dậy</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khát</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mãnh</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liệt</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b="1" i="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22491" y="2125182"/>
            <a:ext cx="3726995" cy="830997"/>
          </a:xfrm>
          <a:prstGeom prst="rect">
            <a:avLst/>
          </a:prstGeom>
        </p:spPr>
        <p:txBody>
          <a:bodyPr wrap="square">
            <a:spAutoFit/>
          </a:bodyPr>
          <a:lstStyle/>
          <a:p>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u="sng" dirty="0">
              <a:solidFill>
                <a:srgbClr val="FF0000"/>
              </a:solidFill>
              <a:effectLst>
                <a:outerShdw blurRad="38100" dist="38100" dir="2700000" algn="tl">
                  <a:srgbClr val="000000">
                    <a:alpha val="43137"/>
                  </a:srgbClr>
                </a:outerShdw>
              </a:effectLst>
            </a:endParaRPr>
          </a:p>
        </p:txBody>
      </p:sp>
      <p:grpSp>
        <p:nvGrpSpPr>
          <p:cNvPr id="9" name="Group 8"/>
          <p:cNvGrpSpPr>
            <a:grpSpLocks/>
          </p:cNvGrpSpPr>
          <p:nvPr/>
        </p:nvGrpSpPr>
        <p:grpSpPr bwMode="auto">
          <a:xfrm>
            <a:off x="2268858" y="2813045"/>
            <a:ext cx="5183503" cy="3894478"/>
            <a:chOff x="4583875" y="857232"/>
            <a:chExt cx="3917215" cy="1571636"/>
          </a:xfrm>
        </p:grpSpPr>
        <p:grpSp>
          <p:nvGrpSpPr>
            <p:cNvPr id="10" name="Группа 211"/>
            <p:cNvGrpSpPr/>
            <p:nvPr/>
          </p:nvGrpSpPr>
          <p:grpSpPr>
            <a:xfrm>
              <a:off x="4583875" y="857232"/>
              <a:ext cx="3917215" cy="1571636"/>
              <a:chOff x="642910" y="4000503"/>
              <a:chExt cx="2224648" cy="1571636"/>
            </a:xfrm>
            <a:effectLst>
              <a:outerShdw blurRad="50800" dist="38100" dir="2700000" algn="tl" rotWithShape="0">
                <a:prstClr val="black">
                  <a:alpha val="40000"/>
                </a:prstClr>
              </a:outerShdw>
            </a:effectLst>
          </p:grpSpPr>
          <p:sp>
            <p:nvSpPr>
              <p:cNvPr id="13" name="Скругленный прямоугольник 212"/>
              <p:cNvSpPr/>
              <p:nvPr/>
            </p:nvSpPr>
            <p:spPr>
              <a:xfrm>
                <a:off x="642910" y="4000504"/>
                <a:ext cx="2214578" cy="1571635"/>
              </a:xfrm>
              <a:prstGeom prst="roundRect">
                <a:avLst>
                  <a:gd name="adj" fmla="val 4189"/>
                </a:avLst>
              </a:prstGeom>
              <a:solidFill>
                <a:sysClr val="window" lastClr="FFFFFF"/>
              </a:solidFill>
              <a:ln w="6350" cap="flat" cmpd="sng" algn="ctr">
                <a:solidFill>
                  <a:sysClr val="window" lastClr="FFFFFF">
                    <a:lumMod val="85000"/>
                  </a:sysClr>
                </a:solidFill>
                <a:prstDash val="solid"/>
              </a:ln>
              <a:effectLst/>
            </p:spPr>
            <p:txBody>
              <a:bodyPr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spcBef>
                    <a:spcPts val="0"/>
                  </a:spcBef>
                  <a:spcAft>
                    <a:spcPts val="0"/>
                  </a:spcAft>
                  <a:defRPr/>
                </a:pPr>
                <a:endParaRPr lang="ru-RU" kern="0">
                  <a:solidFill>
                    <a:prstClr val="white"/>
                  </a:solidFill>
                  <a:latin typeface="Arial" pitchFamily="34" charset="0"/>
                  <a:cs typeface="Arial" pitchFamily="34" charset="0"/>
                </a:endParaRPr>
              </a:p>
            </p:txBody>
          </p:sp>
          <p:sp>
            <p:nvSpPr>
              <p:cNvPr id="14" name="Скругленный прямоугольник 213"/>
              <p:cNvSpPr/>
              <p:nvPr/>
            </p:nvSpPr>
            <p:spPr>
              <a:xfrm>
                <a:off x="642910" y="4000503"/>
                <a:ext cx="2224648" cy="350490"/>
              </a:xfrm>
              <a:prstGeom prst="roundRect">
                <a:avLst>
                  <a:gd name="adj" fmla="val 15230"/>
                </a:avLst>
              </a:prstGeom>
              <a:gradFill rotWithShape="1">
                <a:gsLst>
                  <a:gs pos="0">
                    <a:srgbClr val="127D12"/>
                  </a:gs>
                  <a:gs pos="100000">
                    <a:srgbClr val="28D728"/>
                  </a:gs>
                </a:gsLst>
                <a:lin ang="2700000" scaled="1"/>
              </a:gradFill>
              <a:ln w="9525" cap="flat" cmpd="sng" algn="ctr">
                <a:noFill/>
                <a:prstDash val="solid"/>
              </a:ln>
              <a:effectLst>
                <a:outerShdw blurRad="40000" dist="20000" dir="5400000" rotWithShape="0">
                  <a:srgbClr val="000000">
                    <a:alpha val="38000"/>
                  </a:srgbClr>
                </a:outerShdw>
              </a:effectLst>
            </p:spPr>
            <p:txBody>
              <a:bodyPr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spcBef>
                    <a:spcPts val="0"/>
                  </a:spcBef>
                  <a:spcAft>
                    <a:spcPts val="0"/>
                  </a:spcAft>
                  <a:defRPr/>
                </a:pPr>
                <a:endParaRPr lang="ru-RU" kern="0">
                  <a:solidFill>
                    <a:prstClr val="black"/>
                  </a:solidFill>
                  <a:latin typeface="Arial" pitchFamily="34" charset="0"/>
                  <a:cs typeface="Arial" pitchFamily="34" charset="0"/>
                </a:endParaRPr>
              </a:p>
            </p:txBody>
          </p:sp>
        </p:grpSp>
        <p:sp>
          <p:nvSpPr>
            <p:cNvPr id="11" name="TextBox 44"/>
            <p:cNvSpPr txBox="1">
              <a:spLocks noChangeArrowheads="1"/>
            </p:cNvSpPr>
            <p:nvPr/>
          </p:nvSpPr>
          <p:spPr bwMode="auto">
            <a:xfrm>
              <a:off x="4710693" y="874654"/>
              <a:ext cx="3772666" cy="41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Căn</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cứ</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vào</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khổ</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thơ</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biết</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thơ</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Thanh</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Hải</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ước</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nguyện</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điều</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gì</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ru-RU" b="1" kern="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15" name="Group 46"/>
          <p:cNvGrpSpPr>
            <a:grpSpLocks/>
          </p:cNvGrpSpPr>
          <p:nvPr/>
        </p:nvGrpSpPr>
        <p:grpSpPr bwMode="auto">
          <a:xfrm>
            <a:off x="3433344" y="3814043"/>
            <a:ext cx="3806008" cy="623118"/>
            <a:chOff x="1296" y="1824"/>
            <a:chExt cx="2976" cy="432"/>
          </a:xfrm>
        </p:grpSpPr>
        <p:sp>
          <p:nvSpPr>
            <p:cNvPr id="16" name="AutoShape 47"/>
            <p:cNvSpPr>
              <a:spLocks noChangeArrowheads="1"/>
            </p:cNvSpPr>
            <p:nvPr/>
          </p:nvSpPr>
          <p:spPr bwMode="gray">
            <a:xfrm>
              <a:off x="1536" y="189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a:p>
          </p:txBody>
        </p:sp>
        <p:sp>
          <p:nvSpPr>
            <p:cNvPr id="17" name="AutoShape 48"/>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a:p>
          </p:txBody>
        </p:sp>
        <p:sp>
          <p:nvSpPr>
            <p:cNvPr id="18" name="Text Box 49"/>
            <p:cNvSpPr txBox="1">
              <a:spLocks noChangeArrowheads="1"/>
            </p:cNvSpPr>
            <p:nvPr/>
          </p:nvSpPr>
          <p:spPr bwMode="gray">
            <a:xfrm>
              <a:off x="1680" y="1934"/>
              <a:ext cx="2160"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000" b="1" dirty="0" smtClean="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a:t>
              </a:r>
              <a:r>
                <a:rPr lang="en-US" sz="2000" b="1" dirty="0" err="1" smtClean="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chim</a:t>
              </a:r>
              <a:r>
                <a:rPr lang="en-US" sz="2000" b="1" dirty="0" smtClean="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hót</a:t>
              </a:r>
              <a:endPar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Text Box 50"/>
            <p:cNvSpPr txBox="1">
              <a:spLocks noChangeArrowheads="1"/>
            </p:cNvSpPr>
            <p:nvPr/>
          </p:nvSpPr>
          <p:spPr bwMode="gray">
            <a:xfrm>
              <a:off x="1336" y="1886"/>
              <a:ext cx="339" cy="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400" dirty="0" smtClean="0">
                  <a:solidFill>
                    <a:schemeClr val="bg1"/>
                  </a:solidFill>
                </a:rPr>
                <a:t>-&gt;</a:t>
              </a:r>
              <a:endParaRPr lang="en-US" sz="2400" dirty="0">
                <a:solidFill>
                  <a:schemeClr val="bg1"/>
                </a:solidFill>
              </a:endParaRPr>
            </a:p>
          </p:txBody>
        </p:sp>
      </p:grpSp>
      <p:grpSp>
        <p:nvGrpSpPr>
          <p:cNvPr id="20" name="Group 66"/>
          <p:cNvGrpSpPr>
            <a:grpSpLocks/>
          </p:cNvGrpSpPr>
          <p:nvPr/>
        </p:nvGrpSpPr>
        <p:grpSpPr bwMode="auto">
          <a:xfrm>
            <a:off x="3433344" y="4499838"/>
            <a:ext cx="3806008" cy="623118"/>
            <a:chOff x="1296" y="1824"/>
            <a:chExt cx="2976" cy="432"/>
          </a:xfrm>
        </p:grpSpPr>
        <p:sp>
          <p:nvSpPr>
            <p:cNvPr id="21" name="AutoShape 67"/>
            <p:cNvSpPr>
              <a:spLocks noChangeArrowheads="1"/>
            </p:cNvSpPr>
            <p:nvPr/>
          </p:nvSpPr>
          <p:spPr bwMode="gray">
            <a:xfrm>
              <a:off x="1536" y="1899"/>
              <a:ext cx="2736" cy="288"/>
            </a:xfrm>
            <a:prstGeom prst="roundRect">
              <a:avLst>
                <a:gd name="adj" fmla="val 16667"/>
              </a:avLst>
            </a:prstGeom>
            <a:gradFill rotWithShape="1">
              <a:gsLst>
                <a:gs pos="0">
                  <a:schemeClr val="accent1">
                    <a:gamma/>
                    <a:tint val="21176"/>
                    <a:invGamma/>
                  </a:schemeClr>
                </a:gs>
                <a:gs pos="100000">
                  <a:schemeClr val="accent1"/>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a:p>
          </p:txBody>
        </p:sp>
        <p:sp>
          <p:nvSpPr>
            <p:cNvPr id="22" name="AutoShape 68"/>
            <p:cNvSpPr>
              <a:spLocks noChangeArrowheads="1"/>
            </p:cNvSpPr>
            <p:nvPr/>
          </p:nvSpPr>
          <p:spPr bwMode="gray">
            <a:xfrm>
              <a:off x="1296" y="1824"/>
              <a:ext cx="432"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a:p>
          </p:txBody>
        </p:sp>
        <p:sp>
          <p:nvSpPr>
            <p:cNvPr id="23" name="Text Box 69"/>
            <p:cNvSpPr txBox="1">
              <a:spLocks noChangeArrowheads="1"/>
            </p:cNvSpPr>
            <p:nvPr/>
          </p:nvSpPr>
          <p:spPr bwMode="gray">
            <a:xfrm>
              <a:off x="1680" y="1934"/>
              <a:ext cx="2160"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nhành</a:t>
              </a:r>
              <a:r>
                <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hoa</a:t>
              </a:r>
              <a:endPar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Text Box 70"/>
            <p:cNvSpPr txBox="1">
              <a:spLocks noChangeArrowheads="1"/>
            </p:cNvSpPr>
            <p:nvPr/>
          </p:nvSpPr>
          <p:spPr bwMode="gray">
            <a:xfrm>
              <a:off x="1336" y="1886"/>
              <a:ext cx="339" cy="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400" dirty="0" smtClean="0">
                  <a:solidFill>
                    <a:schemeClr val="bg1"/>
                  </a:solidFill>
                </a:rPr>
                <a:t>-&gt;</a:t>
              </a:r>
              <a:endParaRPr lang="en-US" sz="2400" dirty="0">
                <a:solidFill>
                  <a:schemeClr val="bg1"/>
                </a:solidFill>
              </a:endParaRPr>
            </a:p>
          </p:txBody>
        </p:sp>
      </p:grpSp>
      <p:grpSp>
        <p:nvGrpSpPr>
          <p:cNvPr id="25" name="Group 71"/>
          <p:cNvGrpSpPr>
            <a:grpSpLocks/>
          </p:cNvGrpSpPr>
          <p:nvPr/>
        </p:nvGrpSpPr>
        <p:grpSpPr bwMode="auto">
          <a:xfrm>
            <a:off x="3433344" y="5203563"/>
            <a:ext cx="3806008" cy="623118"/>
            <a:chOff x="1296" y="1824"/>
            <a:chExt cx="2976" cy="432"/>
          </a:xfrm>
        </p:grpSpPr>
        <p:sp>
          <p:nvSpPr>
            <p:cNvPr id="26" name="AutoShape 72"/>
            <p:cNvSpPr>
              <a:spLocks noChangeArrowheads="1"/>
            </p:cNvSpPr>
            <p:nvPr/>
          </p:nvSpPr>
          <p:spPr bwMode="gray">
            <a:xfrm>
              <a:off x="1536" y="1899"/>
              <a:ext cx="2736" cy="288"/>
            </a:xfrm>
            <a:prstGeom prst="roundRect">
              <a:avLst>
                <a:gd name="adj" fmla="val 16667"/>
              </a:avLst>
            </a:prstGeom>
            <a:gradFill rotWithShape="1">
              <a:gsLst>
                <a:gs pos="0">
                  <a:schemeClr val="tx2">
                    <a:gamma/>
                    <a:tint val="21176"/>
                    <a:invGamma/>
                  </a:schemeClr>
                </a:gs>
                <a:gs pos="100000">
                  <a:schemeClr val="tx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a:p>
          </p:txBody>
        </p:sp>
        <p:sp>
          <p:nvSpPr>
            <p:cNvPr id="27" name="AutoShape 73"/>
            <p:cNvSpPr>
              <a:spLocks noChangeArrowheads="1"/>
            </p:cNvSpPr>
            <p:nvPr/>
          </p:nvSpPr>
          <p:spPr bwMode="gray">
            <a:xfrm>
              <a:off x="1296" y="1824"/>
              <a:ext cx="432" cy="432"/>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a:p>
          </p:txBody>
        </p:sp>
        <p:sp>
          <p:nvSpPr>
            <p:cNvPr id="28" name="Text Box 74"/>
            <p:cNvSpPr txBox="1">
              <a:spLocks noChangeArrowheads="1"/>
            </p:cNvSpPr>
            <p:nvPr/>
          </p:nvSpPr>
          <p:spPr bwMode="gray">
            <a:xfrm>
              <a:off x="1680" y="1934"/>
              <a:ext cx="2160"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Nốt</a:t>
              </a:r>
              <a:r>
                <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trầm</a:t>
              </a:r>
              <a:r>
                <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xao</a:t>
              </a:r>
              <a:r>
                <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xuyến</a:t>
              </a:r>
              <a:endPar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9" name="Text Box 75"/>
            <p:cNvSpPr txBox="1">
              <a:spLocks noChangeArrowheads="1"/>
            </p:cNvSpPr>
            <p:nvPr/>
          </p:nvSpPr>
          <p:spPr bwMode="gray">
            <a:xfrm>
              <a:off x="1336" y="1886"/>
              <a:ext cx="339" cy="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400" dirty="0" smtClean="0">
                  <a:solidFill>
                    <a:schemeClr val="bg1"/>
                  </a:solidFill>
                </a:rPr>
                <a:t>-&gt;</a:t>
              </a:r>
              <a:endParaRPr lang="en-US" sz="2400" dirty="0">
                <a:solidFill>
                  <a:schemeClr val="bg1"/>
                </a:solidFill>
              </a:endParaRPr>
            </a:p>
          </p:txBody>
        </p:sp>
      </p:grpSp>
      <p:grpSp>
        <p:nvGrpSpPr>
          <p:cNvPr id="30" name="Group 76"/>
          <p:cNvGrpSpPr>
            <a:grpSpLocks/>
          </p:cNvGrpSpPr>
          <p:nvPr/>
        </p:nvGrpSpPr>
        <p:grpSpPr bwMode="auto">
          <a:xfrm>
            <a:off x="3433344" y="5893841"/>
            <a:ext cx="3806008" cy="623118"/>
            <a:chOff x="1296" y="1824"/>
            <a:chExt cx="2976" cy="432"/>
          </a:xfrm>
        </p:grpSpPr>
        <p:sp>
          <p:nvSpPr>
            <p:cNvPr id="31" name="AutoShape 77"/>
            <p:cNvSpPr>
              <a:spLocks noChangeArrowheads="1"/>
            </p:cNvSpPr>
            <p:nvPr/>
          </p:nvSpPr>
          <p:spPr bwMode="gray">
            <a:xfrm>
              <a:off x="1536" y="1899"/>
              <a:ext cx="2736" cy="288"/>
            </a:xfrm>
            <a:prstGeom prst="roundRect">
              <a:avLst>
                <a:gd name="adj" fmla="val 16667"/>
              </a:avLst>
            </a:prstGeom>
            <a:gradFill rotWithShape="1">
              <a:gsLst>
                <a:gs pos="0">
                  <a:schemeClr val="folHlink">
                    <a:gamma/>
                    <a:tint val="21176"/>
                    <a:invGamma/>
                    <a:lumMod val="95000"/>
                  </a:schemeClr>
                </a:gs>
                <a:gs pos="100000">
                  <a:schemeClr val="folHlink"/>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a:p>
          </p:txBody>
        </p:sp>
        <p:sp>
          <p:nvSpPr>
            <p:cNvPr id="32" name="AutoShape 78"/>
            <p:cNvSpPr>
              <a:spLocks noChangeArrowheads="1"/>
            </p:cNvSpPr>
            <p:nvPr/>
          </p:nvSpPr>
          <p:spPr bwMode="gray">
            <a:xfrm>
              <a:off x="1296" y="1824"/>
              <a:ext cx="432" cy="432"/>
            </a:xfrm>
            <a:prstGeom prst="diamond">
              <a:avLst/>
            </a:prstGeom>
            <a:solidFill>
              <a:schemeClr val="tx1">
                <a:lumMod val="60000"/>
                <a:lumOff val="40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a:p>
          </p:txBody>
        </p:sp>
        <p:sp>
          <p:nvSpPr>
            <p:cNvPr id="33" name="Text Box 79"/>
            <p:cNvSpPr txBox="1">
              <a:spLocks noChangeArrowheads="1"/>
            </p:cNvSpPr>
            <p:nvPr/>
          </p:nvSpPr>
          <p:spPr bwMode="gray">
            <a:xfrm>
              <a:off x="1680" y="1934"/>
              <a:ext cx="2160"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Mùa</a:t>
              </a:r>
              <a:r>
                <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xuân</a:t>
              </a:r>
              <a:r>
                <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nho</a:t>
              </a:r>
              <a:r>
                <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nhỏ</a:t>
              </a:r>
              <a:endParaRPr lang="en-US" sz="20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4" name="Text Box 80"/>
            <p:cNvSpPr txBox="1">
              <a:spLocks noChangeArrowheads="1"/>
            </p:cNvSpPr>
            <p:nvPr/>
          </p:nvSpPr>
          <p:spPr bwMode="gray">
            <a:xfrm>
              <a:off x="1336" y="1886"/>
              <a:ext cx="339" cy="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400" dirty="0" smtClean="0">
                  <a:solidFill>
                    <a:schemeClr val="bg1"/>
                  </a:solidFill>
                </a:rPr>
                <a:t>-&gt;</a:t>
              </a:r>
              <a:endParaRPr lang="en-US" sz="2400" dirty="0">
                <a:solidFill>
                  <a:schemeClr val="bg1"/>
                </a:solidFill>
              </a:endParaRPr>
            </a:p>
          </p:txBody>
        </p:sp>
      </p:grpSp>
      <p:sp>
        <p:nvSpPr>
          <p:cNvPr id="6" name="Rounded Rectangle 5"/>
          <p:cNvSpPr/>
          <p:nvPr/>
        </p:nvSpPr>
        <p:spPr>
          <a:xfrm>
            <a:off x="2573383" y="3903473"/>
            <a:ext cx="783770" cy="2613486"/>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a:t>
            </a:r>
          </a:p>
          <a:p>
            <a:pPr algn="ctr"/>
            <a:r>
              <a:rPr lang="en-US" sz="28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17736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8" name="Rectangle 7"/>
          <p:cNvSpPr/>
          <p:nvPr/>
        </p:nvSpPr>
        <p:spPr>
          <a:xfrm>
            <a:off x="309427" y="692797"/>
            <a:ext cx="3726995" cy="830997"/>
          </a:xfrm>
          <a:prstGeom prst="rect">
            <a:avLst/>
          </a:prstGeom>
        </p:spPr>
        <p:txBody>
          <a:bodyPr wrap="square">
            <a:spAutoFit/>
          </a:bodyPr>
          <a:lstStyle/>
          <a:p>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u="sng" dirty="0">
              <a:solidFill>
                <a:srgbClr val="FF0000"/>
              </a:solidFill>
              <a:effectLst>
                <a:outerShdw blurRad="38100" dist="38100" dir="2700000" algn="tl">
                  <a:srgbClr val="000000">
                    <a:alpha val="43137"/>
                  </a:srgbClr>
                </a:outerShdw>
              </a:effectLst>
            </a:endParaRPr>
          </a:p>
        </p:txBody>
      </p:sp>
      <p:sp>
        <p:nvSpPr>
          <p:cNvPr id="2" name="Rectangle 1"/>
          <p:cNvSpPr/>
          <p:nvPr/>
        </p:nvSpPr>
        <p:spPr>
          <a:xfrm>
            <a:off x="888273" y="1380660"/>
            <a:ext cx="7471954" cy="1200329"/>
          </a:xfrm>
          <a:prstGeom prst="rect">
            <a:avLst/>
          </a:prstGeom>
        </p:spPr>
        <p:txBody>
          <a:bodyPr wrap="square">
            <a:spAutoFit/>
          </a:bodyPr>
          <a:lstStyle/>
          <a:p>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Thanh</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Hải</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thật</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nhiều</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điều</a:t>
            </a:r>
            <a:r>
              <a:rPr lang="en-US"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a:t>
            </a:r>
            <a:r>
              <a:rPr lang="en-US"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nhỉ</a:t>
            </a:r>
            <a:r>
              <a:rPr lang="en-US" sz="2400" b="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còn</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trong</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cuộc</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mình</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điều</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gì</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không</a:t>
            </a: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dirty="0">
              <a:solidFill>
                <a:srgbClr val="002060"/>
              </a:solidFill>
              <a:effectLst>
                <a:outerShdw blurRad="38100" dist="38100" dir="2700000" algn="tl">
                  <a:srgbClr val="000000">
                    <a:alpha val="43137"/>
                  </a:srgbClr>
                </a:outerShdw>
              </a:effectLst>
            </a:endParaRPr>
          </a:p>
        </p:txBody>
      </p:sp>
      <p:sp>
        <p:nvSpPr>
          <p:cNvPr id="3" name="Cloud Callout 2"/>
          <p:cNvSpPr/>
          <p:nvPr/>
        </p:nvSpPr>
        <p:spPr>
          <a:xfrm>
            <a:off x="1600200" y="2490651"/>
            <a:ext cx="6518366" cy="2211978"/>
          </a:xfrm>
          <a:prstGeom prst="cloudCallout">
            <a:avLst>
              <a:gd name="adj1" fmla="val -44362"/>
              <a:gd name="adj2" fmla="val -5843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416629" y="3044948"/>
            <a:ext cx="5329646" cy="1569660"/>
          </a:xfrm>
          <a:prstGeom prst="rect">
            <a:avLst/>
          </a:prstGeom>
        </p:spPr>
        <p:txBody>
          <a:bodyPr wrap="square">
            <a:spAutoFit/>
          </a:bodyPr>
          <a:lstStyle/>
          <a:p>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mong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sau</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này</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bác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sĩ</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giỏi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đẩy</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lùi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căn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bệnh</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ung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thư</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trả</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lại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tiếng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cười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hạnh</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phúc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cho</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bệnh</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nhân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sẽ</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kĩ</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sư</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giỏi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endParaRPr lang="en-US" sz="2400" b="1" dirty="0">
              <a:solidFill>
                <a:srgbClr val="FFFF00"/>
              </a:solidFill>
              <a:effectLst>
                <a:outerShdw blurRad="38100" dist="38100" dir="2700000" algn="tl">
                  <a:srgbClr val="000000">
                    <a:alpha val="43137"/>
                  </a:srgbClr>
                </a:outerShdw>
              </a:effectLst>
            </a:endParaRPr>
          </a:p>
        </p:txBody>
      </p:sp>
      <p:sp>
        <p:nvSpPr>
          <p:cNvPr id="12" name="Rectangle 11"/>
          <p:cNvSpPr/>
          <p:nvPr/>
        </p:nvSpPr>
        <p:spPr>
          <a:xfrm>
            <a:off x="770708" y="4870685"/>
            <a:ext cx="8001000" cy="2000548"/>
          </a:xfrm>
          <a:prstGeom prst="rect">
            <a:avLst/>
          </a:prstGeom>
        </p:spPr>
        <p:txBody>
          <a:bodyPr wrap="square">
            <a:spAutoFit/>
          </a:bodyPr>
          <a:lstStyle/>
          <a:p>
            <a:pPr algn="just"/>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Bình</a:t>
            </a: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Ừ</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rất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tốt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mơ</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rất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thiết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thực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Cuộc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đời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không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ríu</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rít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những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mơ</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cuộc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đời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không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trọn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vẹn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Vì</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vậy</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cần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đẹp</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chân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chính</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đừng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quá</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rời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thực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tế</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Ứơc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mơ</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đẹp</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không</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phải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gì</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quá</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xa</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vời</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quá</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cao</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siêu</a:t>
            </a:r>
            <a:r>
              <a:rPr lang="en-US" sz="24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542304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8" name="Rectangle 7"/>
          <p:cNvSpPr/>
          <p:nvPr/>
        </p:nvSpPr>
        <p:spPr>
          <a:xfrm>
            <a:off x="309427" y="692797"/>
            <a:ext cx="3726995" cy="830997"/>
          </a:xfrm>
          <a:prstGeom prst="rect">
            <a:avLst/>
          </a:prstGeom>
        </p:spPr>
        <p:txBody>
          <a:bodyPr wrap="square">
            <a:spAutoFit/>
          </a:bodyPr>
          <a:lstStyle/>
          <a:p>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u="sng" dirty="0">
              <a:solidFill>
                <a:srgbClr val="FF0000"/>
              </a:solidFill>
              <a:effectLst>
                <a:outerShdw blurRad="38100" dist="38100" dir="2700000" algn="tl">
                  <a:srgbClr val="000000">
                    <a:alpha val="43137"/>
                  </a:srgbClr>
                </a:outerShdw>
              </a:effectLst>
            </a:endParaRPr>
          </a:p>
        </p:txBody>
      </p:sp>
      <p:sp>
        <p:nvSpPr>
          <p:cNvPr id="4" name="Hexagon 3"/>
          <p:cNvSpPr/>
          <p:nvPr/>
        </p:nvSpPr>
        <p:spPr>
          <a:xfrm>
            <a:off x="3579223" y="583475"/>
            <a:ext cx="4376057" cy="1010195"/>
          </a:xfrm>
          <a:prstGeom prst="hexag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 LUẬN NHÓM</a:t>
            </a:r>
            <a:endPar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Oval Callout 8"/>
          <p:cNvSpPr/>
          <p:nvPr/>
        </p:nvSpPr>
        <p:spPr>
          <a:xfrm>
            <a:off x="862149" y="2145246"/>
            <a:ext cx="8216537" cy="3255372"/>
          </a:xfrm>
          <a:prstGeom prst="wedgeEllipseCallout">
            <a:avLst>
              <a:gd name="adj1" fmla="val -58772"/>
              <a:gd name="adj2" fmla="val 53442"/>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08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p:cNvSpPr/>
          <p:nvPr/>
        </p:nvSpPr>
        <p:spPr>
          <a:xfrm>
            <a:off x="1018902" y="2518081"/>
            <a:ext cx="7778933" cy="4764381"/>
          </a:xfrm>
          <a:prstGeom prst="rect">
            <a:avLst/>
          </a:prstGeom>
        </p:spPr>
        <p:txBody>
          <a:bodyPr wrap="square">
            <a:spAutoFit/>
          </a:bodyPr>
          <a:lstStyle/>
          <a:p>
            <a:pPr>
              <a:lnSpc>
                <a:spcPct val="115000"/>
              </a:lnSpc>
            </a:pPr>
            <a:r>
              <a:rPr lang="en-US" sz="22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nói</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về</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nhà</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Thanh</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Hải</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thơ</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này</a:t>
            </a:r>
            <a:r>
              <a:rPr lang="en-US" sz="22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pPr>
            <a:r>
              <a:rPr lang="en-US" sz="22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ý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cho</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rằng</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làm</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con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chim</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cành</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hoa</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nốt</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nhạc</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trầm</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quá</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pP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bình</a:t>
            </a:r>
            <a:r>
              <a:rPr lang="en-US" sz="22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đáng</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để</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cái</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gì</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lớn</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lao</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kia</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pP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2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cũng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ý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cho</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rằng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đó</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Thanh</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Hải</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hợp</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lí</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pP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khát</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hòa</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dâng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hiến</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mãnh</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liệt</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cũng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15000"/>
              </a:lnSpc>
            </a:pP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ý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thái</a:t>
            </a:r>
            <a:r>
              <a:rPr lang="en-US" sz="22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độ</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đáng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trân</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2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pPr>
            <a:r>
              <a:rPr lang="en-US" sz="22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Ý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thế</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nào</a:t>
            </a:r>
            <a:r>
              <a:rPr lang="en-US" sz="22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4406086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8" name="Rectangle 7"/>
          <p:cNvSpPr/>
          <p:nvPr/>
        </p:nvSpPr>
        <p:spPr>
          <a:xfrm>
            <a:off x="309427" y="692797"/>
            <a:ext cx="3726995" cy="830997"/>
          </a:xfrm>
          <a:prstGeom prst="rect">
            <a:avLst/>
          </a:prstGeom>
        </p:spPr>
        <p:txBody>
          <a:bodyPr wrap="square">
            <a:spAutoFit/>
          </a:bodyPr>
          <a:lstStyle/>
          <a:p>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u="sng" dirty="0">
              <a:solidFill>
                <a:srgbClr val="FF0000"/>
              </a:solidFill>
              <a:effectLst>
                <a:outerShdw blurRad="38100" dist="38100" dir="2700000" algn="tl">
                  <a:srgbClr val="000000">
                    <a:alpha val="43137"/>
                  </a:srgbClr>
                </a:outerShdw>
              </a:effectLst>
            </a:endParaRPr>
          </a:p>
        </p:txBody>
      </p:sp>
      <p:sp>
        <p:nvSpPr>
          <p:cNvPr id="4" name="Hexagon 3"/>
          <p:cNvSpPr/>
          <p:nvPr/>
        </p:nvSpPr>
        <p:spPr>
          <a:xfrm>
            <a:off x="3579223" y="583475"/>
            <a:ext cx="4376057" cy="1010195"/>
          </a:xfrm>
          <a:prstGeom prst="hexag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 LUẬN NHÓM</a:t>
            </a:r>
            <a:endPar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91440" y="1706496"/>
            <a:ext cx="8980715" cy="6534096"/>
          </a:xfrm>
          <a:prstGeom prst="rect">
            <a:avLst/>
          </a:prstGeom>
        </p:spPr>
        <p:txBody>
          <a:bodyPr wrap="square">
            <a:spAutoFit/>
          </a:bodyPr>
          <a:lstStyle/>
          <a:p>
            <a:pPr algn="just">
              <a:lnSpc>
                <a:spcPct val="115000"/>
              </a:lnSpc>
            </a:pPr>
            <a:r>
              <a:rPr lang="en-US" sz="28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1:</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thứ</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thứ</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bởi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rằng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cành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hoa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nốt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nhạc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trầm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nhỏ</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đang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Mặt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Hải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hòa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Vậy</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Hải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nhỏ</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nhoi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tầm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khát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hòa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nhỏ</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chung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Hải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khát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điệp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“ta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điệp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dù</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khát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hiến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dâng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mãnh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liệt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chấp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gian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dù</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20” hay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tóc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bạc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Hoán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20”,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tóc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bạc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bật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khát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vọng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hiến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mãnh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liệt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hiến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dâng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trọn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ràng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thái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đáng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01451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8" name="Rectangle 7"/>
          <p:cNvSpPr/>
          <p:nvPr/>
        </p:nvSpPr>
        <p:spPr>
          <a:xfrm>
            <a:off x="309427" y="692797"/>
            <a:ext cx="3726995" cy="830997"/>
          </a:xfrm>
          <a:prstGeom prst="rect">
            <a:avLst/>
          </a:prstGeom>
        </p:spPr>
        <p:txBody>
          <a:bodyPr wrap="square">
            <a:spAutoFit/>
          </a:bodyPr>
          <a:lstStyle/>
          <a:p>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u="sng" dirty="0">
              <a:solidFill>
                <a:srgbClr val="FF0000"/>
              </a:solidFill>
              <a:effectLst>
                <a:outerShdw blurRad="38100" dist="38100" dir="2700000" algn="tl">
                  <a:srgbClr val="000000">
                    <a:alpha val="43137"/>
                  </a:srgbClr>
                </a:outerShdw>
              </a:effectLst>
            </a:endParaRPr>
          </a:p>
        </p:txBody>
      </p:sp>
      <p:sp>
        <p:nvSpPr>
          <p:cNvPr id="4" name="Hexagon 3"/>
          <p:cNvSpPr/>
          <p:nvPr/>
        </p:nvSpPr>
        <p:spPr>
          <a:xfrm>
            <a:off x="3579223" y="583475"/>
            <a:ext cx="4376057" cy="1010195"/>
          </a:xfrm>
          <a:prstGeom prst="hexag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 LUẬN NHÓM</a:t>
            </a:r>
            <a:endPar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117566" y="1953125"/>
            <a:ext cx="8908868" cy="4955203"/>
          </a:xfrm>
          <a:prstGeom prst="rect">
            <a:avLst/>
          </a:prstGeom>
        </p:spPr>
        <p:txBody>
          <a:bodyPr wrap="square">
            <a:spAutoFit/>
          </a:bodyPr>
          <a:lstStyle/>
          <a:p>
            <a:pPr algn="just"/>
            <a:r>
              <a:rPr lang="en-US" sz="2800" b="1"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Nhóm</a:t>
            </a:r>
            <a:r>
              <a:rPr lang="en-US" sz="2800" b="1" u="sng"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2:</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Nhóm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1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trả</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hay</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nhận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sâu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sắc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theo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ở ý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kiến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thứ</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vẫn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ý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đúng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phải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thật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lớn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lao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kia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Đôi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mình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phải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vậy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để</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mình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mục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đích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phấn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đấu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để</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rồi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mình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thể</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vượt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qua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được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giới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hạn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bản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thái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độ</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tích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cực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cần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bổ</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sung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thêm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ý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trong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trả</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nhóm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bạn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nữa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thái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độ</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đáng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trọng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ở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đây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còn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thái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độ</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khiêm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nhường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lặng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lẽ</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dâng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hay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cũng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chỉ</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nhỏ</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thôi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hoặc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chỉ</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nốt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trầm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trong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bản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nhạc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muôn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ngàn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nốt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vút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cao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bay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bổng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hay ở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chỗ</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khiêm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nhường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không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nhỏ</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bé</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lãng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quên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phải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sức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xao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xuyến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mới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được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nghĩa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phải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ý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nghĩa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mới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chịu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Theo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cũng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khát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vọng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mãnh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liệt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rồi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dirty="0">
              <a:effectLst>
                <a:outerShdw blurRad="38100" dist="38100" dir="2700000" algn="tl">
                  <a:srgbClr val="000000">
                    <a:alpha val="43137"/>
                  </a:srgbClr>
                </a:outerShdw>
              </a:effectLst>
            </a:endParaRPr>
          </a:p>
        </p:txBody>
      </p:sp>
      <p:sp>
        <p:nvSpPr>
          <p:cNvPr id="6" name="Rectangle 5"/>
          <p:cNvSpPr/>
          <p:nvPr/>
        </p:nvSpPr>
        <p:spPr>
          <a:xfrm>
            <a:off x="182881" y="5500233"/>
            <a:ext cx="8843553" cy="1012585"/>
          </a:xfrm>
          <a:prstGeom prst="rect">
            <a:avLst/>
          </a:prstGeom>
        </p:spPr>
        <p:txBody>
          <a:bodyPr wrap="square">
            <a:spAutoFit/>
          </a:bodyPr>
          <a:lstStyle/>
          <a:p>
            <a:pPr algn="just">
              <a:lnSpc>
                <a:spcPct val="115000"/>
              </a:lnSpc>
            </a:pPr>
            <a:r>
              <a:rPr lang="en-US" sz="28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3:</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đủ</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tốt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toàn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93957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8" name="Rectangle 7"/>
          <p:cNvSpPr/>
          <p:nvPr/>
        </p:nvSpPr>
        <p:spPr>
          <a:xfrm>
            <a:off x="309427" y="692797"/>
            <a:ext cx="3726995" cy="830997"/>
          </a:xfrm>
          <a:prstGeom prst="rect">
            <a:avLst/>
          </a:prstGeom>
        </p:spPr>
        <p:txBody>
          <a:bodyPr wrap="square">
            <a:spAutoFit/>
          </a:bodyPr>
          <a:lstStyle/>
          <a:p>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u="sng" dirty="0">
              <a:solidFill>
                <a:srgbClr val="FF0000"/>
              </a:solidFill>
              <a:effectLst>
                <a:outerShdw blurRad="38100" dist="38100" dir="2700000" algn="tl">
                  <a:srgbClr val="000000">
                    <a:alpha val="43137"/>
                  </a:srgbClr>
                </a:outerShdw>
              </a:effectLst>
            </a:endParaRPr>
          </a:p>
        </p:txBody>
      </p:sp>
      <p:sp>
        <p:nvSpPr>
          <p:cNvPr id="4" name="Hexagon 3"/>
          <p:cNvSpPr/>
          <p:nvPr/>
        </p:nvSpPr>
        <p:spPr>
          <a:xfrm>
            <a:off x="3579223" y="583475"/>
            <a:ext cx="4376057" cy="1010195"/>
          </a:xfrm>
          <a:prstGeom prst="hexag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THẢO LUẬN NHÓM</a:t>
            </a:r>
            <a:endParaRPr lang="en-US" sz="3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197168" y="1847257"/>
            <a:ext cx="8749664" cy="2000548"/>
          </a:xfrm>
          <a:prstGeom prst="rect">
            <a:avLst/>
          </a:prstGeom>
        </p:spPr>
        <p:txBody>
          <a:bodyPr wrap="square">
            <a:spAutoFit/>
          </a:bodyPr>
          <a:lstStyle/>
          <a:p>
            <a:r>
              <a:rPr lang="en-US" sz="28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Nhóm</a:t>
            </a:r>
            <a:r>
              <a:rPr lang="en-US" sz="28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4:</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Theo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nhóm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con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chim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hót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hoa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không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chỉ</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thể</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hiện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khát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vọng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hòa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nhập</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còn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ý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thức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hiến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tác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giả.Ta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hiến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cuộc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lẽ</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nhiên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quy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luật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tất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yếu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con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chim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hót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vui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đóa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hoa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tỏa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hương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sắc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đời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dirty="0">
              <a:effectLst>
                <a:outerShdw blurRad="38100" dist="38100" dir="2700000" algn="tl">
                  <a:srgbClr val="000000">
                    <a:alpha val="43137"/>
                  </a:srgbClr>
                </a:outerShdw>
              </a:effectLst>
            </a:endParaRPr>
          </a:p>
        </p:txBody>
      </p:sp>
      <p:sp>
        <p:nvSpPr>
          <p:cNvPr id="7" name="Rectangle 6"/>
          <p:cNvSpPr/>
          <p:nvPr/>
        </p:nvSpPr>
        <p:spPr>
          <a:xfrm>
            <a:off x="231052" y="3732061"/>
            <a:ext cx="8645160" cy="1631216"/>
          </a:xfrm>
          <a:prstGeom prst="rect">
            <a:avLst/>
          </a:prstGeom>
        </p:spPr>
        <p:txBody>
          <a:bodyPr wrap="square">
            <a:spAutoFit/>
          </a:bodyPr>
          <a:lstStyle/>
          <a:p>
            <a:r>
              <a:rPr lang="en-US" sz="2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Bình</a:t>
            </a: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Đúng</a:t>
            </a:r>
            <a:r>
              <a:rPr lang="en-US" sz="2400" b="1" i="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vậy</a:t>
            </a:r>
            <a:r>
              <a:rPr lang="en-US" sz="2400" b="1" i="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a:t>
            </a:r>
            <a:r>
              <a:rPr lang="en-US" sz="2400" b="1" i="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ạ</a:t>
            </a:r>
            <a:r>
              <a:rPr lang="en-US" sz="2400" b="1" i="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trong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cuộc</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đời</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này</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hãy</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cống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hiến</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hết</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mình</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xem</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đó</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lẽ</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tự</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nhiên</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con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chim</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phải</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hót</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chiếc</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lá</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phải</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xanh</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Lẽ</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nào</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vay</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mà</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không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trả</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cho</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đâu</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chỉ</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nhận</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riêng</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i="1" dirty="0" err="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mình</a:t>
            </a:r>
            <a:r>
              <a:rPr lang="en-US" sz="2400" b="1" i="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i="1" dirty="0">
              <a:solidFill>
                <a:srgbClr val="002060"/>
              </a:solidFill>
              <a:effectLst>
                <a:outerShdw blurRad="38100" dist="38100" dir="2700000" algn="tl">
                  <a:srgbClr val="000000">
                    <a:alpha val="43137"/>
                  </a:srgbClr>
                </a:outerShdw>
              </a:effectLst>
            </a:endParaRPr>
          </a:p>
        </p:txBody>
      </p:sp>
      <p:sp>
        <p:nvSpPr>
          <p:cNvPr id="9" name="Rectangle 8"/>
          <p:cNvSpPr/>
          <p:nvPr/>
        </p:nvSpPr>
        <p:spPr>
          <a:xfrm>
            <a:off x="309428" y="5158671"/>
            <a:ext cx="4105818" cy="1938992"/>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Qua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phần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phân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tích</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bạn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hãy</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nêu</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nhận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chung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nhất</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về</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Thanh</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Hải</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nào</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dirty="0">
              <a:effectLst>
                <a:outerShdw blurRad="38100" dist="38100" dir="2700000" algn="tl">
                  <a:srgbClr val="000000">
                    <a:alpha val="43137"/>
                  </a:srgbClr>
                </a:outerShdw>
              </a:effectLst>
            </a:endParaRPr>
          </a:p>
        </p:txBody>
      </p:sp>
      <p:sp>
        <p:nvSpPr>
          <p:cNvPr id="12" name="Flowchart: Punched Tape 11"/>
          <p:cNvSpPr/>
          <p:nvPr/>
        </p:nvSpPr>
        <p:spPr>
          <a:xfrm>
            <a:off x="5135540" y="5059350"/>
            <a:ext cx="3379605" cy="1365054"/>
          </a:xfrm>
          <a:prstGeom prst="flowChartPunchedTape">
            <a:avLst/>
          </a:prstGeom>
          <a:solidFill>
            <a:schemeClr val="accent1">
              <a:lumMod val="60000"/>
              <a:lumOff val="40000"/>
            </a:schemeClr>
          </a:solidFill>
          <a:ln w="28575">
            <a:solidFill>
              <a:schemeClr val="accent4"/>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p:cNvSpPr/>
          <p:nvPr/>
        </p:nvSpPr>
        <p:spPr>
          <a:xfrm>
            <a:off x="5135541" y="5343336"/>
            <a:ext cx="3572690" cy="1200329"/>
          </a:xfrm>
          <a:prstGeom prst="rect">
            <a:avLst/>
          </a:prstGeom>
        </p:spPr>
        <p:txBody>
          <a:bodyPr wrap="square">
            <a:spAutoFit/>
          </a:bodyPr>
          <a:lstStyle/>
          <a:p>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hòa</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nhập</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ý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nghĩa</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cống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hiến</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p:txBody>
      </p:sp>
      <p:sp>
        <p:nvSpPr>
          <p:cNvPr id="13" name="Right Arrow 12"/>
          <p:cNvSpPr/>
          <p:nvPr/>
        </p:nvSpPr>
        <p:spPr>
          <a:xfrm>
            <a:off x="4484438" y="5493222"/>
            <a:ext cx="581909" cy="531223"/>
          </a:xfrm>
          <a:prstGeom prst="rightArrow">
            <a:avLst/>
          </a:prstGeom>
          <a:solidFill>
            <a:schemeClr val="accent2">
              <a:lumMod val="50000"/>
            </a:schemeClr>
          </a:solidFill>
          <a:ln w="3810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398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6" name="Rectangle 5"/>
          <p:cNvSpPr/>
          <p:nvPr/>
        </p:nvSpPr>
        <p:spPr>
          <a:xfrm>
            <a:off x="309427" y="692797"/>
            <a:ext cx="3726995" cy="830997"/>
          </a:xfrm>
          <a:prstGeom prst="rect">
            <a:avLst/>
          </a:prstGeom>
        </p:spPr>
        <p:txBody>
          <a:bodyPr wrap="square">
            <a:spAutoFit/>
          </a:bodyPr>
          <a:lstStyle/>
          <a:p>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3.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Ước</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nguyện</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u="sng" dirty="0">
              <a:solidFill>
                <a:srgbClr val="FF0000"/>
              </a:solidFill>
              <a:effectLst>
                <a:outerShdw blurRad="38100" dist="38100" dir="2700000" algn="tl">
                  <a:srgbClr val="000000">
                    <a:alpha val="43137"/>
                  </a:srgbClr>
                </a:outerShdw>
              </a:effectLst>
            </a:endParaRPr>
          </a:p>
        </p:txBody>
      </p:sp>
      <p:sp>
        <p:nvSpPr>
          <p:cNvPr id="13" name="Rectangle 12"/>
          <p:cNvSpPr/>
          <p:nvPr/>
        </p:nvSpPr>
        <p:spPr>
          <a:xfrm>
            <a:off x="424542" y="1159394"/>
            <a:ext cx="8445136" cy="1938992"/>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điều</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đáng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chú</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ý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nữa</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viết</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về</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xúc</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thiên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nhiên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tác</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giả</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xưng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tôi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Tôi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đưa</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tay</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tôi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hứng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nói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đến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khát</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vọng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thì</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nhà</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lại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xưng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“ta” (Ta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làm</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con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chim</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hót</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Tại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sao</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tác</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giả</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lại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thay</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đổi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ngôi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xưng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hô</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vậy</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dirty="0">
              <a:solidFill>
                <a:schemeClr val="bg1"/>
              </a:solidFill>
            </a:endParaRPr>
          </a:p>
        </p:txBody>
      </p:sp>
      <p:sp>
        <p:nvSpPr>
          <p:cNvPr id="17" name="Rectangle 16"/>
          <p:cNvSpPr/>
          <p:nvPr/>
        </p:nvSpPr>
        <p:spPr>
          <a:xfrm>
            <a:off x="649877" y="2360238"/>
            <a:ext cx="8219801" cy="1366528"/>
          </a:xfrm>
          <a:prstGeom prst="rect">
            <a:avLst/>
          </a:prstGeom>
        </p:spPr>
        <p:txBody>
          <a:bodyPr wrap="square">
            <a:spAutoFit/>
          </a:bodyPr>
          <a:lstStyle/>
          <a:p>
            <a:pPr algn="just">
              <a:lnSpc>
                <a:spcPct val="115000"/>
              </a:lnSpc>
            </a:pP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=&gt; </a:t>
            </a:r>
            <a:r>
              <a:rPr lang="en-US" sz="2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Tôi</a:t>
            </a: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xúc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nhân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Trước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tươi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đẹp</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mỗi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người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cảm</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xúc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riêng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khát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vọng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hiến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dâng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lẽ</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đẹp</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tất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mọi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người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p>
        </p:txBody>
      </p:sp>
      <p:sp>
        <p:nvSpPr>
          <p:cNvPr id="18" name="Rectangle 17"/>
          <p:cNvSpPr/>
          <p:nvPr/>
        </p:nvSpPr>
        <p:spPr>
          <a:xfrm>
            <a:off x="375555" y="3349173"/>
            <a:ext cx="8494123" cy="83099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Vậy</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qua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những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điều</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phân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tích</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ở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trên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hãy</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nêu</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ý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nghĩa</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nhan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đề</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bài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p>
        </p:txBody>
      </p:sp>
      <p:sp>
        <p:nvSpPr>
          <p:cNvPr id="19" name="Rectangle 18"/>
          <p:cNvSpPr/>
          <p:nvPr/>
        </p:nvSpPr>
        <p:spPr>
          <a:xfrm>
            <a:off x="649877" y="3807320"/>
            <a:ext cx="8219800" cy="941796"/>
          </a:xfrm>
          <a:prstGeom prst="rect">
            <a:avLst/>
          </a:prstGeom>
        </p:spPr>
        <p:txBody>
          <a:bodyPr wrap="square">
            <a:spAutoFit/>
          </a:bodyPr>
          <a:lstStyle/>
          <a:p>
            <a:pPr algn="just">
              <a:lnSpc>
                <a:spcPct val="115000"/>
              </a:lnSpc>
            </a:pP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=&gt; </a:t>
            </a:r>
            <a:r>
              <a:rPr lang="en-US" sz="2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Cuộc</a:t>
            </a: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đời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mỗi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người</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một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nhỏ</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góp</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phần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làm</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nên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chung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đất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nước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mùa</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lớn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p>
        </p:txBody>
      </p:sp>
      <p:sp>
        <p:nvSpPr>
          <p:cNvPr id="21" name="Rectangle 20"/>
          <p:cNvSpPr/>
          <p:nvPr/>
        </p:nvSpPr>
        <p:spPr>
          <a:xfrm>
            <a:off x="424543" y="4800287"/>
            <a:ext cx="8445134" cy="2286780"/>
          </a:xfrm>
          <a:prstGeom prst="rect">
            <a:avLst/>
          </a:prstGeom>
          <a:gradFill flip="none" rotWithShape="1">
            <a:gsLst>
              <a:gs pos="0">
                <a:schemeClr val="dk1">
                  <a:tint val="95000"/>
                  <a:satMod val="170000"/>
                  <a:shade val="30000"/>
                  <a:satMod val="115000"/>
                </a:schemeClr>
              </a:gs>
              <a:gs pos="50000">
                <a:schemeClr val="dk1">
                  <a:tint val="95000"/>
                  <a:satMod val="170000"/>
                  <a:shade val="67500"/>
                  <a:satMod val="115000"/>
                </a:schemeClr>
              </a:gs>
              <a:gs pos="100000">
                <a:schemeClr val="dk1">
                  <a:tint val="95000"/>
                  <a:satMod val="170000"/>
                  <a:shade val="100000"/>
                  <a:satMod val="115000"/>
                </a:schemeClr>
              </a:gs>
            </a:gsLst>
            <a:lin ang="10800000" scaled="1"/>
            <a:tileRect/>
          </a:gradFill>
        </p:spPr>
        <p:style>
          <a:lnRef idx="0">
            <a:scrgbClr r="0" g="0" b="0"/>
          </a:lnRef>
          <a:fillRef idx="1002">
            <a:schemeClr val="dk1"/>
          </a:fillRef>
          <a:effectRef idx="0">
            <a:scrgbClr r="0" g="0" b="0"/>
          </a:effectRef>
          <a:fontRef idx="major"/>
        </p:style>
        <p:txBody>
          <a:bodyPr wrap="square">
            <a:spAutoFit/>
          </a:bodyPr>
          <a:lstStyle/>
          <a:p>
            <a:pPr algn="just">
              <a:lnSpc>
                <a:spcPct val="115000"/>
              </a:lnSpc>
            </a:pPr>
            <a:r>
              <a:rPr lang="en-US" sz="28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Bình</a:t>
            </a:r>
            <a:r>
              <a:rPr lang="en-US" sz="28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smtClean="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thúc</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làn</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ca Nam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ai</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Nam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bình</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quê</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b="1" i="1" dirty="0" smtClean="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Hải</a:t>
            </a:r>
            <a:r>
              <a:rPr lang="en-US" sz="2400" b="1" i="1" dirty="0" smtClean="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bên</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kia</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bầu</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Thanh</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Hải</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xếp</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túi</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hành</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trang</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làn</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ca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mượt</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sâu</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lắng</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quê</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hương</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tựa</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tấm</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choàng</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ấm</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áp</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đưa</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chốn</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b="1" i="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an. </a:t>
            </a:r>
            <a:endParaRPr lang="en-US" b="1" i="1" dirty="0">
              <a:solidFill>
                <a:srgbClr val="FFC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3895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Káº¿t quáº£ hÃ¬nh áº£nh cho background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44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1051" y="226199"/>
            <a:ext cx="3243669" cy="461665"/>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III. TỔNG KẾT</a:t>
            </a:r>
            <a:endParaRPr lang="en-US" sz="2400" b="1" u="sng" dirty="0">
              <a:latin typeface="Times New Roman" panose="02020603050405020304" pitchFamily="18" charset="0"/>
              <a:cs typeface="Times New Roman" panose="02020603050405020304" pitchFamily="18" charset="0"/>
            </a:endParaRPr>
          </a:p>
        </p:txBody>
      </p:sp>
      <p:grpSp>
        <p:nvGrpSpPr>
          <p:cNvPr id="7" name="Group 46"/>
          <p:cNvGrpSpPr>
            <a:grpSpLocks/>
          </p:cNvGrpSpPr>
          <p:nvPr/>
        </p:nvGrpSpPr>
        <p:grpSpPr bwMode="auto">
          <a:xfrm>
            <a:off x="539387" y="2557361"/>
            <a:ext cx="5116830" cy="1040594"/>
            <a:chOff x="1296" y="1824"/>
            <a:chExt cx="2976" cy="548"/>
          </a:xfrm>
        </p:grpSpPr>
        <p:sp>
          <p:nvSpPr>
            <p:cNvPr id="8" name="AutoShape 47"/>
            <p:cNvSpPr>
              <a:spLocks noChangeArrowheads="1"/>
            </p:cNvSpPr>
            <p:nvPr/>
          </p:nvSpPr>
          <p:spPr bwMode="gray">
            <a:xfrm>
              <a:off x="1536" y="189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a:p>
          </p:txBody>
        </p:sp>
        <p:sp>
          <p:nvSpPr>
            <p:cNvPr id="9" name="AutoShape 48"/>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a:p>
          </p:txBody>
        </p:sp>
        <p:sp>
          <p:nvSpPr>
            <p:cNvPr id="10" name="Text Box 49"/>
            <p:cNvSpPr txBox="1">
              <a:spLocks noChangeArrowheads="1"/>
            </p:cNvSpPr>
            <p:nvPr/>
          </p:nvSpPr>
          <p:spPr bwMode="gray">
            <a:xfrm>
              <a:off x="1935" y="1934"/>
              <a:ext cx="2160" cy="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Gần</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gũi</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làn</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điệu</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dân</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ca</a:t>
              </a:r>
            </a:p>
          </p:txBody>
        </p:sp>
        <p:sp>
          <p:nvSpPr>
            <p:cNvPr id="11" name="Text Box 50"/>
            <p:cNvSpPr txBox="1">
              <a:spLocks noChangeArrowheads="1"/>
            </p:cNvSpPr>
            <p:nvPr/>
          </p:nvSpPr>
          <p:spPr bwMode="gray">
            <a:xfrm>
              <a:off x="1399" y="1886"/>
              <a:ext cx="211"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400" dirty="0">
                  <a:solidFill>
                    <a:schemeClr val="bg1"/>
                  </a:solidFill>
                </a:rPr>
                <a:t>A</a:t>
              </a:r>
            </a:p>
          </p:txBody>
        </p:sp>
      </p:grpSp>
      <p:grpSp>
        <p:nvGrpSpPr>
          <p:cNvPr id="12" name="Group 66"/>
          <p:cNvGrpSpPr>
            <a:grpSpLocks/>
          </p:cNvGrpSpPr>
          <p:nvPr/>
        </p:nvGrpSpPr>
        <p:grpSpPr bwMode="auto">
          <a:xfrm>
            <a:off x="539387" y="3395561"/>
            <a:ext cx="5116830" cy="1038695"/>
            <a:chOff x="1296" y="1824"/>
            <a:chExt cx="2976" cy="547"/>
          </a:xfrm>
        </p:grpSpPr>
        <p:sp>
          <p:nvSpPr>
            <p:cNvPr id="13" name="AutoShape 67"/>
            <p:cNvSpPr>
              <a:spLocks noChangeArrowheads="1"/>
            </p:cNvSpPr>
            <p:nvPr/>
          </p:nvSpPr>
          <p:spPr bwMode="gray">
            <a:xfrm>
              <a:off x="1536" y="1899"/>
              <a:ext cx="2736" cy="288"/>
            </a:xfrm>
            <a:prstGeom prst="roundRect">
              <a:avLst>
                <a:gd name="adj" fmla="val 16667"/>
              </a:avLst>
            </a:prstGeom>
            <a:gradFill rotWithShape="1">
              <a:gsLst>
                <a:gs pos="0">
                  <a:schemeClr val="accent1">
                    <a:gamma/>
                    <a:tint val="21176"/>
                    <a:invGamma/>
                  </a:schemeClr>
                </a:gs>
                <a:gs pos="100000">
                  <a:schemeClr val="accent1"/>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a:p>
          </p:txBody>
        </p:sp>
        <p:sp>
          <p:nvSpPr>
            <p:cNvPr id="14" name="AutoShape 68"/>
            <p:cNvSpPr>
              <a:spLocks noChangeArrowheads="1"/>
            </p:cNvSpPr>
            <p:nvPr/>
          </p:nvSpPr>
          <p:spPr bwMode="gray">
            <a:xfrm>
              <a:off x="1296" y="1824"/>
              <a:ext cx="432"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a:p>
          </p:txBody>
        </p:sp>
        <p:sp>
          <p:nvSpPr>
            <p:cNvPr id="15" name="Text Box 69"/>
            <p:cNvSpPr txBox="1">
              <a:spLocks noChangeArrowheads="1"/>
            </p:cNvSpPr>
            <p:nvPr/>
          </p:nvSpPr>
          <p:spPr bwMode="gray">
            <a:xfrm>
              <a:off x="1920" y="1933"/>
              <a:ext cx="2160" cy="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ảnh</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đẹp</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giản</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dị</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gợi</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Text Box 70"/>
            <p:cNvSpPr txBox="1">
              <a:spLocks noChangeArrowheads="1"/>
            </p:cNvSpPr>
            <p:nvPr/>
          </p:nvSpPr>
          <p:spPr bwMode="gray">
            <a:xfrm>
              <a:off x="1401" y="1886"/>
              <a:ext cx="204"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400" dirty="0">
                  <a:solidFill>
                    <a:schemeClr val="bg1"/>
                  </a:solidFill>
                </a:rPr>
                <a:t>B</a:t>
              </a:r>
            </a:p>
          </p:txBody>
        </p:sp>
      </p:grpSp>
      <p:grpSp>
        <p:nvGrpSpPr>
          <p:cNvPr id="17" name="Group 71"/>
          <p:cNvGrpSpPr>
            <a:grpSpLocks/>
          </p:cNvGrpSpPr>
          <p:nvPr/>
        </p:nvGrpSpPr>
        <p:grpSpPr bwMode="auto">
          <a:xfrm>
            <a:off x="539388" y="4233761"/>
            <a:ext cx="5269852" cy="1040594"/>
            <a:chOff x="1296" y="1824"/>
            <a:chExt cx="3065" cy="548"/>
          </a:xfrm>
        </p:grpSpPr>
        <p:sp>
          <p:nvSpPr>
            <p:cNvPr id="18" name="AutoShape 72"/>
            <p:cNvSpPr>
              <a:spLocks noChangeArrowheads="1"/>
            </p:cNvSpPr>
            <p:nvPr/>
          </p:nvSpPr>
          <p:spPr bwMode="gray">
            <a:xfrm>
              <a:off x="1536" y="1899"/>
              <a:ext cx="2736" cy="288"/>
            </a:xfrm>
            <a:prstGeom prst="roundRect">
              <a:avLst>
                <a:gd name="adj" fmla="val 16667"/>
              </a:avLst>
            </a:prstGeom>
            <a:gradFill rotWithShape="1">
              <a:gsLst>
                <a:gs pos="0">
                  <a:schemeClr val="tx2">
                    <a:gamma/>
                    <a:tint val="21176"/>
                    <a:invGamma/>
                  </a:schemeClr>
                </a:gs>
                <a:gs pos="100000">
                  <a:schemeClr val="tx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a:p>
          </p:txBody>
        </p:sp>
        <p:sp>
          <p:nvSpPr>
            <p:cNvPr id="19" name="AutoShape 73"/>
            <p:cNvSpPr>
              <a:spLocks noChangeArrowheads="1"/>
            </p:cNvSpPr>
            <p:nvPr/>
          </p:nvSpPr>
          <p:spPr bwMode="gray">
            <a:xfrm>
              <a:off x="1296" y="1824"/>
              <a:ext cx="432" cy="432"/>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a:p>
          </p:txBody>
        </p:sp>
        <p:sp>
          <p:nvSpPr>
            <p:cNvPr id="20" name="Text Box 74"/>
            <p:cNvSpPr txBox="1">
              <a:spLocks noChangeArrowheads="1"/>
            </p:cNvSpPr>
            <p:nvPr/>
          </p:nvSpPr>
          <p:spPr bwMode="gray">
            <a:xfrm>
              <a:off x="1700" y="1934"/>
              <a:ext cx="2661" cy="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Biện</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pháp</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sánh</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điệp</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ẩn</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sáng</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tạo</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Text Box 75"/>
            <p:cNvSpPr txBox="1">
              <a:spLocks noChangeArrowheads="1"/>
            </p:cNvSpPr>
            <p:nvPr/>
          </p:nvSpPr>
          <p:spPr bwMode="gray">
            <a:xfrm>
              <a:off x="1403" y="1886"/>
              <a:ext cx="203"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400" dirty="0">
                  <a:solidFill>
                    <a:schemeClr val="bg1"/>
                  </a:solidFill>
                </a:rPr>
                <a:t>C</a:t>
              </a:r>
            </a:p>
          </p:txBody>
        </p:sp>
      </p:grpSp>
      <p:grpSp>
        <p:nvGrpSpPr>
          <p:cNvPr id="22" name="Group 76"/>
          <p:cNvGrpSpPr>
            <a:grpSpLocks/>
          </p:cNvGrpSpPr>
          <p:nvPr/>
        </p:nvGrpSpPr>
        <p:grpSpPr bwMode="auto">
          <a:xfrm>
            <a:off x="539387" y="5148160"/>
            <a:ext cx="5116830" cy="820322"/>
            <a:chOff x="1296" y="1824"/>
            <a:chExt cx="2976" cy="432"/>
          </a:xfrm>
        </p:grpSpPr>
        <p:sp>
          <p:nvSpPr>
            <p:cNvPr id="23" name="AutoShape 77"/>
            <p:cNvSpPr>
              <a:spLocks noChangeArrowheads="1"/>
            </p:cNvSpPr>
            <p:nvPr/>
          </p:nvSpPr>
          <p:spPr bwMode="gray">
            <a:xfrm>
              <a:off x="1536" y="1899"/>
              <a:ext cx="2736" cy="288"/>
            </a:xfrm>
            <a:prstGeom prst="roundRect">
              <a:avLst>
                <a:gd name="adj" fmla="val 16667"/>
              </a:avLst>
            </a:prstGeom>
            <a:gradFill rotWithShape="1">
              <a:gsLst>
                <a:gs pos="0">
                  <a:schemeClr val="folHlink">
                    <a:gamma/>
                    <a:tint val="21176"/>
                    <a:invGamma/>
                    <a:lumMod val="95000"/>
                  </a:schemeClr>
                </a:gs>
                <a:gs pos="100000">
                  <a:schemeClr val="folHlink"/>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endParaRPr lang="en-US"/>
            </a:p>
          </p:txBody>
        </p:sp>
        <p:sp>
          <p:nvSpPr>
            <p:cNvPr id="24" name="AutoShape 78"/>
            <p:cNvSpPr>
              <a:spLocks noChangeArrowheads="1"/>
            </p:cNvSpPr>
            <p:nvPr/>
          </p:nvSpPr>
          <p:spPr bwMode="gray">
            <a:xfrm>
              <a:off x="1296" y="1824"/>
              <a:ext cx="432" cy="432"/>
            </a:xfrm>
            <a:prstGeom prst="diamond">
              <a:avLst/>
            </a:prstGeom>
            <a:solidFill>
              <a:schemeClr val="tx1">
                <a:lumMod val="60000"/>
                <a:lumOff val="40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endParaRPr lang="en-US"/>
            </a:p>
          </p:txBody>
        </p:sp>
        <p:sp>
          <p:nvSpPr>
            <p:cNvPr id="25" name="Text Box 79"/>
            <p:cNvSpPr txBox="1">
              <a:spLocks noChangeArrowheads="1"/>
            </p:cNvSpPr>
            <p:nvPr/>
          </p:nvSpPr>
          <p:spPr bwMode="gray">
            <a:xfrm>
              <a:off x="1948" y="1930"/>
              <a:ext cx="2160"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A,B,C</a:t>
              </a:r>
            </a:p>
          </p:txBody>
        </p:sp>
        <p:sp>
          <p:nvSpPr>
            <p:cNvPr id="26" name="Text Box 80"/>
            <p:cNvSpPr txBox="1">
              <a:spLocks noChangeArrowheads="1"/>
            </p:cNvSpPr>
            <p:nvPr/>
          </p:nvSpPr>
          <p:spPr bwMode="gray">
            <a:xfrm>
              <a:off x="1395" y="1886"/>
              <a:ext cx="217" cy="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p>
              <a:pPr algn="ctr" eaLnBrk="0" hangingPunct="0"/>
              <a:r>
                <a:rPr lang="en-US" sz="2400" dirty="0">
                  <a:solidFill>
                    <a:schemeClr val="bg1"/>
                  </a:solidFill>
                </a:rPr>
                <a:t>D</a:t>
              </a:r>
            </a:p>
          </p:txBody>
        </p:sp>
      </p:grpSp>
      <p:sp>
        <p:nvSpPr>
          <p:cNvPr id="27" name="Chevron 26"/>
          <p:cNvSpPr/>
          <p:nvPr/>
        </p:nvSpPr>
        <p:spPr bwMode="auto">
          <a:xfrm>
            <a:off x="539388" y="1365642"/>
            <a:ext cx="5430338" cy="1046059"/>
          </a:xfrm>
          <a:prstGeom prst="chevron">
            <a:avLst>
              <a:gd name="adj" fmla="val 34040"/>
            </a:avLst>
          </a:prstGeom>
          <a:gradFill rotWithShape="1">
            <a:gsLst>
              <a:gs pos="0">
                <a:srgbClr val="00B0F0">
                  <a:lumMod val="71000"/>
                </a:srgbClr>
              </a:gs>
              <a:gs pos="80000">
                <a:srgbClr val="00B0F0">
                  <a:lumMod val="99000"/>
                  <a:lumOff val="1000"/>
                </a:srgbClr>
              </a:gs>
              <a:gs pos="100000">
                <a:srgbClr val="00B0F0">
                  <a:lumMod val="67000"/>
                  <a:lumOff val="33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lgn="ctr" fontAlgn="auto">
              <a:spcBef>
                <a:spcPts val="0"/>
              </a:spcBef>
              <a:spcAft>
                <a:spcPts val="0"/>
              </a:spcAft>
              <a:defRPr/>
            </a:pP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Nét</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sắc</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ngệ</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thuật</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thơ</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này</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gì</a:t>
            </a: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200" b="1" kern="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37989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8807693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Ã¬nh áº£nh cÃ³ liÃ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2" y="1"/>
            <a:ext cx="3459740" cy="685012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478695" y="-58575"/>
            <a:ext cx="5649130" cy="9399496"/>
          </a:xfrm>
          <a:prstGeom prst="rect">
            <a:avLst/>
          </a:prstGeom>
        </p:spPr>
        <p:txBody>
          <a:bodyPr wrap="square">
            <a:spAutoFit/>
          </a:bodyPr>
          <a:lstStyle/>
          <a:p>
            <a:pPr algn="just">
              <a:lnSpc>
                <a:spcPct val="115000"/>
              </a:lnSpc>
            </a:pPr>
            <a:endParaRPr lang="en-US" sz="2800" b="1" dirty="0" smtClean="0">
              <a:latin typeface="Times New Roman" pitchFamily="18" charset="0"/>
              <a:ea typeface="Calibri" panose="020F0502020204030204" pitchFamily="34" charset="0"/>
              <a:cs typeface="Times New Roman" pitchFamily="18" charset="0"/>
            </a:endParaRPr>
          </a:p>
          <a:p>
            <a:pPr algn="just">
              <a:lnSpc>
                <a:spcPct val="115000"/>
              </a:lnSpc>
            </a:pPr>
            <a:r>
              <a:rPr lang="en-US" sz="2800" b="1" dirty="0" smtClean="0">
                <a:latin typeface="Times New Roman" pitchFamily="18" charset="0"/>
                <a:ea typeface="Calibri" panose="020F0502020204030204" pitchFamily="34" charset="0"/>
                <a:cs typeface="Times New Roman" pitchFamily="18" charset="0"/>
              </a:rPr>
              <a:t>-</a:t>
            </a:r>
            <a:r>
              <a:rPr lang="vi-VN" sz="2800" b="1" dirty="0" smtClean="0">
                <a:latin typeface="Times New Roman" panose="02020603050405020304" pitchFamily="18" charset="0"/>
                <a:ea typeface="Calibri" panose="020F0502020204030204" pitchFamily="34" charset="0"/>
                <a:cs typeface="Times New Roman" panose="02020603050405020304" pitchFamily="18" charset="0"/>
              </a:rPr>
              <a:t>Thanh </a:t>
            </a:r>
            <a:r>
              <a:rPr lang="vi-VN" sz="2800" b="1" dirty="0">
                <a:latin typeface="Times New Roman" panose="02020603050405020304" pitchFamily="18" charset="0"/>
                <a:ea typeface="Calibri" panose="020F0502020204030204" pitchFamily="34" charset="0"/>
                <a:cs typeface="Times New Roman" panose="02020603050405020304" pitchFamily="18" charset="0"/>
              </a:rPr>
              <a:t>Hải tên thật là Phạm Bá Ngoãn (1930-1980), quê ở huyện Phong Điền, Thừa Thiên - Huế...</a:t>
            </a:r>
            <a:endParaRPr lang="en-US" sz="2800" b="1" dirty="0" smtClean="0">
              <a:latin typeface="Times New Roman" pitchFamily="18" charset="0"/>
              <a:ea typeface="Calibri" panose="020F0502020204030204" pitchFamily="34" charset="0"/>
              <a:cs typeface="Times New Roman" pitchFamily="18" charset="0"/>
            </a:endParaRPr>
          </a:p>
          <a:p>
            <a:r>
              <a:rPr lang="en-US" sz="2800" b="1" dirty="0" smtClean="0">
                <a:latin typeface="Times New Roman" pitchFamily="18" charset="0"/>
                <a:cs typeface="Times New Roman" pitchFamily="18" charset="0"/>
              </a:rPr>
              <a:t>-</a:t>
            </a:r>
            <a:r>
              <a:rPr lang="vi-VN" sz="2800" b="1" dirty="0" smtClean="0">
                <a:latin typeface="Times New Roman" pitchFamily="18" charset="0"/>
                <a:cs typeface="Times New Roman" pitchFamily="18" charset="0"/>
              </a:rPr>
              <a:t>Ông </a:t>
            </a:r>
            <a:r>
              <a:rPr lang="vi-VN" sz="2800" b="1" dirty="0">
                <a:latin typeface="Times New Roman" pitchFamily="18" charset="0"/>
                <a:cs typeface="Times New Roman" pitchFamily="18" charset="0"/>
              </a:rPr>
              <a:t>hoạt động văn nghệ từ cuối những năm kháng chiến chống Pháp. Trong thời kỳ chống Mỹ cứu nước, Thanh Hải ở lại quê hương hoạt động và là một trong những cây bút có công xây dựng nền văn học Cách mạng ở miền Nam từ những ngày đầu.</a:t>
            </a:r>
          </a:p>
          <a:p>
            <a:r>
              <a:rPr lang="vi-VN" sz="28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S</a:t>
            </a:r>
            <a:r>
              <a:rPr lang="vi-VN" sz="2800" b="1" dirty="0" smtClean="0">
                <a:latin typeface="Times New Roman" pitchFamily="18" charset="0"/>
                <a:cs typeface="Times New Roman" pitchFamily="18" charset="0"/>
              </a:rPr>
              <a:t>au </a:t>
            </a:r>
            <a:r>
              <a:rPr lang="vi-VN" sz="2800" b="1" dirty="0">
                <a:latin typeface="Times New Roman" pitchFamily="18" charset="0"/>
                <a:cs typeface="Times New Roman" pitchFamily="18" charset="0"/>
              </a:rPr>
              <a:t>năm 1975 ông được làm Tổng thư kí Hội Văn nghệ Bình Trị Thiên cùng đó là Ủy viên thường vụ Hội Liên hiệp văn học nghệ thuật Việt Nam, Ủy viên ban chấp hành Hội Nhà văn Việt Nam.</a:t>
            </a:r>
          </a:p>
          <a:p>
            <a:r>
              <a:rPr lang="vi-VN" sz="2800" b="1" dirty="0">
                <a:latin typeface="Times New Roman" pitchFamily="18" charset="0"/>
                <a:cs typeface="Times New Roman" pitchFamily="18" charset="0"/>
              </a:rPr>
              <a:t/>
            </a:r>
            <a:br>
              <a:rPr lang="vi-VN" sz="2800" b="1" dirty="0">
                <a:latin typeface="Times New Roman" pitchFamily="18" charset="0"/>
                <a:cs typeface="Times New Roman" pitchFamily="18" charset="0"/>
              </a:rPr>
            </a:br>
            <a:r>
              <a:rPr lang="vi-VN" sz="2800" b="1" dirty="0">
                <a:latin typeface="Times New Roman" pitchFamily="18" charset="0"/>
                <a:cs typeface="Times New Roman" pitchFamily="18" charset="0"/>
              </a:rPr>
              <a:t/>
            </a:r>
            <a:br>
              <a:rPr lang="vi-VN" sz="2800" b="1" dirty="0">
                <a:latin typeface="Times New Roman" pitchFamily="18" charset="0"/>
                <a:cs typeface="Times New Roman" pitchFamily="18" charset="0"/>
              </a:rPr>
            </a:b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66281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p:cNvSpPr>
            <a:spLocks noChangeArrowheads="1"/>
          </p:cNvSpPr>
          <p:nvPr/>
        </p:nvSpPr>
        <p:spPr bwMode="auto">
          <a:xfrm>
            <a:off x="1600200" y="45280"/>
            <a:ext cx="6248400" cy="1016000"/>
          </a:xfrm>
          <a:prstGeom prst="horizontalScroll">
            <a:avLst>
              <a:gd name="adj" fmla="val 12500"/>
            </a:avLst>
          </a:prstGeom>
          <a:solidFill>
            <a:srgbClr val="0000CC"/>
          </a:solidFill>
          <a:ln w="381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781" tIns="60890" rIns="121781" bIns="60890" anchor="ctr"/>
          <a:lstStyle/>
          <a:p>
            <a:pPr algn="ctr" defTabSz="1217054">
              <a:spcBef>
                <a:spcPct val="50000"/>
              </a:spcBef>
            </a:pPr>
            <a:endParaRPr lang="en-US" sz="3700" b="1" dirty="0">
              <a:solidFill>
                <a:srgbClr val="FFFFFF"/>
              </a:solidFill>
              <a:latin typeface="Times New Roman" pitchFamily="18" charset="0"/>
            </a:endParaRPr>
          </a:p>
          <a:p>
            <a:pPr algn="ctr" defTabSz="1217054">
              <a:spcBef>
                <a:spcPct val="50000"/>
              </a:spcBef>
            </a:pPr>
            <a:r>
              <a:rPr lang="en-US" sz="3700" b="1" dirty="0">
                <a:solidFill>
                  <a:srgbClr val="FFFFFF"/>
                </a:solidFill>
                <a:latin typeface="Times New Roman" pitchFamily="18" charset="0"/>
              </a:rPr>
              <a:t>THẢO LUẬN </a:t>
            </a:r>
            <a:r>
              <a:rPr lang="en-US" sz="3700" b="1" dirty="0" smtClean="0">
                <a:solidFill>
                  <a:srgbClr val="FFFFFF"/>
                </a:solidFill>
                <a:latin typeface="Times New Roman" pitchFamily="18" charset="0"/>
              </a:rPr>
              <a:t>NHÓM (2 phút).</a:t>
            </a:r>
            <a:endParaRPr lang="en-US" sz="3700" b="1" dirty="0">
              <a:solidFill>
                <a:srgbClr val="FFFFFF"/>
              </a:solidFill>
              <a:latin typeface="Times New Roman" pitchFamily="18" charset="0"/>
            </a:endParaRPr>
          </a:p>
          <a:p>
            <a:pPr algn="ctr" defTabSz="1217054"/>
            <a:endParaRPr lang="en-US" sz="3700" dirty="0">
              <a:solidFill>
                <a:srgbClr val="FFFFFF"/>
              </a:solidFill>
              <a:latin typeface="Times New Roman" pitchFamily="18" charset="0"/>
            </a:endParaRPr>
          </a:p>
        </p:txBody>
      </p:sp>
      <p:sp>
        <p:nvSpPr>
          <p:cNvPr id="7" name="Rectangle 6"/>
          <p:cNvSpPr/>
          <p:nvPr/>
        </p:nvSpPr>
        <p:spPr>
          <a:xfrm>
            <a:off x="256354" y="1462277"/>
            <a:ext cx="8499026" cy="7232745"/>
          </a:xfrm>
          <a:prstGeom prst="rect">
            <a:avLst/>
          </a:prstGeom>
        </p:spPr>
        <p:style>
          <a:lnRef idx="2">
            <a:schemeClr val="accent5"/>
          </a:lnRef>
          <a:fillRef idx="1">
            <a:schemeClr val="lt1"/>
          </a:fillRef>
          <a:effectRef idx="0">
            <a:schemeClr val="accent5"/>
          </a:effectRef>
          <a:fontRef idx="minor">
            <a:schemeClr val="dk1"/>
          </a:fontRef>
        </p:style>
        <p:txBody>
          <a:bodyPr wrap="square" lIns="121917" tIns="60958" rIns="121917" bIns="60958">
            <a:spAutoFit/>
          </a:bodyPr>
          <a:lstStyle/>
          <a:p>
            <a:pPr defTabSz="914377">
              <a:lnSpc>
                <a:spcPct val="150000"/>
              </a:lnSpc>
            </a:pPr>
            <a:r>
              <a:rPr lang="en-US" sz="2800" b="1" i="1" dirty="0" smtClean="0">
                <a:solidFill>
                  <a:prstClr val="black"/>
                </a:solidFill>
                <a:latin typeface="Times New Roman" panose="02020603050405020304" pitchFamily="18" charset="0"/>
                <a:cs typeface="Times New Roman" panose="02020603050405020304" pitchFamily="18" charset="0"/>
              </a:rPr>
              <a:t>-Xuất xứ:…………………………………………………………………..</a:t>
            </a:r>
          </a:p>
          <a:p>
            <a:pPr defTabSz="914377">
              <a:lnSpc>
                <a:spcPct val="150000"/>
              </a:lnSpc>
            </a:pPr>
            <a:r>
              <a:rPr lang="en-US" sz="2800" b="1" i="1" dirty="0">
                <a:solidFill>
                  <a:prstClr val="black"/>
                </a:solidFill>
                <a:latin typeface="Times New Roman" panose="02020603050405020304" pitchFamily="18" charset="0"/>
                <a:cs typeface="Times New Roman" panose="02020603050405020304" pitchFamily="18" charset="0"/>
              </a:rPr>
              <a:t>-</a:t>
            </a:r>
            <a:r>
              <a:rPr lang="en-US" sz="2800" b="1" i="1" dirty="0" smtClean="0">
                <a:solidFill>
                  <a:prstClr val="black"/>
                </a:solidFill>
                <a:latin typeface="Times New Roman" panose="02020603050405020304" pitchFamily="18" charset="0"/>
                <a:cs typeface="Times New Roman" panose="02020603050405020304" pitchFamily="18" charset="0"/>
              </a:rPr>
              <a:t>Thể thơ:…………………………….....</a:t>
            </a:r>
            <a:r>
              <a:rPr lang="vi-VN" sz="2800" b="1" i="1" dirty="0" smtClean="0">
                <a:solidFill>
                  <a:prstClr val="black"/>
                </a:solidFill>
                <a:latin typeface="Times New Roman" panose="02020603050405020304" pitchFamily="18" charset="0"/>
                <a:cs typeface="Times New Roman" panose="02020603050405020304" pitchFamily="18" charset="0"/>
              </a:rPr>
              <a:t>.......</a:t>
            </a:r>
            <a:r>
              <a:rPr lang="en-US" sz="2800" b="1" i="1" dirty="0" smtClean="0">
                <a:solidFill>
                  <a:prstClr val="black"/>
                </a:solidFill>
                <a:latin typeface="Times New Roman" panose="02020603050405020304" pitchFamily="18" charset="0"/>
                <a:cs typeface="Times New Roman" panose="02020603050405020304" pitchFamily="18" charset="0"/>
              </a:rPr>
              <a:t>..........................................</a:t>
            </a:r>
            <a:endParaRPr lang="en-US" sz="2800" b="1" i="1" dirty="0">
              <a:solidFill>
                <a:prstClr val="black"/>
              </a:solidFill>
              <a:latin typeface="Times New Roman" panose="02020603050405020304" pitchFamily="18" charset="0"/>
              <a:cs typeface="Times New Roman" panose="02020603050405020304" pitchFamily="18" charset="0"/>
            </a:endParaRPr>
          </a:p>
          <a:p>
            <a:pPr defTabSz="914377">
              <a:lnSpc>
                <a:spcPct val="150000"/>
              </a:lnSpc>
            </a:pPr>
            <a:r>
              <a:rPr lang="en-US" sz="2800" b="1" i="1" dirty="0" smtClean="0">
                <a:solidFill>
                  <a:prstClr val="black"/>
                </a:solidFill>
                <a:latin typeface="Times New Roman" panose="02020603050405020304" pitchFamily="18" charset="0"/>
                <a:cs typeface="Times New Roman" panose="02020603050405020304" pitchFamily="18" charset="0"/>
              </a:rPr>
              <a:t>- Phương </a:t>
            </a:r>
            <a:r>
              <a:rPr lang="en-US" sz="2800" b="1" i="1" dirty="0">
                <a:solidFill>
                  <a:prstClr val="black"/>
                </a:solidFill>
                <a:latin typeface="Times New Roman" panose="02020603050405020304" pitchFamily="18" charset="0"/>
                <a:cs typeface="Times New Roman" panose="02020603050405020304" pitchFamily="18" charset="0"/>
              </a:rPr>
              <a:t>thức biểu </a:t>
            </a:r>
            <a:r>
              <a:rPr lang="en-US" sz="2800" b="1" i="1" dirty="0" smtClean="0">
                <a:solidFill>
                  <a:prstClr val="black"/>
                </a:solidFill>
                <a:latin typeface="Times New Roman" panose="02020603050405020304" pitchFamily="18" charset="0"/>
                <a:cs typeface="Times New Roman" panose="02020603050405020304" pitchFamily="18" charset="0"/>
              </a:rPr>
              <a:t>đạt chính:…………………………………………...</a:t>
            </a:r>
          </a:p>
          <a:p>
            <a:pPr defTabSz="914377">
              <a:lnSpc>
                <a:spcPct val="150000"/>
              </a:lnSpc>
            </a:pPr>
            <a:r>
              <a:rPr lang="en-US" sz="2800" b="1" i="1" dirty="0" smtClean="0">
                <a:solidFill>
                  <a:prstClr val="black"/>
                </a:solidFill>
                <a:latin typeface="Times New Roman" panose="02020603050405020304" pitchFamily="18" charset="0"/>
                <a:cs typeface="Times New Roman" panose="02020603050405020304" pitchFamily="18" charset="0"/>
              </a:rPr>
              <a:t>- Bố cục:…………………………………………………………………...</a:t>
            </a:r>
          </a:p>
        </p:txBody>
      </p:sp>
    </p:spTree>
    <p:extLst>
      <p:ext uri="{BB962C8B-B14F-4D97-AF65-F5344CB8AC3E}">
        <p14:creationId xmlns:p14="http://schemas.microsoft.com/office/powerpoint/2010/main" val="377556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2828837"/>
            <a:ext cx="4572000" cy="1477328"/>
          </a:xfrm>
          <a:prstGeom prst="rect">
            <a:avLst/>
          </a:prstGeom>
        </p:spPr>
        <p:txBody>
          <a:bodyPr>
            <a:spAutoFit/>
          </a:bodyPr>
          <a:lstStyle/>
          <a:p>
            <a:pPr algn="just">
              <a:spcAft>
                <a:spcPts val="0"/>
              </a:spcAft>
            </a:pPr>
            <a:r>
              <a:rPr lang="en-US" b="1" dirty="0">
                <a:effectLst>
                  <a:outerShdw blurRad="38100" dist="38100" dir="2700000" algn="tl">
                    <a:srgbClr val="000000">
                      <a:alpha val="43137"/>
                    </a:srgbClr>
                  </a:outerShdw>
                </a:effectLst>
                <a:latin typeface="Times New Roman" pitchFamily="18" charset="0"/>
                <a:cs typeface="Times New Roman" pitchFamily="18" charset="0"/>
              </a:rPr>
              <a:t>+ Khổ 1:     Cảm xúc về mùa xuân thiên nhiên.</a:t>
            </a:r>
          </a:p>
          <a:p>
            <a:pPr algn="just">
              <a:spcAft>
                <a:spcPts val="0"/>
              </a:spcAft>
            </a:pPr>
            <a:r>
              <a:rPr lang="en-US" b="1" dirty="0">
                <a:effectLst>
                  <a:outerShdw blurRad="38100" dist="38100" dir="2700000" algn="tl">
                    <a:srgbClr val="000000">
                      <a:alpha val="43137"/>
                    </a:srgbClr>
                  </a:outerShdw>
                </a:effectLst>
                <a:latin typeface="Times New Roman" pitchFamily="18" charset="0"/>
                <a:cs typeface="Times New Roman" pitchFamily="18" charset="0"/>
              </a:rPr>
              <a:t>+ Khổ 2, 3: Cảm xúc về mùa xuân đất nước.</a:t>
            </a:r>
          </a:p>
          <a:p>
            <a:pPr algn="just">
              <a:spcAft>
                <a:spcPts val="0"/>
              </a:spcAft>
            </a:pPr>
            <a:r>
              <a:rPr lang="en-US" b="1" dirty="0">
                <a:effectLst>
                  <a:outerShdw blurRad="38100" dist="38100" dir="2700000" algn="tl">
                    <a:srgbClr val="000000">
                      <a:alpha val="43137"/>
                    </a:srgbClr>
                  </a:outerShdw>
                </a:effectLst>
                <a:latin typeface="Times New Roman" pitchFamily="18" charset="0"/>
                <a:cs typeface="Times New Roman" pitchFamily="18" charset="0"/>
              </a:rPr>
              <a:t>+ Khổ 4,5:  Ước nguyện của nhà thơ.</a:t>
            </a:r>
          </a:p>
          <a:p>
            <a:pPr algn="just">
              <a:spcAft>
                <a:spcPts val="0"/>
              </a:spcAft>
            </a:pPr>
            <a:r>
              <a:rPr lang="en-US" b="1" dirty="0">
                <a:effectLst>
                  <a:outerShdw blurRad="38100" dist="38100" dir="2700000" algn="tl">
                    <a:srgbClr val="000000">
                      <a:alpha val="43137"/>
                    </a:srgbClr>
                  </a:outerShdw>
                </a:effectLst>
                <a:latin typeface="Times New Roman" pitchFamily="18" charset="0"/>
                <a:cs typeface="Times New Roman" pitchFamily="18" charset="0"/>
              </a:rPr>
              <a:t>+ Khổ 6:     Lời ngợi ca quê hương.</a:t>
            </a:r>
            <a:endParaRPr lang="en-US" b="1" dirty="0">
              <a:effectLst>
                <a:outerShdw blurRad="38100" dist="38100" dir="2700000" algn="tl">
                  <a:srgbClr val="000000">
                    <a:alpha val="43137"/>
                  </a:srgbClr>
                </a:outerShdw>
              </a:effectLst>
              <a:latin typeface="Times New Roman" pitchFamily="18" charset="0"/>
              <a:ea typeface="Times New Roman"/>
              <a:cs typeface="Times New Roman" pitchFamily="18" charset="0"/>
            </a:endParaRPr>
          </a:p>
        </p:txBody>
      </p:sp>
      <p:sp>
        <p:nvSpPr>
          <p:cNvPr id="5" name="Rectangle 4"/>
          <p:cNvSpPr/>
          <p:nvPr/>
        </p:nvSpPr>
        <p:spPr>
          <a:xfrm>
            <a:off x="417444" y="507932"/>
            <a:ext cx="8497957" cy="2440668"/>
          </a:xfrm>
          <a:prstGeom prst="rect">
            <a:avLst/>
          </a:prstGeom>
        </p:spPr>
        <p:txBody>
          <a:bodyPr wrap="square">
            <a:spAutoFit/>
          </a:bodyPr>
          <a:lstStyle/>
          <a:p>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Tác phẩm:</a:t>
            </a:r>
            <a:endPar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8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Xuất xứ:</a:t>
            </a:r>
            <a:r>
              <a:rPr lang="vi-VN"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Viết tháng 11/1980, khi nhà thơ đang nằm trên giường bệnh - không bao lâu trước khi ông qua đời</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r>
              <a:rPr lang="en-US" sz="28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r>
              <a:rPr lang="vi-VN" sz="2800" b="1" i="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vi-VN" sz="2800" b="1" i="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Thể thơ</a:t>
            </a:r>
            <a:r>
              <a:rPr lang="vi-VN"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5 </a:t>
            </a:r>
            <a:r>
              <a:rPr lang="en-US" sz="28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chữ</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397632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áº¿t quáº£ hÃ¬nh áº£nh cho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25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1051" y="513070"/>
            <a:ext cx="3243669" cy="830997"/>
          </a:xfrm>
          <a:prstGeom prst="rect">
            <a:avLst/>
          </a:prstGeom>
          <a:noFill/>
        </p:spPr>
        <p:txBody>
          <a:bodyPr wrap="square" rtlCol="0">
            <a:spAutoFit/>
          </a:bodyPr>
          <a:lstStyle/>
          <a:p>
            <a:r>
              <a:rPr lang="en-US" sz="2400" b="1" u="sng" dirty="0" smtClean="0">
                <a:solidFill>
                  <a:srgbClr val="FFC000"/>
                </a:solidFill>
                <a:latin typeface="Times New Roman" panose="02020603050405020304" pitchFamily="18" charset="0"/>
                <a:cs typeface="Times New Roman" panose="02020603050405020304" pitchFamily="18" charset="0"/>
              </a:rPr>
              <a:t>II. TÌM HIỂU VĂN BẢN</a:t>
            </a:r>
            <a:endParaRPr lang="en-US" sz="2400" b="1" u="sng" dirty="0">
              <a:solidFill>
                <a:srgbClr val="FFC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74742" y="957005"/>
            <a:ext cx="4112349" cy="830997"/>
          </a:xfrm>
          <a:prstGeom prst="rect">
            <a:avLst/>
          </a:prstGeom>
          <a:noFill/>
        </p:spPr>
        <p:txBody>
          <a:bodyPr wrap="square" rtlCol="0">
            <a:spAutoFit/>
          </a:bodyPr>
          <a:lstStyle/>
          <a:p>
            <a:r>
              <a:rPr lang="en-US" sz="2400" b="1" u="sng" dirty="0">
                <a:solidFill>
                  <a:srgbClr val="FFFF00"/>
                </a:solidFill>
                <a:latin typeface="Times New Roman" panose="02020603050405020304" pitchFamily="18" charset="0"/>
                <a:cs typeface="Times New Roman" panose="02020603050405020304" pitchFamily="18" charset="0"/>
              </a:rPr>
              <a:t>1</a:t>
            </a:r>
            <a:r>
              <a:rPr lang="en-US" sz="2400" b="1" u="sng" dirty="0" smtClean="0">
                <a:solidFill>
                  <a:srgbClr val="FFFF00"/>
                </a:solidFill>
                <a:latin typeface="Times New Roman" panose="02020603050405020304" pitchFamily="18" charset="0"/>
                <a:cs typeface="Times New Roman" panose="02020603050405020304" pitchFamily="18" charset="0"/>
              </a:rPr>
              <a:t>. </a:t>
            </a:r>
            <a:r>
              <a:rPr lang="en-US" sz="2400" b="1" u="sng" dirty="0" err="1" smtClean="0">
                <a:solidFill>
                  <a:srgbClr val="FFFF00"/>
                </a:solidFill>
                <a:latin typeface="Times New Roman" panose="02020603050405020304" pitchFamily="18" charset="0"/>
                <a:cs typeface="Times New Roman" panose="02020603050405020304" pitchFamily="18" charset="0"/>
              </a:rPr>
              <a:t>Cảm</a:t>
            </a:r>
            <a:r>
              <a:rPr lang="en-US" sz="2400" b="1" u="sng" dirty="0" smtClean="0">
                <a:solidFill>
                  <a:srgbClr val="FFFF00"/>
                </a:solidFill>
                <a:latin typeface="Times New Roman" panose="02020603050405020304" pitchFamily="18" charset="0"/>
                <a:cs typeface="Times New Roman" panose="02020603050405020304" pitchFamily="18" charset="0"/>
              </a:rPr>
              <a:t> </a:t>
            </a:r>
            <a:r>
              <a:rPr lang="en-US" sz="2400" b="1" u="sng" dirty="0" err="1" smtClean="0">
                <a:solidFill>
                  <a:srgbClr val="FFFF00"/>
                </a:solidFill>
                <a:latin typeface="Times New Roman" panose="02020603050405020304" pitchFamily="18" charset="0"/>
                <a:cs typeface="Times New Roman" panose="02020603050405020304" pitchFamily="18" charset="0"/>
              </a:rPr>
              <a:t>xúc</a:t>
            </a:r>
            <a:r>
              <a:rPr lang="en-US" sz="2400" b="1" u="sng" dirty="0" smtClean="0">
                <a:solidFill>
                  <a:srgbClr val="FFFF00"/>
                </a:solidFill>
                <a:latin typeface="Times New Roman" panose="02020603050405020304" pitchFamily="18" charset="0"/>
                <a:cs typeface="Times New Roman" panose="02020603050405020304" pitchFamily="18" charset="0"/>
              </a:rPr>
              <a:t> </a:t>
            </a:r>
            <a:r>
              <a:rPr lang="en-US" sz="2400" b="1" u="sng" dirty="0" err="1" smtClean="0">
                <a:solidFill>
                  <a:srgbClr val="FFFF00"/>
                </a:solidFill>
                <a:latin typeface="Times New Roman" panose="02020603050405020304" pitchFamily="18" charset="0"/>
                <a:cs typeface="Times New Roman" panose="02020603050405020304" pitchFamily="18" charset="0"/>
              </a:rPr>
              <a:t>về</a:t>
            </a:r>
            <a:r>
              <a:rPr lang="en-US" sz="2400" b="1" u="sng" dirty="0" smtClean="0">
                <a:solidFill>
                  <a:srgbClr val="FFFF00"/>
                </a:solidFill>
                <a:latin typeface="Times New Roman" panose="02020603050405020304" pitchFamily="18" charset="0"/>
                <a:cs typeface="Times New Roman" panose="02020603050405020304" pitchFamily="18" charset="0"/>
              </a:rPr>
              <a:t> </a:t>
            </a:r>
            <a:r>
              <a:rPr lang="en-US" sz="2400" b="1" u="sng" dirty="0" err="1" smtClean="0">
                <a:solidFill>
                  <a:srgbClr val="FFFF00"/>
                </a:solidFill>
                <a:latin typeface="Times New Roman" panose="02020603050405020304" pitchFamily="18" charset="0"/>
                <a:cs typeface="Times New Roman" panose="02020603050405020304" pitchFamily="18" charset="0"/>
              </a:rPr>
              <a:t>mùa</a:t>
            </a:r>
            <a:r>
              <a:rPr lang="en-US" sz="2400" b="1" u="sng" dirty="0" smtClean="0">
                <a:solidFill>
                  <a:srgbClr val="FFFF00"/>
                </a:solidFill>
                <a:latin typeface="Times New Roman" panose="02020603050405020304" pitchFamily="18" charset="0"/>
                <a:cs typeface="Times New Roman" panose="02020603050405020304" pitchFamily="18" charset="0"/>
              </a:rPr>
              <a:t> </a:t>
            </a:r>
            <a:r>
              <a:rPr lang="en-US" sz="2400" b="1" u="sng" dirty="0" err="1" smtClean="0">
                <a:solidFill>
                  <a:srgbClr val="FFFF00"/>
                </a:solidFill>
                <a:latin typeface="Times New Roman" panose="02020603050405020304" pitchFamily="18" charset="0"/>
                <a:cs typeface="Times New Roman" panose="02020603050405020304" pitchFamily="18" charset="0"/>
              </a:rPr>
              <a:t>xuân</a:t>
            </a:r>
            <a:r>
              <a:rPr lang="en-US" sz="2400" b="1" u="sng" dirty="0" smtClean="0">
                <a:solidFill>
                  <a:srgbClr val="FFFF00"/>
                </a:solidFill>
                <a:latin typeface="Times New Roman" panose="02020603050405020304" pitchFamily="18" charset="0"/>
                <a:cs typeface="Times New Roman" panose="02020603050405020304" pitchFamily="18" charset="0"/>
              </a:rPr>
              <a:t> </a:t>
            </a:r>
            <a:r>
              <a:rPr lang="en-US" sz="2400" b="1" u="sng" dirty="0" err="1" smtClean="0">
                <a:solidFill>
                  <a:srgbClr val="FFFF00"/>
                </a:solidFill>
                <a:latin typeface="Times New Roman" panose="02020603050405020304" pitchFamily="18" charset="0"/>
                <a:cs typeface="Times New Roman" panose="02020603050405020304" pitchFamily="18" charset="0"/>
              </a:rPr>
              <a:t>thiên</a:t>
            </a:r>
            <a:r>
              <a:rPr lang="en-US" sz="2400" b="1" u="sng" dirty="0" smtClean="0">
                <a:solidFill>
                  <a:srgbClr val="FFFF00"/>
                </a:solidFill>
                <a:latin typeface="Times New Roman" panose="02020603050405020304" pitchFamily="18" charset="0"/>
                <a:cs typeface="Times New Roman" panose="02020603050405020304" pitchFamily="18" charset="0"/>
              </a:rPr>
              <a:t> </a:t>
            </a:r>
            <a:r>
              <a:rPr lang="en-US" sz="2400" b="1" u="sng" dirty="0" err="1" smtClean="0">
                <a:solidFill>
                  <a:srgbClr val="FFFF00"/>
                </a:solidFill>
                <a:latin typeface="Times New Roman" panose="02020603050405020304" pitchFamily="18" charset="0"/>
                <a:cs typeface="Times New Roman" panose="02020603050405020304" pitchFamily="18" charset="0"/>
              </a:rPr>
              <a:t>nhiên</a:t>
            </a:r>
            <a:r>
              <a:rPr lang="en-US" sz="2400" b="1" u="sng" dirty="0" smtClean="0">
                <a:solidFill>
                  <a:srgbClr val="FFFF00"/>
                </a:solidFill>
                <a:latin typeface="Times New Roman" panose="02020603050405020304" pitchFamily="18" charset="0"/>
                <a:cs typeface="Times New Roman" panose="02020603050405020304" pitchFamily="18" charset="0"/>
              </a:rPr>
              <a:t>:</a:t>
            </a:r>
            <a:endParaRPr lang="en-US" sz="2400" b="1" u="sng"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31051" y="-14394"/>
            <a:ext cx="7445829" cy="830997"/>
          </a:xfrm>
          <a:prstGeom prst="rect">
            <a:avLst/>
          </a:prstGeom>
        </p:spPr>
        <p:txBody>
          <a:bodyPr wrap="square">
            <a:spAutoFit/>
          </a:bodyPr>
          <a:lstStyle/>
          <a:p>
            <a:r>
              <a:rPr lang="en-US" sz="2400" b="1" dirty="0" err="1">
                <a:latin typeface="Times New Roman" panose="02020603050405020304" pitchFamily="18" charset="0"/>
                <a:ea typeface="Calibri" panose="020F0502020204030204" pitchFamily="34" charset="0"/>
              </a:rPr>
              <a:t>Bây</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giờ</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chúng</a:t>
            </a:r>
            <a:r>
              <a:rPr lang="en-US" sz="2400" b="1" dirty="0">
                <a:latin typeface="Times New Roman" panose="02020603050405020304" pitchFamily="18" charset="0"/>
                <a:ea typeface="Calibri" panose="020F0502020204030204" pitchFamily="34" charset="0"/>
              </a:rPr>
              <a:t> ta sang </a:t>
            </a:r>
            <a:r>
              <a:rPr lang="en-US" sz="2400" b="1" dirty="0" err="1">
                <a:latin typeface="Times New Roman" panose="02020603050405020304" pitchFamily="18" charset="0"/>
                <a:ea typeface="Calibri" panose="020F0502020204030204" pitchFamily="34" charset="0"/>
              </a:rPr>
              <a:t>phần</a:t>
            </a:r>
            <a:r>
              <a:rPr lang="en-US" sz="2400" b="1" dirty="0">
                <a:latin typeface="Times New Roman" panose="02020603050405020304" pitchFamily="18" charset="0"/>
                <a:ea typeface="Calibri" panose="020F0502020204030204" pitchFamily="34" charset="0"/>
              </a:rPr>
              <a:t> II –</a:t>
            </a:r>
            <a:r>
              <a:rPr lang="en-US" sz="2400" b="1" dirty="0" err="1">
                <a:latin typeface="Times New Roman" panose="02020603050405020304" pitchFamily="18" charset="0"/>
                <a:ea typeface="Calibri" panose="020F0502020204030204" pitchFamily="34" charset="0"/>
              </a:rPr>
              <a:t>Tìm</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hiểu</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văn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bản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theo</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bố</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cục</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đã</a:t>
            </a:r>
            <a:r>
              <a:rPr lang="en-US" sz="2400" b="1" dirty="0">
                <a:latin typeface="Times New Roman" panose="02020603050405020304" pitchFamily="18" charset="0"/>
                <a:ea typeface="Calibri" panose="020F0502020204030204" pitchFamily="34" charset="0"/>
              </a:rPr>
              <a:t> chia</a:t>
            </a:r>
            <a:endParaRPr lang="en-US" sz="2400" b="1" dirty="0"/>
          </a:p>
        </p:txBody>
      </p:sp>
      <p:sp>
        <p:nvSpPr>
          <p:cNvPr id="3" name="Rectangle 2"/>
          <p:cNvSpPr/>
          <p:nvPr/>
        </p:nvSpPr>
        <p:spPr>
          <a:xfrm>
            <a:off x="108382" y="1594030"/>
            <a:ext cx="5436801" cy="1791260"/>
          </a:xfrm>
          <a:prstGeom prst="rect">
            <a:avLst/>
          </a:prstGeom>
          <a:ln>
            <a:solidFill>
              <a:schemeClr val="accent2"/>
            </a:solidFill>
          </a:ln>
          <a:effectLst>
            <a:glow rad="63500">
              <a:schemeClr val="accent2">
                <a:satMod val="175000"/>
                <a:alpha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wrap="square">
            <a:spAutoFit/>
          </a:bodyPr>
          <a:lstStyle/>
          <a:p>
            <a:pPr algn="just">
              <a:lnSpc>
                <a:spcPct val="115000"/>
              </a:lnSpc>
            </a:pP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thầm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đưa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tay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hứng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08382" y="3085337"/>
            <a:ext cx="5436801" cy="1200329"/>
          </a:xfrm>
          <a:prstGeom prst="rect">
            <a:avLst/>
          </a:prstGeom>
          <a:ln>
            <a:solidFill>
              <a:srgbClr val="FF0000"/>
            </a:solidFill>
          </a:ln>
          <a:effectLst>
            <a:glow rad="63500">
              <a:schemeClr val="accent2">
                <a:satMod val="175000"/>
                <a:alpha val="40000"/>
              </a:schemeClr>
            </a:glow>
            <a:outerShdw blurRad="57150" dist="19050" dir="5400000" algn="ctr" rotWithShape="0">
              <a:srgbClr val="000000">
                <a:alpha val="63000"/>
              </a:srgbClr>
            </a:outerShdw>
          </a:effectLst>
        </p:spPr>
        <p:style>
          <a:lnRef idx="0">
            <a:schemeClr val="accent5"/>
          </a:lnRef>
          <a:fillRef idx="3">
            <a:schemeClr val="accent5"/>
          </a:fillRef>
          <a:effectRef idx="3">
            <a:schemeClr val="accent5"/>
          </a:effectRef>
          <a:fontRef idx="minor">
            <a:schemeClr val="lt1"/>
          </a:fontRef>
        </p:style>
        <p:txBody>
          <a:bodyPr wrap="square">
            <a:spAutoFit/>
          </a:bodyPr>
          <a:lstStyle/>
          <a:p>
            <a:r>
              <a:rPr lang="en-US" sz="2400" b="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a:t>
            </a: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nhận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xét</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gì</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về</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cách</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sử</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dụng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màu</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sắc</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âm</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thanh</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biện</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pháp</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tu</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từ</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được</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sử</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dụng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trong</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hình</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ảnh</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này</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dirty="0">
              <a:solidFill>
                <a:schemeClr val="bg1"/>
              </a:solidFill>
              <a:effectLst>
                <a:outerShdw blurRad="38100" dist="38100" dir="2700000" algn="tl">
                  <a:srgbClr val="000000">
                    <a:alpha val="43137"/>
                  </a:srgbClr>
                </a:outerShdw>
              </a:effectLst>
            </a:endParaRPr>
          </a:p>
        </p:txBody>
      </p:sp>
      <p:sp>
        <p:nvSpPr>
          <p:cNvPr id="15" name="Rectangle 14"/>
          <p:cNvSpPr/>
          <p:nvPr/>
        </p:nvSpPr>
        <p:spPr>
          <a:xfrm>
            <a:off x="6003609" y="1894240"/>
            <a:ext cx="2999151" cy="264072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15000"/>
              </a:lnSpc>
            </a:pP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Mọc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xanh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hoa</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tím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biếc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đảo</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pP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hót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vang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trời</a:t>
            </a:r>
            <a:endPar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sức</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mẽ</a:t>
            </a:r>
            <a:endPar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Isosceles Triangle 15"/>
          <p:cNvSpPr/>
          <p:nvPr/>
        </p:nvSpPr>
        <p:spPr>
          <a:xfrm rot="5400000">
            <a:off x="4842579" y="2705227"/>
            <a:ext cx="1863635" cy="2416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Nhóm 4"/>
          <p:cNvGrpSpPr>
            <a:grpSpLocks/>
          </p:cNvGrpSpPr>
          <p:nvPr/>
        </p:nvGrpSpPr>
        <p:grpSpPr bwMode="auto">
          <a:xfrm rot="489579">
            <a:off x="67352" y="4389040"/>
            <a:ext cx="9009296" cy="2122244"/>
            <a:chOff x="2301086" y="1803472"/>
            <a:chExt cx="6526700" cy="3363967"/>
          </a:xfrm>
        </p:grpSpPr>
        <p:sp>
          <p:nvSpPr>
            <p:cNvPr id="20" name="Hình chữ nhật 1"/>
            <p:cNvSpPr/>
            <p:nvPr/>
          </p:nvSpPr>
          <p:spPr bwMode="auto">
            <a:xfrm rot="21122553">
              <a:off x="2301086" y="1803472"/>
              <a:ext cx="6526700" cy="3363967"/>
            </a:xfrm>
            <a:prstGeom prst="rect">
              <a:avLst/>
            </a:prstGeom>
            <a:solidFill>
              <a:schemeClr val="accent1">
                <a:lumMod val="40000"/>
                <a:lumOff val="60000"/>
              </a:schemeClr>
            </a:solidFill>
            <a:ln>
              <a:noFill/>
            </a:ln>
            <a:effectLst>
              <a:outerShdw blurRad="254000" dist="127000" dir="18600000" algn="bl" rotWithShape="0">
                <a:prstClr val="black">
                  <a:alpha val="40000"/>
                </a:prstClr>
              </a:outerShdw>
            </a:effec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defRPr/>
              </a:pPr>
              <a:endParaRPr lang="en-US">
                <a:latin typeface="Arial" pitchFamily="34" charset="0"/>
                <a:cs typeface="+mn-cs"/>
              </a:endParaRPr>
            </a:p>
          </p:txBody>
        </p:sp>
        <p:sp>
          <p:nvSpPr>
            <p:cNvPr id="21" name="Hình chữ nhật 41"/>
            <p:cNvSpPr/>
            <p:nvPr/>
          </p:nvSpPr>
          <p:spPr bwMode="auto">
            <a:xfrm rot="21122553">
              <a:off x="2465928" y="1995797"/>
              <a:ext cx="6200451" cy="2974165"/>
            </a:xfrm>
            <a:prstGeom prst="rect">
              <a:avLst/>
            </a:prstGeom>
            <a:solidFill>
              <a:schemeClr val="accent1">
                <a:lumMod val="40000"/>
                <a:lumOff val="60000"/>
              </a:schemeClr>
            </a:solidFill>
            <a:ln w="38100">
              <a:solidFill>
                <a:schemeClr val="accent1">
                  <a:lumMod val="75000"/>
                </a:schemeClr>
              </a:solidFill>
              <a:prstDash val="dash"/>
            </a:ln>
            <a:effectLst/>
          </p:spPr>
          <p:txBody>
            <a:bodyPr wrap="none" anchor="ctr"/>
            <a:lstStyle>
              <a:defPPr>
                <a:defRPr lang="en-US"/>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a:defRPr/>
              </a:pPr>
              <a:endParaRPr lang="en-US">
                <a:latin typeface="Arial" pitchFamily="34" charset="0"/>
                <a:cs typeface="+mn-cs"/>
              </a:endParaRPr>
            </a:p>
          </p:txBody>
        </p:sp>
      </p:grpSp>
      <p:sp>
        <p:nvSpPr>
          <p:cNvPr id="26" name="Rectangle 25"/>
          <p:cNvSpPr/>
          <p:nvPr/>
        </p:nvSpPr>
        <p:spPr>
          <a:xfrm>
            <a:off x="299782" y="4584392"/>
            <a:ext cx="8621240" cy="2462213"/>
          </a:xfrm>
          <a:prstGeom prst="rect">
            <a:avLst/>
          </a:prstGeom>
        </p:spPr>
        <p:txBody>
          <a:bodyPr wrap="square">
            <a:spAutoFit/>
          </a:bodyPr>
          <a:lstStyle/>
          <a:p>
            <a:r>
              <a:rPr lang="en-US" sz="2000" b="1" u="sng"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Bình</a:t>
            </a:r>
            <a:r>
              <a:rPr lang="en-US" sz="20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r>
              <a:rPr lang="en-US" sz="20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Nghệ</a:t>
            </a:r>
            <a:r>
              <a:rPr lang="en-US" sz="2200" b="1" i="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thuật</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đảo</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ngữ</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đưa</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động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từ</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nội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động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mọc</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lên</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đứng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ở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đầu</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gây</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ấn</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tượng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mạnh</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mẽ</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về</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sức</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tạo</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vật</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dường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cả</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đất</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trời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đang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vận</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động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vươn</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lên</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để</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phô</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vẻ</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xuân</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nồng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mình</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đặc</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biệt</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gam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màu</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tối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xanh</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tím</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gợi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nét</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thanh</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bình</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yên</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ả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cuộc</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sống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đồng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thời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cũng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bừng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sáng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bởi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sắc</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tươi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non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tím</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biếc</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Tươi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non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không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phô</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sắc</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như</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rực</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rỡ</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của</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hoa</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mai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mà</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lặn</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vào</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trong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đằm</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thắm</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lại</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trong</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màu</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tím</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200" b="1" i="1" dirty="0" err="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biếc</a:t>
            </a:r>
            <a:r>
              <a:rPr lang="en-US" sz="2200" b="1" i="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200" b="1"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7130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Káº¿t quáº£ hÃ¬nh áº£nh cho MÃA X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31051" y="226199"/>
            <a:ext cx="3243669" cy="830997"/>
          </a:xfrm>
          <a:prstGeom prst="rect">
            <a:avLst/>
          </a:prstGeom>
          <a:no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II. TÌM HIỂU VĂN BẢN</a:t>
            </a:r>
            <a:endParaRPr lang="en-US" sz="2400" b="1" u="sng"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74742" y="670135"/>
            <a:ext cx="4112349" cy="830997"/>
          </a:xfrm>
          <a:prstGeom prst="rect">
            <a:avLst/>
          </a:prstGeom>
          <a:noFill/>
        </p:spPr>
        <p:txBody>
          <a:bodyPr wrap="square" rtlCol="0">
            <a:spAutoFit/>
          </a:bodyPr>
          <a:lstStyle/>
          <a:p>
            <a:r>
              <a:rPr lang="en-US" sz="2400" b="1" u="sng" dirty="0">
                <a:solidFill>
                  <a:srgbClr val="FF0000"/>
                </a:solidFill>
                <a:latin typeface="Times New Roman" panose="02020603050405020304" pitchFamily="18" charset="0"/>
                <a:cs typeface="Times New Roman" panose="02020603050405020304" pitchFamily="18" charset="0"/>
              </a:rPr>
              <a:t>1</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Cảm</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xúc</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về</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mùa</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xuân</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thiên</a:t>
            </a:r>
            <a:r>
              <a:rPr lang="en-US" sz="2400" b="1" u="sng" dirty="0" smtClean="0">
                <a:solidFill>
                  <a:srgbClr val="FF0000"/>
                </a:solidFill>
                <a:latin typeface="Times New Roman" panose="02020603050405020304" pitchFamily="18" charset="0"/>
                <a:cs typeface="Times New Roman" panose="02020603050405020304" pitchFamily="18" charset="0"/>
              </a:rPr>
              <a:t> </a:t>
            </a:r>
            <a:r>
              <a:rPr lang="en-US" sz="2400" b="1" u="sng" dirty="0" err="1" smtClean="0">
                <a:solidFill>
                  <a:srgbClr val="FF0000"/>
                </a:solidFill>
                <a:latin typeface="Times New Roman" panose="02020603050405020304" pitchFamily="18" charset="0"/>
                <a:cs typeface="Times New Roman" panose="02020603050405020304" pitchFamily="18" charset="0"/>
              </a:rPr>
              <a:t>nhiên</a:t>
            </a:r>
            <a:r>
              <a:rPr lang="en-US" sz="2400" b="1" u="sng" dirty="0" smtClean="0">
                <a:solidFill>
                  <a:srgbClr val="FF0000"/>
                </a:solidFill>
                <a:latin typeface="Times New Roman" panose="02020603050405020304" pitchFamily="18" charset="0"/>
                <a:cs typeface="Times New Roman" panose="02020603050405020304" pitchFamily="18" charset="0"/>
              </a:rPr>
              <a:t>:</a:t>
            </a:r>
            <a:endParaRPr lang="en-US" sz="2400" b="1" u="sng"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82352" y="1145463"/>
            <a:ext cx="8500317" cy="1366528"/>
          </a:xfrm>
          <a:prstGeom prst="rect">
            <a:avLst/>
          </a:prstGeom>
        </p:spPr>
        <p:txBody>
          <a:bodyPr wrap="square">
            <a:spAutoFit/>
          </a:bodyPr>
          <a:lstStyle/>
          <a:p>
            <a:pPr algn="just">
              <a:lnSpc>
                <a:spcPct val="115000"/>
              </a:lnSpc>
            </a:pPr>
            <a:r>
              <a:rPr lang="en-US"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Chuyển ý:</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a:t>
            </a:r>
            <a:r>
              <a:rPr lang="en-US" sz="2400" b="1" i="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ó bạn cho </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rằng cái sắc xuân quá mặn mà, quá duyên này đã khiến nhà thơ Thanh Hải </a:t>
            </a:r>
            <a:r>
              <a:rPr lang="en-US" sz="2400" b="1" i="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mở </a:t>
            </a:r>
            <a:r>
              <a:rPr lang="en-US" sz="2400" b="1" i="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rộng tâm hồn đón nhận bằng cả một thái độ trân </a:t>
            </a:r>
            <a:r>
              <a:rPr lang="en-US" sz="2400" b="1" i="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trọng.Em có đồng ý không? Vì sao?</a:t>
            </a:r>
            <a:endParaRPr lang="en-US" b="1" i="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588" y="2695109"/>
            <a:ext cx="4257769" cy="941796"/>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15000"/>
              </a:lnSpc>
            </a:pPr>
            <a:r>
              <a:rPr lang="en-US" sz="2400" b="1"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Vì</a:t>
            </a:r>
            <a:r>
              <a:rPr lang="en-US" sz="24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sao</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cô</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vậy</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230181" y="3212844"/>
            <a:ext cx="3992194" cy="1200329"/>
          </a:xfrm>
          <a:prstGeom prst="rect">
            <a:avLst/>
          </a:prstGeom>
        </p:spPr>
        <p:txBody>
          <a:bodyPr wrap="square">
            <a:spAutoFit/>
          </a:bodyPr>
          <a:lstStyle/>
          <a:p>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=&gt; </a:t>
            </a:r>
            <a:r>
              <a:rPr lang="en-US" sz="2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Bởi</a:t>
            </a: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vì</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sau</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những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hình</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ảnh</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này</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tác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giả</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viết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Từng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giọt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hứng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dirty="0">
              <a:solidFill>
                <a:srgbClr val="FFFF00"/>
              </a:solidFill>
              <a:effectLst>
                <a:outerShdw blurRad="38100" dist="38100" dir="2700000" algn="tl">
                  <a:srgbClr val="000000">
                    <a:alpha val="43137"/>
                  </a:srgbClr>
                </a:outerShdw>
              </a:effectLst>
            </a:endParaRPr>
          </a:p>
        </p:txBody>
      </p:sp>
      <p:sp>
        <p:nvSpPr>
          <p:cNvPr id="14" name="Rectangle 13"/>
          <p:cNvSpPr/>
          <p:nvPr/>
        </p:nvSpPr>
        <p:spPr>
          <a:xfrm>
            <a:off x="164535" y="4104824"/>
            <a:ext cx="2538325" cy="830997"/>
          </a:xfrm>
          <a:prstGeom prst="rect">
            <a:avLst/>
          </a:prstGeom>
          <a:ln w="38100">
            <a:solidFill>
              <a:schemeClr val="accent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Vậy</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hiểu</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giọt</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gì</a:t>
            </a:r>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rơi</a:t>
            </a:r>
            <a:r>
              <a:rPr lang="en-US" sz="2400" b="1" dirty="0"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t>
            </a:r>
            <a:endParaRPr lang="en-US" sz="2400" b="1" dirty="0">
              <a:effectLst>
                <a:outerShdw blurRad="38100" dist="38100" dir="2700000" algn="tl">
                  <a:srgbClr val="000000">
                    <a:alpha val="43137"/>
                  </a:srgbClr>
                </a:outerShdw>
              </a:effectLst>
            </a:endParaRPr>
          </a:p>
        </p:txBody>
      </p:sp>
      <p:sp>
        <p:nvSpPr>
          <p:cNvPr id="15" name="Rectangle 14"/>
          <p:cNvSpPr/>
          <p:nvPr/>
        </p:nvSpPr>
        <p:spPr>
          <a:xfrm>
            <a:off x="374741" y="4575689"/>
            <a:ext cx="3274359" cy="3065455"/>
          </a:xfrm>
          <a:prstGeom prst="rect">
            <a:avLst/>
          </a:prstGeom>
        </p:spPr>
        <p:txBody>
          <a:bodyPr wrap="square">
            <a:spAutoFit/>
          </a:bodyPr>
          <a:lstStyle/>
          <a:p>
            <a:pPr algn="just">
              <a:lnSpc>
                <a:spcPct val="115000"/>
              </a:lnSpc>
            </a:pP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giọt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chim</a:t>
            </a:r>
            <a:endParaRPr lang="en-US" sz="24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sương</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mưa</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giọt</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hạnh</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phúc</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endPar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say </a:t>
            </a:r>
            <a:r>
              <a:rPr lang="en-US" sz="2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sưa</a:t>
            </a: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ngây</a:t>
            </a:r>
            <a:r>
              <a:rPr lang="en-US" sz="2400" b="1"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ngất</a:t>
            </a:r>
            <a:endParaRPr lang="en-US" sz="2400"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Oval 18"/>
          <p:cNvSpPr/>
          <p:nvPr/>
        </p:nvSpPr>
        <p:spPr>
          <a:xfrm>
            <a:off x="3997834" y="2213253"/>
            <a:ext cx="5112548" cy="4644748"/>
          </a:xfrm>
          <a:prstGeom prst="ellipse">
            <a:avLst/>
          </a:prstGeom>
          <a:solidFill>
            <a:srgbClr val="90794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4075033" y="2740378"/>
            <a:ext cx="5146861" cy="6801862"/>
          </a:xfrm>
          <a:prstGeom prst="rect">
            <a:avLst/>
          </a:prstGeom>
          <a:noFill/>
        </p:spPr>
        <p:txBody>
          <a:bodyPr wrap="square" rtlCol="0">
            <a:spAutoFit/>
          </a:bodyPr>
          <a:lstStyle/>
          <a:p>
            <a:r>
              <a:rPr lang="en-US" sz="2400" b="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smtClean="0">
                <a:solidFill>
                  <a:srgbClr val="00B0F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Bình</a:t>
            </a:r>
            <a:r>
              <a:rPr lang="en-US" sz="2800" b="1" u="sng" dirty="0" smtClean="0">
                <a:solidFill>
                  <a:srgbClr val="00B0F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solidFill>
                  <a:srgbClr val="00B0F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Nếu</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giọt</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long</a:t>
            </a:r>
          </a:p>
          <a:p>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lanh</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rơi</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giọt</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chim</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giác.Tiếng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chim</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chỗ</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vang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xa</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thính</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tròn</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trịa</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giọt</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rơi</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cùng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xúc</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đưa</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tay</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hứng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Dường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tất</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niềm</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say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sưa</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ngây</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ngất</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a:p>
            <a:r>
              <a:rPr lang="en-US" sz="2400" b="1" i="1"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nâng</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niu</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trân</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b="1" i="1"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solidFill>
                <a:schemeClr val="bg1"/>
              </a:solidFill>
            </a:endParaRPr>
          </a:p>
        </p:txBody>
      </p:sp>
    </p:spTree>
    <p:extLst>
      <p:ext uri="{BB962C8B-B14F-4D97-AF65-F5344CB8AC3E}">
        <p14:creationId xmlns:p14="http://schemas.microsoft.com/office/powerpoint/2010/main" val="10769169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5517</Words>
  <Application>Microsoft Office PowerPoint</Application>
  <PresentationFormat>On-screen Show (4:3)</PresentationFormat>
  <Paragraphs>383</Paragraphs>
  <Slides>49</Slides>
  <Notes>0</Notes>
  <HiddenSlides>0</HiddenSlides>
  <MMClips>2</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cp:revision>
  <dcterms:created xsi:type="dcterms:W3CDTF">2023-02-15T15:29:54Z</dcterms:created>
  <dcterms:modified xsi:type="dcterms:W3CDTF">2023-02-15T17:08:33Z</dcterms:modified>
</cp:coreProperties>
</file>