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9" r:id="rId5"/>
    <p:sldId id="313" r:id="rId6"/>
    <p:sldId id="257" r:id="rId7"/>
    <p:sldId id="314" r:id="rId8"/>
    <p:sldId id="327" r:id="rId9"/>
    <p:sldId id="288" r:id="rId10"/>
    <p:sldId id="271" r:id="rId11"/>
    <p:sldId id="315" r:id="rId12"/>
    <p:sldId id="316" r:id="rId13"/>
    <p:sldId id="317" r:id="rId14"/>
    <p:sldId id="319" r:id="rId15"/>
    <p:sldId id="320" r:id="rId16"/>
    <p:sldId id="321" r:id="rId17"/>
    <p:sldId id="322" r:id="rId18"/>
    <p:sldId id="323" r:id="rId19"/>
    <p:sldId id="324" r:id="rId20"/>
    <p:sldId id="326" r:id="rId21"/>
    <p:sldId id="270" r:id="rId22"/>
    <p:sldId id="282" r:id="rId23"/>
    <p:sldId id="272" r:id="rId24"/>
    <p:sldId id="281" r:id="rId25"/>
    <p:sldId id="261" r:id="rId26"/>
    <p:sldId id="278" r:id="rId27"/>
    <p:sldId id="279" r:id="rId28"/>
    <p:sldId id="258" r:id="rId29"/>
  </p:sldIdLst>
  <p:sldSz cx="9144000" cy="5143500" type="screen16x9"/>
  <p:notesSz cx="6858000" cy="9144000"/>
  <p:embeddedFontLst>
    <p:embeddedFont>
      <p:font typeface="Satisfy" panose="02000000000000000000"/>
      <p:regular r:id="rId33"/>
    </p:embeddedFont>
    <p:embeddedFont>
      <p:font typeface="Public Sans"/>
      <p:regular r:id="rId34"/>
    </p:embeddedFont>
    <p:embeddedFont>
      <p:font typeface="Lucida Handwriting" panose="03010101010101010101" pitchFamily="66"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2"/>
        <p:cNvGrpSpPr/>
        <p:nvPr/>
      </p:nvGrpSpPr>
      <p:grpSpPr>
        <a:xfrm>
          <a:off x="0" y="0"/>
          <a:ext cx="0" cy="0"/>
          <a:chOff x="0" y="0"/>
          <a:chExt cx="0" cy="0"/>
        </a:xfrm>
      </p:grpSpPr>
      <p:sp>
        <p:nvSpPr>
          <p:cNvPr id="2263" name="Google Shape;2263;gb71737ba3b_0_18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b71737ba3b_0_18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92"/>
        <p:cNvGrpSpPr/>
        <p:nvPr/>
      </p:nvGrpSpPr>
      <p:grpSpPr>
        <a:xfrm>
          <a:off x="0" y="0"/>
          <a:ext cx="0" cy="0"/>
          <a:chOff x="0" y="0"/>
          <a:chExt cx="0" cy="0"/>
        </a:xfrm>
      </p:grpSpPr>
      <p:sp>
        <p:nvSpPr>
          <p:cNvPr id="2193" name="Google Shape;2193;gb71737ba3b_0_2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4" name="Google Shape;2194;gb71737ba3b_0_2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13"/>
        <p:cNvGrpSpPr/>
        <p:nvPr/>
      </p:nvGrpSpPr>
      <p:grpSpPr>
        <a:xfrm>
          <a:off x="0" y="0"/>
          <a:ext cx="0" cy="0"/>
          <a:chOff x="0" y="0"/>
          <a:chExt cx="0" cy="0"/>
        </a:xfrm>
      </p:grpSpPr>
      <p:sp>
        <p:nvSpPr>
          <p:cNvPr id="2214" name="Google Shape;2214;gb71737ba3b_0_2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b71737ba3b_0_2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6"/>
        <p:cNvGrpSpPr/>
        <p:nvPr/>
      </p:nvGrpSpPr>
      <p:grpSpPr>
        <a:xfrm>
          <a:off x="0" y="0"/>
          <a:ext cx="0" cy="0"/>
          <a:chOff x="0" y="0"/>
          <a:chExt cx="0" cy="0"/>
        </a:xfrm>
      </p:grpSpPr>
      <p:sp>
        <p:nvSpPr>
          <p:cNvPr id="1067" name="Google Shape;1067;gb6f96fd3f7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b6f96fd3f7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2"/>
        <p:cNvGrpSpPr/>
        <p:nvPr/>
      </p:nvGrpSpPr>
      <p:grpSpPr>
        <a:xfrm>
          <a:off x="0" y="0"/>
          <a:ext cx="0" cy="0"/>
          <a:chOff x="0" y="0"/>
          <a:chExt cx="0" cy="0"/>
        </a:xfrm>
      </p:grpSpPr>
      <p:sp>
        <p:nvSpPr>
          <p:cNvPr id="1103" name="Google Shape;1103;gb6f96fd3f7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b6f96fd3f7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10"/>
        <p:cNvGrpSpPr/>
        <p:nvPr/>
      </p:nvGrpSpPr>
      <p:grpSpPr>
        <a:xfrm>
          <a:off x="0" y="0"/>
          <a:ext cx="0" cy="0"/>
          <a:chOff x="0" y="0"/>
          <a:chExt cx="0" cy="0"/>
        </a:xfrm>
      </p:grpSpPr>
      <p:sp>
        <p:nvSpPr>
          <p:cNvPr id="1611" name="Google Shape;1611;gb71737ba3b_0_1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b71737ba3b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5"/>
        <p:cNvGrpSpPr/>
        <p:nvPr/>
      </p:nvGrpSpPr>
      <p:grpSpPr>
        <a:xfrm>
          <a:off x="0" y="0"/>
          <a:ext cx="0" cy="0"/>
          <a:chOff x="0" y="0"/>
          <a:chExt cx="0" cy="0"/>
        </a:xfrm>
      </p:grpSpPr>
      <p:sp>
        <p:nvSpPr>
          <p:cNvPr id="1606" name="Google Shape;1606;gb706226281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b706226281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9"/>
        <p:cNvGrpSpPr/>
        <p:nvPr/>
      </p:nvGrpSpPr>
      <p:grpSpPr>
        <a:xfrm>
          <a:off x="0" y="0"/>
          <a:ext cx="0" cy="0"/>
          <a:chOff x="0" y="0"/>
          <a:chExt cx="0" cy="0"/>
        </a:xfrm>
      </p:grpSpPr>
      <p:sp>
        <p:nvSpPr>
          <p:cNvPr id="2670" name="Google Shape;2670;gb71737ba3b_0_17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b71737ba3b_0_17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4"/>
        <p:cNvGrpSpPr/>
        <p:nvPr/>
      </p:nvGrpSpPr>
      <p:grpSpPr>
        <a:xfrm>
          <a:off x="0" y="0"/>
          <a:ext cx="0" cy="0"/>
          <a:chOff x="0" y="0"/>
          <a:chExt cx="0" cy="0"/>
        </a:xfrm>
      </p:grpSpPr>
      <p:sp>
        <p:nvSpPr>
          <p:cNvPr id="1625" name="Google Shape;1625;gb6f96fd3f7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b6f96fd3f7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3511675" y="320140"/>
            <a:ext cx="12667249" cy="4832986"/>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 name="Google Shape;15;p2"/>
          <p:cNvSpPr txBox="1">
            <a:spLocks noGrp="1"/>
          </p:cNvSpPr>
          <p:nvPr>
            <p:ph type="ctrTitle"/>
          </p:nvPr>
        </p:nvSpPr>
        <p:spPr>
          <a:xfrm rot="-248774">
            <a:off x="446447" y="1301215"/>
            <a:ext cx="4344270" cy="1170362"/>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590">
                <a:latin typeface="Satisfy" panose="02000000000000000000"/>
                <a:ea typeface="Satisfy" panose="02000000000000000000"/>
                <a:cs typeface="Satisfy" panose="02000000000000000000"/>
                <a:sym typeface="Satisfy" panose="0200000000000000000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a:spLocks noGrp="1"/>
          </p:cNvSpPr>
          <p:nvPr>
            <p:ph type="subTitle" idx="1"/>
          </p:nvPr>
        </p:nvSpPr>
        <p:spPr>
          <a:xfrm>
            <a:off x="941825" y="3422104"/>
            <a:ext cx="2906400" cy="575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2"/>
          <p:cNvSpPr txBox="1">
            <a:spLocks noGrp="1"/>
          </p:cNvSpPr>
          <p:nvPr>
            <p:ph type="ctrTitle" idx="2"/>
          </p:nvPr>
        </p:nvSpPr>
        <p:spPr>
          <a:xfrm>
            <a:off x="941825" y="2774601"/>
            <a:ext cx="4144500" cy="5757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3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5"/>
        <p:cNvGrpSpPr/>
        <p:nvPr/>
      </p:nvGrpSpPr>
      <p:grpSpPr>
        <a:xfrm>
          <a:off x="0" y="0"/>
          <a:ext cx="0" cy="0"/>
          <a:chOff x="0" y="0"/>
          <a:chExt cx="0" cy="0"/>
        </a:xfrm>
      </p:grpSpPr>
      <p:sp>
        <p:nvSpPr>
          <p:cNvPr id="136" name="Google Shape;136;p11"/>
          <p:cNvSpPr txBox="1">
            <a:spLocks noGrp="1"/>
          </p:cNvSpPr>
          <p:nvPr>
            <p:ph type="title" hasCustomPrompt="1"/>
          </p:nvPr>
        </p:nvSpPr>
        <p:spPr>
          <a:xfrm>
            <a:off x="713225" y="1487125"/>
            <a:ext cx="7698600" cy="1427400"/>
          </a:xfrm>
          <a:prstGeom prst="rect">
            <a:avLst/>
          </a:prstGeom>
        </p:spPr>
        <p:txBody>
          <a:bodyPr spcFirstLastPara="1" wrap="square" lIns="91425" tIns="91425" rIns="91425" bIns="91425" anchor="b" anchorCtr="0">
            <a:normAutofit/>
          </a:bodyPr>
          <a:lstStyle>
            <a:lvl1pPr lvl="0" algn="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7" name="Google Shape;137;p11"/>
          <p:cNvSpPr txBox="1">
            <a:spLocks noGrp="1"/>
          </p:cNvSpPr>
          <p:nvPr>
            <p:ph type="subTitle" idx="1"/>
          </p:nvPr>
        </p:nvSpPr>
        <p:spPr>
          <a:xfrm>
            <a:off x="5124425" y="2669600"/>
            <a:ext cx="3287400" cy="854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grpSp>
        <p:nvGrpSpPr>
          <p:cNvPr id="138" name="Google Shape;138;p11"/>
          <p:cNvGrpSpPr/>
          <p:nvPr/>
        </p:nvGrpSpPr>
        <p:grpSpPr>
          <a:xfrm rot="-1325315" flipH="1">
            <a:off x="3388532" y="3372384"/>
            <a:ext cx="483319" cy="256140"/>
            <a:chOff x="2468025" y="734125"/>
            <a:chExt cx="980825" cy="519800"/>
          </a:xfrm>
        </p:grpSpPr>
        <p:sp>
          <p:nvSpPr>
            <p:cNvPr id="139" name="Google Shape;139;p11"/>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1"/>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11"/>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 name="Google Shape;142;p11"/>
          <p:cNvGrpSpPr/>
          <p:nvPr/>
        </p:nvGrpSpPr>
        <p:grpSpPr>
          <a:xfrm flipH="1">
            <a:off x="1237666" y="2864534"/>
            <a:ext cx="544164" cy="970819"/>
            <a:chOff x="3734270" y="74249"/>
            <a:chExt cx="3046829" cy="5435717"/>
          </a:xfrm>
        </p:grpSpPr>
        <p:grpSp>
          <p:nvGrpSpPr>
            <p:cNvPr id="143" name="Google Shape;143;p11"/>
            <p:cNvGrpSpPr/>
            <p:nvPr/>
          </p:nvGrpSpPr>
          <p:grpSpPr>
            <a:xfrm rot="312499">
              <a:off x="4269747" y="179454"/>
              <a:ext cx="2417210" cy="2184088"/>
              <a:chOff x="3949525" y="-38550"/>
              <a:chExt cx="2695666" cy="2435690"/>
            </a:xfrm>
          </p:grpSpPr>
          <p:sp>
            <p:nvSpPr>
              <p:cNvPr id="144" name="Google Shape;144;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2" name="Google Shape;152;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3" name="Google Shape;153;p11"/>
          <p:cNvSpPr/>
          <p:nvPr/>
        </p:nvSpPr>
        <p:spPr>
          <a:xfrm flipH="1">
            <a:off x="2137878" y="3144280"/>
            <a:ext cx="1070343" cy="1069873"/>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1"/>
          <p:cNvSpPr/>
          <p:nvPr/>
        </p:nvSpPr>
        <p:spPr>
          <a:xfrm flipH="1">
            <a:off x="-16433" y="3580135"/>
            <a:ext cx="4512233" cy="629111"/>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11"/>
          <p:cNvSpPr/>
          <p:nvPr/>
        </p:nvSpPr>
        <p:spPr>
          <a:xfrm flipH="1">
            <a:off x="-85506" y="4046400"/>
            <a:ext cx="9315231"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1"/>
          <p:cNvSpPr/>
          <p:nvPr/>
        </p:nvSpPr>
        <p:spPr>
          <a:xfrm flipH="1">
            <a:off x="1307341" y="403003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7" name="Google Shape;157;p11"/>
          <p:cNvGrpSpPr/>
          <p:nvPr/>
        </p:nvGrpSpPr>
        <p:grpSpPr>
          <a:xfrm>
            <a:off x="587073" y="3017967"/>
            <a:ext cx="593177" cy="989969"/>
            <a:chOff x="658400" y="2876550"/>
            <a:chExt cx="663287" cy="1106977"/>
          </a:xfrm>
        </p:grpSpPr>
        <p:grpSp>
          <p:nvGrpSpPr>
            <p:cNvPr id="158" name="Google Shape;158;p11"/>
            <p:cNvGrpSpPr/>
            <p:nvPr/>
          </p:nvGrpSpPr>
          <p:grpSpPr>
            <a:xfrm>
              <a:off x="713235" y="2876550"/>
              <a:ext cx="608452" cy="1085513"/>
              <a:chOff x="3734270" y="74249"/>
              <a:chExt cx="3046829" cy="5435717"/>
            </a:xfrm>
          </p:grpSpPr>
          <p:grpSp>
            <p:nvGrpSpPr>
              <p:cNvPr id="159" name="Google Shape;159;p11"/>
              <p:cNvGrpSpPr/>
              <p:nvPr/>
            </p:nvGrpSpPr>
            <p:grpSpPr>
              <a:xfrm rot="312499">
                <a:off x="4269747" y="179454"/>
                <a:ext cx="2417210" cy="2184088"/>
                <a:chOff x="3949525" y="-38550"/>
                <a:chExt cx="2695666" cy="2435690"/>
              </a:xfrm>
            </p:grpSpPr>
            <p:sp>
              <p:nvSpPr>
                <p:cNvPr id="160" name="Google Shape;160;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8" name="Google Shape;168;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9" name="Google Shape;169;p11"/>
            <p:cNvSpPr/>
            <p:nvPr/>
          </p:nvSpPr>
          <p:spPr>
            <a:xfrm>
              <a:off x="658400" y="3854852"/>
              <a:ext cx="224200" cy="128675"/>
            </a:xfrm>
            <a:custGeom>
              <a:avLst/>
              <a:gdLst/>
              <a:ahLst/>
              <a:cxnLst/>
              <a:rect l="l" t="t" r="r" b="b"/>
              <a:pathLst>
                <a:path w="8968" h="5147" extrusionOk="0">
                  <a:moveTo>
                    <a:pt x="1668" y="16"/>
                  </a:moveTo>
                  <a:cubicBezTo>
                    <a:pt x="2081" y="48"/>
                    <a:pt x="2477" y="810"/>
                    <a:pt x="3096" y="1064"/>
                  </a:cubicBezTo>
                  <a:cubicBezTo>
                    <a:pt x="3715" y="1318"/>
                    <a:pt x="4652" y="1445"/>
                    <a:pt x="5382" y="1540"/>
                  </a:cubicBezTo>
                  <a:cubicBezTo>
                    <a:pt x="6112" y="1635"/>
                    <a:pt x="6922" y="1619"/>
                    <a:pt x="7478" y="1635"/>
                  </a:cubicBezTo>
                  <a:cubicBezTo>
                    <a:pt x="8034" y="1651"/>
                    <a:pt x="8510" y="1381"/>
                    <a:pt x="8716" y="1635"/>
                  </a:cubicBezTo>
                  <a:cubicBezTo>
                    <a:pt x="8922" y="1889"/>
                    <a:pt x="9145" y="2588"/>
                    <a:pt x="8716" y="3159"/>
                  </a:cubicBezTo>
                  <a:cubicBezTo>
                    <a:pt x="8287" y="3731"/>
                    <a:pt x="7525" y="4858"/>
                    <a:pt x="6144" y="5064"/>
                  </a:cubicBezTo>
                  <a:cubicBezTo>
                    <a:pt x="4763" y="5270"/>
                    <a:pt x="1350" y="5096"/>
                    <a:pt x="429" y="4397"/>
                  </a:cubicBezTo>
                  <a:cubicBezTo>
                    <a:pt x="-492" y="3699"/>
                    <a:pt x="414" y="1603"/>
                    <a:pt x="620" y="873"/>
                  </a:cubicBezTo>
                  <a:cubicBezTo>
                    <a:pt x="827" y="143"/>
                    <a:pt x="1255" y="-16"/>
                    <a:pt x="1668" y="16"/>
                  </a:cubicBezTo>
                  <a:close/>
                </a:path>
              </a:pathLst>
            </a:custGeom>
            <a:solidFill>
              <a:schemeClr val="dk1"/>
            </a:solidFill>
            <a:ln>
              <a:noFill/>
            </a:ln>
          </p:spPr>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7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13"/>
          <p:cNvSpPr txBox="1">
            <a:spLocks noGrp="1"/>
          </p:cNvSpPr>
          <p:nvPr>
            <p:ph type="ctrTitle" idx="2"/>
          </p:nvPr>
        </p:nvSpPr>
        <p:spPr>
          <a:xfrm flipH="1">
            <a:off x="699425" y="1540500"/>
            <a:ext cx="26055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p:txBody>
      </p:sp>
      <p:sp>
        <p:nvSpPr>
          <p:cNvPr id="174" name="Google Shape;174;p13"/>
          <p:cNvSpPr txBox="1">
            <a:spLocks noGrp="1"/>
          </p:cNvSpPr>
          <p:nvPr>
            <p:ph type="subTitle" idx="1"/>
          </p:nvPr>
        </p:nvSpPr>
        <p:spPr>
          <a:xfrm flipH="1">
            <a:off x="713225" y="1994300"/>
            <a:ext cx="2591700" cy="576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5" name="Google Shape;175;p13"/>
          <p:cNvSpPr txBox="1">
            <a:spLocks noGrp="1"/>
          </p:cNvSpPr>
          <p:nvPr>
            <p:ph type="title" idx="3" hasCustomPrompt="1"/>
          </p:nvPr>
        </p:nvSpPr>
        <p:spPr>
          <a:xfrm>
            <a:off x="3350943" y="1765675"/>
            <a:ext cx="640200" cy="5778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5500"/>
              <a:buNone/>
              <a:defRPr sz="3600" b="1"/>
            </a:lvl1pPr>
            <a:lvl2pPr lvl="1"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2pPr>
            <a:lvl3pPr lvl="2"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3pPr>
            <a:lvl4pPr lvl="3"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4pPr>
            <a:lvl5pPr lvl="4"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5pPr>
            <a:lvl6pPr lvl="5"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6pPr>
            <a:lvl7pPr lvl="6"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7pPr>
            <a:lvl8pPr lvl="7"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8pPr>
            <a:lvl9pPr lvl="8"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9pPr>
          </a:lstStyle>
          <a:p>
            <a:r>
              <a:t>xx%</a:t>
            </a:r>
          </a:p>
        </p:txBody>
      </p:sp>
      <p:sp>
        <p:nvSpPr>
          <p:cNvPr id="176" name="Google Shape;176;p13"/>
          <p:cNvSpPr txBox="1">
            <a:spLocks noGrp="1"/>
          </p:cNvSpPr>
          <p:nvPr>
            <p:ph type="ctrTitle" idx="4"/>
          </p:nvPr>
        </p:nvSpPr>
        <p:spPr>
          <a:xfrm flipH="1">
            <a:off x="5806476" y="2550833"/>
            <a:ext cx="23847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6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p:txBody>
      </p:sp>
      <p:sp>
        <p:nvSpPr>
          <p:cNvPr id="177" name="Google Shape;177;p13"/>
          <p:cNvSpPr txBox="1">
            <a:spLocks noGrp="1"/>
          </p:cNvSpPr>
          <p:nvPr>
            <p:ph type="subTitle" idx="5"/>
          </p:nvPr>
        </p:nvSpPr>
        <p:spPr>
          <a:xfrm flipH="1">
            <a:off x="5806475" y="3009300"/>
            <a:ext cx="2605500" cy="57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8" name="Google Shape;178;p13"/>
          <p:cNvSpPr txBox="1">
            <a:spLocks noGrp="1"/>
          </p:cNvSpPr>
          <p:nvPr>
            <p:ph type="title" idx="6" hasCustomPrompt="1"/>
          </p:nvPr>
        </p:nvSpPr>
        <p:spPr>
          <a:xfrm>
            <a:off x="5155859" y="2687826"/>
            <a:ext cx="64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3600" b="1"/>
            </a:lvl1pPr>
            <a:lvl2pPr lvl="1"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2pPr>
            <a:lvl3pPr lvl="2"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3pPr>
            <a:lvl4pPr lvl="3"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4pPr>
            <a:lvl5pPr lvl="4"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5pPr>
            <a:lvl6pPr lvl="5"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6pPr>
            <a:lvl7pPr lvl="6"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7pPr>
            <a:lvl8pPr lvl="7"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8pPr>
            <a:lvl9pPr lvl="8" algn="ctr"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9pPr>
          </a:lstStyle>
          <a:p>
            <a:r>
              <a:t>xx%</a:t>
            </a:r>
          </a:p>
        </p:txBody>
      </p:sp>
      <p:sp>
        <p:nvSpPr>
          <p:cNvPr id="179" name="Google Shape;179;p13"/>
          <p:cNvSpPr txBox="1">
            <a:spLocks noGrp="1"/>
          </p:cNvSpPr>
          <p:nvPr>
            <p:ph type="ctrTitle" idx="7"/>
          </p:nvPr>
        </p:nvSpPr>
        <p:spPr>
          <a:xfrm flipH="1">
            <a:off x="713225" y="2554250"/>
            <a:ext cx="25917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180" name="Google Shape;180;p13"/>
          <p:cNvSpPr txBox="1">
            <a:spLocks noGrp="1"/>
          </p:cNvSpPr>
          <p:nvPr>
            <p:ph type="subTitle" idx="8"/>
          </p:nvPr>
        </p:nvSpPr>
        <p:spPr>
          <a:xfrm flipH="1">
            <a:off x="699424" y="3009303"/>
            <a:ext cx="2605500" cy="576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1" name="Google Shape;181;p13"/>
          <p:cNvSpPr txBox="1">
            <a:spLocks noGrp="1"/>
          </p:cNvSpPr>
          <p:nvPr>
            <p:ph type="title" idx="9" hasCustomPrompt="1"/>
          </p:nvPr>
        </p:nvSpPr>
        <p:spPr>
          <a:xfrm>
            <a:off x="3350943" y="2687826"/>
            <a:ext cx="637200" cy="5778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2pPr>
            <a:lvl3pPr lvl="2"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3pPr>
            <a:lvl4pPr lvl="3"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4pPr>
            <a:lvl5pPr lvl="4"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5pPr>
            <a:lvl6pPr lvl="5"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6pPr>
            <a:lvl7pPr lvl="6"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7pPr>
            <a:lvl8pPr lvl="7"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8pPr>
            <a:lvl9pPr lvl="8"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9pPr>
          </a:lstStyle>
          <a:p>
            <a:r>
              <a:t>xx%</a:t>
            </a:r>
          </a:p>
        </p:txBody>
      </p:sp>
      <p:sp>
        <p:nvSpPr>
          <p:cNvPr id="182" name="Google Shape;182;p13"/>
          <p:cNvSpPr txBox="1">
            <a:spLocks noGrp="1"/>
          </p:cNvSpPr>
          <p:nvPr>
            <p:ph type="ctrTitle" idx="13"/>
          </p:nvPr>
        </p:nvSpPr>
        <p:spPr>
          <a:xfrm flipH="1">
            <a:off x="5806476" y="3567989"/>
            <a:ext cx="24531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183" name="Google Shape;183;p13"/>
          <p:cNvSpPr txBox="1">
            <a:spLocks noGrp="1"/>
          </p:cNvSpPr>
          <p:nvPr>
            <p:ph type="subTitle" idx="14"/>
          </p:nvPr>
        </p:nvSpPr>
        <p:spPr>
          <a:xfrm flipH="1">
            <a:off x="5806475" y="4026100"/>
            <a:ext cx="2605500" cy="57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4" name="Google Shape;184;p13"/>
          <p:cNvSpPr txBox="1">
            <a:spLocks noGrp="1"/>
          </p:cNvSpPr>
          <p:nvPr>
            <p:ph type="title" idx="15" hasCustomPrompt="1"/>
          </p:nvPr>
        </p:nvSpPr>
        <p:spPr>
          <a:xfrm>
            <a:off x="5155859" y="3710422"/>
            <a:ext cx="64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2pPr>
            <a:lvl3pPr lvl="2"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3pPr>
            <a:lvl4pPr lvl="3"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4pPr>
            <a:lvl5pPr lvl="4"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5pPr>
            <a:lvl6pPr lvl="5"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6pPr>
            <a:lvl7pPr lvl="6"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7pPr>
            <a:lvl8pPr lvl="7"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8pPr>
            <a:lvl9pPr lvl="8"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9pPr>
          </a:lstStyle>
          <a:p>
            <a:r>
              <a:t>xx%</a:t>
            </a:r>
          </a:p>
        </p:txBody>
      </p:sp>
      <p:sp>
        <p:nvSpPr>
          <p:cNvPr id="185" name="Google Shape;185;p13"/>
          <p:cNvSpPr txBox="1">
            <a:spLocks noGrp="1"/>
          </p:cNvSpPr>
          <p:nvPr>
            <p:ph type="ctrTitle" idx="16"/>
          </p:nvPr>
        </p:nvSpPr>
        <p:spPr>
          <a:xfrm flipH="1">
            <a:off x="713225" y="3568000"/>
            <a:ext cx="25917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186" name="Google Shape;186;p13"/>
          <p:cNvSpPr txBox="1">
            <a:spLocks noGrp="1"/>
          </p:cNvSpPr>
          <p:nvPr>
            <p:ph type="subTitle" idx="17"/>
          </p:nvPr>
        </p:nvSpPr>
        <p:spPr>
          <a:xfrm flipH="1">
            <a:off x="699425" y="4024300"/>
            <a:ext cx="2605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7" name="Google Shape;187;p13"/>
          <p:cNvSpPr txBox="1">
            <a:spLocks noGrp="1"/>
          </p:cNvSpPr>
          <p:nvPr>
            <p:ph type="title" idx="18" hasCustomPrompt="1"/>
          </p:nvPr>
        </p:nvSpPr>
        <p:spPr>
          <a:xfrm>
            <a:off x="3350943" y="3710422"/>
            <a:ext cx="6372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2pPr>
            <a:lvl3pPr lvl="2"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3pPr>
            <a:lvl4pPr lvl="3"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4pPr>
            <a:lvl5pPr lvl="4"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5pPr>
            <a:lvl6pPr lvl="5"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6pPr>
            <a:lvl7pPr lvl="6"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7pPr>
            <a:lvl8pPr lvl="7"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8pPr>
            <a:lvl9pPr lvl="8" rtl="0">
              <a:spcBef>
                <a:spcPts val="0"/>
              </a:spcBef>
              <a:spcAft>
                <a:spcPts val="0"/>
              </a:spcAft>
              <a:buClr>
                <a:srgbClr val="434343"/>
              </a:buClr>
              <a:buSzPts val="5500"/>
              <a:buFont typeface="Fira Sans Extra Condensed" panose="020B0603050000020004"/>
              <a:buNone/>
              <a:defRPr sz="5500">
                <a:solidFill>
                  <a:srgbClr val="434343"/>
                </a:solidFill>
                <a:latin typeface="Fira Sans Extra Condensed" panose="020B0603050000020004"/>
                <a:ea typeface="Fira Sans Extra Condensed" panose="020B0603050000020004"/>
                <a:cs typeface="Fira Sans Extra Condensed" panose="020B0603050000020004"/>
                <a:sym typeface="Fira Sans Extra Condensed" panose="020B0603050000020004"/>
              </a:defRPr>
            </a:lvl9pPr>
          </a:lstStyle>
          <a:p>
            <a:r>
              <a:t>xx%</a:t>
            </a:r>
          </a:p>
        </p:txBody>
      </p:sp>
      <p:sp>
        <p:nvSpPr>
          <p:cNvPr id="188" name="Google Shape;188;p13"/>
          <p:cNvSpPr/>
          <p:nvPr/>
        </p:nvSpPr>
        <p:spPr>
          <a:xfrm flipH="1">
            <a:off x="-66456" y="4785200"/>
            <a:ext cx="9315231" cy="63990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9" name="Google Shape;189;p13"/>
          <p:cNvGrpSpPr/>
          <p:nvPr/>
        </p:nvGrpSpPr>
        <p:grpSpPr>
          <a:xfrm rot="-934160">
            <a:off x="7503442" y="450666"/>
            <a:ext cx="2203738" cy="3207807"/>
            <a:chOff x="5925256" y="467618"/>
            <a:chExt cx="1701157" cy="2476241"/>
          </a:xfrm>
        </p:grpSpPr>
        <p:sp>
          <p:nvSpPr>
            <p:cNvPr id="190" name="Google Shape;190;p13"/>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3"/>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3"/>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3"/>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3"/>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3"/>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3"/>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3"/>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3"/>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99"/>
        <p:cNvGrpSpPr/>
        <p:nvPr/>
      </p:nvGrpSpPr>
      <p:grpSpPr>
        <a:xfrm>
          <a:off x="0" y="0"/>
          <a:ext cx="0" cy="0"/>
          <a:chOff x="0" y="0"/>
          <a:chExt cx="0" cy="0"/>
        </a:xfrm>
      </p:grpSpPr>
      <p:sp>
        <p:nvSpPr>
          <p:cNvPr id="200" name="Google Shape;200;p14"/>
          <p:cNvSpPr/>
          <p:nvPr/>
        </p:nvSpPr>
        <p:spPr>
          <a:xfrm flipH="1">
            <a:off x="279889" y="647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1" name="Google Shape;201;p14"/>
          <p:cNvGrpSpPr/>
          <p:nvPr/>
        </p:nvGrpSpPr>
        <p:grpSpPr>
          <a:xfrm flipH="1">
            <a:off x="-463843" y="415390"/>
            <a:ext cx="12667417" cy="4832986"/>
            <a:chOff x="-3511675" y="320140"/>
            <a:chExt cx="12667417" cy="4832986"/>
          </a:xfrm>
        </p:grpSpPr>
        <p:sp>
          <p:nvSpPr>
            <p:cNvPr id="202" name="Google Shape;202;p14"/>
            <p:cNvSpPr/>
            <p:nvPr/>
          </p:nvSpPr>
          <p:spPr>
            <a:xfrm>
              <a:off x="-528301" y="2587375"/>
              <a:ext cx="9684043"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14"/>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14"/>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05;p14"/>
          <p:cNvGrpSpPr/>
          <p:nvPr/>
        </p:nvGrpSpPr>
        <p:grpSpPr>
          <a:xfrm flipH="1">
            <a:off x="-1994799" y="647707"/>
            <a:ext cx="8414538" cy="5322139"/>
            <a:chOff x="1948749" y="467618"/>
            <a:chExt cx="8796297" cy="5563599"/>
          </a:xfrm>
        </p:grpSpPr>
        <p:sp>
          <p:nvSpPr>
            <p:cNvPr id="206" name="Google Shape;206;p14"/>
            <p:cNvSpPr/>
            <p:nvPr/>
          </p:nvSpPr>
          <p:spPr>
            <a:xfrm>
              <a:off x="1948749" y="1699758"/>
              <a:ext cx="7918642" cy="3494508"/>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1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1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1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1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1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1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1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1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1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1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1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1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1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1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1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1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1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1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1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1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1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1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1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1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1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1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1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1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1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1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1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1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1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1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1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1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1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1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1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1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1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1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1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1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1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1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1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1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1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1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1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1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1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1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1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1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1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1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1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1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1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1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1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1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1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1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1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1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1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1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1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1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1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1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1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1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1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9" name="Google Shape;399;p14"/>
            <p:cNvGrpSpPr/>
            <p:nvPr/>
          </p:nvGrpSpPr>
          <p:grpSpPr>
            <a:xfrm>
              <a:off x="9144467" y="2877464"/>
              <a:ext cx="656500" cy="658177"/>
              <a:chOff x="9144467" y="2877464"/>
              <a:chExt cx="656500" cy="658177"/>
            </a:xfrm>
          </p:grpSpPr>
          <p:sp>
            <p:nvSpPr>
              <p:cNvPr id="400" name="Google Shape;400;p1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1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3" name="Google Shape;403;p1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4"/>
            <p:cNvSpPr/>
            <p:nvPr/>
          </p:nvSpPr>
          <p:spPr>
            <a:xfrm rot="-732962">
              <a:off x="4142208" y="4278272"/>
              <a:ext cx="719926" cy="1371880"/>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8" name="Google Shape;408;p14"/>
          <p:cNvSpPr txBox="1">
            <a:spLocks noGrp="1"/>
          </p:cNvSpPr>
          <p:nvPr>
            <p:ph type="title" hasCustomPrompt="1"/>
          </p:nvPr>
        </p:nvSpPr>
        <p:spPr>
          <a:xfrm>
            <a:off x="4939711" y="1208350"/>
            <a:ext cx="3130200" cy="692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accent2"/>
              </a:buClr>
              <a:buSzPts val="3000"/>
              <a:buNone/>
              <a:defRPr sz="4000">
                <a:solidFill>
                  <a:schemeClr val="accent2"/>
                </a:solidFill>
              </a:defRPr>
            </a:lvl1pPr>
            <a:lvl2pPr lvl="1" algn="r" rtl="0">
              <a:spcBef>
                <a:spcPts val="0"/>
              </a:spcBef>
              <a:spcAft>
                <a:spcPts val="0"/>
              </a:spcAft>
              <a:buClr>
                <a:schemeClr val="accent2"/>
              </a:buClr>
              <a:buSzPts val="3000"/>
              <a:buNone/>
              <a:defRPr sz="3000">
                <a:solidFill>
                  <a:schemeClr val="accent2"/>
                </a:solidFill>
              </a:defRPr>
            </a:lvl2pPr>
            <a:lvl3pPr lvl="2" algn="r" rtl="0">
              <a:spcBef>
                <a:spcPts val="0"/>
              </a:spcBef>
              <a:spcAft>
                <a:spcPts val="0"/>
              </a:spcAft>
              <a:buClr>
                <a:schemeClr val="accent2"/>
              </a:buClr>
              <a:buSzPts val="3000"/>
              <a:buNone/>
              <a:defRPr sz="3000">
                <a:solidFill>
                  <a:schemeClr val="accent2"/>
                </a:solidFill>
              </a:defRPr>
            </a:lvl3pPr>
            <a:lvl4pPr lvl="3" algn="r" rtl="0">
              <a:spcBef>
                <a:spcPts val="0"/>
              </a:spcBef>
              <a:spcAft>
                <a:spcPts val="0"/>
              </a:spcAft>
              <a:buClr>
                <a:schemeClr val="accent2"/>
              </a:buClr>
              <a:buSzPts val="3000"/>
              <a:buNone/>
              <a:defRPr sz="3000">
                <a:solidFill>
                  <a:schemeClr val="accent2"/>
                </a:solidFill>
              </a:defRPr>
            </a:lvl4pPr>
            <a:lvl5pPr lvl="4" algn="r" rtl="0">
              <a:spcBef>
                <a:spcPts val="0"/>
              </a:spcBef>
              <a:spcAft>
                <a:spcPts val="0"/>
              </a:spcAft>
              <a:buClr>
                <a:schemeClr val="accent2"/>
              </a:buClr>
              <a:buSzPts val="3000"/>
              <a:buNone/>
              <a:defRPr sz="3000">
                <a:solidFill>
                  <a:schemeClr val="accent2"/>
                </a:solidFill>
              </a:defRPr>
            </a:lvl5pPr>
            <a:lvl6pPr lvl="5" algn="r" rtl="0">
              <a:spcBef>
                <a:spcPts val="0"/>
              </a:spcBef>
              <a:spcAft>
                <a:spcPts val="0"/>
              </a:spcAft>
              <a:buClr>
                <a:schemeClr val="accent2"/>
              </a:buClr>
              <a:buSzPts val="3000"/>
              <a:buNone/>
              <a:defRPr sz="3000">
                <a:solidFill>
                  <a:schemeClr val="accent2"/>
                </a:solidFill>
              </a:defRPr>
            </a:lvl6pPr>
            <a:lvl7pPr lvl="6" algn="r" rtl="0">
              <a:spcBef>
                <a:spcPts val="0"/>
              </a:spcBef>
              <a:spcAft>
                <a:spcPts val="0"/>
              </a:spcAft>
              <a:buClr>
                <a:schemeClr val="accent2"/>
              </a:buClr>
              <a:buSzPts val="3000"/>
              <a:buNone/>
              <a:defRPr sz="3000">
                <a:solidFill>
                  <a:schemeClr val="accent2"/>
                </a:solidFill>
              </a:defRPr>
            </a:lvl7pPr>
            <a:lvl8pPr lvl="7" algn="r" rtl="0">
              <a:spcBef>
                <a:spcPts val="0"/>
              </a:spcBef>
              <a:spcAft>
                <a:spcPts val="0"/>
              </a:spcAft>
              <a:buClr>
                <a:schemeClr val="accent2"/>
              </a:buClr>
              <a:buSzPts val="3000"/>
              <a:buNone/>
              <a:defRPr sz="3000">
                <a:solidFill>
                  <a:schemeClr val="accent2"/>
                </a:solidFill>
              </a:defRPr>
            </a:lvl8pPr>
            <a:lvl9pPr lvl="8" algn="r" rtl="0">
              <a:spcBef>
                <a:spcPts val="0"/>
              </a:spcBef>
              <a:spcAft>
                <a:spcPts val="0"/>
              </a:spcAft>
              <a:buClr>
                <a:schemeClr val="accent2"/>
              </a:buClr>
              <a:buSzPts val="3000"/>
              <a:buNone/>
              <a:defRPr sz="3000">
                <a:solidFill>
                  <a:schemeClr val="accent2"/>
                </a:solidFill>
              </a:defRPr>
            </a:lvl9pPr>
          </a:lstStyle>
          <a:p>
            <a:r>
              <a:t>xx%</a:t>
            </a:r>
          </a:p>
        </p:txBody>
      </p:sp>
      <p:sp>
        <p:nvSpPr>
          <p:cNvPr id="409" name="Google Shape;409;p14"/>
          <p:cNvSpPr txBox="1">
            <a:spLocks noGrp="1"/>
          </p:cNvSpPr>
          <p:nvPr>
            <p:ph type="subTitle" idx="1"/>
          </p:nvPr>
        </p:nvSpPr>
        <p:spPr>
          <a:xfrm>
            <a:off x="5176925" y="1834575"/>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
        <p:nvSpPr>
          <p:cNvPr id="410" name="Google Shape;410;p14"/>
          <p:cNvSpPr txBox="1">
            <a:spLocks noGrp="1"/>
          </p:cNvSpPr>
          <p:nvPr>
            <p:ph type="title" idx="2" hasCustomPrompt="1"/>
          </p:nvPr>
        </p:nvSpPr>
        <p:spPr>
          <a:xfrm>
            <a:off x="4939711" y="2826525"/>
            <a:ext cx="3130200" cy="692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accent2"/>
              </a:buClr>
              <a:buSzPts val="3000"/>
              <a:buNone/>
              <a:defRPr sz="4000">
                <a:solidFill>
                  <a:schemeClr val="dk1"/>
                </a:solidFill>
              </a:defRPr>
            </a:lvl1pPr>
            <a:lvl2pPr lvl="1" algn="r" rtl="0">
              <a:spcBef>
                <a:spcPts val="0"/>
              </a:spcBef>
              <a:spcAft>
                <a:spcPts val="0"/>
              </a:spcAft>
              <a:buClr>
                <a:schemeClr val="accent2"/>
              </a:buClr>
              <a:buSzPts val="3000"/>
              <a:buNone/>
              <a:defRPr sz="3000">
                <a:solidFill>
                  <a:schemeClr val="accent2"/>
                </a:solidFill>
              </a:defRPr>
            </a:lvl2pPr>
            <a:lvl3pPr lvl="2" algn="r" rtl="0">
              <a:spcBef>
                <a:spcPts val="0"/>
              </a:spcBef>
              <a:spcAft>
                <a:spcPts val="0"/>
              </a:spcAft>
              <a:buClr>
                <a:schemeClr val="accent2"/>
              </a:buClr>
              <a:buSzPts val="3000"/>
              <a:buNone/>
              <a:defRPr sz="3000">
                <a:solidFill>
                  <a:schemeClr val="accent2"/>
                </a:solidFill>
              </a:defRPr>
            </a:lvl3pPr>
            <a:lvl4pPr lvl="3" algn="r" rtl="0">
              <a:spcBef>
                <a:spcPts val="0"/>
              </a:spcBef>
              <a:spcAft>
                <a:spcPts val="0"/>
              </a:spcAft>
              <a:buClr>
                <a:schemeClr val="accent2"/>
              </a:buClr>
              <a:buSzPts val="3000"/>
              <a:buNone/>
              <a:defRPr sz="3000">
                <a:solidFill>
                  <a:schemeClr val="accent2"/>
                </a:solidFill>
              </a:defRPr>
            </a:lvl4pPr>
            <a:lvl5pPr lvl="4" algn="r" rtl="0">
              <a:spcBef>
                <a:spcPts val="0"/>
              </a:spcBef>
              <a:spcAft>
                <a:spcPts val="0"/>
              </a:spcAft>
              <a:buClr>
                <a:schemeClr val="accent2"/>
              </a:buClr>
              <a:buSzPts val="3000"/>
              <a:buNone/>
              <a:defRPr sz="3000">
                <a:solidFill>
                  <a:schemeClr val="accent2"/>
                </a:solidFill>
              </a:defRPr>
            </a:lvl5pPr>
            <a:lvl6pPr lvl="5" algn="r" rtl="0">
              <a:spcBef>
                <a:spcPts val="0"/>
              </a:spcBef>
              <a:spcAft>
                <a:spcPts val="0"/>
              </a:spcAft>
              <a:buClr>
                <a:schemeClr val="accent2"/>
              </a:buClr>
              <a:buSzPts val="3000"/>
              <a:buNone/>
              <a:defRPr sz="3000">
                <a:solidFill>
                  <a:schemeClr val="accent2"/>
                </a:solidFill>
              </a:defRPr>
            </a:lvl6pPr>
            <a:lvl7pPr lvl="6" algn="r" rtl="0">
              <a:spcBef>
                <a:spcPts val="0"/>
              </a:spcBef>
              <a:spcAft>
                <a:spcPts val="0"/>
              </a:spcAft>
              <a:buClr>
                <a:schemeClr val="accent2"/>
              </a:buClr>
              <a:buSzPts val="3000"/>
              <a:buNone/>
              <a:defRPr sz="3000">
                <a:solidFill>
                  <a:schemeClr val="accent2"/>
                </a:solidFill>
              </a:defRPr>
            </a:lvl7pPr>
            <a:lvl8pPr lvl="7" algn="r" rtl="0">
              <a:spcBef>
                <a:spcPts val="0"/>
              </a:spcBef>
              <a:spcAft>
                <a:spcPts val="0"/>
              </a:spcAft>
              <a:buClr>
                <a:schemeClr val="accent2"/>
              </a:buClr>
              <a:buSzPts val="3000"/>
              <a:buNone/>
              <a:defRPr sz="3000">
                <a:solidFill>
                  <a:schemeClr val="accent2"/>
                </a:solidFill>
              </a:defRPr>
            </a:lvl8pPr>
            <a:lvl9pPr lvl="8" algn="r" rtl="0">
              <a:spcBef>
                <a:spcPts val="0"/>
              </a:spcBef>
              <a:spcAft>
                <a:spcPts val="0"/>
              </a:spcAft>
              <a:buClr>
                <a:schemeClr val="accent2"/>
              </a:buClr>
              <a:buSzPts val="3000"/>
              <a:buNone/>
              <a:defRPr sz="3000">
                <a:solidFill>
                  <a:schemeClr val="accent2"/>
                </a:solidFill>
              </a:defRPr>
            </a:lvl9pPr>
          </a:lstStyle>
          <a:p>
            <a:r>
              <a:t>xx%</a:t>
            </a:r>
          </a:p>
        </p:txBody>
      </p:sp>
      <p:sp>
        <p:nvSpPr>
          <p:cNvPr id="411" name="Google Shape;411;p14"/>
          <p:cNvSpPr txBox="1">
            <a:spLocks noGrp="1"/>
          </p:cNvSpPr>
          <p:nvPr>
            <p:ph type="subTitle" idx="3"/>
          </p:nvPr>
        </p:nvSpPr>
        <p:spPr>
          <a:xfrm>
            <a:off x="5176925" y="3452750"/>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1"/>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6">
    <p:spTree>
      <p:nvGrpSpPr>
        <p:cNvPr id="1" name="Shape 447"/>
        <p:cNvGrpSpPr/>
        <p:nvPr/>
      </p:nvGrpSpPr>
      <p:grpSpPr>
        <a:xfrm>
          <a:off x="0" y="0"/>
          <a:ext cx="0" cy="0"/>
          <a:chOff x="0" y="0"/>
          <a:chExt cx="0" cy="0"/>
        </a:xfrm>
      </p:grpSpPr>
      <p:grpSp>
        <p:nvGrpSpPr>
          <p:cNvPr id="448" name="Google Shape;448;p16"/>
          <p:cNvGrpSpPr/>
          <p:nvPr/>
        </p:nvGrpSpPr>
        <p:grpSpPr>
          <a:xfrm>
            <a:off x="7057193" y="3112192"/>
            <a:ext cx="1033425" cy="1312120"/>
            <a:chOff x="7057193" y="3112192"/>
            <a:chExt cx="1033425" cy="1312120"/>
          </a:xfrm>
        </p:grpSpPr>
        <p:sp>
          <p:nvSpPr>
            <p:cNvPr id="449" name="Google Shape;449;p16"/>
            <p:cNvSpPr/>
            <p:nvPr/>
          </p:nvSpPr>
          <p:spPr>
            <a:xfrm>
              <a:off x="7193595" y="4254831"/>
              <a:ext cx="32069" cy="56014"/>
            </a:xfrm>
            <a:custGeom>
              <a:avLst/>
              <a:gdLst/>
              <a:ahLst/>
              <a:cxnLst/>
              <a:rect l="l" t="t" r="r" b="b"/>
              <a:pathLst>
                <a:path w="683" h="1193" fill="none" extrusionOk="0">
                  <a:moveTo>
                    <a:pt x="682" y="0"/>
                  </a:moveTo>
                  <a:lnTo>
                    <a:pt x="1" y="1193"/>
                  </a:ln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6"/>
            <p:cNvSpPr/>
            <p:nvPr/>
          </p:nvSpPr>
          <p:spPr>
            <a:xfrm>
              <a:off x="7220264" y="4260136"/>
              <a:ext cx="16058" cy="50709"/>
            </a:xfrm>
            <a:custGeom>
              <a:avLst/>
              <a:gdLst/>
              <a:ahLst/>
              <a:cxnLst/>
              <a:rect l="l" t="t" r="r" b="b"/>
              <a:pathLst>
                <a:path w="342" h="1080" fill="none" extrusionOk="0">
                  <a:moveTo>
                    <a:pt x="342" y="1"/>
                  </a:moveTo>
                  <a:lnTo>
                    <a:pt x="58" y="484"/>
                  </a:lnTo>
                  <a:cubicBezTo>
                    <a:pt x="58" y="484"/>
                    <a:pt x="1" y="569"/>
                    <a:pt x="58" y="682"/>
                  </a:cubicBezTo>
                  <a:cubicBezTo>
                    <a:pt x="114" y="824"/>
                    <a:pt x="285" y="1080"/>
                    <a:pt x="285" y="1080"/>
                  </a:cubicBez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6"/>
            <p:cNvSpPr/>
            <p:nvPr/>
          </p:nvSpPr>
          <p:spPr>
            <a:xfrm>
              <a:off x="7117624" y="4257460"/>
              <a:ext cx="42680" cy="77425"/>
            </a:xfrm>
            <a:custGeom>
              <a:avLst/>
              <a:gdLst/>
              <a:ahLst/>
              <a:cxnLst/>
              <a:rect l="l" t="t" r="r" b="b"/>
              <a:pathLst>
                <a:path w="909" h="1649" fill="none" extrusionOk="0">
                  <a:moveTo>
                    <a:pt x="909" y="1"/>
                  </a:moveTo>
                  <a:lnTo>
                    <a:pt x="0" y="1648"/>
                  </a:ln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16"/>
            <p:cNvSpPr/>
            <p:nvPr/>
          </p:nvSpPr>
          <p:spPr>
            <a:xfrm>
              <a:off x="7153590" y="4264128"/>
              <a:ext cx="22725" cy="72072"/>
            </a:xfrm>
            <a:custGeom>
              <a:avLst/>
              <a:gdLst/>
              <a:ahLst/>
              <a:cxnLst/>
              <a:rect l="l" t="t" r="r" b="b"/>
              <a:pathLst>
                <a:path w="484" h="1535" fill="none" extrusionOk="0">
                  <a:moveTo>
                    <a:pt x="484" y="1"/>
                  </a:moveTo>
                  <a:lnTo>
                    <a:pt x="86" y="711"/>
                  </a:lnTo>
                  <a:cubicBezTo>
                    <a:pt x="86" y="711"/>
                    <a:pt x="1" y="796"/>
                    <a:pt x="86" y="967"/>
                  </a:cubicBezTo>
                  <a:cubicBezTo>
                    <a:pt x="171" y="1165"/>
                    <a:pt x="398" y="1534"/>
                    <a:pt x="398" y="1534"/>
                  </a:cubicBez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16"/>
            <p:cNvSpPr/>
            <p:nvPr/>
          </p:nvSpPr>
          <p:spPr>
            <a:xfrm>
              <a:off x="7160258" y="4266804"/>
              <a:ext cx="89398" cy="26716"/>
            </a:xfrm>
            <a:custGeom>
              <a:avLst/>
              <a:gdLst/>
              <a:ahLst/>
              <a:cxnLst/>
              <a:rect l="l" t="t" r="r" b="b"/>
              <a:pathLst>
                <a:path w="1904" h="569" fill="none" extrusionOk="0">
                  <a:moveTo>
                    <a:pt x="1" y="569"/>
                  </a:moveTo>
                  <a:lnTo>
                    <a:pt x="1904" y="1"/>
                  </a:ln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4" name="Google Shape;454;p16"/>
            <p:cNvGrpSpPr/>
            <p:nvPr/>
          </p:nvGrpSpPr>
          <p:grpSpPr>
            <a:xfrm>
              <a:off x="7057193" y="3112192"/>
              <a:ext cx="1033425" cy="1312120"/>
              <a:chOff x="7065180" y="2634629"/>
              <a:chExt cx="1033425" cy="1312120"/>
            </a:xfrm>
          </p:grpSpPr>
          <p:sp>
            <p:nvSpPr>
              <p:cNvPr id="455" name="Google Shape;455;p16"/>
              <p:cNvSpPr/>
              <p:nvPr/>
            </p:nvSpPr>
            <p:spPr>
              <a:xfrm>
                <a:off x="7618528" y="2634629"/>
                <a:ext cx="40050" cy="1189448"/>
              </a:xfrm>
              <a:custGeom>
                <a:avLst/>
                <a:gdLst/>
                <a:ahLst/>
                <a:cxnLst/>
                <a:rect l="l" t="t" r="r" b="b"/>
                <a:pathLst>
                  <a:path w="853" h="25333" extrusionOk="0">
                    <a:moveTo>
                      <a:pt x="1" y="0"/>
                    </a:moveTo>
                    <a:lnTo>
                      <a:pt x="484" y="25332"/>
                    </a:lnTo>
                    <a:lnTo>
                      <a:pt x="853" y="25332"/>
                    </a:lnTo>
                    <a:lnTo>
                      <a:pt x="3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16"/>
              <p:cNvSpPr/>
              <p:nvPr/>
            </p:nvSpPr>
            <p:spPr>
              <a:xfrm>
                <a:off x="7207872" y="2647964"/>
                <a:ext cx="441400" cy="1072066"/>
              </a:xfrm>
              <a:custGeom>
                <a:avLst/>
                <a:gdLst/>
                <a:ahLst/>
                <a:cxnLst/>
                <a:rect l="l" t="t" r="r" b="b"/>
                <a:pathLst>
                  <a:path w="9401" h="22833" extrusionOk="0">
                    <a:moveTo>
                      <a:pt x="9031" y="0"/>
                    </a:moveTo>
                    <a:cubicBezTo>
                      <a:pt x="9031" y="0"/>
                      <a:pt x="2244" y="19368"/>
                      <a:pt x="0" y="21811"/>
                    </a:cubicBezTo>
                    <a:cubicBezTo>
                      <a:pt x="4175" y="22407"/>
                      <a:pt x="9400" y="22833"/>
                      <a:pt x="9400" y="22833"/>
                    </a:cubicBezTo>
                    <a:lnTo>
                      <a:pt x="90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16"/>
              <p:cNvSpPr/>
              <p:nvPr/>
            </p:nvSpPr>
            <p:spPr>
              <a:xfrm>
                <a:off x="7207872" y="2687969"/>
                <a:ext cx="409379" cy="985439"/>
              </a:xfrm>
              <a:custGeom>
                <a:avLst/>
                <a:gdLst/>
                <a:ahLst/>
                <a:cxnLst/>
                <a:rect l="l" t="t" r="r" b="b"/>
                <a:pathLst>
                  <a:path w="8719" h="20988" extrusionOk="0">
                    <a:moveTo>
                      <a:pt x="8719" y="0"/>
                    </a:moveTo>
                    <a:lnTo>
                      <a:pt x="8719" y="0"/>
                    </a:lnTo>
                    <a:cubicBezTo>
                      <a:pt x="7384" y="3777"/>
                      <a:pt x="1960" y="18829"/>
                      <a:pt x="0" y="20959"/>
                    </a:cubicBezTo>
                    <a:lnTo>
                      <a:pt x="227" y="20987"/>
                    </a:lnTo>
                    <a:cubicBezTo>
                      <a:pt x="2812" y="19652"/>
                      <a:pt x="4828" y="17721"/>
                      <a:pt x="6106" y="12922"/>
                    </a:cubicBezTo>
                    <a:cubicBezTo>
                      <a:pt x="6986" y="9627"/>
                      <a:pt x="8179" y="5112"/>
                      <a:pt x="8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16"/>
              <p:cNvSpPr/>
              <p:nvPr/>
            </p:nvSpPr>
            <p:spPr>
              <a:xfrm>
                <a:off x="7305207" y="3429369"/>
                <a:ext cx="214714" cy="202694"/>
              </a:xfrm>
              <a:custGeom>
                <a:avLst/>
                <a:gdLst/>
                <a:ahLst/>
                <a:cxnLst/>
                <a:rect l="l" t="t" r="r" b="b"/>
                <a:pathLst>
                  <a:path w="4573" h="4317" extrusionOk="0">
                    <a:moveTo>
                      <a:pt x="4572" y="0"/>
                    </a:moveTo>
                    <a:cubicBezTo>
                      <a:pt x="4572" y="1"/>
                      <a:pt x="2840" y="3152"/>
                      <a:pt x="0" y="4317"/>
                    </a:cubicBezTo>
                    <a:cubicBezTo>
                      <a:pt x="2641" y="3266"/>
                      <a:pt x="3550" y="2357"/>
                      <a:pt x="4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16"/>
              <p:cNvSpPr/>
              <p:nvPr/>
            </p:nvSpPr>
            <p:spPr>
              <a:xfrm>
                <a:off x="7277175" y="3558679"/>
                <a:ext cx="220066" cy="96065"/>
              </a:xfrm>
              <a:custGeom>
                <a:avLst/>
                <a:gdLst/>
                <a:ahLst/>
                <a:cxnLst/>
                <a:rect l="l" t="t" r="r" b="b"/>
                <a:pathLst>
                  <a:path w="4687" h="2046" extrusionOk="0">
                    <a:moveTo>
                      <a:pt x="4687" y="1"/>
                    </a:moveTo>
                    <a:lnTo>
                      <a:pt x="4687" y="1"/>
                    </a:lnTo>
                    <a:cubicBezTo>
                      <a:pt x="2967" y="1535"/>
                      <a:pt x="385" y="1985"/>
                      <a:pt x="40" y="2040"/>
                    </a:cubicBezTo>
                    <a:lnTo>
                      <a:pt x="40" y="2040"/>
                    </a:lnTo>
                    <a:cubicBezTo>
                      <a:pt x="3019" y="1586"/>
                      <a:pt x="3923" y="1047"/>
                      <a:pt x="4687" y="1"/>
                    </a:cubicBezTo>
                    <a:close/>
                    <a:moveTo>
                      <a:pt x="40" y="2040"/>
                    </a:moveTo>
                    <a:cubicBezTo>
                      <a:pt x="27" y="2042"/>
                      <a:pt x="14" y="2044"/>
                      <a:pt x="1" y="2045"/>
                    </a:cubicBezTo>
                    <a:cubicBezTo>
                      <a:pt x="1" y="2045"/>
                      <a:pt x="14" y="2044"/>
                      <a:pt x="40" y="20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6"/>
              <p:cNvSpPr/>
              <p:nvPr/>
            </p:nvSpPr>
            <p:spPr>
              <a:xfrm>
                <a:off x="7190499" y="3670711"/>
                <a:ext cx="458773" cy="61367"/>
              </a:xfrm>
              <a:custGeom>
                <a:avLst/>
                <a:gdLst/>
                <a:ahLst/>
                <a:cxnLst/>
                <a:rect l="l" t="t" r="r" b="b"/>
                <a:pathLst>
                  <a:path w="9771" h="1307" extrusionOk="0">
                    <a:moveTo>
                      <a:pt x="143" y="0"/>
                    </a:moveTo>
                    <a:cubicBezTo>
                      <a:pt x="86" y="29"/>
                      <a:pt x="29" y="57"/>
                      <a:pt x="29" y="142"/>
                    </a:cubicBezTo>
                    <a:cubicBezTo>
                      <a:pt x="1" y="199"/>
                      <a:pt x="58" y="313"/>
                      <a:pt x="143" y="341"/>
                    </a:cubicBezTo>
                    <a:lnTo>
                      <a:pt x="9770" y="1307"/>
                    </a:lnTo>
                    <a:lnTo>
                      <a:pt x="9770" y="937"/>
                    </a:lnTo>
                    <a:lnTo>
                      <a:pt x="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16"/>
              <p:cNvSpPr/>
              <p:nvPr/>
            </p:nvSpPr>
            <p:spPr>
              <a:xfrm>
                <a:off x="7653226" y="2819956"/>
                <a:ext cx="381395" cy="986754"/>
              </a:xfrm>
              <a:custGeom>
                <a:avLst/>
                <a:gdLst/>
                <a:ahLst/>
                <a:cxnLst/>
                <a:rect l="l" t="t" r="r" b="b"/>
                <a:pathLst>
                  <a:path w="8123" h="21016" extrusionOk="0">
                    <a:moveTo>
                      <a:pt x="0" y="1"/>
                    </a:moveTo>
                    <a:lnTo>
                      <a:pt x="0" y="1"/>
                    </a:lnTo>
                    <a:cubicBezTo>
                      <a:pt x="483" y="1307"/>
                      <a:pt x="881" y="2642"/>
                      <a:pt x="1165" y="3977"/>
                    </a:cubicBezTo>
                    <a:cubicBezTo>
                      <a:pt x="1250" y="4289"/>
                      <a:pt x="1307" y="4601"/>
                      <a:pt x="1392" y="4942"/>
                    </a:cubicBezTo>
                    <a:cubicBezTo>
                      <a:pt x="1420" y="5169"/>
                      <a:pt x="1449" y="5368"/>
                      <a:pt x="1505" y="5595"/>
                    </a:cubicBezTo>
                    <a:lnTo>
                      <a:pt x="1534" y="5794"/>
                    </a:lnTo>
                    <a:cubicBezTo>
                      <a:pt x="1534" y="5879"/>
                      <a:pt x="1562" y="5936"/>
                      <a:pt x="1562" y="5993"/>
                    </a:cubicBezTo>
                    <a:lnTo>
                      <a:pt x="1562" y="6021"/>
                    </a:lnTo>
                    <a:cubicBezTo>
                      <a:pt x="1591" y="6163"/>
                      <a:pt x="1619" y="6305"/>
                      <a:pt x="1619" y="6447"/>
                    </a:cubicBezTo>
                    <a:cubicBezTo>
                      <a:pt x="1619" y="6447"/>
                      <a:pt x="1619" y="6476"/>
                      <a:pt x="1619" y="6476"/>
                    </a:cubicBezTo>
                    <a:lnTo>
                      <a:pt x="1647" y="6646"/>
                    </a:lnTo>
                    <a:lnTo>
                      <a:pt x="1647" y="6703"/>
                    </a:lnTo>
                    <a:lnTo>
                      <a:pt x="1676" y="6873"/>
                    </a:lnTo>
                    <a:lnTo>
                      <a:pt x="1676" y="6902"/>
                    </a:lnTo>
                    <a:cubicBezTo>
                      <a:pt x="1704" y="7044"/>
                      <a:pt x="1733" y="7214"/>
                      <a:pt x="1733" y="7356"/>
                    </a:cubicBezTo>
                    <a:lnTo>
                      <a:pt x="1733" y="7384"/>
                    </a:lnTo>
                    <a:cubicBezTo>
                      <a:pt x="1733" y="7441"/>
                      <a:pt x="1733" y="7498"/>
                      <a:pt x="1761" y="7583"/>
                    </a:cubicBezTo>
                    <a:lnTo>
                      <a:pt x="1761" y="7612"/>
                    </a:lnTo>
                    <a:lnTo>
                      <a:pt x="1789" y="7810"/>
                    </a:lnTo>
                    <a:lnTo>
                      <a:pt x="1789" y="7839"/>
                    </a:lnTo>
                    <a:cubicBezTo>
                      <a:pt x="1789" y="8009"/>
                      <a:pt x="1818" y="8151"/>
                      <a:pt x="1818" y="8293"/>
                    </a:cubicBezTo>
                    <a:lnTo>
                      <a:pt x="1818" y="8350"/>
                    </a:lnTo>
                    <a:lnTo>
                      <a:pt x="1818" y="8520"/>
                    </a:lnTo>
                    <a:lnTo>
                      <a:pt x="1818" y="8606"/>
                    </a:lnTo>
                    <a:lnTo>
                      <a:pt x="1818" y="8776"/>
                    </a:lnTo>
                    <a:lnTo>
                      <a:pt x="1818" y="8833"/>
                    </a:lnTo>
                    <a:lnTo>
                      <a:pt x="1818" y="9032"/>
                    </a:lnTo>
                    <a:lnTo>
                      <a:pt x="1818" y="9259"/>
                    </a:lnTo>
                    <a:lnTo>
                      <a:pt x="1818" y="9316"/>
                    </a:lnTo>
                    <a:lnTo>
                      <a:pt x="1818" y="9514"/>
                    </a:lnTo>
                    <a:lnTo>
                      <a:pt x="1818" y="9571"/>
                    </a:lnTo>
                    <a:lnTo>
                      <a:pt x="1818" y="9742"/>
                    </a:lnTo>
                    <a:lnTo>
                      <a:pt x="1818" y="9798"/>
                    </a:lnTo>
                    <a:lnTo>
                      <a:pt x="1818" y="9997"/>
                    </a:lnTo>
                    <a:lnTo>
                      <a:pt x="1818" y="10026"/>
                    </a:lnTo>
                    <a:lnTo>
                      <a:pt x="1818" y="10281"/>
                    </a:lnTo>
                    <a:lnTo>
                      <a:pt x="1818" y="10338"/>
                    </a:lnTo>
                    <a:lnTo>
                      <a:pt x="1818" y="10508"/>
                    </a:lnTo>
                    <a:lnTo>
                      <a:pt x="1818" y="10594"/>
                    </a:lnTo>
                    <a:lnTo>
                      <a:pt x="1818" y="10736"/>
                    </a:lnTo>
                    <a:lnTo>
                      <a:pt x="1818" y="10821"/>
                    </a:lnTo>
                    <a:lnTo>
                      <a:pt x="1818" y="11020"/>
                    </a:lnTo>
                    <a:lnTo>
                      <a:pt x="1818" y="11076"/>
                    </a:lnTo>
                    <a:lnTo>
                      <a:pt x="1818" y="11332"/>
                    </a:lnTo>
                    <a:lnTo>
                      <a:pt x="1818" y="11389"/>
                    </a:lnTo>
                    <a:lnTo>
                      <a:pt x="1818" y="11559"/>
                    </a:lnTo>
                    <a:lnTo>
                      <a:pt x="1818" y="11644"/>
                    </a:lnTo>
                    <a:lnTo>
                      <a:pt x="1818" y="11815"/>
                    </a:lnTo>
                    <a:lnTo>
                      <a:pt x="1818" y="11871"/>
                    </a:lnTo>
                    <a:lnTo>
                      <a:pt x="1818" y="12070"/>
                    </a:lnTo>
                    <a:lnTo>
                      <a:pt x="1818" y="12127"/>
                    </a:lnTo>
                    <a:lnTo>
                      <a:pt x="1818" y="12354"/>
                    </a:lnTo>
                    <a:lnTo>
                      <a:pt x="1818" y="12411"/>
                    </a:lnTo>
                    <a:lnTo>
                      <a:pt x="1818" y="12610"/>
                    </a:lnTo>
                    <a:lnTo>
                      <a:pt x="1818" y="12695"/>
                    </a:lnTo>
                    <a:lnTo>
                      <a:pt x="1818" y="12837"/>
                    </a:lnTo>
                    <a:lnTo>
                      <a:pt x="1818" y="12922"/>
                    </a:lnTo>
                    <a:lnTo>
                      <a:pt x="1818" y="13121"/>
                    </a:lnTo>
                    <a:lnTo>
                      <a:pt x="1818" y="13178"/>
                    </a:lnTo>
                    <a:cubicBezTo>
                      <a:pt x="1818" y="13263"/>
                      <a:pt x="1818" y="13320"/>
                      <a:pt x="1789" y="13405"/>
                    </a:cubicBezTo>
                    <a:lnTo>
                      <a:pt x="1789" y="13462"/>
                    </a:lnTo>
                    <a:lnTo>
                      <a:pt x="1761" y="13661"/>
                    </a:lnTo>
                    <a:lnTo>
                      <a:pt x="1761" y="13746"/>
                    </a:lnTo>
                    <a:lnTo>
                      <a:pt x="1761" y="13916"/>
                    </a:lnTo>
                    <a:lnTo>
                      <a:pt x="1761" y="14001"/>
                    </a:lnTo>
                    <a:lnTo>
                      <a:pt x="1733" y="14172"/>
                    </a:lnTo>
                    <a:lnTo>
                      <a:pt x="1733" y="14229"/>
                    </a:lnTo>
                    <a:lnTo>
                      <a:pt x="1676" y="14484"/>
                    </a:lnTo>
                    <a:lnTo>
                      <a:pt x="1676" y="14541"/>
                    </a:lnTo>
                    <a:cubicBezTo>
                      <a:pt x="1676" y="14598"/>
                      <a:pt x="1676" y="14655"/>
                      <a:pt x="1647" y="14711"/>
                    </a:cubicBezTo>
                    <a:lnTo>
                      <a:pt x="1647" y="14797"/>
                    </a:lnTo>
                    <a:lnTo>
                      <a:pt x="1619" y="14967"/>
                    </a:lnTo>
                    <a:lnTo>
                      <a:pt x="1619" y="15052"/>
                    </a:lnTo>
                    <a:lnTo>
                      <a:pt x="1591" y="15223"/>
                    </a:lnTo>
                    <a:lnTo>
                      <a:pt x="1591" y="15308"/>
                    </a:lnTo>
                    <a:cubicBezTo>
                      <a:pt x="1591" y="15393"/>
                      <a:pt x="1562" y="15450"/>
                      <a:pt x="1534" y="15535"/>
                    </a:cubicBezTo>
                    <a:lnTo>
                      <a:pt x="1534" y="15592"/>
                    </a:lnTo>
                    <a:lnTo>
                      <a:pt x="1505" y="15791"/>
                    </a:lnTo>
                    <a:lnTo>
                      <a:pt x="1477" y="15876"/>
                    </a:lnTo>
                    <a:lnTo>
                      <a:pt x="1449" y="16018"/>
                    </a:lnTo>
                    <a:lnTo>
                      <a:pt x="1420" y="16103"/>
                    </a:lnTo>
                    <a:lnTo>
                      <a:pt x="1363" y="16273"/>
                    </a:lnTo>
                    <a:lnTo>
                      <a:pt x="1363" y="16359"/>
                    </a:lnTo>
                    <a:lnTo>
                      <a:pt x="1278" y="16586"/>
                    </a:lnTo>
                    <a:lnTo>
                      <a:pt x="1278" y="16643"/>
                    </a:lnTo>
                    <a:lnTo>
                      <a:pt x="1221" y="16841"/>
                    </a:lnTo>
                    <a:lnTo>
                      <a:pt x="1193" y="16926"/>
                    </a:lnTo>
                    <a:lnTo>
                      <a:pt x="1165" y="17097"/>
                    </a:lnTo>
                    <a:lnTo>
                      <a:pt x="1136" y="17182"/>
                    </a:lnTo>
                    <a:lnTo>
                      <a:pt x="1079" y="17352"/>
                    </a:lnTo>
                    <a:lnTo>
                      <a:pt x="1051" y="17409"/>
                    </a:lnTo>
                    <a:lnTo>
                      <a:pt x="966" y="17665"/>
                    </a:lnTo>
                    <a:lnTo>
                      <a:pt x="966" y="17693"/>
                    </a:lnTo>
                    <a:lnTo>
                      <a:pt x="909" y="17892"/>
                    </a:lnTo>
                    <a:lnTo>
                      <a:pt x="881" y="17977"/>
                    </a:lnTo>
                    <a:lnTo>
                      <a:pt x="795" y="18148"/>
                    </a:lnTo>
                    <a:lnTo>
                      <a:pt x="767" y="18233"/>
                    </a:lnTo>
                    <a:lnTo>
                      <a:pt x="710" y="18375"/>
                    </a:lnTo>
                    <a:lnTo>
                      <a:pt x="682" y="18460"/>
                    </a:lnTo>
                    <a:lnTo>
                      <a:pt x="568" y="18687"/>
                    </a:lnTo>
                    <a:lnTo>
                      <a:pt x="483" y="18914"/>
                    </a:lnTo>
                    <a:lnTo>
                      <a:pt x="455" y="19000"/>
                    </a:lnTo>
                    <a:lnTo>
                      <a:pt x="369" y="19142"/>
                    </a:lnTo>
                    <a:lnTo>
                      <a:pt x="341" y="19227"/>
                    </a:lnTo>
                    <a:lnTo>
                      <a:pt x="256" y="19397"/>
                    </a:lnTo>
                    <a:lnTo>
                      <a:pt x="227" y="19482"/>
                    </a:lnTo>
                    <a:lnTo>
                      <a:pt x="114" y="19710"/>
                    </a:lnTo>
                    <a:cubicBezTo>
                      <a:pt x="3806" y="20363"/>
                      <a:pt x="7043" y="20874"/>
                      <a:pt x="7924" y="20988"/>
                    </a:cubicBezTo>
                    <a:lnTo>
                      <a:pt x="8009" y="20988"/>
                    </a:lnTo>
                    <a:lnTo>
                      <a:pt x="8122" y="21016"/>
                    </a:lnTo>
                    <a:lnTo>
                      <a:pt x="8122" y="20988"/>
                    </a:lnTo>
                    <a:lnTo>
                      <a:pt x="8122" y="20959"/>
                    </a:lnTo>
                    <a:lnTo>
                      <a:pt x="8094" y="20874"/>
                    </a:lnTo>
                    <a:lnTo>
                      <a:pt x="8066" y="20817"/>
                    </a:lnTo>
                    <a:lnTo>
                      <a:pt x="8066" y="20789"/>
                    </a:lnTo>
                    <a:lnTo>
                      <a:pt x="8037" y="20704"/>
                    </a:lnTo>
                    <a:lnTo>
                      <a:pt x="7980" y="20590"/>
                    </a:lnTo>
                    <a:lnTo>
                      <a:pt x="7980" y="20562"/>
                    </a:lnTo>
                    <a:cubicBezTo>
                      <a:pt x="6731" y="17466"/>
                      <a:pt x="483" y="54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16"/>
              <p:cNvSpPr/>
              <p:nvPr/>
            </p:nvSpPr>
            <p:spPr>
              <a:xfrm>
                <a:off x="7653226" y="2819956"/>
                <a:ext cx="313408" cy="976096"/>
              </a:xfrm>
              <a:custGeom>
                <a:avLst/>
                <a:gdLst/>
                <a:ahLst/>
                <a:cxnLst/>
                <a:rect l="l" t="t" r="r" b="b"/>
                <a:pathLst>
                  <a:path w="6675" h="20789" extrusionOk="0">
                    <a:moveTo>
                      <a:pt x="0" y="1"/>
                    </a:moveTo>
                    <a:cubicBezTo>
                      <a:pt x="483" y="1307"/>
                      <a:pt x="881" y="2642"/>
                      <a:pt x="1193" y="3977"/>
                    </a:cubicBezTo>
                    <a:cubicBezTo>
                      <a:pt x="2215" y="6646"/>
                      <a:pt x="2585" y="8322"/>
                      <a:pt x="3153" y="11502"/>
                    </a:cubicBezTo>
                    <a:cubicBezTo>
                      <a:pt x="3493" y="13433"/>
                      <a:pt x="3777" y="15081"/>
                      <a:pt x="3209" y="17068"/>
                    </a:cubicBezTo>
                    <a:cubicBezTo>
                      <a:pt x="2954" y="18062"/>
                      <a:pt x="1988" y="19511"/>
                      <a:pt x="1079" y="19908"/>
                    </a:cubicBezTo>
                    <a:cubicBezTo>
                      <a:pt x="3295" y="20278"/>
                      <a:pt x="5282" y="20590"/>
                      <a:pt x="6532" y="20789"/>
                    </a:cubicBezTo>
                    <a:cubicBezTo>
                      <a:pt x="6674" y="17324"/>
                      <a:pt x="341" y="39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16"/>
              <p:cNvSpPr/>
              <p:nvPr/>
            </p:nvSpPr>
            <p:spPr>
              <a:xfrm>
                <a:off x="7701213" y="3481347"/>
                <a:ext cx="101370" cy="260070"/>
              </a:xfrm>
              <a:custGeom>
                <a:avLst/>
                <a:gdLst/>
                <a:ahLst/>
                <a:cxnLst/>
                <a:rect l="l" t="t" r="r" b="b"/>
                <a:pathLst>
                  <a:path w="2159" h="5539" extrusionOk="0">
                    <a:moveTo>
                      <a:pt x="1903" y="1"/>
                    </a:moveTo>
                    <a:cubicBezTo>
                      <a:pt x="1903" y="2"/>
                      <a:pt x="1960" y="3466"/>
                      <a:pt x="1" y="5538"/>
                    </a:cubicBezTo>
                    <a:cubicBezTo>
                      <a:pt x="1818" y="3636"/>
                      <a:pt x="2159" y="2500"/>
                      <a:pt x="1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16"/>
              <p:cNvSpPr/>
              <p:nvPr/>
            </p:nvSpPr>
            <p:spPr>
              <a:xfrm>
                <a:off x="7229189" y="3785372"/>
                <a:ext cx="64043" cy="18734"/>
              </a:xfrm>
              <a:custGeom>
                <a:avLst/>
                <a:gdLst/>
                <a:ahLst/>
                <a:cxnLst/>
                <a:rect l="l" t="t" r="r" b="b"/>
                <a:pathLst>
                  <a:path w="1364" h="399" fill="none" extrusionOk="0">
                    <a:moveTo>
                      <a:pt x="0" y="398"/>
                    </a:moveTo>
                    <a:lnTo>
                      <a:pt x="1364" y="1"/>
                    </a:ln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16"/>
              <p:cNvSpPr/>
              <p:nvPr/>
            </p:nvSpPr>
            <p:spPr>
              <a:xfrm>
                <a:off x="7065180" y="3805891"/>
                <a:ext cx="1033425" cy="140857"/>
              </a:xfrm>
              <a:custGeom>
                <a:avLst/>
                <a:gdLst/>
                <a:ahLst/>
                <a:cxnLst/>
                <a:rect l="l" t="t" r="r" b="b"/>
                <a:pathLst>
                  <a:path w="22010" h="3000" extrusionOk="0">
                    <a:moveTo>
                      <a:pt x="9355" y="1"/>
                    </a:moveTo>
                    <a:cubicBezTo>
                      <a:pt x="9127" y="1"/>
                      <a:pt x="8922" y="6"/>
                      <a:pt x="8747" y="18"/>
                    </a:cubicBezTo>
                    <a:cubicBezTo>
                      <a:pt x="7867" y="46"/>
                      <a:pt x="6986" y="160"/>
                      <a:pt x="6135" y="387"/>
                    </a:cubicBezTo>
                    <a:cubicBezTo>
                      <a:pt x="4857" y="501"/>
                      <a:pt x="3579" y="529"/>
                      <a:pt x="2329" y="529"/>
                    </a:cubicBezTo>
                    <a:cubicBezTo>
                      <a:pt x="1875" y="558"/>
                      <a:pt x="1449" y="700"/>
                      <a:pt x="1051" y="955"/>
                    </a:cubicBezTo>
                    <a:cubicBezTo>
                      <a:pt x="1051" y="955"/>
                      <a:pt x="994" y="983"/>
                      <a:pt x="512" y="1892"/>
                    </a:cubicBezTo>
                    <a:cubicBezTo>
                      <a:pt x="0" y="2801"/>
                      <a:pt x="341" y="3000"/>
                      <a:pt x="341" y="3000"/>
                    </a:cubicBezTo>
                    <a:lnTo>
                      <a:pt x="21072" y="2886"/>
                    </a:lnTo>
                    <a:cubicBezTo>
                      <a:pt x="21726" y="2517"/>
                      <a:pt x="22010" y="529"/>
                      <a:pt x="22010" y="529"/>
                    </a:cubicBezTo>
                    <a:lnTo>
                      <a:pt x="22010" y="529"/>
                    </a:lnTo>
                    <a:cubicBezTo>
                      <a:pt x="22009" y="529"/>
                      <a:pt x="18800" y="614"/>
                      <a:pt x="16614" y="614"/>
                    </a:cubicBezTo>
                    <a:cubicBezTo>
                      <a:pt x="15110" y="410"/>
                      <a:pt x="11344" y="1"/>
                      <a:pt x="9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16"/>
              <p:cNvSpPr/>
              <p:nvPr/>
            </p:nvSpPr>
            <p:spPr>
              <a:xfrm>
                <a:off x="7065180" y="3830730"/>
                <a:ext cx="1033425" cy="116020"/>
              </a:xfrm>
              <a:custGeom>
                <a:avLst/>
                <a:gdLst/>
                <a:ahLst/>
                <a:cxnLst/>
                <a:rect l="l" t="t" r="r" b="b"/>
                <a:pathLst>
                  <a:path w="22010" h="2471" extrusionOk="0">
                    <a:moveTo>
                      <a:pt x="22010" y="0"/>
                    </a:moveTo>
                    <a:lnTo>
                      <a:pt x="21271" y="29"/>
                    </a:lnTo>
                    <a:lnTo>
                      <a:pt x="20930" y="29"/>
                    </a:lnTo>
                    <a:cubicBezTo>
                      <a:pt x="20590" y="29"/>
                      <a:pt x="20192" y="85"/>
                      <a:pt x="19851" y="114"/>
                    </a:cubicBezTo>
                    <a:cubicBezTo>
                      <a:pt x="19482" y="142"/>
                      <a:pt x="19198" y="114"/>
                      <a:pt x="18857" y="199"/>
                    </a:cubicBezTo>
                    <a:cubicBezTo>
                      <a:pt x="18658" y="227"/>
                      <a:pt x="18460" y="256"/>
                      <a:pt x="18261" y="284"/>
                    </a:cubicBezTo>
                    <a:cubicBezTo>
                      <a:pt x="16756" y="454"/>
                      <a:pt x="15251" y="511"/>
                      <a:pt x="13745" y="625"/>
                    </a:cubicBezTo>
                    <a:cubicBezTo>
                      <a:pt x="12453" y="734"/>
                      <a:pt x="11160" y="785"/>
                      <a:pt x="9867" y="785"/>
                    </a:cubicBezTo>
                    <a:cubicBezTo>
                      <a:pt x="9144" y="785"/>
                      <a:pt x="8420" y="769"/>
                      <a:pt x="7696" y="738"/>
                    </a:cubicBezTo>
                    <a:cubicBezTo>
                      <a:pt x="5652" y="596"/>
                      <a:pt x="3692" y="682"/>
                      <a:pt x="1647" y="625"/>
                    </a:cubicBezTo>
                    <a:cubicBezTo>
                      <a:pt x="1250" y="625"/>
                      <a:pt x="1080" y="568"/>
                      <a:pt x="1051" y="426"/>
                    </a:cubicBezTo>
                    <a:cubicBezTo>
                      <a:pt x="824" y="710"/>
                      <a:pt x="654" y="1022"/>
                      <a:pt x="512" y="1363"/>
                    </a:cubicBezTo>
                    <a:cubicBezTo>
                      <a:pt x="0" y="2272"/>
                      <a:pt x="341" y="2471"/>
                      <a:pt x="341" y="2471"/>
                    </a:cubicBezTo>
                    <a:lnTo>
                      <a:pt x="21072" y="2357"/>
                    </a:lnTo>
                    <a:cubicBezTo>
                      <a:pt x="21726" y="1988"/>
                      <a:pt x="22010" y="0"/>
                      <a:pt x="2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6"/>
              <p:cNvSpPr/>
              <p:nvPr/>
            </p:nvSpPr>
            <p:spPr>
              <a:xfrm>
                <a:off x="7387845" y="3829368"/>
                <a:ext cx="49394" cy="15400"/>
              </a:xfrm>
              <a:custGeom>
                <a:avLst/>
                <a:gdLst/>
                <a:ahLst/>
                <a:cxnLst/>
                <a:rect l="l" t="t" r="r" b="b"/>
                <a:pathLst>
                  <a:path w="1052" h="328" extrusionOk="0">
                    <a:moveTo>
                      <a:pt x="285" y="1"/>
                    </a:moveTo>
                    <a:cubicBezTo>
                      <a:pt x="171" y="1"/>
                      <a:pt x="1" y="285"/>
                      <a:pt x="86" y="285"/>
                    </a:cubicBezTo>
                    <a:cubicBezTo>
                      <a:pt x="214" y="313"/>
                      <a:pt x="342" y="327"/>
                      <a:pt x="469" y="327"/>
                    </a:cubicBezTo>
                    <a:cubicBezTo>
                      <a:pt x="597" y="327"/>
                      <a:pt x="725" y="313"/>
                      <a:pt x="853" y="285"/>
                    </a:cubicBezTo>
                    <a:cubicBezTo>
                      <a:pt x="938" y="285"/>
                      <a:pt x="1052" y="58"/>
                      <a:pt x="995" y="58"/>
                    </a:cubicBezTo>
                    <a:cubicBezTo>
                      <a:pt x="739" y="58"/>
                      <a:pt x="512" y="29"/>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6"/>
              <p:cNvSpPr/>
              <p:nvPr/>
            </p:nvSpPr>
            <p:spPr>
              <a:xfrm>
                <a:off x="7447852" y="3830730"/>
                <a:ext cx="49394" cy="14039"/>
              </a:xfrm>
              <a:custGeom>
                <a:avLst/>
                <a:gdLst/>
                <a:ahLst/>
                <a:cxnLst/>
                <a:rect l="l" t="t" r="r" b="b"/>
                <a:pathLst>
                  <a:path w="1052" h="299" extrusionOk="0">
                    <a:moveTo>
                      <a:pt x="200" y="0"/>
                    </a:moveTo>
                    <a:cubicBezTo>
                      <a:pt x="114" y="0"/>
                      <a:pt x="1" y="256"/>
                      <a:pt x="86" y="256"/>
                    </a:cubicBezTo>
                    <a:cubicBezTo>
                      <a:pt x="214" y="284"/>
                      <a:pt x="342" y="298"/>
                      <a:pt x="469" y="298"/>
                    </a:cubicBezTo>
                    <a:cubicBezTo>
                      <a:pt x="597" y="298"/>
                      <a:pt x="725" y="284"/>
                      <a:pt x="853" y="256"/>
                    </a:cubicBezTo>
                    <a:cubicBezTo>
                      <a:pt x="910" y="256"/>
                      <a:pt x="1052" y="29"/>
                      <a:pt x="995" y="29"/>
                    </a:cubicBezTo>
                    <a:cubicBezTo>
                      <a:pt x="626" y="29"/>
                      <a:pt x="484" y="29"/>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6"/>
              <p:cNvSpPr/>
              <p:nvPr/>
            </p:nvSpPr>
            <p:spPr>
              <a:xfrm>
                <a:off x="7513211" y="3828053"/>
                <a:ext cx="102732" cy="16058"/>
              </a:xfrm>
              <a:custGeom>
                <a:avLst/>
                <a:gdLst/>
                <a:ahLst/>
                <a:cxnLst/>
                <a:rect l="l" t="t" r="r" b="b"/>
                <a:pathLst>
                  <a:path w="2188" h="342" extrusionOk="0">
                    <a:moveTo>
                      <a:pt x="483" y="0"/>
                    </a:moveTo>
                    <a:lnTo>
                      <a:pt x="86" y="284"/>
                    </a:lnTo>
                    <a:cubicBezTo>
                      <a:pt x="86" y="284"/>
                      <a:pt x="0" y="341"/>
                      <a:pt x="284" y="341"/>
                    </a:cubicBezTo>
                    <a:lnTo>
                      <a:pt x="1761" y="341"/>
                    </a:lnTo>
                    <a:cubicBezTo>
                      <a:pt x="1761" y="341"/>
                      <a:pt x="2187" y="0"/>
                      <a:pt x="2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16"/>
              <p:cNvSpPr/>
              <p:nvPr/>
            </p:nvSpPr>
            <p:spPr>
              <a:xfrm>
                <a:off x="7627872" y="3829368"/>
                <a:ext cx="98741" cy="12349"/>
              </a:xfrm>
              <a:custGeom>
                <a:avLst/>
                <a:gdLst/>
                <a:ahLst/>
                <a:cxnLst/>
                <a:rect l="l" t="t" r="r" b="b"/>
                <a:pathLst>
                  <a:path w="2103" h="263" extrusionOk="0">
                    <a:moveTo>
                      <a:pt x="143" y="1"/>
                    </a:moveTo>
                    <a:cubicBezTo>
                      <a:pt x="143" y="1"/>
                      <a:pt x="1" y="228"/>
                      <a:pt x="1" y="256"/>
                    </a:cubicBezTo>
                    <a:cubicBezTo>
                      <a:pt x="5" y="260"/>
                      <a:pt x="48" y="262"/>
                      <a:pt x="120" y="262"/>
                    </a:cubicBezTo>
                    <a:cubicBezTo>
                      <a:pt x="549" y="262"/>
                      <a:pt x="1989" y="200"/>
                      <a:pt x="1989" y="200"/>
                    </a:cubicBezTo>
                    <a:cubicBezTo>
                      <a:pt x="1989" y="200"/>
                      <a:pt x="2102" y="86"/>
                      <a:pt x="1364" y="29"/>
                    </a:cubicBezTo>
                    <a:cubicBezTo>
                      <a:pt x="625" y="1"/>
                      <a:pt x="143"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16"/>
              <p:cNvSpPr/>
              <p:nvPr/>
            </p:nvSpPr>
            <p:spPr>
              <a:xfrm>
                <a:off x="7242524" y="3770723"/>
                <a:ext cx="89398" cy="20049"/>
              </a:xfrm>
              <a:custGeom>
                <a:avLst/>
                <a:gdLst/>
                <a:ahLst/>
                <a:cxnLst/>
                <a:rect l="l" t="t" r="r" b="b"/>
                <a:pathLst>
                  <a:path w="1904" h="427" extrusionOk="0">
                    <a:moveTo>
                      <a:pt x="114" y="0"/>
                    </a:moveTo>
                    <a:lnTo>
                      <a:pt x="0" y="426"/>
                    </a:lnTo>
                    <a:lnTo>
                      <a:pt x="1420" y="426"/>
                    </a:lnTo>
                    <a:cubicBezTo>
                      <a:pt x="1420" y="426"/>
                      <a:pt x="1903" y="85"/>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16"/>
              <p:cNvSpPr/>
              <p:nvPr/>
            </p:nvSpPr>
            <p:spPr>
              <a:xfrm>
                <a:off x="7081097" y="3770629"/>
                <a:ext cx="230818" cy="20143"/>
              </a:xfrm>
              <a:custGeom>
                <a:avLst/>
                <a:gdLst/>
                <a:ahLst/>
                <a:cxnLst/>
                <a:rect l="l" t="t" r="r" b="b"/>
                <a:pathLst>
                  <a:path w="4916" h="429" extrusionOk="0">
                    <a:moveTo>
                      <a:pt x="155" y="0"/>
                    </a:moveTo>
                    <a:cubicBezTo>
                      <a:pt x="109" y="0"/>
                      <a:pt x="1" y="37"/>
                      <a:pt x="116" y="428"/>
                    </a:cubicBezTo>
                    <a:lnTo>
                      <a:pt x="3779" y="428"/>
                    </a:lnTo>
                    <a:cubicBezTo>
                      <a:pt x="4120" y="201"/>
                      <a:pt x="4518" y="59"/>
                      <a:pt x="4915" y="2"/>
                    </a:cubicBezTo>
                    <a:lnTo>
                      <a:pt x="173" y="2"/>
                    </a:lnTo>
                    <a:cubicBezTo>
                      <a:pt x="173" y="2"/>
                      <a:pt x="165" y="0"/>
                      <a:pt x="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16"/>
              <p:cNvSpPr/>
              <p:nvPr/>
            </p:nvSpPr>
            <p:spPr>
              <a:xfrm>
                <a:off x="7121196" y="3841388"/>
                <a:ext cx="954732" cy="41882"/>
              </a:xfrm>
              <a:custGeom>
                <a:avLst/>
                <a:gdLst/>
                <a:ahLst/>
                <a:cxnLst/>
                <a:rect l="l" t="t" r="r" b="b"/>
                <a:pathLst>
                  <a:path w="20334" h="892" extrusionOk="0">
                    <a:moveTo>
                      <a:pt x="20334" y="0"/>
                    </a:moveTo>
                    <a:cubicBezTo>
                      <a:pt x="20333" y="0"/>
                      <a:pt x="16102" y="142"/>
                      <a:pt x="15137" y="341"/>
                    </a:cubicBezTo>
                    <a:cubicBezTo>
                      <a:pt x="13497" y="664"/>
                      <a:pt x="11475" y="757"/>
                      <a:pt x="9583" y="757"/>
                    </a:cubicBezTo>
                    <a:cubicBezTo>
                      <a:pt x="7479" y="757"/>
                      <a:pt x="5535" y="642"/>
                      <a:pt x="4459" y="597"/>
                    </a:cubicBezTo>
                    <a:cubicBezTo>
                      <a:pt x="3698" y="608"/>
                      <a:pt x="3063" y="613"/>
                      <a:pt x="2534" y="613"/>
                    </a:cubicBezTo>
                    <a:cubicBezTo>
                      <a:pt x="419" y="613"/>
                      <a:pt x="0" y="540"/>
                      <a:pt x="0" y="540"/>
                    </a:cubicBezTo>
                    <a:lnTo>
                      <a:pt x="0" y="540"/>
                    </a:lnTo>
                    <a:cubicBezTo>
                      <a:pt x="679" y="686"/>
                      <a:pt x="1239" y="714"/>
                      <a:pt x="1862" y="714"/>
                    </a:cubicBezTo>
                    <a:cubicBezTo>
                      <a:pt x="2246" y="714"/>
                      <a:pt x="2653" y="704"/>
                      <a:pt x="3126" y="704"/>
                    </a:cubicBezTo>
                    <a:cubicBezTo>
                      <a:pt x="3525" y="704"/>
                      <a:pt x="3970" y="711"/>
                      <a:pt x="4487" y="739"/>
                    </a:cubicBezTo>
                    <a:cubicBezTo>
                      <a:pt x="6565" y="849"/>
                      <a:pt x="8230" y="892"/>
                      <a:pt x="9572" y="892"/>
                    </a:cubicBezTo>
                    <a:cubicBezTo>
                      <a:pt x="13051" y="892"/>
                      <a:pt x="14355" y="606"/>
                      <a:pt x="15052" y="483"/>
                    </a:cubicBezTo>
                    <a:cubicBezTo>
                      <a:pt x="15989" y="284"/>
                      <a:pt x="20333" y="0"/>
                      <a:pt x="20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74" name="Google Shape;474;p16"/>
          <p:cNvSpPr/>
          <p:nvPr/>
        </p:nvSpPr>
        <p:spPr>
          <a:xfrm>
            <a:off x="194312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16"/>
          <p:cNvSpPr/>
          <p:nvPr/>
        </p:nvSpPr>
        <p:spPr>
          <a:xfrm flipH="1">
            <a:off x="727638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6" name="Google Shape;476;p16"/>
          <p:cNvGrpSpPr/>
          <p:nvPr/>
        </p:nvGrpSpPr>
        <p:grpSpPr>
          <a:xfrm>
            <a:off x="-588939" y="219093"/>
            <a:ext cx="7062069" cy="1002516"/>
            <a:chOff x="1068461" y="156718"/>
            <a:chExt cx="7062069" cy="1002516"/>
          </a:xfrm>
        </p:grpSpPr>
        <p:sp>
          <p:nvSpPr>
            <p:cNvPr id="477" name="Google Shape;477;p16"/>
            <p:cNvSpPr/>
            <p:nvPr/>
          </p:nvSpPr>
          <p:spPr>
            <a:xfrm>
              <a:off x="5321724"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16"/>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9" name="Google Shape;479;p16"/>
          <p:cNvSpPr/>
          <p:nvPr/>
        </p:nvSpPr>
        <p:spPr>
          <a:xfrm flipH="1">
            <a:off x="-133" y="4381700"/>
            <a:ext cx="9239383" cy="990464"/>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16"/>
          <p:cNvSpPr/>
          <p:nvPr/>
        </p:nvSpPr>
        <p:spPr>
          <a:xfrm flipH="1">
            <a:off x="-2605136" y="3924200"/>
            <a:ext cx="5486461" cy="1852742"/>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1" name="Google Shape;481;p16"/>
          <p:cNvGrpSpPr/>
          <p:nvPr/>
        </p:nvGrpSpPr>
        <p:grpSpPr>
          <a:xfrm rot="-378412">
            <a:off x="-218501" y="1259671"/>
            <a:ext cx="2694098" cy="4154809"/>
            <a:chOff x="-138878" y="1089036"/>
            <a:chExt cx="2326695" cy="3588512"/>
          </a:xfrm>
        </p:grpSpPr>
        <p:grpSp>
          <p:nvGrpSpPr>
            <p:cNvPr id="482" name="Google Shape;482;p16"/>
            <p:cNvGrpSpPr/>
            <p:nvPr/>
          </p:nvGrpSpPr>
          <p:grpSpPr>
            <a:xfrm rot="-536374">
              <a:off x="104887" y="1212004"/>
              <a:ext cx="1839165" cy="3281175"/>
              <a:chOff x="3734270" y="74249"/>
              <a:chExt cx="3046829" cy="5435717"/>
            </a:xfrm>
          </p:grpSpPr>
          <p:grpSp>
            <p:nvGrpSpPr>
              <p:cNvPr id="483" name="Google Shape;483;p16"/>
              <p:cNvGrpSpPr/>
              <p:nvPr/>
            </p:nvGrpSpPr>
            <p:grpSpPr>
              <a:xfrm rot="312499">
                <a:off x="4269747" y="179454"/>
                <a:ext cx="2417210" cy="2184088"/>
                <a:chOff x="3949525" y="-38550"/>
                <a:chExt cx="2695666" cy="2435690"/>
              </a:xfrm>
            </p:grpSpPr>
            <p:sp>
              <p:nvSpPr>
                <p:cNvPr id="484" name="Google Shape;484;p1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1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1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1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1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1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1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1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2" name="Google Shape;492;p1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3" name="Google Shape;493;p16"/>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494" name="Google Shape;494;p16"/>
          <p:cNvSpPr txBox="1">
            <a:spLocks noGrp="1"/>
          </p:cNvSpPr>
          <p:nvPr>
            <p:ph type="subTitle" idx="1"/>
          </p:nvPr>
        </p:nvSpPr>
        <p:spPr>
          <a:xfrm>
            <a:off x="1971425" y="3421300"/>
            <a:ext cx="2781600" cy="557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solidFill>
                  <a:srgbClr val="754C24"/>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495" name="Google Shape;495;p16"/>
          <p:cNvSpPr txBox="1">
            <a:spLocks noGrp="1"/>
          </p:cNvSpPr>
          <p:nvPr>
            <p:ph type="title"/>
          </p:nvPr>
        </p:nvSpPr>
        <p:spPr>
          <a:xfrm>
            <a:off x="1971425" y="2713525"/>
            <a:ext cx="4257900" cy="7818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96" name="Google Shape;496;p16"/>
          <p:cNvSpPr txBox="1">
            <a:spLocks noGrp="1"/>
          </p:cNvSpPr>
          <p:nvPr>
            <p:ph type="title" idx="2" hasCustomPrompt="1"/>
          </p:nvPr>
        </p:nvSpPr>
        <p:spPr>
          <a:xfrm>
            <a:off x="1933450"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CUSTOM_7">
    <p:spTree>
      <p:nvGrpSpPr>
        <p:cNvPr id="1" name="Shape 497"/>
        <p:cNvGrpSpPr/>
        <p:nvPr/>
      </p:nvGrpSpPr>
      <p:grpSpPr>
        <a:xfrm>
          <a:off x="0" y="0"/>
          <a:ext cx="0" cy="0"/>
          <a:chOff x="0" y="0"/>
          <a:chExt cx="0" cy="0"/>
        </a:xfrm>
      </p:grpSpPr>
      <p:grpSp>
        <p:nvGrpSpPr>
          <p:cNvPr id="498" name="Google Shape;498;p17"/>
          <p:cNvGrpSpPr/>
          <p:nvPr/>
        </p:nvGrpSpPr>
        <p:grpSpPr>
          <a:xfrm>
            <a:off x="-588939" y="219093"/>
            <a:ext cx="7062069" cy="1002516"/>
            <a:chOff x="1068461" y="156718"/>
            <a:chExt cx="7062069" cy="1002516"/>
          </a:xfrm>
        </p:grpSpPr>
        <p:sp>
          <p:nvSpPr>
            <p:cNvPr id="499" name="Google Shape;499;p17"/>
            <p:cNvSpPr/>
            <p:nvPr/>
          </p:nvSpPr>
          <p:spPr>
            <a:xfrm>
              <a:off x="5321724"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17"/>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01" name="Google Shape;501;p17"/>
          <p:cNvSpPr/>
          <p:nvPr/>
        </p:nvSpPr>
        <p:spPr>
          <a:xfrm flipH="1">
            <a:off x="562999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17"/>
          <p:cNvSpPr txBox="1">
            <a:spLocks noGrp="1"/>
          </p:cNvSpPr>
          <p:nvPr>
            <p:ph type="subTitle" idx="1"/>
          </p:nvPr>
        </p:nvSpPr>
        <p:spPr>
          <a:xfrm flipH="1">
            <a:off x="432497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
        <p:nvSpPr>
          <p:cNvPr id="503" name="Google Shape;503;p17"/>
          <p:cNvSpPr txBox="1">
            <a:spLocks noGrp="1"/>
          </p:cNvSpPr>
          <p:nvPr>
            <p:ph type="title"/>
          </p:nvPr>
        </p:nvSpPr>
        <p:spPr>
          <a:xfrm flipH="1">
            <a:off x="284867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504" name="Google Shape;504;p17"/>
          <p:cNvSpPr txBox="1">
            <a:spLocks noGrp="1"/>
          </p:cNvSpPr>
          <p:nvPr>
            <p:ph type="title" idx="2" hasCustomPrompt="1"/>
          </p:nvPr>
        </p:nvSpPr>
        <p:spPr>
          <a:xfrm flipH="1">
            <a:off x="566794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505" name="Google Shape;505;p17"/>
          <p:cNvGrpSpPr/>
          <p:nvPr/>
        </p:nvGrpSpPr>
        <p:grpSpPr>
          <a:xfrm>
            <a:off x="1684631" y="2286718"/>
            <a:ext cx="1701157" cy="2476241"/>
            <a:chOff x="1684631" y="2286718"/>
            <a:chExt cx="1701157" cy="2476241"/>
          </a:xfrm>
        </p:grpSpPr>
        <p:sp>
          <p:nvSpPr>
            <p:cNvPr id="506" name="Google Shape;506;p17"/>
            <p:cNvSpPr/>
            <p:nvPr/>
          </p:nvSpPr>
          <p:spPr>
            <a:xfrm flipH="1">
              <a:off x="2086848" y="30165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17"/>
            <p:cNvSpPr/>
            <p:nvPr/>
          </p:nvSpPr>
          <p:spPr>
            <a:xfrm flipH="1">
              <a:off x="2596993" y="24961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17"/>
            <p:cNvSpPr/>
            <p:nvPr/>
          </p:nvSpPr>
          <p:spPr>
            <a:xfrm flipH="1">
              <a:off x="2596993" y="29714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17"/>
            <p:cNvSpPr/>
            <p:nvPr/>
          </p:nvSpPr>
          <p:spPr>
            <a:xfrm flipH="1">
              <a:off x="1684631" y="29189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17"/>
            <p:cNvSpPr/>
            <p:nvPr/>
          </p:nvSpPr>
          <p:spPr>
            <a:xfrm flipH="1">
              <a:off x="2074466" y="22867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17"/>
            <p:cNvSpPr/>
            <p:nvPr/>
          </p:nvSpPr>
          <p:spPr>
            <a:xfrm flipH="1">
              <a:off x="2583822" y="30424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17"/>
            <p:cNvSpPr/>
            <p:nvPr/>
          </p:nvSpPr>
          <p:spPr>
            <a:xfrm flipH="1">
              <a:off x="2583822" y="29639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17"/>
            <p:cNvSpPr/>
            <p:nvPr/>
          </p:nvSpPr>
          <p:spPr>
            <a:xfrm flipH="1">
              <a:off x="2583822" y="24964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17"/>
            <p:cNvSpPr/>
            <p:nvPr/>
          </p:nvSpPr>
          <p:spPr>
            <a:xfrm flipH="1">
              <a:off x="2074466" y="22871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5" name="Google Shape;515;p17"/>
          <p:cNvSpPr/>
          <p:nvPr/>
        </p:nvSpPr>
        <p:spPr>
          <a:xfrm>
            <a:off x="-712974" y="4102300"/>
            <a:ext cx="11495583"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516" name="Google Shape;516;p17"/>
          <p:cNvSpPr/>
          <p:nvPr/>
        </p:nvSpPr>
        <p:spPr>
          <a:xfrm flipH="1">
            <a:off x="219259" y="24206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17"/>
          <p:cNvSpPr/>
          <p:nvPr/>
        </p:nvSpPr>
        <p:spPr>
          <a:xfrm flipH="1">
            <a:off x="219703" y="30771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17"/>
          <p:cNvSpPr/>
          <p:nvPr/>
        </p:nvSpPr>
        <p:spPr>
          <a:xfrm flipH="1">
            <a:off x="-952269" y="30930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17"/>
          <p:cNvSpPr/>
          <p:nvPr/>
        </p:nvSpPr>
        <p:spPr>
          <a:xfrm flipH="1">
            <a:off x="-550102" y="22916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17"/>
          <p:cNvSpPr/>
          <p:nvPr/>
        </p:nvSpPr>
        <p:spPr>
          <a:xfrm flipH="1">
            <a:off x="204017" y="32085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17"/>
          <p:cNvSpPr/>
          <p:nvPr/>
        </p:nvSpPr>
        <p:spPr>
          <a:xfrm flipH="1">
            <a:off x="204017" y="30662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17"/>
          <p:cNvSpPr/>
          <p:nvPr/>
        </p:nvSpPr>
        <p:spPr>
          <a:xfrm flipH="1">
            <a:off x="-285953" y="31759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17"/>
          <p:cNvSpPr/>
          <p:nvPr/>
        </p:nvSpPr>
        <p:spPr>
          <a:xfrm flipH="1">
            <a:off x="204017" y="24206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17"/>
          <p:cNvSpPr/>
          <p:nvPr/>
        </p:nvSpPr>
        <p:spPr>
          <a:xfrm flipH="1">
            <a:off x="-550496" y="22916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5" name="Google Shape;525;p17"/>
          <p:cNvGrpSpPr/>
          <p:nvPr/>
        </p:nvGrpSpPr>
        <p:grpSpPr>
          <a:xfrm>
            <a:off x="802132" y="2856567"/>
            <a:ext cx="2810009" cy="3835345"/>
            <a:chOff x="1023520" y="3199967"/>
            <a:chExt cx="2810009" cy="3835345"/>
          </a:xfrm>
        </p:grpSpPr>
        <p:sp>
          <p:nvSpPr>
            <p:cNvPr id="526" name="Google Shape;526;p17"/>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17"/>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7"/>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7"/>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7"/>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7"/>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7"/>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3" name="Google Shape;533;p17"/>
          <p:cNvSpPr/>
          <p:nvPr/>
        </p:nvSpPr>
        <p:spPr>
          <a:xfrm flipH="1">
            <a:off x="1809035" y="1355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534"/>
        <p:cNvGrpSpPr/>
        <p:nvPr/>
      </p:nvGrpSpPr>
      <p:grpSpPr>
        <a:xfrm>
          <a:off x="0" y="0"/>
          <a:ext cx="0" cy="0"/>
          <a:chOff x="0" y="0"/>
          <a:chExt cx="0" cy="0"/>
        </a:xfrm>
      </p:grpSpPr>
      <p:sp>
        <p:nvSpPr>
          <p:cNvPr id="535" name="Google Shape;535;p18"/>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4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6" name="Google Shape;536;p18"/>
          <p:cNvSpPr/>
          <p:nvPr/>
        </p:nvSpPr>
        <p:spPr>
          <a:xfrm flipH="1">
            <a:off x="7438310" y="1231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8"/>
          <p:cNvSpPr/>
          <p:nvPr/>
        </p:nvSpPr>
        <p:spPr>
          <a:xfrm>
            <a:off x="-484164" y="8191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8" name="Google Shape;538;p18"/>
          <p:cNvGrpSpPr/>
          <p:nvPr/>
        </p:nvGrpSpPr>
        <p:grpSpPr>
          <a:xfrm rot="1325081">
            <a:off x="1036454" y="411132"/>
            <a:ext cx="729403" cy="386556"/>
            <a:chOff x="2468025" y="734125"/>
            <a:chExt cx="980825" cy="519800"/>
          </a:xfrm>
        </p:grpSpPr>
        <p:sp>
          <p:nvSpPr>
            <p:cNvPr id="539" name="Google Shape;539;p1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7">
    <p:spTree>
      <p:nvGrpSpPr>
        <p:cNvPr id="1" name="Shape 553"/>
        <p:cNvGrpSpPr/>
        <p:nvPr/>
      </p:nvGrpSpPr>
      <p:grpSpPr>
        <a:xfrm>
          <a:off x="0" y="0"/>
          <a:ext cx="0" cy="0"/>
          <a:chOff x="0" y="0"/>
          <a:chExt cx="0" cy="0"/>
        </a:xfrm>
      </p:grpSpPr>
      <p:grpSp>
        <p:nvGrpSpPr>
          <p:cNvPr id="554" name="Google Shape;554;p20"/>
          <p:cNvGrpSpPr/>
          <p:nvPr/>
        </p:nvGrpSpPr>
        <p:grpSpPr>
          <a:xfrm>
            <a:off x="-2605136" y="539434"/>
            <a:ext cx="15346578" cy="5008908"/>
            <a:chOff x="-2605136" y="539434"/>
            <a:chExt cx="15346578" cy="5008908"/>
          </a:xfrm>
        </p:grpSpPr>
        <p:sp>
          <p:nvSpPr>
            <p:cNvPr id="555" name="Google Shape;555;p20"/>
            <p:cNvSpPr/>
            <p:nvPr/>
          </p:nvSpPr>
          <p:spPr>
            <a:xfrm flipH="1">
              <a:off x="-80" y="4153100"/>
              <a:ext cx="9144180" cy="990464"/>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20"/>
            <p:cNvSpPr/>
            <p:nvPr/>
          </p:nvSpPr>
          <p:spPr>
            <a:xfrm flipH="1">
              <a:off x="-2605136" y="3695600"/>
              <a:ext cx="5486461" cy="1852742"/>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7" name="Google Shape;557;p20"/>
            <p:cNvGrpSpPr/>
            <p:nvPr/>
          </p:nvGrpSpPr>
          <p:grpSpPr>
            <a:xfrm rot="876897">
              <a:off x="-592173" y="817633"/>
              <a:ext cx="2748820" cy="4239217"/>
              <a:chOff x="-138878" y="1089036"/>
              <a:chExt cx="2326695" cy="3588512"/>
            </a:xfrm>
          </p:grpSpPr>
          <p:grpSp>
            <p:nvGrpSpPr>
              <p:cNvPr id="558" name="Google Shape;558;p20"/>
              <p:cNvGrpSpPr/>
              <p:nvPr/>
            </p:nvGrpSpPr>
            <p:grpSpPr>
              <a:xfrm rot="-536374">
                <a:off x="104887" y="1212004"/>
                <a:ext cx="1839165" cy="3281175"/>
                <a:chOff x="3734270" y="74249"/>
                <a:chExt cx="3046829" cy="5435717"/>
              </a:xfrm>
            </p:grpSpPr>
            <p:grpSp>
              <p:nvGrpSpPr>
                <p:cNvPr id="559" name="Google Shape;559;p20"/>
                <p:cNvGrpSpPr/>
                <p:nvPr/>
              </p:nvGrpSpPr>
              <p:grpSpPr>
                <a:xfrm rot="312499">
                  <a:off x="4269747" y="179454"/>
                  <a:ext cx="2417210" cy="2184088"/>
                  <a:chOff x="3949525" y="-38550"/>
                  <a:chExt cx="2695666" cy="2435690"/>
                </a:xfrm>
              </p:grpSpPr>
              <p:sp>
                <p:nvSpPr>
                  <p:cNvPr id="560" name="Google Shape;560;p2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2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2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2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2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2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2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2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8" name="Google Shape;568;p2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9" name="Google Shape;569;p20"/>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570" name="Google Shape;570;p20"/>
            <p:cNvSpPr/>
            <p:nvPr/>
          </p:nvSpPr>
          <p:spPr>
            <a:xfrm>
              <a:off x="5213225" y="4413262"/>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1" name="Google Shape;571;p20"/>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4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2" name="Google Shape;572;p20"/>
          <p:cNvSpPr/>
          <p:nvPr/>
        </p:nvSpPr>
        <p:spPr>
          <a:xfrm>
            <a:off x="49236" y="1231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0"/>
          <p:cNvSpPr/>
          <p:nvPr/>
        </p:nvSpPr>
        <p:spPr>
          <a:xfrm flipH="1">
            <a:off x="8152685" y="434902"/>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4" name="Google Shape;574;p20"/>
          <p:cNvGrpSpPr/>
          <p:nvPr/>
        </p:nvGrpSpPr>
        <p:grpSpPr>
          <a:xfrm rot="-1325081" flipH="1">
            <a:off x="7445488" y="411132"/>
            <a:ext cx="729403" cy="386556"/>
            <a:chOff x="2468025" y="734125"/>
            <a:chExt cx="980825" cy="519800"/>
          </a:xfrm>
        </p:grpSpPr>
        <p:sp>
          <p:nvSpPr>
            <p:cNvPr id="575" name="Google Shape;575;p20"/>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20"/>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20"/>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614"/>
        <p:cNvGrpSpPr/>
        <p:nvPr/>
      </p:nvGrpSpPr>
      <p:grpSpPr>
        <a:xfrm>
          <a:off x="0" y="0"/>
          <a:ext cx="0" cy="0"/>
          <a:chOff x="0" y="0"/>
          <a:chExt cx="0" cy="0"/>
        </a:xfrm>
      </p:grpSpPr>
      <p:sp>
        <p:nvSpPr>
          <p:cNvPr id="615" name="Google Shape;615;p22"/>
          <p:cNvSpPr txBox="1">
            <a:spLocks noGrp="1"/>
          </p:cNvSpPr>
          <p:nvPr>
            <p:ph type="subTitle" idx="1"/>
          </p:nvPr>
        </p:nvSpPr>
        <p:spPr>
          <a:xfrm>
            <a:off x="4563413" y="1447800"/>
            <a:ext cx="3390900" cy="5331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chemeClr val="accent2"/>
              </a:buClr>
              <a:buSzPts val="2600"/>
              <a:buFont typeface="Satisfy" panose="02000000000000000000"/>
              <a:buNone/>
              <a:defRPr sz="2600">
                <a:solidFill>
                  <a:schemeClr val="accent2"/>
                </a:solidFill>
                <a:latin typeface="Satisfy" panose="02000000000000000000"/>
                <a:ea typeface="Satisfy" panose="02000000000000000000"/>
                <a:cs typeface="Satisfy" panose="02000000000000000000"/>
                <a:sym typeface="Satisfy" panose="02000000000000000000"/>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616" name="Google Shape;616;p22"/>
          <p:cNvSpPr txBox="1">
            <a:spLocks noGrp="1"/>
          </p:cNvSpPr>
          <p:nvPr>
            <p:ph type="body" idx="2"/>
          </p:nvPr>
        </p:nvSpPr>
        <p:spPr>
          <a:xfrm>
            <a:off x="4563424" y="2104800"/>
            <a:ext cx="3351900" cy="26952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Clr>
                <a:schemeClr val="accent6"/>
              </a:buClr>
              <a:buSzPts val="1800"/>
              <a:buChar char="●"/>
              <a:defRPr sz="1400">
                <a:solidFill>
                  <a:schemeClr val="accent6"/>
                </a:solidFill>
              </a:defRPr>
            </a:lvl1pPr>
            <a:lvl2pPr marL="914400" lvl="1" indent="-317500" rtl="0">
              <a:spcBef>
                <a:spcPts val="0"/>
              </a:spcBef>
              <a:spcAft>
                <a:spcPts val="0"/>
              </a:spcAft>
              <a:buClr>
                <a:schemeClr val="accent6"/>
              </a:buClr>
              <a:buSzPts val="1400"/>
              <a:buChar char="○"/>
              <a:defRPr>
                <a:solidFill>
                  <a:schemeClr val="accent6"/>
                </a:solidFill>
              </a:defRPr>
            </a:lvl2pPr>
            <a:lvl3pPr marL="1371600" lvl="2" indent="-317500" rtl="0">
              <a:spcBef>
                <a:spcPts val="0"/>
              </a:spcBef>
              <a:spcAft>
                <a:spcPts val="0"/>
              </a:spcAft>
              <a:buClr>
                <a:schemeClr val="accent6"/>
              </a:buClr>
              <a:buSzPts val="1400"/>
              <a:buChar char="■"/>
              <a:defRPr>
                <a:solidFill>
                  <a:schemeClr val="accent6"/>
                </a:solidFill>
              </a:defRPr>
            </a:lvl3pPr>
            <a:lvl4pPr marL="1828800" lvl="3" indent="-317500" rtl="0">
              <a:spcBef>
                <a:spcPts val="0"/>
              </a:spcBef>
              <a:spcAft>
                <a:spcPts val="0"/>
              </a:spcAft>
              <a:buClr>
                <a:schemeClr val="accent6"/>
              </a:buClr>
              <a:buSzPts val="1400"/>
              <a:buChar char="●"/>
              <a:defRPr>
                <a:solidFill>
                  <a:schemeClr val="accent6"/>
                </a:solidFill>
              </a:defRPr>
            </a:lvl4pPr>
            <a:lvl5pPr marL="2286000" lvl="4" indent="-317500" rtl="0">
              <a:spcBef>
                <a:spcPts val="0"/>
              </a:spcBef>
              <a:spcAft>
                <a:spcPts val="0"/>
              </a:spcAft>
              <a:buClr>
                <a:schemeClr val="accent6"/>
              </a:buClr>
              <a:buSzPts val="1400"/>
              <a:buChar char="○"/>
              <a:defRPr>
                <a:solidFill>
                  <a:schemeClr val="accent6"/>
                </a:solidFill>
              </a:defRPr>
            </a:lvl5pPr>
            <a:lvl6pPr marL="2743200" lvl="5" indent="-317500" rtl="0">
              <a:spcBef>
                <a:spcPts val="0"/>
              </a:spcBef>
              <a:spcAft>
                <a:spcPts val="0"/>
              </a:spcAft>
              <a:buClr>
                <a:schemeClr val="accent6"/>
              </a:buClr>
              <a:buSzPts val="1400"/>
              <a:buChar char="■"/>
              <a:defRPr>
                <a:solidFill>
                  <a:schemeClr val="accent6"/>
                </a:solidFill>
              </a:defRPr>
            </a:lvl6pPr>
            <a:lvl7pPr marL="3200400" lvl="6" indent="-317500" rtl="0">
              <a:spcBef>
                <a:spcPts val="0"/>
              </a:spcBef>
              <a:spcAft>
                <a:spcPts val="0"/>
              </a:spcAft>
              <a:buClr>
                <a:schemeClr val="accent6"/>
              </a:buClr>
              <a:buSzPts val="1400"/>
              <a:buChar char="●"/>
              <a:defRPr>
                <a:solidFill>
                  <a:schemeClr val="accent6"/>
                </a:solidFill>
              </a:defRPr>
            </a:lvl7pPr>
            <a:lvl8pPr marL="3657600" lvl="7" indent="-317500" rtl="0">
              <a:spcBef>
                <a:spcPts val="0"/>
              </a:spcBef>
              <a:spcAft>
                <a:spcPts val="0"/>
              </a:spcAft>
              <a:buClr>
                <a:schemeClr val="accent6"/>
              </a:buClr>
              <a:buSzPts val="1400"/>
              <a:buChar char="○"/>
              <a:defRPr>
                <a:solidFill>
                  <a:schemeClr val="accent6"/>
                </a:solidFill>
              </a:defRPr>
            </a:lvl8pPr>
            <a:lvl9pPr marL="4114800" lvl="8" indent="-317500" rtl="0">
              <a:spcBef>
                <a:spcPts val="0"/>
              </a:spcBef>
              <a:spcAft>
                <a:spcPts val="0"/>
              </a:spcAft>
              <a:buClr>
                <a:schemeClr val="accent6"/>
              </a:buClr>
              <a:buSzPts val="1400"/>
              <a:buChar char="■"/>
              <a:defRPr>
                <a:solidFill>
                  <a:schemeClr val="accent6"/>
                </a:solidFill>
              </a:defRPr>
            </a:lvl9pPr>
          </a:lstStyle>
          <a:p/>
        </p:txBody>
      </p:sp>
      <p:sp>
        <p:nvSpPr>
          <p:cNvPr id="617" name="Google Shape;617;p22"/>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8" name="Google Shape;618;p22"/>
          <p:cNvSpPr/>
          <p:nvPr/>
        </p:nvSpPr>
        <p:spPr>
          <a:xfrm flipH="1">
            <a:off x="-1010565" y="22986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9" name="Google Shape;619;p22"/>
          <p:cNvGrpSpPr/>
          <p:nvPr/>
        </p:nvGrpSpPr>
        <p:grpSpPr>
          <a:xfrm>
            <a:off x="11" y="47643"/>
            <a:ext cx="9711619" cy="1278741"/>
            <a:chOff x="1657411" y="-14732"/>
            <a:chExt cx="9711619" cy="1278741"/>
          </a:xfrm>
        </p:grpSpPr>
        <p:sp>
          <p:nvSpPr>
            <p:cNvPr id="620" name="Google Shape;620;p22"/>
            <p:cNvSpPr/>
            <p:nvPr/>
          </p:nvSpPr>
          <p:spPr>
            <a:xfrm>
              <a:off x="8560224" y="-14732"/>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22"/>
            <p:cNvSpPr/>
            <p:nvPr/>
          </p:nvSpPr>
          <p:spPr>
            <a:xfrm>
              <a:off x="1657411" y="8234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622"/>
        <p:cNvGrpSpPr/>
        <p:nvPr/>
      </p:nvGrpSpPr>
      <p:grpSpPr>
        <a:xfrm>
          <a:off x="0" y="0"/>
          <a:ext cx="0" cy="0"/>
          <a:chOff x="0" y="0"/>
          <a:chExt cx="0" cy="0"/>
        </a:xfrm>
      </p:grpSpPr>
      <p:sp>
        <p:nvSpPr>
          <p:cNvPr id="623" name="Google Shape;623;p23"/>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4" name="Google Shape;624;p23"/>
          <p:cNvSpPr txBox="1">
            <a:spLocks noGrp="1"/>
          </p:cNvSpPr>
          <p:nvPr>
            <p:ph type="subTitle" idx="1"/>
          </p:nvPr>
        </p:nvSpPr>
        <p:spPr>
          <a:xfrm>
            <a:off x="1085590" y="1640900"/>
            <a:ext cx="2696700" cy="11403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sz="1600">
                <a:solidFill>
                  <a:schemeClr val="accent6"/>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625" name="Google Shape;625;p23"/>
          <p:cNvSpPr/>
          <p:nvPr/>
        </p:nvSpPr>
        <p:spPr>
          <a:xfrm flipH="1">
            <a:off x="-355" y="4581525"/>
            <a:ext cx="9144180" cy="74140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6" name="Google Shape;626;p23"/>
          <p:cNvGrpSpPr/>
          <p:nvPr/>
        </p:nvGrpSpPr>
        <p:grpSpPr>
          <a:xfrm rot="501813">
            <a:off x="6615566" y="332927"/>
            <a:ext cx="2818518" cy="4346707"/>
            <a:chOff x="-138878" y="1089036"/>
            <a:chExt cx="2326695" cy="3588512"/>
          </a:xfrm>
        </p:grpSpPr>
        <p:grpSp>
          <p:nvGrpSpPr>
            <p:cNvPr id="627" name="Google Shape;627;p23"/>
            <p:cNvGrpSpPr/>
            <p:nvPr/>
          </p:nvGrpSpPr>
          <p:grpSpPr>
            <a:xfrm rot="-536374">
              <a:off x="104887" y="1212004"/>
              <a:ext cx="1839165" cy="3281175"/>
              <a:chOff x="3734270" y="74249"/>
              <a:chExt cx="3046829" cy="5435717"/>
            </a:xfrm>
          </p:grpSpPr>
          <p:grpSp>
            <p:nvGrpSpPr>
              <p:cNvPr id="628" name="Google Shape;628;p23"/>
              <p:cNvGrpSpPr/>
              <p:nvPr/>
            </p:nvGrpSpPr>
            <p:grpSpPr>
              <a:xfrm rot="312499">
                <a:off x="4269747" y="179454"/>
                <a:ext cx="2417210" cy="2184088"/>
                <a:chOff x="3949525" y="-38550"/>
                <a:chExt cx="2695666" cy="2435690"/>
              </a:xfrm>
            </p:grpSpPr>
            <p:sp>
              <p:nvSpPr>
                <p:cNvPr id="629" name="Google Shape;629;p23"/>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23"/>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23"/>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23"/>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23"/>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23"/>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23"/>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3"/>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7" name="Google Shape;637;p23"/>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8" name="Google Shape;638;p23"/>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639" name="Google Shape;639;p23"/>
          <p:cNvSpPr/>
          <p:nvPr/>
        </p:nvSpPr>
        <p:spPr>
          <a:xfrm>
            <a:off x="-266700" y="3790950"/>
            <a:ext cx="9410695" cy="1531914"/>
          </a:xfrm>
          <a:custGeom>
            <a:avLst/>
            <a:gdLst/>
            <a:ahLst/>
            <a:cxnLst/>
            <a:rect l="l" t="t" r="r" b="b"/>
            <a:pathLst>
              <a:path w="49000" h="12930" extrusionOk="0">
                <a:moveTo>
                  <a:pt x="31172" y="0"/>
                </a:moveTo>
                <a:cubicBezTo>
                  <a:pt x="26676" y="0"/>
                  <a:pt x="23110" y="2068"/>
                  <a:pt x="20810" y="3533"/>
                </a:cubicBezTo>
                <a:cubicBezTo>
                  <a:pt x="17140" y="5913"/>
                  <a:pt x="13309" y="6679"/>
                  <a:pt x="7905" y="7002"/>
                </a:cubicBezTo>
                <a:cubicBezTo>
                  <a:pt x="2500" y="7364"/>
                  <a:pt x="0" y="12930"/>
                  <a:pt x="0" y="12930"/>
                </a:cubicBezTo>
                <a:lnTo>
                  <a:pt x="49000" y="12930"/>
                </a:lnTo>
                <a:cubicBezTo>
                  <a:pt x="49000" y="12930"/>
                  <a:pt x="48879" y="8171"/>
                  <a:pt x="40127" y="2767"/>
                </a:cubicBezTo>
                <a:cubicBezTo>
                  <a:pt x="36860" y="734"/>
                  <a:pt x="33851" y="0"/>
                  <a:pt x="3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3"/>
          <p:cNvSpPr/>
          <p:nvPr/>
        </p:nvSpPr>
        <p:spPr>
          <a:xfrm flipH="1">
            <a:off x="-333390" y="319227"/>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1" name="Google Shape;641;p23"/>
          <p:cNvGrpSpPr/>
          <p:nvPr/>
        </p:nvGrpSpPr>
        <p:grpSpPr>
          <a:xfrm rot="-1329632">
            <a:off x="655312" y="1007067"/>
            <a:ext cx="729372" cy="386540"/>
            <a:chOff x="2468025" y="734125"/>
            <a:chExt cx="980825" cy="519800"/>
          </a:xfrm>
        </p:grpSpPr>
        <p:sp>
          <p:nvSpPr>
            <p:cNvPr id="642" name="Google Shape;642;p2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94E9FB"/>
        </a:solidFill>
        <a:effectLst/>
      </p:bgPr>
    </p:bg>
    <p:spTree>
      <p:nvGrpSpPr>
        <p:cNvPr id="1" name="Shape 18"/>
        <p:cNvGrpSpPr/>
        <p:nvPr/>
      </p:nvGrpSpPr>
      <p:grpSpPr>
        <a:xfrm>
          <a:off x="0" y="0"/>
          <a:ext cx="0" cy="0"/>
          <a:chOff x="0" y="0"/>
          <a:chExt cx="0" cy="0"/>
        </a:xfrm>
      </p:grpSpPr>
      <p:sp>
        <p:nvSpPr>
          <p:cNvPr id="19" name="Google Shape;19;p3"/>
          <p:cNvSpPr/>
          <p:nvPr/>
        </p:nvSpPr>
        <p:spPr>
          <a:xfrm>
            <a:off x="1285900"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p:nvPr/>
        </p:nvSpPr>
        <p:spPr>
          <a:xfrm flipH="1">
            <a:off x="727638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 name="Google Shape;21;p3"/>
          <p:cNvGrpSpPr/>
          <p:nvPr/>
        </p:nvGrpSpPr>
        <p:grpSpPr>
          <a:xfrm>
            <a:off x="-588939" y="219093"/>
            <a:ext cx="6565344" cy="1002516"/>
            <a:chOff x="1068461" y="156718"/>
            <a:chExt cx="6565344" cy="1002516"/>
          </a:xfrm>
        </p:grpSpPr>
        <p:sp>
          <p:nvSpPr>
            <p:cNvPr id="22" name="Google Shape;22;p3"/>
            <p:cNvSpPr/>
            <p:nvPr/>
          </p:nvSpPr>
          <p:spPr>
            <a:xfrm>
              <a:off x="4824999"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 name="Google Shape;24;p3"/>
          <p:cNvSpPr txBox="1">
            <a:spLocks noGrp="1"/>
          </p:cNvSpPr>
          <p:nvPr>
            <p:ph type="subTitle" idx="1"/>
          </p:nvPr>
        </p:nvSpPr>
        <p:spPr>
          <a:xfrm>
            <a:off x="1361825" y="3421300"/>
            <a:ext cx="2781600" cy="557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solidFill>
                  <a:srgbClr val="754C24"/>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5" name="Google Shape;25;p3"/>
          <p:cNvSpPr txBox="1">
            <a:spLocks noGrp="1"/>
          </p:cNvSpPr>
          <p:nvPr>
            <p:ph type="title"/>
          </p:nvPr>
        </p:nvSpPr>
        <p:spPr>
          <a:xfrm>
            <a:off x="1361825" y="2713525"/>
            <a:ext cx="4257900" cy="7818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6" name="Google Shape;26;p3"/>
          <p:cNvSpPr txBox="1">
            <a:spLocks noGrp="1"/>
          </p:cNvSpPr>
          <p:nvPr>
            <p:ph type="title" idx="2" hasCustomPrompt="1"/>
          </p:nvPr>
        </p:nvSpPr>
        <p:spPr>
          <a:xfrm>
            <a:off x="1323850"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27" name="Google Shape;27;p3"/>
          <p:cNvGrpSpPr/>
          <p:nvPr/>
        </p:nvGrpSpPr>
        <p:grpSpPr>
          <a:xfrm flipH="1">
            <a:off x="4547988" y="1491425"/>
            <a:ext cx="980825" cy="519800"/>
            <a:chOff x="2468025" y="734125"/>
            <a:chExt cx="980825" cy="519800"/>
          </a:xfrm>
        </p:grpSpPr>
        <p:sp>
          <p:nvSpPr>
            <p:cNvPr id="28" name="Google Shape;28;p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645"/>
        <p:cNvGrpSpPr/>
        <p:nvPr/>
      </p:nvGrpSpPr>
      <p:grpSpPr>
        <a:xfrm>
          <a:off x="0" y="0"/>
          <a:ext cx="0" cy="0"/>
          <a:chOff x="0" y="0"/>
          <a:chExt cx="0" cy="0"/>
        </a:xfrm>
      </p:grpSpPr>
      <p:sp>
        <p:nvSpPr>
          <p:cNvPr id="646" name="Google Shape;646;p24"/>
          <p:cNvSpPr txBox="1">
            <a:spLocks noGrp="1"/>
          </p:cNvSpPr>
          <p:nvPr>
            <p:ph type="title"/>
          </p:nvPr>
        </p:nvSpPr>
        <p:spPr>
          <a:xfrm>
            <a:off x="1018650" y="17534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47" name="Google Shape;647;p24"/>
          <p:cNvSpPr txBox="1">
            <a:spLocks noGrp="1"/>
          </p:cNvSpPr>
          <p:nvPr>
            <p:ph type="subTitle" idx="1"/>
          </p:nvPr>
        </p:nvSpPr>
        <p:spPr>
          <a:xfrm>
            <a:off x="1018650" y="21171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48" name="Google Shape;648;p24"/>
          <p:cNvSpPr txBox="1">
            <a:spLocks noGrp="1"/>
          </p:cNvSpPr>
          <p:nvPr>
            <p:ph type="title" idx="2"/>
          </p:nvPr>
        </p:nvSpPr>
        <p:spPr>
          <a:xfrm>
            <a:off x="5411700" y="3422225"/>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49" name="Google Shape;649;p24"/>
          <p:cNvSpPr txBox="1">
            <a:spLocks noGrp="1"/>
          </p:cNvSpPr>
          <p:nvPr>
            <p:ph type="subTitle" idx="3"/>
          </p:nvPr>
        </p:nvSpPr>
        <p:spPr>
          <a:xfrm>
            <a:off x="5411700" y="3786000"/>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50" name="Google Shape;650;p24"/>
          <p:cNvSpPr txBox="1">
            <a:spLocks noGrp="1"/>
          </p:cNvSpPr>
          <p:nvPr>
            <p:ph type="title" idx="4"/>
          </p:nvPr>
        </p:nvSpPr>
        <p:spPr>
          <a:xfrm>
            <a:off x="5411700" y="17548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51" name="Google Shape;651;p24"/>
          <p:cNvSpPr txBox="1">
            <a:spLocks noGrp="1"/>
          </p:cNvSpPr>
          <p:nvPr>
            <p:ph type="subTitle" idx="5"/>
          </p:nvPr>
        </p:nvSpPr>
        <p:spPr>
          <a:xfrm>
            <a:off x="5411700" y="21185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52" name="Google Shape;652;p24"/>
          <p:cNvSpPr txBox="1">
            <a:spLocks noGrp="1"/>
          </p:cNvSpPr>
          <p:nvPr>
            <p:ph type="title" idx="6"/>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3" name="Google Shape;653;p24"/>
          <p:cNvSpPr/>
          <p:nvPr/>
        </p:nvSpPr>
        <p:spPr>
          <a:xfrm>
            <a:off x="-712980" y="4102300"/>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654" name="Google Shape;654;p24"/>
          <p:cNvSpPr/>
          <p:nvPr/>
        </p:nvSpPr>
        <p:spPr>
          <a:xfrm flipH="1">
            <a:off x="748593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4"/>
          <p:cNvSpPr/>
          <p:nvPr/>
        </p:nvSpPr>
        <p:spPr>
          <a:xfrm>
            <a:off x="-303189" y="781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656"/>
        <p:cNvGrpSpPr/>
        <p:nvPr/>
      </p:nvGrpSpPr>
      <p:grpSpPr>
        <a:xfrm>
          <a:off x="0" y="0"/>
          <a:ext cx="0" cy="0"/>
          <a:chOff x="0" y="0"/>
          <a:chExt cx="0" cy="0"/>
        </a:xfrm>
      </p:grpSpPr>
      <p:sp>
        <p:nvSpPr>
          <p:cNvPr id="657" name="Google Shape;657;p25"/>
          <p:cNvSpPr/>
          <p:nvPr/>
        </p:nvSpPr>
        <p:spPr>
          <a:xfrm>
            <a:off x="7673225" y="639700"/>
            <a:ext cx="1108800" cy="1108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58" name="Google Shape;658;p25"/>
          <p:cNvGrpSpPr/>
          <p:nvPr/>
        </p:nvGrpSpPr>
        <p:grpSpPr>
          <a:xfrm flipH="1">
            <a:off x="7146049" y="2276921"/>
            <a:ext cx="1812559" cy="3233708"/>
            <a:chOff x="3734270" y="74249"/>
            <a:chExt cx="3046829" cy="5435717"/>
          </a:xfrm>
        </p:grpSpPr>
        <p:grpSp>
          <p:nvGrpSpPr>
            <p:cNvPr id="659" name="Google Shape;659;p25"/>
            <p:cNvGrpSpPr/>
            <p:nvPr/>
          </p:nvGrpSpPr>
          <p:grpSpPr>
            <a:xfrm rot="312499">
              <a:off x="4269747" y="179454"/>
              <a:ext cx="2417210" cy="2184088"/>
              <a:chOff x="3949525" y="-38550"/>
              <a:chExt cx="2695666" cy="2435690"/>
            </a:xfrm>
          </p:grpSpPr>
          <p:sp>
            <p:nvSpPr>
              <p:cNvPr id="660" name="Google Shape;660;p25"/>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5"/>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25"/>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25"/>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5"/>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5"/>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5"/>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5"/>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8" name="Google Shape;668;p25"/>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9" name="Google Shape;669;p25"/>
          <p:cNvSpPr/>
          <p:nvPr/>
        </p:nvSpPr>
        <p:spPr>
          <a:xfrm flipH="1">
            <a:off x="1214695" y="4274325"/>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grpSp>
        <p:nvGrpSpPr>
          <p:cNvPr id="670" name="Google Shape;670;p25"/>
          <p:cNvGrpSpPr/>
          <p:nvPr/>
        </p:nvGrpSpPr>
        <p:grpSpPr>
          <a:xfrm>
            <a:off x="5589482" y="284874"/>
            <a:ext cx="3046829" cy="5435717"/>
            <a:chOff x="3734270" y="74249"/>
            <a:chExt cx="3046829" cy="5435717"/>
          </a:xfrm>
        </p:grpSpPr>
        <p:grpSp>
          <p:nvGrpSpPr>
            <p:cNvPr id="671" name="Google Shape;671;p25"/>
            <p:cNvGrpSpPr/>
            <p:nvPr/>
          </p:nvGrpSpPr>
          <p:grpSpPr>
            <a:xfrm rot="312499">
              <a:off x="4269747" y="179454"/>
              <a:ext cx="2417210" cy="2184088"/>
              <a:chOff x="3949525" y="-38550"/>
              <a:chExt cx="2695666" cy="2435690"/>
            </a:xfrm>
          </p:grpSpPr>
          <p:sp>
            <p:nvSpPr>
              <p:cNvPr id="672" name="Google Shape;672;p25"/>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5"/>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5"/>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5"/>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25"/>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25"/>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25"/>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5"/>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0" name="Google Shape;680;p25"/>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1" name="Google Shape;681;p25"/>
          <p:cNvSpPr txBox="1">
            <a:spLocks noGrp="1"/>
          </p:cNvSpPr>
          <p:nvPr>
            <p:ph type="ctrTitle"/>
          </p:nvPr>
        </p:nvSpPr>
        <p:spPr>
          <a:xfrm flipH="1">
            <a:off x="1033777" y="2943052"/>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p:txBody>
      </p:sp>
      <p:sp>
        <p:nvSpPr>
          <p:cNvPr id="682" name="Google Shape;682;p25"/>
          <p:cNvSpPr txBox="1">
            <a:spLocks noGrp="1"/>
          </p:cNvSpPr>
          <p:nvPr>
            <p:ph type="subTitle" idx="1"/>
          </p:nvPr>
        </p:nvSpPr>
        <p:spPr>
          <a:xfrm flipH="1">
            <a:off x="1033725" y="3398919"/>
            <a:ext cx="20334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83" name="Google Shape;683;p25"/>
          <p:cNvSpPr txBox="1">
            <a:spLocks noGrp="1"/>
          </p:cNvSpPr>
          <p:nvPr>
            <p:ph type="ctrTitle" idx="2"/>
          </p:nvPr>
        </p:nvSpPr>
        <p:spPr>
          <a:xfrm flipH="1">
            <a:off x="3591977" y="2943052"/>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p:txBody>
      </p:sp>
      <p:sp>
        <p:nvSpPr>
          <p:cNvPr id="684" name="Google Shape;684;p25"/>
          <p:cNvSpPr txBox="1">
            <a:spLocks noGrp="1"/>
          </p:cNvSpPr>
          <p:nvPr>
            <p:ph type="subTitle" idx="3"/>
          </p:nvPr>
        </p:nvSpPr>
        <p:spPr>
          <a:xfrm flipH="1">
            <a:off x="3591950" y="3400705"/>
            <a:ext cx="20412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85" name="Google Shape;685;p25"/>
          <p:cNvSpPr txBox="1">
            <a:spLocks noGrp="1"/>
          </p:cNvSpPr>
          <p:nvPr>
            <p:ph type="ctrTitle" idx="4"/>
          </p:nvPr>
        </p:nvSpPr>
        <p:spPr>
          <a:xfrm flipH="1">
            <a:off x="3591977" y="1293001"/>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p:txBody>
      </p:sp>
      <p:sp>
        <p:nvSpPr>
          <p:cNvPr id="686" name="Google Shape;686;p25"/>
          <p:cNvSpPr txBox="1">
            <a:spLocks noGrp="1"/>
          </p:cNvSpPr>
          <p:nvPr>
            <p:ph type="subTitle" idx="5"/>
          </p:nvPr>
        </p:nvSpPr>
        <p:spPr>
          <a:xfrm flipH="1">
            <a:off x="3591975" y="1748500"/>
            <a:ext cx="20412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87" name="Google Shape;687;p25"/>
          <p:cNvSpPr txBox="1">
            <a:spLocks noGrp="1"/>
          </p:cNvSpPr>
          <p:nvPr>
            <p:ph type="ctrTitle" idx="6"/>
          </p:nvPr>
        </p:nvSpPr>
        <p:spPr>
          <a:xfrm flipH="1">
            <a:off x="1033777" y="1293014"/>
            <a:ext cx="1560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Clr>
                <a:srgbClr val="434343"/>
              </a:buClr>
              <a:buSzPts val="2600"/>
              <a:buNone/>
              <a:defRPr sz="2600">
                <a:solidFill>
                  <a:srgbClr val="434343"/>
                </a:solidFill>
              </a:defRPr>
            </a:lvl2pPr>
            <a:lvl3pPr lvl="2" rtl="0">
              <a:spcBef>
                <a:spcPts val="0"/>
              </a:spcBef>
              <a:spcAft>
                <a:spcPts val="0"/>
              </a:spcAft>
              <a:buClr>
                <a:srgbClr val="434343"/>
              </a:buClr>
              <a:buSzPts val="2600"/>
              <a:buNone/>
              <a:defRPr sz="2600">
                <a:solidFill>
                  <a:srgbClr val="434343"/>
                </a:solidFill>
              </a:defRPr>
            </a:lvl3pPr>
            <a:lvl4pPr lvl="3" rtl="0">
              <a:spcBef>
                <a:spcPts val="0"/>
              </a:spcBef>
              <a:spcAft>
                <a:spcPts val="0"/>
              </a:spcAft>
              <a:buClr>
                <a:srgbClr val="434343"/>
              </a:buClr>
              <a:buSzPts val="2600"/>
              <a:buNone/>
              <a:defRPr sz="2600">
                <a:solidFill>
                  <a:srgbClr val="434343"/>
                </a:solidFill>
              </a:defRPr>
            </a:lvl4pPr>
            <a:lvl5pPr lvl="4" rtl="0">
              <a:spcBef>
                <a:spcPts val="0"/>
              </a:spcBef>
              <a:spcAft>
                <a:spcPts val="0"/>
              </a:spcAft>
              <a:buClr>
                <a:srgbClr val="434343"/>
              </a:buClr>
              <a:buSzPts val="2600"/>
              <a:buNone/>
              <a:defRPr sz="2600">
                <a:solidFill>
                  <a:srgbClr val="434343"/>
                </a:solidFill>
              </a:defRPr>
            </a:lvl5pPr>
            <a:lvl6pPr lvl="5" rtl="0">
              <a:spcBef>
                <a:spcPts val="0"/>
              </a:spcBef>
              <a:spcAft>
                <a:spcPts val="0"/>
              </a:spcAft>
              <a:buClr>
                <a:srgbClr val="434343"/>
              </a:buClr>
              <a:buSzPts val="2600"/>
              <a:buNone/>
              <a:defRPr sz="2600">
                <a:solidFill>
                  <a:srgbClr val="434343"/>
                </a:solidFill>
              </a:defRPr>
            </a:lvl6pPr>
            <a:lvl7pPr lvl="6" rtl="0">
              <a:spcBef>
                <a:spcPts val="0"/>
              </a:spcBef>
              <a:spcAft>
                <a:spcPts val="0"/>
              </a:spcAft>
              <a:buClr>
                <a:srgbClr val="434343"/>
              </a:buClr>
              <a:buSzPts val="2600"/>
              <a:buNone/>
              <a:defRPr sz="2600">
                <a:solidFill>
                  <a:srgbClr val="434343"/>
                </a:solidFill>
              </a:defRPr>
            </a:lvl7pPr>
            <a:lvl8pPr lvl="7" rtl="0">
              <a:spcBef>
                <a:spcPts val="0"/>
              </a:spcBef>
              <a:spcAft>
                <a:spcPts val="0"/>
              </a:spcAft>
              <a:buClr>
                <a:srgbClr val="434343"/>
              </a:buClr>
              <a:buSzPts val="2600"/>
              <a:buNone/>
              <a:defRPr sz="2600">
                <a:solidFill>
                  <a:srgbClr val="434343"/>
                </a:solidFill>
              </a:defRPr>
            </a:lvl8pPr>
            <a:lvl9pPr lvl="8" rtl="0">
              <a:spcBef>
                <a:spcPts val="0"/>
              </a:spcBef>
              <a:spcAft>
                <a:spcPts val="0"/>
              </a:spcAft>
              <a:buClr>
                <a:srgbClr val="434343"/>
              </a:buClr>
              <a:buSzPts val="2600"/>
              <a:buNone/>
              <a:defRPr sz="2600">
                <a:solidFill>
                  <a:srgbClr val="434343"/>
                </a:solidFill>
              </a:defRPr>
            </a:lvl9pPr>
          </a:lstStyle>
          <a:p/>
        </p:txBody>
      </p:sp>
      <p:sp>
        <p:nvSpPr>
          <p:cNvPr id="688" name="Google Shape;688;p25"/>
          <p:cNvSpPr txBox="1">
            <a:spLocks noGrp="1"/>
          </p:cNvSpPr>
          <p:nvPr>
            <p:ph type="subTitle" idx="7"/>
          </p:nvPr>
        </p:nvSpPr>
        <p:spPr>
          <a:xfrm flipH="1">
            <a:off x="1033777" y="1748507"/>
            <a:ext cx="2026500" cy="87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89" name="Google Shape;689;p25"/>
          <p:cNvSpPr txBox="1">
            <a:spLocks noGrp="1"/>
          </p:cNvSpPr>
          <p:nvPr>
            <p:ph type="title" idx="8"/>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4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90" name="Google Shape;690;p25"/>
          <p:cNvGrpSpPr/>
          <p:nvPr/>
        </p:nvGrpSpPr>
        <p:grpSpPr>
          <a:xfrm rot="-1325081" flipH="1">
            <a:off x="7371388" y="223870"/>
            <a:ext cx="729403" cy="386556"/>
            <a:chOff x="2468025" y="734125"/>
            <a:chExt cx="980825" cy="519800"/>
          </a:xfrm>
        </p:grpSpPr>
        <p:sp>
          <p:nvSpPr>
            <p:cNvPr id="691" name="Google Shape;691;p25"/>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25"/>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25"/>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4" name="Google Shape;694;p25"/>
          <p:cNvSpPr/>
          <p:nvPr/>
        </p:nvSpPr>
        <p:spPr>
          <a:xfrm flipH="1">
            <a:off x="8314610" y="21833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736"/>
        <p:cNvGrpSpPr/>
        <p:nvPr/>
      </p:nvGrpSpPr>
      <p:grpSpPr>
        <a:xfrm>
          <a:off x="0" y="0"/>
          <a:ext cx="0" cy="0"/>
          <a:chOff x="0" y="0"/>
          <a:chExt cx="0" cy="0"/>
        </a:xfrm>
      </p:grpSpPr>
      <p:sp>
        <p:nvSpPr>
          <p:cNvPr id="737" name="Google Shape;737;p28"/>
          <p:cNvSpPr/>
          <p:nvPr/>
        </p:nvSpPr>
        <p:spPr>
          <a:xfrm flipH="1">
            <a:off x="351516" y="538775"/>
            <a:ext cx="1108800" cy="1108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38" name="Google Shape;738;p28"/>
          <p:cNvGrpSpPr/>
          <p:nvPr/>
        </p:nvGrpSpPr>
        <p:grpSpPr>
          <a:xfrm flipH="1">
            <a:off x="497229" y="183949"/>
            <a:ext cx="3046829" cy="5435717"/>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9" name="Google Shape;749;p28"/>
          <p:cNvGrpSpPr/>
          <p:nvPr/>
        </p:nvGrpSpPr>
        <p:grpSpPr>
          <a:xfrm rot="1325081">
            <a:off x="6147675" y="306895"/>
            <a:ext cx="729403" cy="386556"/>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3" name="Google Shape;753;p28"/>
          <p:cNvSpPr/>
          <p:nvPr/>
        </p:nvSpPr>
        <p:spPr>
          <a:xfrm>
            <a:off x="-904868" y="20824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28"/>
          <p:cNvSpPr/>
          <p:nvPr/>
        </p:nvSpPr>
        <p:spPr>
          <a:xfrm>
            <a:off x="-1137980" y="4140975"/>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7172332" y="3393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CUSTOM_15">
    <p:bg>
      <p:bgPr>
        <a:solidFill>
          <a:schemeClr val="dk1"/>
        </a:solidFill>
        <a:effectLst/>
      </p:bgPr>
    </p:bg>
    <p:spTree>
      <p:nvGrpSpPr>
        <p:cNvPr id="1" name="Shape 795"/>
        <p:cNvGrpSpPr/>
        <p:nvPr/>
      </p:nvGrpSpPr>
      <p:grpSpPr>
        <a:xfrm>
          <a:off x="0" y="0"/>
          <a:ext cx="0" cy="0"/>
          <a:chOff x="0" y="0"/>
          <a:chExt cx="0" cy="0"/>
        </a:xfrm>
      </p:grpSpPr>
      <p:grpSp>
        <p:nvGrpSpPr>
          <p:cNvPr id="796" name="Google Shape;796;p31"/>
          <p:cNvGrpSpPr/>
          <p:nvPr/>
        </p:nvGrpSpPr>
        <p:grpSpPr>
          <a:xfrm rot="-502947" flipH="1">
            <a:off x="7046276" y="265131"/>
            <a:ext cx="2758822" cy="4921896"/>
            <a:chOff x="3734270" y="74249"/>
            <a:chExt cx="3046829" cy="5435717"/>
          </a:xfrm>
        </p:grpSpPr>
        <p:grpSp>
          <p:nvGrpSpPr>
            <p:cNvPr id="797" name="Google Shape;797;p31"/>
            <p:cNvGrpSpPr/>
            <p:nvPr/>
          </p:nvGrpSpPr>
          <p:grpSpPr>
            <a:xfrm rot="312499">
              <a:off x="4269747" y="179454"/>
              <a:ext cx="2417210" cy="2184088"/>
              <a:chOff x="3949525" y="-38550"/>
              <a:chExt cx="2695666" cy="2435690"/>
            </a:xfrm>
          </p:grpSpPr>
          <p:sp>
            <p:nvSpPr>
              <p:cNvPr id="798" name="Google Shape;798;p3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3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3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3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06" name="Google Shape;806;p3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07" name="Google Shape;807;p31"/>
          <p:cNvGrpSpPr/>
          <p:nvPr/>
        </p:nvGrpSpPr>
        <p:grpSpPr>
          <a:xfrm rot="-240851" flipH="1">
            <a:off x="-1097400" y="3610367"/>
            <a:ext cx="4506349" cy="2582470"/>
            <a:chOff x="1736990" y="7982527"/>
            <a:chExt cx="4506560" cy="2582591"/>
          </a:xfrm>
        </p:grpSpPr>
        <p:sp>
          <p:nvSpPr>
            <p:cNvPr id="808" name="Google Shape;808;p31"/>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1"/>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1"/>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1"/>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1"/>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1"/>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1"/>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1"/>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1"/>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1"/>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1"/>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1"/>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1"/>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1"/>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1"/>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1"/>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1"/>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1"/>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1"/>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1"/>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1"/>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1"/>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31"/>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rgbClr val="003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31"/>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31"/>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31"/>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rgbClr val="FEC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31"/>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31"/>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31"/>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rgbClr val="FF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31"/>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31"/>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31"/>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31"/>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31"/>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31"/>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31"/>
            <p:cNvSpPr/>
            <p:nvPr/>
          </p:nvSpPr>
          <p:spPr>
            <a:xfrm>
              <a:off x="1736990" y="8812166"/>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rgbClr val="2C7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31"/>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31"/>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chemeClr val="dk1"/>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713225" y="1228675"/>
            <a:ext cx="7698600" cy="32799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Clr>
                <a:srgbClr val="595959"/>
              </a:buClr>
              <a:buSzPts val="1200"/>
              <a:buFont typeface="Catamaran"/>
              <a:buChar char="●"/>
              <a:defRPr sz="1100"/>
            </a:lvl1pPr>
            <a:lvl2pPr marL="914400" lvl="1" indent="-304800">
              <a:spcBef>
                <a:spcPts val="0"/>
              </a:spcBef>
              <a:spcAft>
                <a:spcPts val="0"/>
              </a:spcAft>
              <a:buClr>
                <a:srgbClr val="595959"/>
              </a:buClr>
              <a:buSzPts val="1200"/>
              <a:buFont typeface="Catamaran"/>
              <a:buChar char="○"/>
              <a:defRPr/>
            </a:lvl2pPr>
            <a:lvl3pPr marL="1371600" lvl="2" indent="-304800">
              <a:spcBef>
                <a:spcPts val="0"/>
              </a:spcBef>
              <a:spcAft>
                <a:spcPts val="0"/>
              </a:spcAft>
              <a:buClr>
                <a:srgbClr val="595959"/>
              </a:buClr>
              <a:buSzPts val="1200"/>
              <a:buFont typeface="Catamaran"/>
              <a:buChar char="■"/>
              <a:defRPr/>
            </a:lvl3pPr>
            <a:lvl4pPr marL="1828800" lvl="3" indent="-304800">
              <a:spcBef>
                <a:spcPts val="0"/>
              </a:spcBef>
              <a:spcAft>
                <a:spcPts val="0"/>
              </a:spcAft>
              <a:buClr>
                <a:srgbClr val="595959"/>
              </a:buClr>
              <a:buSzPts val="1200"/>
              <a:buFont typeface="Catamaran"/>
              <a:buChar char="●"/>
              <a:defRPr/>
            </a:lvl4pPr>
            <a:lvl5pPr marL="2286000" lvl="4" indent="-304800">
              <a:spcBef>
                <a:spcPts val="0"/>
              </a:spcBef>
              <a:spcAft>
                <a:spcPts val="0"/>
              </a:spcAft>
              <a:buClr>
                <a:srgbClr val="595959"/>
              </a:buClr>
              <a:buSzPts val="1200"/>
              <a:buFont typeface="Catamaran"/>
              <a:buChar char="○"/>
              <a:defRPr/>
            </a:lvl5pPr>
            <a:lvl6pPr marL="2743200" lvl="5" indent="-304800">
              <a:spcBef>
                <a:spcPts val="0"/>
              </a:spcBef>
              <a:spcAft>
                <a:spcPts val="0"/>
              </a:spcAft>
              <a:buClr>
                <a:srgbClr val="595959"/>
              </a:buClr>
              <a:buSzPts val="1200"/>
              <a:buFont typeface="Catamaran"/>
              <a:buChar char="■"/>
              <a:defRPr/>
            </a:lvl6pPr>
            <a:lvl7pPr marL="3200400" lvl="6" indent="-304800">
              <a:spcBef>
                <a:spcPts val="0"/>
              </a:spcBef>
              <a:spcAft>
                <a:spcPts val="0"/>
              </a:spcAft>
              <a:buClr>
                <a:srgbClr val="595959"/>
              </a:buClr>
              <a:buSzPts val="1200"/>
              <a:buFont typeface="Catamaran"/>
              <a:buChar char="●"/>
              <a:defRPr/>
            </a:lvl7pPr>
            <a:lvl8pPr marL="3657600" lvl="7" indent="-304800">
              <a:spcBef>
                <a:spcPts val="0"/>
              </a:spcBef>
              <a:spcAft>
                <a:spcPts val="0"/>
              </a:spcAft>
              <a:buClr>
                <a:srgbClr val="595959"/>
              </a:buClr>
              <a:buSzPts val="1200"/>
              <a:buFont typeface="Catamaran"/>
              <a:buChar char="○"/>
              <a:defRPr/>
            </a:lvl8pPr>
            <a:lvl9pPr marL="4114800" lvl="8" indent="-304800">
              <a:spcBef>
                <a:spcPts val="0"/>
              </a:spcBef>
              <a:spcAft>
                <a:spcPts val="0"/>
              </a:spcAft>
              <a:buClr>
                <a:srgbClr val="595959"/>
              </a:buClr>
              <a:buSzPts val="1200"/>
              <a:buFont typeface="Catamaran"/>
              <a:buChar char="■"/>
              <a:defRPr/>
            </a:lvl9pPr>
          </a:lstStyle>
          <a:p/>
        </p:txBody>
      </p:sp>
      <p:sp>
        <p:nvSpPr>
          <p:cNvPr id="33" name="Google Shape;33;p4"/>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4"/>
          <p:cNvSpPr/>
          <p:nvPr/>
        </p:nvSpPr>
        <p:spPr>
          <a:xfrm flipH="1">
            <a:off x="-95445" y="4785200"/>
            <a:ext cx="9325170" cy="63990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4"/>
          <p:cNvSpPr/>
          <p:nvPr/>
        </p:nvSpPr>
        <p:spPr>
          <a:xfrm>
            <a:off x="3403475" y="4938600"/>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4"/>
          <p:cNvSpPr/>
          <p:nvPr/>
        </p:nvSpPr>
        <p:spPr>
          <a:xfrm>
            <a:off x="-4058075" y="4938600"/>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 name="Google Shape;37;p4"/>
          <p:cNvGrpSpPr/>
          <p:nvPr/>
        </p:nvGrpSpPr>
        <p:grpSpPr>
          <a:xfrm flipH="1">
            <a:off x="7458302" y="-174846"/>
            <a:ext cx="2502361" cy="4464355"/>
            <a:chOff x="3734270" y="74249"/>
            <a:chExt cx="3046829" cy="5435717"/>
          </a:xfrm>
        </p:grpSpPr>
        <p:grpSp>
          <p:nvGrpSpPr>
            <p:cNvPr id="38" name="Google Shape;38;p4"/>
            <p:cNvGrpSpPr/>
            <p:nvPr/>
          </p:nvGrpSpPr>
          <p:grpSpPr>
            <a:xfrm rot="312499">
              <a:off x="4269747" y="179454"/>
              <a:ext cx="2417210" cy="2184088"/>
              <a:chOff x="3949525" y="-38550"/>
              <a:chExt cx="2695666" cy="2435690"/>
            </a:xfrm>
          </p:grpSpPr>
          <p:sp>
            <p:nvSpPr>
              <p:cNvPr id="39" name="Google Shape;39;p4"/>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4"/>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4"/>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4"/>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4"/>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4"/>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4"/>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4"/>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47;p4"/>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48"/>
        <p:cNvGrpSpPr/>
        <p:nvPr/>
      </p:nvGrpSpPr>
      <p:grpSpPr>
        <a:xfrm>
          <a:off x="0" y="0"/>
          <a:ext cx="0" cy="0"/>
          <a:chOff x="0" y="0"/>
          <a:chExt cx="0" cy="0"/>
        </a:xfrm>
      </p:grpSpPr>
      <p:sp>
        <p:nvSpPr>
          <p:cNvPr id="49" name="Google Shape;49;p5"/>
          <p:cNvSpPr/>
          <p:nvPr/>
        </p:nvSpPr>
        <p:spPr>
          <a:xfrm rot="10800000">
            <a:off x="7148400" y="24017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5"/>
          <p:cNvSpPr/>
          <p:nvPr/>
        </p:nvSpPr>
        <p:spPr>
          <a:xfrm flipH="1">
            <a:off x="-66675" y="2752725"/>
            <a:ext cx="9296400"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5"/>
          <p:cNvSpPr/>
          <p:nvPr/>
        </p:nvSpPr>
        <p:spPr>
          <a:xfrm>
            <a:off x="-2764275" y="3923613"/>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a:off x="5441825" y="4413262"/>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5"/>
          <p:cNvSpPr/>
          <p:nvPr/>
        </p:nvSpPr>
        <p:spPr>
          <a:xfrm>
            <a:off x="-226947" y="1531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5"/>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5"/>
          <p:cNvSpPr txBox="1">
            <a:spLocks noGrp="1"/>
          </p:cNvSpPr>
          <p:nvPr>
            <p:ph type="ctrTitle" idx="2"/>
          </p:nvPr>
        </p:nvSpPr>
        <p:spPr>
          <a:xfrm flipH="1">
            <a:off x="6175761" y="2953536"/>
            <a:ext cx="2250000" cy="577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dk1"/>
              </a:buClr>
              <a:buSzPts val="2400"/>
              <a:buNone/>
              <a:defRPr sz="30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6" name="Google Shape;56;p5"/>
          <p:cNvSpPr txBox="1">
            <a:spLocks noGrp="1"/>
          </p:cNvSpPr>
          <p:nvPr>
            <p:ph type="subTitle" idx="1"/>
          </p:nvPr>
        </p:nvSpPr>
        <p:spPr>
          <a:xfrm flipH="1">
            <a:off x="951939" y="1866650"/>
            <a:ext cx="1971900" cy="613500"/>
          </a:xfrm>
          <a:prstGeom prst="rect">
            <a:avLst/>
          </a:prstGeom>
        </p:spPr>
        <p:txBody>
          <a:bodyPr spcFirstLastPara="1" wrap="square" lIns="91425" tIns="91425" rIns="91425" bIns="91425" anchor="t" anchorCtr="0">
            <a:normAutofit/>
          </a:bodyPr>
          <a:lstStyle>
            <a:lvl1pPr lvl="0" algn="r" rtl="0">
              <a:lnSpc>
                <a:spcPct val="90000"/>
              </a:lnSpc>
              <a:spcBef>
                <a:spcPts val="0"/>
              </a:spcBef>
              <a:spcAft>
                <a:spcPts val="0"/>
              </a:spcAft>
              <a:buSzPts val="1200"/>
              <a:buNone/>
              <a:defRPr sz="1400">
                <a:solidFill>
                  <a:srgbClr val="754C24"/>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p:txBody>
      </p:sp>
      <p:sp>
        <p:nvSpPr>
          <p:cNvPr id="57" name="Google Shape;57;p5"/>
          <p:cNvSpPr txBox="1">
            <a:spLocks noGrp="1"/>
          </p:cNvSpPr>
          <p:nvPr>
            <p:ph type="ctrTitle" idx="3"/>
          </p:nvPr>
        </p:nvSpPr>
        <p:spPr>
          <a:xfrm flipH="1">
            <a:off x="718239" y="1376110"/>
            <a:ext cx="2205600" cy="629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3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p:txBody>
      </p:sp>
      <p:sp>
        <p:nvSpPr>
          <p:cNvPr id="58" name="Google Shape;58;p5"/>
          <p:cNvSpPr txBox="1">
            <a:spLocks noGrp="1"/>
          </p:cNvSpPr>
          <p:nvPr>
            <p:ph type="subTitle" idx="4"/>
          </p:nvPr>
        </p:nvSpPr>
        <p:spPr>
          <a:xfrm flipH="1">
            <a:off x="6175761" y="3392468"/>
            <a:ext cx="1975200" cy="6135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p:txBody>
      </p:sp>
      <p:grpSp>
        <p:nvGrpSpPr>
          <p:cNvPr id="59" name="Google Shape;59;p5"/>
          <p:cNvGrpSpPr/>
          <p:nvPr/>
        </p:nvGrpSpPr>
        <p:grpSpPr>
          <a:xfrm>
            <a:off x="7730849" y="1571630"/>
            <a:ext cx="680855" cy="991067"/>
            <a:chOff x="7730849" y="1571630"/>
            <a:chExt cx="680855" cy="991067"/>
          </a:xfrm>
        </p:grpSpPr>
        <p:sp>
          <p:nvSpPr>
            <p:cNvPr id="60" name="Google Shape;60;p5"/>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5"/>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5"/>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5"/>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5"/>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5"/>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5"/>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5"/>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5"/>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 name="Google Shape;69;p5"/>
          <p:cNvSpPr/>
          <p:nvPr/>
        </p:nvSpPr>
        <p:spPr>
          <a:xfrm>
            <a:off x="7853733" y="25008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0" name="Google Shape;70;p5"/>
          <p:cNvGrpSpPr/>
          <p:nvPr/>
        </p:nvGrpSpPr>
        <p:grpSpPr>
          <a:xfrm>
            <a:off x="6691187" y="447693"/>
            <a:ext cx="3067768" cy="1233900"/>
            <a:chOff x="6691187" y="447693"/>
            <a:chExt cx="3067768" cy="1233900"/>
          </a:xfrm>
        </p:grpSpPr>
        <p:sp>
          <p:nvSpPr>
            <p:cNvPr id="71" name="Google Shape;71;p5"/>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2" name="Google Shape;72;p5"/>
            <p:cNvGrpSpPr/>
            <p:nvPr/>
          </p:nvGrpSpPr>
          <p:grpSpPr>
            <a:xfrm flipH="1">
              <a:off x="6691187" y="1376106"/>
              <a:ext cx="576431" cy="305486"/>
              <a:chOff x="2468025" y="734125"/>
              <a:chExt cx="980825" cy="519800"/>
            </a:xfrm>
          </p:grpSpPr>
          <p:sp>
            <p:nvSpPr>
              <p:cNvPr id="73" name="Google Shape;73;p5"/>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5"/>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5"/>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4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6"/>
          <p:cNvSpPr/>
          <p:nvPr/>
        </p:nvSpPr>
        <p:spPr>
          <a:xfrm>
            <a:off x="49236" y="1231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6"/>
          <p:cNvSpPr/>
          <p:nvPr/>
        </p:nvSpPr>
        <p:spPr>
          <a:xfrm flipH="1">
            <a:off x="8152685" y="434902"/>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 name="Google Shape;80;p6"/>
          <p:cNvGrpSpPr/>
          <p:nvPr/>
        </p:nvGrpSpPr>
        <p:grpSpPr>
          <a:xfrm rot="-1325081" flipH="1">
            <a:off x="7445488" y="411132"/>
            <a:ext cx="729403" cy="386556"/>
            <a:chOff x="2468025" y="734125"/>
            <a:chExt cx="980825" cy="519800"/>
          </a:xfrm>
        </p:grpSpPr>
        <p:sp>
          <p:nvSpPr>
            <p:cNvPr id="81" name="Google Shape;81;p6"/>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6"/>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6"/>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941825" y="749825"/>
            <a:ext cx="43923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7"/>
          <p:cNvSpPr txBox="1">
            <a:spLocks noGrp="1"/>
          </p:cNvSpPr>
          <p:nvPr>
            <p:ph type="subTitle" idx="1"/>
          </p:nvPr>
        </p:nvSpPr>
        <p:spPr>
          <a:xfrm>
            <a:off x="941825" y="1717100"/>
            <a:ext cx="3287400" cy="2912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1600">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grpSp>
        <p:nvGrpSpPr>
          <p:cNvPr id="88" name="Google Shape;88;p8"/>
          <p:cNvGrpSpPr/>
          <p:nvPr/>
        </p:nvGrpSpPr>
        <p:grpSpPr>
          <a:xfrm>
            <a:off x="392162" y="82464"/>
            <a:ext cx="8684882" cy="2098270"/>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 name="Google Shape;91;p8"/>
          <p:cNvSpPr txBox="1">
            <a:spLocks noGrp="1"/>
          </p:cNvSpPr>
          <p:nvPr>
            <p:ph type="title"/>
          </p:nvPr>
        </p:nvSpPr>
        <p:spPr>
          <a:xfrm rot="-470071">
            <a:off x="2088377" y="1666919"/>
            <a:ext cx="4967265" cy="2569207"/>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92" name="Google Shape;92;p8"/>
          <p:cNvGrpSpPr/>
          <p:nvPr/>
        </p:nvGrpSpPr>
        <p:grpSpPr>
          <a:xfrm flipH="1">
            <a:off x="6277445" y="74261"/>
            <a:ext cx="3046829" cy="5435717"/>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103;p8"/>
          <p:cNvGrpSpPr/>
          <p:nvPr/>
        </p:nvGrpSpPr>
        <p:grpSpPr>
          <a:xfrm>
            <a:off x="-170980" y="82486"/>
            <a:ext cx="3046829" cy="5435717"/>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4" name="Google Shape;114;p8"/>
          <p:cNvSpPr/>
          <p:nvPr/>
        </p:nvSpPr>
        <p:spPr>
          <a:xfrm flipH="1">
            <a:off x="-92" y="483890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8"/>
          <p:cNvSpPr/>
          <p:nvPr/>
        </p:nvSpPr>
        <p:spPr>
          <a:xfrm>
            <a:off x="3981450" y="187850"/>
            <a:ext cx="1181100" cy="1181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8"/>
          <p:cNvSpPr/>
          <p:nvPr/>
        </p:nvSpPr>
        <p:spPr>
          <a:xfrm flipH="1">
            <a:off x="-1967534" y="4219475"/>
            <a:ext cx="5020934" cy="1181217"/>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8"/>
          <p:cNvSpPr/>
          <p:nvPr/>
        </p:nvSpPr>
        <p:spPr>
          <a:xfrm>
            <a:off x="5338138" y="4110849"/>
            <a:ext cx="5020934" cy="128985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rot="-303289">
            <a:off x="871738" y="356837"/>
            <a:ext cx="2809025" cy="3315627"/>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panose="02000000000000000000"/>
              <a:buNone/>
              <a:defRPr sz="3500">
                <a:solidFill>
                  <a:srgbClr val="005870"/>
                </a:solidFill>
                <a:latin typeface="Satisfy" panose="02000000000000000000"/>
                <a:ea typeface="Satisfy" panose="02000000000000000000"/>
                <a:cs typeface="Satisfy" panose="02000000000000000000"/>
                <a:sym typeface="Satisfy"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853"/>
        <p:cNvGrpSpPr/>
        <p:nvPr/>
      </p:nvGrpSpPr>
      <p:grpSpPr>
        <a:xfrm>
          <a:off x="0" y="0"/>
          <a:ext cx="0" cy="0"/>
          <a:chOff x="0" y="0"/>
          <a:chExt cx="0" cy="0"/>
        </a:xfrm>
      </p:grpSpPr>
      <p:sp>
        <p:nvSpPr>
          <p:cNvPr id="856" name="Google Shape;856;p34"/>
          <p:cNvSpPr txBox="1">
            <a:spLocks noGrp="1"/>
          </p:cNvSpPr>
          <p:nvPr>
            <p:ph type="ctrTitle" idx="2"/>
          </p:nvPr>
        </p:nvSpPr>
        <p:spPr>
          <a:xfrm>
            <a:off x="3012440" y="2432685"/>
            <a:ext cx="4216400" cy="4254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US" sz="6600" dirty="0" err="1" smtClean="0">
                <a:solidFill>
                  <a:schemeClr val="tx1">
                    <a:lumMod val="10000"/>
                  </a:schemeClr>
                </a:solidFill>
              </a:rPr>
              <a:t>Tế</a:t>
            </a:r>
            <a:r>
              <a:rPr lang="en-US" sz="6600" dirty="0" smtClean="0">
                <a:solidFill>
                  <a:schemeClr val="tx1">
                    <a:lumMod val="10000"/>
                  </a:schemeClr>
                </a:solidFill>
              </a:rPr>
              <a:t> </a:t>
            </a:r>
            <a:r>
              <a:rPr lang="en-US" sz="6600" dirty="0" err="1" smtClean="0">
                <a:solidFill>
                  <a:schemeClr val="tx1">
                    <a:lumMod val="10000"/>
                  </a:schemeClr>
                </a:solidFill>
              </a:rPr>
              <a:t>Hanh</a:t>
            </a:r>
            <a:endParaRPr lang="en-US" sz="6600" dirty="0" err="1" smtClean="0">
              <a:solidFill>
                <a:schemeClr val="tx1">
                  <a:lumMod val="10000"/>
                </a:schemeClr>
              </a:solidFill>
            </a:endParaRPr>
          </a:p>
        </p:txBody>
      </p:sp>
      <p:grpSp>
        <p:nvGrpSpPr>
          <p:cNvPr id="857" name="Google Shape;857;p34"/>
          <p:cNvGrpSpPr/>
          <p:nvPr/>
        </p:nvGrpSpPr>
        <p:grpSpPr>
          <a:xfrm>
            <a:off x="2253549" y="467618"/>
            <a:ext cx="8796297" cy="5563599"/>
            <a:chOff x="1948749" y="467618"/>
            <a:chExt cx="8796297" cy="5563599"/>
          </a:xfrm>
        </p:grpSpPr>
        <p:sp>
          <p:nvSpPr>
            <p:cNvPr id="858" name="Google Shape;858;p34"/>
            <p:cNvSpPr/>
            <p:nvPr/>
          </p:nvSpPr>
          <p:spPr>
            <a:xfrm>
              <a:off x="1948749" y="1699758"/>
              <a:ext cx="7918642" cy="3494508"/>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Title 1"/>
          <p:cNvSpPr>
            <a:spLocks noGrp="1"/>
          </p:cNvSpPr>
          <p:nvPr>
            <p:ph type="ctrTitle"/>
          </p:nvPr>
        </p:nvSpPr>
        <p:spPr>
          <a:xfrm>
            <a:off x="29845" y="529590"/>
            <a:ext cx="6059170" cy="1170305"/>
          </a:xfrm>
        </p:spPr>
        <p:txBody>
          <a:bodyPr>
            <a:normAutofit fontScale="90000"/>
          </a:bodyPr>
          <a:lstStyle/>
          <a:p>
            <a:r>
              <a:rPr lang="en-US" sz="8890" i="1" dirty="0" err="1" smtClean="0">
                <a:solidFill>
                  <a:srgbClr val="FF0000"/>
                </a:solidFill>
                <a:latin typeface="Times New Roman" panose="02020603050405020304" pitchFamily="18" charset="0"/>
                <a:cs typeface="Times New Roman" panose="02020603050405020304" pitchFamily="18" charset="0"/>
              </a:rPr>
              <a:t>Quê</a:t>
            </a:r>
            <a:r>
              <a:rPr lang="en-US" sz="8890" i="1" dirty="0" smtClean="0">
                <a:solidFill>
                  <a:srgbClr val="FF0000"/>
                </a:solidFill>
                <a:latin typeface="Times New Roman" panose="02020603050405020304" pitchFamily="18" charset="0"/>
                <a:cs typeface="Times New Roman" panose="02020603050405020304" pitchFamily="18" charset="0"/>
              </a:rPr>
              <a:t> </a:t>
            </a:r>
            <a:r>
              <a:rPr lang="en-US" sz="8890" i="1" dirty="0" err="1" smtClean="0">
                <a:solidFill>
                  <a:srgbClr val="FF0000"/>
                </a:solidFill>
                <a:latin typeface="Times New Roman" panose="02020603050405020304" pitchFamily="18" charset="0"/>
                <a:cs typeface="Times New Roman" panose="02020603050405020304" pitchFamily="18" charset="0"/>
              </a:rPr>
              <a:t>hương</a:t>
            </a:r>
            <a:endParaRPr lang="en-US" sz="8890" i="1" dirty="0" err="1" smtClean="0">
              <a:solidFill>
                <a:srgbClr val="FF0000"/>
              </a:solidFill>
              <a:latin typeface="Times New Roman" panose="02020603050405020304" pitchFamily="18" charset="0"/>
              <a:cs typeface="Times New Roman" panose="02020603050405020304" pitchFamily="18" charset="0"/>
            </a:endParaRPr>
          </a:p>
        </p:txBody>
      </p:sp>
      <p:sp>
        <p:nvSpPr>
          <p:cNvPr id="3" name="Subtitle 2"/>
          <p:cNvSpPr/>
          <p:nvPr>
            <p:ph type="subTitle"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17"/>
          <p:cNvSpPr txBox="1"/>
          <p:nvPr/>
        </p:nvSpPr>
        <p:spPr>
          <a:xfrm>
            <a:off x="474345" y="168275"/>
            <a:ext cx="5715000" cy="460375"/>
          </a:xfrm>
          <a:prstGeom prst="rect">
            <a:avLst/>
          </a:prstGeom>
          <a:noFill/>
          <a:ln w="9525">
            <a:noFill/>
          </a:ln>
        </p:spPr>
        <p:txBody>
          <a:bodyPr>
            <a:spAutoFit/>
          </a:bodyPr>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2. </a:t>
            </a:r>
            <a:r>
              <a:rPr lang="en-US" altLang="en-US" sz="2400" b="1" u="sng" dirty="0">
                <a:solidFill>
                  <a:srgbClr val="FF0000"/>
                </a:solidFill>
                <a:latin typeface="Times New Roman" panose="02020603050405020304" pitchFamily="18" charset="0"/>
                <a:cs typeface="Times New Roman" panose="02020603050405020304" pitchFamily="18" charset="0"/>
              </a:rPr>
              <a:t>Bức tranh lao động của l</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ng ch</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i:</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
        <p:nvSpPr>
          <p:cNvPr id="3" name="Rectangle 23"/>
          <p:cNvSpPr/>
          <p:nvPr/>
        </p:nvSpPr>
        <p:spPr>
          <a:xfrm>
            <a:off x="622935" y="628650"/>
            <a:ext cx="4609465" cy="460375"/>
          </a:xfrm>
          <a:prstGeom prst="rect">
            <a:avLst/>
          </a:prstGeom>
          <a:noFill/>
          <a:ln w="9525">
            <a:noFill/>
          </a:ln>
        </p:spPr>
        <p:txBody>
          <a:bodyPr wrap="square">
            <a:spAutoFit/>
          </a:bodyPr>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a.</a:t>
            </a:r>
            <a:r>
              <a:rPr lang="vi-VN"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Cảnh đo</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n thuyền ra khơi:</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6" name="Text Box 8"/>
          <p:cNvSpPr txBox="1">
            <a:spLocks noChangeArrowheads="1"/>
          </p:cNvSpPr>
          <p:nvPr/>
        </p:nvSpPr>
        <p:spPr bwMode="auto">
          <a:xfrm>
            <a:off x="751840" y="1303655"/>
            <a:ext cx="4723130" cy="8991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spcBef>
                <a:spcPct val="50000"/>
              </a:spcBef>
              <a:buNone/>
            </a:pPr>
            <a:r>
              <a:rPr sz="2100" b="1" i="1" dirty="0">
                <a:solidFill>
                  <a:srgbClr val="0000FF"/>
                </a:solidFill>
                <a:latin typeface="Times New Roman" panose="02020603050405020304" pitchFamily="18" charset="0"/>
                <a:cs typeface="Times New Roman" panose="02020603050405020304" pitchFamily="18" charset="0"/>
              </a:rPr>
              <a:t>“Khi trời trong, gió nhẹ, sớm mai hồng</a:t>
            </a:r>
            <a:endParaRPr sz="2100" b="1" i="1" dirty="0">
              <a:solidFill>
                <a:srgbClr val="0000FF"/>
              </a:solidFill>
              <a:latin typeface="Times New Roman" panose="02020603050405020304" pitchFamily="18" charset="0"/>
              <a:cs typeface="Times New Roman" panose="02020603050405020304" pitchFamily="18" charset="0"/>
            </a:endParaRPr>
          </a:p>
          <a:p>
            <a:pPr lvl="0">
              <a:spcBef>
                <a:spcPct val="50000"/>
              </a:spcBef>
              <a:buNone/>
            </a:pPr>
            <a:r>
              <a:rPr sz="2100" b="1" i="1" dirty="0">
                <a:solidFill>
                  <a:srgbClr val="0000FF"/>
                </a:solidFill>
                <a:latin typeface="Times New Roman" panose="02020603050405020304" pitchFamily="18" charset="0"/>
                <a:cs typeface="Times New Roman" panose="02020603050405020304" pitchFamily="18" charset="0"/>
              </a:rPr>
              <a:t>Dân trai tráng bơi thuyền đi đánh cá”</a:t>
            </a:r>
            <a:endParaRPr sz="2100" b="1" i="1" dirty="0">
              <a:solidFill>
                <a:srgbClr val="0000FF"/>
              </a:solidFill>
              <a:latin typeface="Times New Roman" panose="02020603050405020304" pitchFamily="18" charset="0"/>
              <a:ea typeface="Times New Roman" panose="02020603050405020304" pitchFamily="18" charset="0"/>
            </a:endParaRPr>
          </a:p>
        </p:txBody>
      </p:sp>
      <p:pic>
        <p:nvPicPr>
          <p:cNvPr id="11272" name="Picture 8" descr="http://vov.vn/Uploaded_VOV/manhhung/20090624/10.jpg"/>
          <p:cNvPicPr>
            <a:picLocks noChangeAspect="1"/>
          </p:cNvPicPr>
          <p:nvPr/>
        </p:nvPicPr>
        <p:blipFill>
          <a:blip r:embed="rId1"/>
          <a:stretch>
            <a:fillRect/>
          </a:stretch>
        </p:blipFill>
        <p:spPr>
          <a:xfrm>
            <a:off x="5822950" y="2905125"/>
            <a:ext cx="3283744" cy="2009775"/>
          </a:xfrm>
          <a:prstGeom prst="rect">
            <a:avLst/>
          </a:prstGeom>
          <a:noFill/>
          <a:ln w="9525">
            <a:noFill/>
          </a:ln>
        </p:spPr>
      </p:pic>
      <p:pic>
        <p:nvPicPr>
          <p:cNvPr id="11274" name="Picture 10" descr="http://maianhkim.vnweblogs.com/gallery/13539/214401-thuyen.JPG"/>
          <p:cNvPicPr>
            <a:picLocks noChangeAspect="1"/>
          </p:cNvPicPr>
          <p:nvPr/>
        </p:nvPicPr>
        <p:blipFill>
          <a:blip r:embed="rId2"/>
          <a:stretch>
            <a:fillRect/>
          </a:stretch>
        </p:blipFill>
        <p:spPr>
          <a:xfrm>
            <a:off x="5864860" y="628650"/>
            <a:ext cx="3200400" cy="2063354"/>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1274"/>
                                        </p:tgtEl>
                                        <p:attrNameLst>
                                          <p:attrName>style.visibility</p:attrName>
                                        </p:attrNameLst>
                                      </p:cBhvr>
                                      <p:to>
                                        <p:strVal val="visible"/>
                                      </p:to>
                                    </p:set>
                                    <p:anim calcmode="lin" valueType="num">
                                      <p:cBhvr>
                                        <p:cTn id="21" dur="1000" fill="hold"/>
                                        <p:tgtEl>
                                          <p:spTgt spid="11274"/>
                                        </p:tgtEl>
                                        <p:attrNameLst>
                                          <p:attrName>ppt_w</p:attrName>
                                        </p:attrNameLst>
                                      </p:cBhvr>
                                      <p:tavLst>
                                        <p:tav tm="0">
                                          <p:val>
                                            <p:strVal val="#ppt_w+.3"/>
                                          </p:val>
                                        </p:tav>
                                        <p:tav tm="100000">
                                          <p:val>
                                            <p:strVal val="#ppt_w"/>
                                          </p:val>
                                        </p:tav>
                                      </p:tavLst>
                                    </p:anim>
                                    <p:anim calcmode="lin" valueType="num">
                                      <p:cBhvr>
                                        <p:cTn id="22" dur="1000" fill="hold"/>
                                        <p:tgtEl>
                                          <p:spTgt spid="11274"/>
                                        </p:tgtEl>
                                        <p:attrNameLst>
                                          <p:attrName>ppt_h</p:attrName>
                                        </p:attrNameLst>
                                      </p:cBhvr>
                                      <p:tavLst>
                                        <p:tav tm="0">
                                          <p:val>
                                            <p:strVal val="#ppt_h"/>
                                          </p:val>
                                        </p:tav>
                                        <p:tav tm="100000">
                                          <p:val>
                                            <p:strVal val="#ppt_h"/>
                                          </p:val>
                                        </p:tav>
                                      </p:tavLst>
                                    </p:anim>
                                    <p:animEffect transition="in" filter="fade">
                                      <p:cBhvr>
                                        <p:cTn id="23" dur="1000"/>
                                        <p:tgtEl>
                                          <p:spTgt spid="11274"/>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11272"/>
                                        </p:tgtEl>
                                        <p:attrNameLst>
                                          <p:attrName>style.visibility</p:attrName>
                                        </p:attrNameLst>
                                      </p:cBhvr>
                                      <p:to>
                                        <p:strVal val="visible"/>
                                      </p:to>
                                    </p:set>
                                    <p:anim calcmode="lin" valueType="num">
                                      <p:cBhvr>
                                        <p:cTn id="26" dur="1000" fill="hold"/>
                                        <p:tgtEl>
                                          <p:spTgt spid="11272"/>
                                        </p:tgtEl>
                                        <p:attrNameLst>
                                          <p:attrName>ppt_w</p:attrName>
                                        </p:attrNameLst>
                                      </p:cBhvr>
                                      <p:tavLst>
                                        <p:tav tm="0">
                                          <p:val>
                                            <p:strVal val="#ppt_w+.3"/>
                                          </p:val>
                                        </p:tav>
                                        <p:tav tm="100000">
                                          <p:val>
                                            <p:strVal val="#ppt_w"/>
                                          </p:val>
                                        </p:tav>
                                      </p:tavLst>
                                    </p:anim>
                                    <p:anim calcmode="lin" valueType="num">
                                      <p:cBhvr>
                                        <p:cTn id="27" dur="1000" fill="hold"/>
                                        <p:tgtEl>
                                          <p:spTgt spid="11272"/>
                                        </p:tgtEl>
                                        <p:attrNameLst>
                                          <p:attrName>ppt_h</p:attrName>
                                        </p:attrNameLst>
                                      </p:cBhvr>
                                      <p:tavLst>
                                        <p:tav tm="0">
                                          <p:val>
                                            <p:strVal val="#ppt_h"/>
                                          </p:val>
                                        </p:tav>
                                        <p:tav tm="100000">
                                          <p:val>
                                            <p:strVal val="#ppt_h"/>
                                          </p:val>
                                        </p:tav>
                                      </p:tavLst>
                                    </p:anim>
                                    <p:animEffect transition="in" filter="fade">
                                      <p:cBhvr>
                                        <p:cTn id="28" dur="1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3" grpId="0"/>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12"/>
          <p:cNvSpPr txBox="1">
            <a:spLocks noChangeArrowheads="1"/>
          </p:cNvSpPr>
          <p:nvPr/>
        </p:nvSpPr>
        <p:spPr bwMode="auto">
          <a:xfrm>
            <a:off x="387350" y="1840865"/>
            <a:ext cx="8696960" cy="9220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spcBef>
                <a:spcPct val="50000"/>
              </a:spcBef>
              <a:buNone/>
            </a:pPr>
            <a:r>
              <a:rPr lang="vi-VN" sz="2700" b="1" dirty="0">
                <a:solidFill>
                  <a:srgbClr val="000000"/>
                </a:solidFill>
                <a:latin typeface="Times New Roman" panose="02020603050405020304" pitchFamily="18" charset="0"/>
                <a:cs typeface="Times New Roman" panose="02020603050405020304" pitchFamily="18" charset="0"/>
              </a:rPr>
              <a:t>=&gt; </a:t>
            </a:r>
            <a:r>
              <a:rPr sz="2700" b="1" dirty="0">
                <a:solidFill>
                  <a:srgbClr val="000000"/>
                </a:solidFill>
                <a:latin typeface="Times New Roman" panose="02020603050405020304" pitchFamily="18" charset="0"/>
                <a:cs typeface="Times New Roman" panose="02020603050405020304" pitchFamily="18" charset="0"/>
              </a:rPr>
              <a:t>Thiên nhiên tươi đẹp, báo hiệu chuyến đi biển đầy hứa hẹn.</a:t>
            </a:r>
            <a:endParaRPr sz="2700" b="1" dirty="0">
              <a:solidFill>
                <a:srgbClr val="000000"/>
              </a:solidFill>
              <a:latin typeface="Times New Roman" panose="02020603050405020304" pitchFamily="18" charset="0"/>
              <a:ea typeface="Times New Roman" panose="02020603050405020304" pitchFamily="18" charset="0"/>
            </a:endParaRPr>
          </a:p>
        </p:txBody>
      </p:sp>
      <p:sp>
        <p:nvSpPr>
          <p:cNvPr id="12291" name="Rectangle 1"/>
          <p:cNvSpPr/>
          <p:nvPr/>
        </p:nvSpPr>
        <p:spPr>
          <a:xfrm>
            <a:off x="477520" y="720090"/>
            <a:ext cx="7960995" cy="953135"/>
          </a:xfrm>
          <a:prstGeom prst="rect">
            <a:avLst/>
          </a:prstGeom>
          <a:noFill/>
          <a:ln w="9525">
            <a:noFill/>
          </a:ln>
        </p:spPr>
        <p:txBody>
          <a:bodyPr wrap="square" anchor="ctr" anchorCtr="0">
            <a:spAutoFit/>
          </a:bodyPr>
          <a:p>
            <a:pPr algn="just"/>
            <a:r>
              <a:rPr lang="vi-VN" altLang="en-US" sz="2800" b="1"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Thời gian: “</a:t>
            </a:r>
            <a:r>
              <a:rPr lang="en-US" altLang="en-US" sz="2800" b="1" i="1" dirty="0">
                <a:solidFill>
                  <a:srgbClr val="FF0000"/>
                </a:solidFill>
                <a:latin typeface="Times New Roman" panose="02020603050405020304" pitchFamily="18" charset="0"/>
                <a:cs typeface="Times New Roman" panose="02020603050405020304" pitchFamily="18" charset="0"/>
              </a:rPr>
              <a:t>sớm mai hồng</a:t>
            </a: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algn="just"/>
            <a:r>
              <a:rPr lang="vi-VN" altLang="en-US" sz="2800" b="1"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Không gian: “</a:t>
            </a:r>
            <a:r>
              <a:rPr lang="en-US" altLang="en-US" sz="2800" b="1" i="1" dirty="0">
                <a:solidFill>
                  <a:srgbClr val="FF0000"/>
                </a:solidFill>
                <a:latin typeface="Times New Roman" panose="02020603050405020304" pitchFamily="18" charset="0"/>
                <a:cs typeface="Times New Roman" panose="02020603050405020304" pitchFamily="18" charset="0"/>
              </a:rPr>
              <a:t>Trời trong”, “gió nhẹ”.</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sp>
        <p:nvSpPr>
          <p:cNvPr id="3" name="Rectangle 23"/>
          <p:cNvSpPr/>
          <p:nvPr/>
        </p:nvSpPr>
        <p:spPr>
          <a:xfrm>
            <a:off x="128270" y="92075"/>
            <a:ext cx="6465570" cy="521970"/>
          </a:xfrm>
          <a:prstGeom prst="rect">
            <a:avLst/>
          </a:prstGeom>
          <a:noFill/>
          <a:ln w="9525">
            <a:noFill/>
          </a:ln>
        </p:spPr>
        <p:txBody>
          <a:bodyPr wrap="square">
            <a:spAutoFit/>
          </a:bodyPr>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a.</a:t>
            </a: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u="sng" dirty="0">
                <a:solidFill>
                  <a:srgbClr val="FF0000"/>
                </a:solidFill>
                <a:latin typeface="Times New Roman" panose="02020603050405020304" pitchFamily="18" charset="0"/>
                <a:cs typeface="Times New Roman" panose="02020603050405020304" pitchFamily="18" charset="0"/>
              </a:rPr>
              <a:t>Cảnh đo</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n thuyền ra khơi:</a:t>
            </a:r>
            <a:endParaRPr lang="en-US" altLang="en-US" sz="28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1">
                                            <p:txEl>
                                              <p:charRg st="0" end="28"/>
                                            </p:txEl>
                                          </p:spTgt>
                                        </p:tgtEl>
                                        <p:attrNameLst>
                                          <p:attrName>style.visibility</p:attrName>
                                        </p:attrNameLst>
                                      </p:cBhvr>
                                      <p:to>
                                        <p:strVal val="visible"/>
                                      </p:to>
                                    </p:set>
                                    <p:animEffect transition="in" filter="diamond(in)">
                                      <p:cBhvr>
                                        <p:cTn id="7" dur="2000"/>
                                        <p:tgtEl>
                                          <p:spTgt spid="12291">
                                            <p:txEl>
                                              <p:charRg st="0"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2291">
                                            <p:txEl>
                                              <p:charRg st="28" end="67"/>
                                            </p:txEl>
                                          </p:spTgt>
                                        </p:tgtEl>
                                        <p:attrNameLst>
                                          <p:attrName>style.visibility</p:attrName>
                                        </p:attrNameLst>
                                      </p:cBhvr>
                                      <p:to>
                                        <p:strVal val="visible"/>
                                      </p:to>
                                    </p:set>
                                    <p:anim calcmode="lin" valueType="num">
                                      <p:cBhvr>
                                        <p:cTn id="12" dur="5000" fill="hold"/>
                                        <p:tgtEl>
                                          <p:spTgt spid="12291">
                                            <p:txEl>
                                              <p:charRg st="28" end="67"/>
                                            </p:txEl>
                                          </p:spTgt>
                                        </p:tgtEl>
                                        <p:attrNameLst>
                                          <p:attrName>ppt_w</p:attrName>
                                        </p:attrNameLst>
                                      </p:cBhvr>
                                      <p:tavLst>
                                        <p:tav tm="0" fmla="#ppt_w*sin(2.5*pi*$)">
                                          <p:val>
                                            <p:fltVal val="0,000000"/>
                                          </p:val>
                                        </p:tav>
                                        <p:tav tm="100000">
                                          <p:val>
                                            <p:fltVal val="1,000000"/>
                                          </p:val>
                                        </p:tav>
                                      </p:tavLst>
                                    </p:anim>
                                    <p:anim calcmode="lin" valueType="num">
                                      <p:cBhvr>
                                        <p:cTn id="13" dur="5000" fill="hold"/>
                                        <p:tgtEl>
                                          <p:spTgt spid="12291">
                                            <p:txEl>
                                              <p:charRg st="28" end="67"/>
                                            </p:txEl>
                                          </p:spTgt>
                                        </p:tgtEl>
                                        <p:attrNameLst>
                                          <p:attrName>ppt_h</p:attrName>
                                        </p:attrNameLst>
                                      </p:cBhvr>
                                      <p:tavLst>
                                        <p:tav tm="0">
                                          <p:val>
                                            <p:strVal val="#ppt_h"/>
                                          </p:val>
                                        </p:tav>
                                        <p:tav tm="100000">
                                          <p:val>
                                            <p:strVal val="#ppt_h"/>
                                          </p:val>
                                        </p:tav>
                                      </p:tavLst>
                                    </p:anim>
                                  </p:childTnLst>
                                </p:cTn>
                              </p:par>
                              <p:par>
                                <p:cTn id="14" presetID="19"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0" fill="hold"/>
                                        <p:tgtEl>
                                          <p:spTgt spid="4"/>
                                        </p:tgtEl>
                                        <p:attrNameLst>
                                          <p:attrName>ppt_w</p:attrName>
                                        </p:attrNameLst>
                                      </p:cBhvr>
                                      <p:tavLst>
                                        <p:tav tm="0" fmla="#ppt_w*sin(2.5*pi*$)">
                                          <p:val>
                                            <p:fltVal val="0,000000"/>
                                          </p:val>
                                        </p:tav>
                                        <p:tav tm="100000">
                                          <p:val>
                                            <p:fltVal val="1,000000"/>
                                          </p:val>
                                        </p:tav>
                                      </p:tavLst>
                                    </p:anim>
                                    <p:anim calcmode="lin" valueType="num">
                                      <p:cBhvr>
                                        <p:cTn id="17"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26"/>
          <p:cNvSpPr txBox="1"/>
          <p:nvPr/>
        </p:nvSpPr>
        <p:spPr>
          <a:xfrm>
            <a:off x="777875" y="808355"/>
            <a:ext cx="2114550" cy="460375"/>
          </a:xfrm>
          <a:prstGeom prst="rect">
            <a:avLst/>
          </a:prstGeom>
          <a:noFill/>
          <a:ln w="9525">
            <a:noFill/>
          </a:ln>
        </p:spPr>
        <p:txBody>
          <a:bodyPr>
            <a:spAutoFit/>
          </a:bodyPr>
          <a:p>
            <a:pPr>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Con thuyền</a:t>
            </a:r>
            <a:r>
              <a:rPr lang="en-US" altLang="en-US" sz="2400" b="1" dirty="0">
                <a:solidFill>
                  <a:srgbClr val="FF3300"/>
                </a:solidFill>
                <a:latin typeface="Times New Roman" panose="02020603050405020304" pitchFamily="18" charset="0"/>
                <a:cs typeface="Times New Roman" panose="02020603050405020304" pitchFamily="18" charset="0"/>
              </a:rPr>
              <a:t>:</a:t>
            </a:r>
            <a:endParaRPr lang="en-US" altLang="en-US" sz="2400" b="1" dirty="0">
              <a:solidFill>
                <a:srgbClr val="FF3300"/>
              </a:solidFill>
              <a:latin typeface="Times New Roman" panose="02020603050405020304" pitchFamily="18" charset="0"/>
              <a:ea typeface="Times New Roman" panose="02020603050405020304" pitchFamily="18" charset="0"/>
            </a:endParaRPr>
          </a:p>
        </p:txBody>
      </p:sp>
      <p:sp>
        <p:nvSpPr>
          <p:cNvPr id="23555" name="Text Box 26"/>
          <p:cNvSpPr txBox="1"/>
          <p:nvPr/>
        </p:nvSpPr>
        <p:spPr>
          <a:xfrm>
            <a:off x="845820" y="247650"/>
            <a:ext cx="6544310" cy="460375"/>
          </a:xfrm>
          <a:prstGeom prst="rect">
            <a:avLst/>
          </a:prstGeom>
          <a:noFill/>
          <a:ln w="9525">
            <a:noFill/>
          </a:ln>
        </p:spPr>
        <p:txBody>
          <a:bodyPr wrap="square">
            <a:spAutoFit/>
          </a:bodyPr>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 Hình ảnh đo</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n thuyền băng mình ra khơi:</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4" name="Text Box 26"/>
          <p:cNvSpPr txBox="1"/>
          <p:nvPr/>
        </p:nvSpPr>
        <p:spPr>
          <a:xfrm>
            <a:off x="2960370" y="708025"/>
            <a:ext cx="5029200" cy="460375"/>
          </a:xfrm>
          <a:prstGeom prst="rect">
            <a:avLst/>
          </a:prstGeom>
          <a:noFill/>
          <a:ln w="9525">
            <a:noFill/>
          </a:ln>
        </p:spPr>
        <p:txBody>
          <a:bodyPr>
            <a:spAutoFit/>
          </a:bodyPr>
          <a:p>
            <a:pPr>
              <a:spcBef>
                <a:spcPct val="50000"/>
              </a:spcBef>
            </a:pPr>
            <a:r>
              <a:rPr lang="en-US" altLang="en-US" sz="2400" b="1" dirty="0">
                <a:latin typeface="Times New Roman" panose="02020603050405020304"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“Hăng như con tuấn mã”</a:t>
            </a:r>
            <a:endParaRPr lang="en-US" altLang="en-US" sz="2400" b="1" dirty="0">
              <a:latin typeface="Times New Roman" panose="02020603050405020304" pitchFamily="18" charset="0"/>
              <a:ea typeface="Times New Roman" panose="02020603050405020304" pitchFamily="18" charset="0"/>
            </a:endParaRPr>
          </a:p>
        </p:txBody>
      </p:sp>
      <p:sp>
        <p:nvSpPr>
          <p:cNvPr id="16" name="Text Box 26"/>
          <p:cNvSpPr txBox="1"/>
          <p:nvPr/>
        </p:nvSpPr>
        <p:spPr>
          <a:xfrm>
            <a:off x="2960370" y="1162685"/>
            <a:ext cx="6071870" cy="460375"/>
          </a:xfrm>
          <a:prstGeom prst="rect">
            <a:avLst/>
          </a:prstGeom>
          <a:noFill/>
          <a:ln w="9525">
            <a:noFill/>
          </a:ln>
        </p:spPr>
        <p:txBody>
          <a:bodyPr wrap="square">
            <a:spAutoFit/>
          </a:bodyPr>
          <a:p>
            <a:pPr>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i="1" dirty="0">
                <a:solidFill>
                  <a:srgbClr val="0000FF"/>
                </a:solidFill>
                <a:latin typeface="Times New Roman" panose="02020603050405020304" pitchFamily="18" charset="0"/>
                <a:cs typeface="Times New Roman" panose="02020603050405020304" pitchFamily="18" charset="0"/>
              </a:rPr>
              <a:t>“hăng”, “phăng”, “vượt”.</a:t>
            </a:r>
            <a:endParaRPr lang="en-US" altLang="en-US" sz="2400" b="1" i="1" dirty="0">
              <a:solidFill>
                <a:srgbClr val="0000FF"/>
              </a:solidFill>
              <a:latin typeface="Times New Roman" panose="02020603050405020304" pitchFamily="18" charset="0"/>
              <a:ea typeface="Times New Roman" panose="02020603050405020304" pitchFamily="18" charset="0"/>
            </a:endParaRPr>
          </a:p>
        </p:txBody>
      </p:sp>
      <p:sp>
        <p:nvSpPr>
          <p:cNvPr id="18" name="Text Box 26"/>
          <p:cNvSpPr txBox="1"/>
          <p:nvPr/>
        </p:nvSpPr>
        <p:spPr>
          <a:xfrm>
            <a:off x="1040765" y="1723866"/>
            <a:ext cx="5029200" cy="521970"/>
          </a:xfrm>
          <a:prstGeom prst="rect">
            <a:avLst/>
          </a:prstGeom>
          <a:noFill/>
          <a:ln w="9525">
            <a:noFill/>
          </a:ln>
        </p:spPr>
        <p:txBody>
          <a:bodyPr>
            <a:spAutoFit/>
          </a:bodyPr>
          <a:p>
            <a:pPr>
              <a:spcBef>
                <a:spcPct val="50000"/>
              </a:spcBef>
            </a:pPr>
            <a:r>
              <a:rPr lang="en-US" altLang="en-US" sz="2800" b="1" dirty="0">
                <a:latin typeface="Times New Roman" panose="02020603050405020304" pitchFamily="18" charset="0"/>
                <a:cs typeface="Times New Roman" panose="02020603050405020304" pitchFamily="18" charset="0"/>
              </a:rPr>
              <a:t>=&gt; Khí thế băng tới dũng mãnh.</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19" name="Text Box 26"/>
          <p:cNvSpPr txBox="1"/>
          <p:nvPr/>
        </p:nvSpPr>
        <p:spPr>
          <a:xfrm>
            <a:off x="845820" y="2411413"/>
            <a:ext cx="2114550" cy="460375"/>
          </a:xfrm>
          <a:prstGeom prst="rect">
            <a:avLst/>
          </a:prstGeom>
          <a:noFill/>
          <a:ln w="9525">
            <a:noFill/>
          </a:ln>
        </p:spPr>
        <p:txBody>
          <a:bodyPr>
            <a:spAutoFit/>
          </a:bodyPr>
          <a:p>
            <a:pPr>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Cánh buồm</a:t>
            </a:r>
            <a:r>
              <a:rPr lang="en-US" altLang="en-US" sz="2400" b="1" dirty="0">
                <a:solidFill>
                  <a:srgbClr val="FF3300"/>
                </a:solidFill>
                <a:latin typeface="Times New Roman" panose="02020603050405020304" pitchFamily="18" charset="0"/>
                <a:cs typeface="Times New Roman" panose="02020603050405020304" pitchFamily="18" charset="0"/>
              </a:rPr>
              <a:t>:</a:t>
            </a:r>
            <a:endParaRPr lang="en-US" altLang="en-US" sz="2400" b="1" dirty="0">
              <a:solidFill>
                <a:srgbClr val="FF3300"/>
              </a:solidFill>
              <a:latin typeface="Times New Roman" panose="02020603050405020304" pitchFamily="18" charset="0"/>
              <a:ea typeface="Times New Roman" panose="02020603050405020304" pitchFamily="18" charset="0"/>
            </a:endParaRPr>
          </a:p>
        </p:txBody>
      </p:sp>
      <p:sp>
        <p:nvSpPr>
          <p:cNvPr id="20" name="Text Box 26"/>
          <p:cNvSpPr txBox="1"/>
          <p:nvPr/>
        </p:nvSpPr>
        <p:spPr>
          <a:xfrm>
            <a:off x="2892425" y="2433003"/>
            <a:ext cx="5029200" cy="460375"/>
          </a:xfrm>
          <a:prstGeom prst="rect">
            <a:avLst/>
          </a:prstGeom>
          <a:noFill/>
          <a:ln w="9525">
            <a:noFill/>
          </a:ln>
        </p:spPr>
        <p:txBody>
          <a:bodyPr>
            <a:spAutoFit/>
          </a:bodyPr>
          <a:p>
            <a:pPr>
              <a:spcBef>
                <a:spcPct val="50000"/>
              </a:spcBef>
            </a:pPr>
            <a:r>
              <a:rPr lang="en-US" altLang="en-US" sz="2400" b="1" dirty="0">
                <a:latin typeface="Times New Roman" panose="02020603050405020304"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So sánh “như mảnh hồn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ng”</a:t>
            </a:r>
            <a:endParaRPr lang="en-US" altLang="en-US" sz="2400" b="1" dirty="0">
              <a:latin typeface="Times New Roman" panose="02020603050405020304" pitchFamily="18" charset="0"/>
              <a:ea typeface="Times New Roman" panose="02020603050405020304" pitchFamily="18" charset="0"/>
            </a:endParaRPr>
          </a:p>
        </p:txBody>
      </p:sp>
      <p:sp>
        <p:nvSpPr>
          <p:cNvPr id="22" name="Text Box 26"/>
          <p:cNvSpPr txBox="1"/>
          <p:nvPr/>
        </p:nvSpPr>
        <p:spPr>
          <a:xfrm>
            <a:off x="2892425" y="2830830"/>
            <a:ext cx="5892165" cy="829945"/>
          </a:xfrm>
          <a:prstGeom prst="rect">
            <a:avLst/>
          </a:prstGeom>
          <a:noFill/>
          <a:ln w="9525">
            <a:noFill/>
          </a:ln>
        </p:spPr>
        <p:txBody>
          <a:bodyPr wrap="square">
            <a:spAutoFit/>
          </a:bodyPr>
          <a:p>
            <a:pPr>
              <a:spcBef>
                <a:spcPct val="50000"/>
              </a:spcBef>
            </a:pPr>
            <a:r>
              <a:rPr lang="en-US" altLang="en-US" sz="2400" b="1" dirty="0">
                <a:latin typeface="Times New Roman" panose="02020603050405020304"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Dùng các động từ mạnh: </a:t>
            </a:r>
            <a:r>
              <a:rPr lang="en-US" altLang="en-US" sz="2400" b="1" i="1" dirty="0">
                <a:solidFill>
                  <a:srgbClr val="0000FF"/>
                </a:solidFill>
                <a:latin typeface="Times New Roman" panose="02020603050405020304" pitchFamily="18" charset="0"/>
                <a:cs typeface="Times New Roman" panose="02020603050405020304" pitchFamily="18" charset="0"/>
              </a:rPr>
              <a:t>“giương”, “rướn”, “thâu”.</a:t>
            </a:r>
            <a:endParaRPr lang="en-US" altLang="en-US" sz="2400" b="1" i="1" dirty="0">
              <a:solidFill>
                <a:srgbClr val="0000FF"/>
              </a:solidFill>
              <a:latin typeface="Times New Roman" panose="02020603050405020304" pitchFamily="18" charset="0"/>
              <a:ea typeface="Times New Roman" panose="02020603050405020304" pitchFamily="18" charset="0"/>
            </a:endParaRPr>
          </a:p>
        </p:txBody>
      </p:sp>
      <p:sp>
        <p:nvSpPr>
          <p:cNvPr id="24" name="Text Box 26"/>
          <p:cNvSpPr txBox="1"/>
          <p:nvPr/>
        </p:nvSpPr>
        <p:spPr>
          <a:xfrm>
            <a:off x="979170" y="3660775"/>
            <a:ext cx="8164830" cy="953135"/>
          </a:xfrm>
          <a:prstGeom prst="rect">
            <a:avLst/>
          </a:prstGeom>
          <a:noFill/>
          <a:ln w="9525">
            <a:noFill/>
          </a:ln>
        </p:spPr>
        <p:txBody>
          <a:bodyPr wrap="square">
            <a:spAutoFit/>
          </a:bodyPr>
          <a:p>
            <a:pPr>
              <a:spcBef>
                <a:spcPct val="50000"/>
              </a:spcBef>
            </a:pPr>
            <a:r>
              <a:rPr lang="vi-VN" altLang="en-US" sz="2800" b="1" i="1" dirty="0">
                <a:solidFill>
                  <a:schemeClr val="bg1">
                    <a:lumMod val="10000"/>
                  </a:schemeClr>
                </a:solidFill>
                <a:latin typeface="Times New Roman" panose="02020603050405020304" pitchFamily="18" charset="0"/>
                <a:cs typeface="Times New Roman" panose="02020603050405020304" pitchFamily="18" charset="0"/>
              </a:rPr>
              <a:t>=&gt; </a:t>
            </a:r>
            <a:r>
              <a:rPr lang="en-US" altLang="en-US" sz="2800" b="1" dirty="0">
                <a:solidFill>
                  <a:schemeClr val="bg1">
                    <a:lumMod val="10000"/>
                  </a:schemeClr>
                </a:solidFill>
                <a:latin typeface="Times New Roman" panose="02020603050405020304" pitchFamily="18" charset="0"/>
                <a:cs typeface="Times New Roman" panose="02020603050405020304" pitchFamily="18" charset="0"/>
              </a:rPr>
              <a:t>Cánh buồm mang vẻ đẹp lãng mạn, mang linh hồn của l</a:t>
            </a:r>
            <a:r>
              <a:rPr lang="en-US" altLang="en-US" sz="2800" b="1" dirty="0">
                <a:solidFill>
                  <a:schemeClr val="bg1">
                    <a:lumMod val="10000"/>
                  </a:schemeClr>
                </a:solidFill>
                <a:latin typeface="Times New Roman" panose="02020603050405020304" pitchFamily="18" charset="0"/>
                <a:ea typeface="Times New Roman" panose="02020603050405020304" pitchFamily="18" charset="0"/>
              </a:rPr>
              <a:t>à</a:t>
            </a:r>
            <a:r>
              <a:rPr lang="en-US" altLang="en-US" sz="2800" b="1" dirty="0">
                <a:solidFill>
                  <a:schemeClr val="bg1">
                    <a:lumMod val="10000"/>
                  </a:schemeClr>
                </a:solidFill>
                <a:latin typeface="Times New Roman" panose="02020603050405020304" pitchFamily="18" charset="0"/>
                <a:cs typeface="Times New Roman" panose="02020603050405020304" pitchFamily="18" charset="0"/>
              </a:rPr>
              <a:t>ng ch</a:t>
            </a:r>
            <a:r>
              <a:rPr lang="en-US" altLang="en-US" sz="2800" b="1" dirty="0">
                <a:solidFill>
                  <a:schemeClr val="bg1">
                    <a:lumMod val="10000"/>
                  </a:schemeClr>
                </a:solidFill>
                <a:latin typeface="Times New Roman" panose="02020603050405020304" pitchFamily="18" charset="0"/>
                <a:ea typeface="Times New Roman" panose="02020603050405020304" pitchFamily="18" charset="0"/>
              </a:rPr>
              <a:t>à</a:t>
            </a:r>
            <a:r>
              <a:rPr lang="en-US" altLang="en-US" sz="2800" b="1" dirty="0">
                <a:solidFill>
                  <a:schemeClr val="bg1">
                    <a:lumMod val="10000"/>
                  </a:schemeClr>
                </a:solidFill>
                <a:latin typeface="Times New Roman" panose="02020603050405020304" pitchFamily="18" charset="0"/>
                <a:cs typeface="Times New Roman" panose="02020603050405020304" pitchFamily="18" charset="0"/>
              </a:rPr>
              <a:t>i.</a:t>
            </a:r>
            <a:endParaRPr lang="en-US" altLang="en-US" sz="28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ight Brace 1"/>
          <p:cNvSpPr/>
          <p:nvPr/>
        </p:nvSpPr>
        <p:spPr>
          <a:xfrm>
            <a:off x="6732270" y="883285"/>
            <a:ext cx="169545" cy="739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3" name="Text Box 26"/>
          <p:cNvSpPr txBox="1"/>
          <p:nvPr/>
        </p:nvSpPr>
        <p:spPr>
          <a:xfrm>
            <a:off x="6948170" y="836295"/>
            <a:ext cx="2028825" cy="829945"/>
          </a:xfrm>
          <a:prstGeom prst="rect">
            <a:avLst/>
          </a:prstGeom>
          <a:noFill/>
          <a:ln w="9525">
            <a:noFill/>
          </a:ln>
        </p:spPr>
        <p:txBody>
          <a:bodyPr wrap="square">
            <a:spAutoFit/>
          </a:bodyPr>
          <a:p>
            <a:pPr>
              <a:spcBef>
                <a:spcPct val="50000"/>
              </a:spcBef>
            </a:pPr>
            <a:r>
              <a:rPr lang="vi-VN" altLang="en-US" sz="2400" b="1" dirty="0">
                <a:latin typeface="Times New Roman" panose="02020603050405020304" pitchFamily="18" charset="0"/>
                <a:cs typeface="Times New Roman" panose="02020603050405020304" pitchFamily="18" charset="0"/>
              </a:rPr>
              <a:t>So sánh, động từ mạnh</a:t>
            </a:r>
            <a:endParaRPr lang="en-US" altLang="en-US" sz="2400" b="1" i="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9"/>
                                        </p:tgtEl>
                                        <p:attrNameLst>
                                          <p:attrName>ppt_y</p:attrName>
                                        </p:attrNameLst>
                                      </p:cBhvr>
                                      <p:tavLst>
                                        <p:tav tm="0">
                                          <p:val>
                                            <p:strVal val="#ppt_y"/>
                                          </p:val>
                                        </p:tav>
                                        <p:tav tm="100000">
                                          <p:val>
                                            <p:strVal val="#ppt_y"/>
                                          </p:val>
                                        </p:tav>
                                      </p:tavLst>
                                    </p:anim>
                                    <p:animEffect transition="in" filter="fade">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0" fill="hold"/>
                                        <p:tgtEl>
                                          <p:spTgt spid="20"/>
                                        </p:tgtEl>
                                        <p:attrNameLst>
                                          <p:attrName>ppt_x</p:attrName>
                                        </p:attrNameLst>
                                      </p:cBhvr>
                                      <p:tavLst>
                                        <p:tav tm="0">
                                          <p:val>
                                            <p:strVal val="#ppt_x"/>
                                          </p:val>
                                        </p:tav>
                                        <p:tav tm="100000">
                                          <p:val>
                                            <p:strVal val="#ppt_x"/>
                                          </p:val>
                                        </p:tav>
                                      </p:tavLst>
                                    </p:anim>
                                    <p:anim calcmode="lin" valueType="num">
                                      <p:cBhvr additive="base">
                                        <p:cTn id="52"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0" fill="hold"/>
                                        <p:tgtEl>
                                          <p:spTgt spid="22"/>
                                        </p:tgtEl>
                                        <p:attrNameLst>
                                          <p:attrName>ppt_x</p:attrName>
                                        </p:attrNameLst>
                                      </p:cBhvr>
                                      <p:tavLst>
                                        <p:tav tm="0">
                                          <p:val>
                                            <p:strVal val="#ppt_x"/>
                                          </p:val>
                                        </p:tav>
                                        <p:tav tm="100000">
                                          <p:val>
                                            <p:strVal val="#ppt_x"/>
                                          </p:val>
                                        </p:tav>
                                      </p:tavLst>
                                    </p:anim>
                                    <p:anim calcmode="lin" valueType="num">
                                      <p:cBhvr additive="base">
                                        <p:cTn id="5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11" grpId="0"/>
      <p:bldP spid="14" grpId="0"/>
      <p:bldP spid="16" grpId="0"/>
      <p:bldP spid="2" grpId="0" animBg="1"/>
      <p:bldP spid="3" grpId="0"/>
      <p:bldP spid="18" grpId="0"/>
      <p:bldP spid="19" grpId="0"/>
      <p:bldP spid="20"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6"/>
          <p:cNvSpPr txBox="1"/>
          <p:nvPr/>
        </p:nvSpPr>
        <p:spPr>
          <a:xfrm>
            <a:off x="386715" y="337820"/>
            <a:ext cx="8663305" cy="2553335"/>
          </a:xfrm>
          <a:prstGeom prst="rect">
            <a:avLst/>
          </a:prstGeom>
          <a:noFill/>
          <a:ln w="9525">
            <a:noFill/>
          </a:ln>
        </p:spPr>
        <p:txBody>
          <a:bodyPr wrap="square">
            <a:spAutoFit/>
          </a:bodyPr>
          <a:p>
            <a:pPr>
              <a:spcBef>
                <a:spcPct val="50000"/>
              </a:spcBef>
            </a:pPr>
            <a:r>
              <a:rPr lang="vi-VN" altLang="en-US" sz="3200" b="1" dirty="0">
                <a:latin typeface="Times New Roman" panose="02020603050405020304" pitchFamily="18" charset="0"/>
                <a:cs typeface="Times New Roman" panose="02020603050405020304" pitchFamily="18" charset="0"/>
              </a:rPr>
              <a:t>=&gt; </a:t>
            </a:r>
            <a:r>
              <a:rPr lang="en-US" altLang="en-US" sz="3200" b="1" dirty="0">
                <a:latin typeface="Times New Roman" panose="02020603050405020304" pitchFamily="18" charset="0"/>
                <a:cs typeface="Times New Roman" panose="02020603050405020304" pitchFamily="18" charset="0"/>
              </a:rPr>
              <a:t>Nghệ thuật </a:t>
            </a:r>
            <a:r>
              <a:rPr lang="en-US" altLang="en-US" sz="3200" b="1" i="1" dirty="0">
                <a:solidFill>
                  <a:srgbClr val="0000FF"/>
                </a:solidFill>
                <a:latin typeface="Times New Roman" panose="02020603050405020304" pitchFamily="18" charset="0"/>
                <a:cs typeface="Times New Roman" panose="02020603050405020304" pitchFamily="18" charset="0"/>
              </a:rPr>
              <a:t>so sánh, nhân hoá, ẩn dụ, ngôn ngữ gi</a:t>
            </a:r>
            <a:r>
              <a:rPr lang="en-US" altLang="en-US" sz="3200" b="1" i="1" dirty="0">
                <a:solidFill>
                  <a:srgbClr val="0000FF"/>
                </a:solidFill>
                <a:latin typeface="Times New Roman" panose="02020603050405020304" pitchFamily="18" charset="0"/>
                <a:ea typeface="Times New Roman" panose="02020603050405020304" pitchFamily="18" charset="0"/>
              </a:rPr>
              <a:t>à</a:t>
            </a:r>
            <a:r>
              <a:rPr lang="en-US" altLang="en-US" sz="3200" b="1" i="1" dirty="0">
                <a:solidFill>
                  <a:srgbClr val="0000FF"/>
                </a:solidFill>
                <a:latin typeface="Times New Roman" panose="02020603050405020304" pitchFamily="18" charset="0"/>
                <a:cs typeface="Times New Roman" panose="02020603050405020304" pitchFamily="18" charset="0"/>
              </a:rPr>
              <a:t>u giá trị biểu cảm</a:t>
            </a:r>
            <a:r>
              <a:rPr lang="en-US" altLang="en-US" sz="3200" b="1" dirty="0">
                <a:latin typeface="Times New Roman" panose="02020603050405020304" pitchFamily="18" charset="0"/>
                <a:ea typeface="Times New Roman" panose="02020603050405020304" pitchFamily="18" charset="0"/>
              </a:rPr>
              <a:t>…</a:t>
            </a:r>
            <a:r>
              <a:rPr lang="en-US" altLang="en-US" sz="3200" b="1" dirty="0">
                <a:latin typeface="Times New Roman" panose="02020603050405020304" pitchFamily="18" charset="0"/>
                <a:cs typeface="Times New Roman" panose="02020603050405020304" pitchFamily="18" charset="0"/>
              </a:rPr>
              <a:t> , tác giả đã vẽ nên một khung cảnh thiên nhiên tươi sáng một </a:t>
            </a:r>
            <a:r>
              <a:rPr lang="en-US" altLang="en-US" sz="3200" b="1" dirty="0">
                <a:solidFill>
                  <a:srgbClr val="FF0000"/>
                </a:solidFill>
                <a:latin typeface="Times New Roman" panose="02020603050405020304" pitchFamily="18" charset="0"/>
                <a:cs typeface="Times New Roman" panose="02020603050405020304" pitchFamily="18" charset="0"/>
              </a:rPr>
              <a:t>bức tranh lao động đầy hứng khởi, mang khát vọng chinh phục biển cả.</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7"/>
          <p:cNvSpPr txBox="1"/>
          <p:nvPr/>
        </p:nvSpPr>
        <p:spPr>
          <a:xfrm>
            <a:off x="1106170" y="781050"/>
            <a:ext cx="5486400" cy="829945"/>
          </a:xfrm>
          <a:prstGeom prst="rect">
            <a:avLst/>
          </a:prstGeom>
          <a:noFill/>
          <a:ln w="9525">
            <a:noFill/>
          </a:ln>
        </p:spPr>
        <p:txBody>
          <a:bodyPr>
            <a:spAutoFit/>
          </a:bodyPr>
          <a:p>
            <a:pPr>
              <a:spcBef>
                <a:spcPct val="50000"/>
              </a:spcBef>
            </a:pPr>
            <a:r>
              <a:rPr lang="en-US" altLang="en-US" sz="2400" b="1" i="1" dirty="0">
                <a:solidFill>
                  <a:srgbClr val="0000FF"/>
                </a:solidFill>
                <a:latin typeface="Times New Roman" panose="02020603050405020304" pitchFamily="18" charset="0"/>
                <a:cs typeface="Times New Roman" panose="02020603050405020304" pitchFamily="18" charset="0"/>
              </a:rPr>
              <a:t>“Ng</a:t>
            </a:r>
            <a:r>
              <a:rPr lang="en-US" altLang="en-US" sz="2400" b="1" i="1" dirty="0">
                <a:solidFill>
                  <a:srgbClr val="0000FF"/>
                </a:solidFill>
                <a:latin typeface="Times New Roman" panose="02020603050405020304" pitchFamily="18" charset="0"/>
                <a:ea typeface="Times New Roman" panose="02020603050405020304" pitchFamily="18" charset="0"/>
              </a:rPr>
              <a:t>à</a:t>
            </a:r>
            <a:r>
              <a:rPr lang="en-US" altLang="en-US" sz="2400" b="1" i="1" dirty="0">
                <a:solidFill>
                  <a:srgbClr val="0000FF"/>
                </a:solidFill>
                <a:latin typeface="Times New Roman" panose="02020603050405020304" pitchFamily="18" charset="0"/>
                <a:cs typeface="Times New Roman" panose="02020603050405020304" pitchFamily="18" charset="0"/>
              </a:rPr>
              <a:t>y hôm sau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ồn </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a:solidFill>
                  <a:srgbClr val="0000FF"/>
                </a:solidFill>
                <a:latin typeface="Times New Roman" panose="02020603050405020304" pitchFamily="18" charset="0"/>
                <a:cs typeface="Times New Roman" panose="02020603050405020304" pitchFamily="18" charset="0"/>
              </a:rPr>
              <a:t>trên </a:t>
            </a:r>
            <a:r>
              <a:rPr lang="en-US" altLang="en-US" sz="2400" b="1" dirty="0">
                <a:solidFill>
                  <a:srgbClr val="0000FF"/>
                </a:solidFill>
                <a:latin typeface="Times New Roman" panose="02020603050405020304" pitchFamily="18" charset="0"/>
                <a:cs typeface="Times New Roman" panose="02020603050405020304" pitchFamily="18" charset="0"/>
              </a:rPr>
              <a:t>bến đỗ</a:t>
            </a:r>
            <a:r>
              <a:rPr lang="en-US" altLang="en-US" sz="2400" b="1" i="1" dirty="0">
                <a:solidFill>
                  <a:srgbClr val="0000FF"/>
                </a:solidFill>
                <a:latin typeface="Times New Roman" panose="02020603050405020304" pitchFamily="18" charset="0"/>
                <a:cs typeface="Times New Roman" panose="02020603050405020304" pitchFamily="18" charset="0"/>
              </a:rPr>
              <a:t> </a:t>
            </a:r>
            <a:br>
              <a:rPr lang="en-US" altLang="en-US" sz="2400" b="1" i="1" dirty="0">
                <a:solidFill>
                  <a:srgbClr val="0000FF"/>
                </a:solidFill>
                <a:latin typeface="Times New Roman" panose="02020603050405020304" pitchFamily="18" charset="0"/>
                <a:cs typeface="Times New Roman" panose="02020603050405020304" pitchFamily="18" charset="0"/>
              </a:rPr>
            </a:br>
            <a:r>
              <a:rPr lang="en-US" altLang="en-US" sz="2400" b="1" i="1" dirty="0">
                <a:solidFill>
                  <a:srgbClr val="0000FF"/>
                </a:solidFill>
                <a:latin typeface="Times New Roman" panose="02020603050405020304" pitchFamily="18" charset="0"/>
                <a:cs typeface="Times New Roman" panose="02020603050405020304" pitchFamily="18" charset="0"/>
              </a:rPr>
              <a:t>Khắp dân l</a:t>
            </a:r>
            <a:r>
              <a:rPr lang="en-US" altLang="en-US" sz="2400" b="1" i="1" dirty="0">
                <a:solidFill>
                  <a:srgbClr val="0000FF"/>
                </a:solidFill>
                <a:latin typeface="Times New Roman" panose="02020603050405020304" pitchFamily="18" charset="0"/>
                <a:ea typeface="Times New Roman" panose="02020603050405020304" pitchFamily="18" charset="0"/>
              </a:rPr>
              <a:t>à</a:t>
            </a:r>
            <a:r>
              <a:rPr lang="en-US" altLang="en-US" sz="2400" b="1" i="1" dirty="0">
                <a:solidFill>
                  <a:srgbClr val="0000FF"/>
                </a:solidFill>
                <a:latin typeface="Times New Roman" panose="02020603050405020304" pitchFamily="18" charset="0"/>
                <a:cs typeface="Times New Roman" panose="02020603050405020304" pitchFamily="18" charset="0"/>
              </a:rPr>
              <a:t>ng </a:t>
            </a:r>
            <a:r>
              <a:rPr lang="en-US" altLang="en-US" sz="2400" b="1" dirty="0">
                <a:solidFill>
                  <a:srgbClr val="FF0000"/>
                </a:solidFill>
                <a:latin typeface="Times New Roman" panose="02020603050405020304" pitchFamily="18" charset="0"/>
                <a:cs typeface="Times New Roman" panose="02020603050405020304" pitchFamily="18" charset="0"/>
              </a:rPr>
              <a:t>tấp nập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a:solidFill>
                  <a:srgbClr val="0000FF"/>
                </a:solidFill>
                <a:latin typeface="Times New Roman" panose="02020603050405020304" pitchFamily="18" charset="0"/>
                <a:cs typeface="Times New Roman" panose="02020603050405020304" pitchFamily="18" charset="0"/>
              </a:rPr>
              <a:t>đón ghe về.” </a:t>
            </a:r>
            <a:endParaRPr lang="en-US" altLang="en-US" sz="2400" b="1" i="1" dirty="0">
              <a:solidFill>
                <a:srgbClr val="0000FF"/>
              </a:solidFill>
              <a:latin typeface="Times New Roman" panose="02020603050405020304" pitchFamily="18" charset="0"/>
              <a:ea typeface="Times New Roman" panose="02020603050405020304" pitchFamily="18" charset="0"/>
            </a:endParaRPr>
          </a:p>
        </p:txBody>
      </p:sp>
      <p:sp>
        <p:nvSpPr>
          <p:cNvPr id="6" name="Rectangle 23"/>
          <p:cNvSpPr/>
          <p:nvPr/>
        </p:nvSpPr>
        <p:spPr>
          <a:xfrm>
            <a:off x="907415" y="171450"/>
            <a:ext cx="5883910" cy="460375"/>
          </a:xfrm>
          <a:prstGeom prst="rect">
            <a:avLst/>
          </a:prstGeom>
          <a:noFill/>
          <a:ln w="9525">
            <a:noFill/>
          </a:ln>
        </p:spPr>
        <p:txBody>
          <a:bodyPr wrap="square">
            <a:spAutoFit/>
          </a:bodyPr>
          <a:p>
            <a:r>
              <a:rPr lang="en-US" altLang="en-US" sz="2400" b="1" dirty="0">
                <a:solidFill>
                  <a:srgbClr val="FF0000"/>
                </a:solidFill>
                <a:latin typeface="Times New Roman" panose="02020603050405020304" pitchFamily="18" charset="0"/>
                <a:cs typeface="Times New Roman" panose="02020603050405020304" pitchFamily="18" charset="0"/>
              </a:rPr>
              <a:t>b. </a:t>
            </a:r>
            <a:r>
              <a:rPr lang="en-US" altLang="en-US" sz="2400" b="1" u="sng" dirty="0">
                <a:solidFill>
                  <a:srgbClr val="FF0000"/>
                </a:solidFill>
                <a:latin typeface="Times New Roman" panose="02020603050405020304" pitchFamily="18" charset="0"/>
                <a:cs typeface="Times New Roman" panose="02020603050405020304" pitchFamily="18" charset="0"/>
              </a:rPr>
              <a:t>Cảnh đo</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n thuyền trở về:</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38"/>
                                        </p:tgtEl>
                                        <p:attrNameLst>
                                          <p:attrName>style.visibility</p:attrName>
                                        </p:attrNameLst>
                                      </p:cBhvr>
                                      <p:to>
                                        <p:strVal val="visible"/>
                                      </p:to>
                                    </p:set>
                                    <p:anim calcmode="lin" valueType="num">
                                      <p:cBhvr>
                                        <p:cTn id="12" dur="1000" fill="hold"/>
                                        <p:tgtEl>
                                          <p:spTgt spid="14338"/>
                                        </p:tgtEl>
                                        <p:attrNameLst>
                                          <p:attrName>ppt_w</p:attrName>
                                        </p:attrNameLst>
                                      </p:cBhvr>
                                      <p:tavLst>
                                        <p:tav tm="0">
                                          <p:val>
                                            <p:fltVal val="0,000000"/>
                                          </p:val>
                                        </p:tav>
                                        <p:tav tm="100000">
                                          <p:val>
                                            <p:strVal val="#ppt_w"/>
                                          </p:val>
                                        </p:tav>
                                      </p:tavLst>
                                    </p:anim>
                                    <p:anim calcmode="lin" valueType="num">
                                      <p:cBhvr>
                                        <p:cTn id="13" dur="1000" fill="hold"/>
                                        <p:tgtEl>
                                          <p:spTgt spid="14338"/>
                                        </p:tgtEl>
                                        <p:attrNameLst>
                                          <p:attrName>ppt_h</p:attrName>
                                        </p:attrNameLst>
                                      </p:cBhvr>
                                      <p:tavLst>
                                        <p:tav tm="0">
                                          <p:val>
                                            <p:fltVal val="0,000000"/>
                                          </p:val>
                                        </p:tav>
                                        <p:tav tm="100000">
                                          <p:val>
                                            <p:strVal val="#ppt_h"/>
                                          </p:val>
                                        </p:tav>
                                      </p:tavLst>
                                    </p:anim>
                                    <p:anim calcmode="lin" valueType="num">
                                      <p:cBhvr>
                                        <p:cTn id="14" dur="1000" fill="hold"/>
                                        <p:tgtEl>
                                          <p:spTgt spid="14338"/>
                                        </p:tgtEl>
                                        <p:attrNameLst>
                                          <p:attrName>style.rotation</p:attrName>
                                        </p:attrNameLst>
                                      </p:cBhvr>
                                      <p:tavLst>
                                        <p:tav tm="0">
                                          <p:val>
                                            <p:fltVal val="90,000000"/>
                                          </p:val>
                                        </p:tav>
                                        <p:tav tm="100000">
                                          <p:val>
                                            <p:fltVal val="0,000000"/>
                                          </p:val>
                                        </p:tav>
                                      </p:tavLst>
                                    </p:anim>
                                    <p:animEffect transition="in" filter="fade">
                                      <p:cBhvr>
                                        <p:cTn id="15"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3"/>
          <p:cNvSpPr/>
          <p:nvPr/>
        </p:nvSpPr>
        <p:spPr>
          <a:xfrm>
            <a:off x="1371600" y="171450"/>
            <a:ext cx="5419725" cy="460375"/>
          </a:xfrm>
          <a:prstGeom prst="rect">
            <a:avLst/>
          </a:prstGeom>
          <a:noFill/>
          <a:ln w="9525">
            <a:noFill/>
          </a:ln>
        </p:spPr>
        <p:txBody>
          <a:bodyPr>
            <a:spAutoFit/>
          </a:bodyPr>
          <a:p>
            <a:r>
              <a:rPr lang="en-US" altLang="en-US" sz="2400" b="1" dirty="0">
                <a:solidFill>
                  <a:srgbClr val="FF0000"/>
                </a:solidFill>
                <a:latin typeface="Times New Roman" panose="02020603050405020304" pitchFamily="18" charset="0"/>
                <a:cs typeface="Times New Roman" panose="02020603050405020304" pitchFamily="18" charset="0"/>
              </a:rPr>
              <a:t>b. </a:t>
            </a:r>
            <a:r>
              <a:rPr lang="en-US" altLang="en-US" sz="2400" b="1" u="sng" dirty="0">
                <a:solidFill>
                  <a:srgbClr val="FF0000"/>
                </a:solidFill>
                <a:latin typeface="Times New Roman" panose="02020603050405020304" pitchFamily="18" charset="0"/>
                <a:cs typeface="Times New Roman" panose="02020603050405020304" pitchFamily="18" charset="0"/>
              </a:rPr>
              <a:t>Cảnh đo</a:t>
            </a:r>
            <a:r>
              <a:rPr lang="en-US" altLang="en-US" sz="2400" b="1" u="sng" dirty="0">
                <a:solidFill>
                  <a:srgbClr val="FF0000"/>
                </a:solidFill>
                <a:latin typeface="Times New Roman" panose="02020603050405020304" pitchFamily="18" charset="0"/>
                <a:ea typeface="Times New Roman" panose="02020603050405020304" pitchFamily="18" charset="0"/>
              </a:rPr>
              <a:t>à</a:t>
            </a:r>
            <a:r>
              <a:rPr lang="en-US" altLang="en-US" sz="2400" b="1" u="sng" dirty="0">
                <a:solidFill>
                  <a:srgbClr val="FF0000"/>
                </a:solidFill>
                <a:latin typeface="Times New Roman" panose="02020603050405020304" pitchFamily="18" charset="0"/>
                <a:cs typeface="Times New Roman" panose="02020603050405020304" pitchFamily="18" charset="0"/>
              </a:rPr>
              <a:t>n thuyền trở về:</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
        <p:nvSpPr>
          <p:cNvPr id="5" name="Text Box 9"/>
          <p:cNvSpPr txBox="1"/>
          <p:nvPr/>
        </p:nvSpPr>
        <p:spPr>
          <a:xfrm>
            <a:off x="2736850" y="685800"/>
            <a:ext cx="6407150" cy="829945"/>
          </a:xfrm>
          <a:prstGeom prst="rect">
            <a:avLst/>
          </a:prstGeom>
          <a:noFill/>
          <a:ln w="9525">
            <a:noFill/>
          </a:ln>
        </p:spPr>
        <p:txBody>
          <a:bodyPr wrap="square">
            <a:spAutoFit/>
          </a:bodyPr>
          <a:p>
            <a:pPr>
              <a:spcBef>
                <a:spcPct val="50000"/>
              </a:spcBef>
            </a:pPr>
            <a:r>
              <a:rPr lang="en-US" altLang="en-US" sz="2400" b="1" dirty="0">
                <a:latin typeface="Times New Roman" panose="02020603050405020304" pitchFamily="18" charset="0"/>
                <a:cs typeface="Times New Roman" panose="02020603050405020304" pitchFamily="18" charset="0"/>
              </a:rPr>
              <a:t>vui vẻ, rộn r</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ng sau ng</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y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việc vất vả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bội thu. </a:t>
            </a:r>
            <a:endParaRPr lang="en-US" altLang="en-US" sz="2400" b="1" dirty="0">
              <a:latin typeface="Times New Roman" panose="02020603050405020304" pitchFamily="18" charset="0"/>
              <a:ea typeface="Times New Roman" panose="02020603050405020304" pitchFamily="18" charset="0"/>
            </a:endParaRPr>
          </a:p>
        </p:txBody>
      </p:sp>
      <p:sp>
        <p:nvSpPr>
          <p:cNvPr id="6" name="Text Box 21"/>
          <p:cNvSpPr txBox="1"/>
          <p:nvPr/>
        </p:nvSpPr>
        <p:spPr>
          <a:xfrm>
            <a:off x="144780" y="685800"/>
            <a:ext cx="4275455" cy="460375"/>
          </a:xfrm>
          <a:prstGeom prst="rect">
            <a:avLst/>
          </a:prstGeom>
          <a:noFill/>
          <a:ln w="9525">
            <a:noFill/>
          </a:ln>
        </p:spPr>
        <p:txBody>
          <a:bodyPr wrap="square">
            <a:spAutoFit/>
          </a:bodyPr>
          <a:p>
            <a:pPr>
              <a:spcBef>
                <a:spcPct val="50000"/>
              </a:spcBef>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Không khí trở về:</a:t>
            </a:r>
            <a:endParaRPr lang="en-US" altLang="en-US" sz="2400" b="1" dirty="0">
              <a:latin typeface="Times New Roman" panose="02020603050405020304" pitchFamily="18" charset="0"/>
              <a:ea typeface="Times New Roman" panose="02020603050405020304" pitchFamily="18" charset="0"/>
            </a:endParaRPr>
          </a:p>
        </p:txBody>
      </p:sp>
      <p:sp>
        <p:nvSpPr>
          <p:cNvPr id="7" name="Text Box 14"/>
          <p:cNvSpPr txBox="1"/>
          <p:nvPr/>
        </p:nvSpPr>
        <p:spPr>
          <a:xfrm>
            <a:off x="91202" y="2617470"/>
            <a:ext cx="6515100" cy="806450"/>
          </a:xfrm>
          <a:prstGeom prst="rect">
            <a:avLst/>
          </a:prstGeom>
          <a:noFill/>
          <a:ln w="9525">
            <a:noFill/>
          </a:ln>
          <a:extLst>
            <a:ext uri="{909E8E84-426E-40DD-AFC4-6F175D3DCCD1}">
              <a14:hiddenFill xmlns:a14="http://schemas.microsoft.com/office/drawing/2010/main">
                <a:solidFill>
                  <a:schemeClr val="bg1"/>
                </a:solidFill>
              </a14:hiddenFill>
            </a:ext>
          </a:extLst>
        </p:spPr>
        <p:txBody>
          <a:bodyPr>
            <a:spAutoFit/>
          </a:bodyPr>
          <a:p>
            <a:pPr>
              <a:spcBef>
                <a:spcPct val="50000"/>
              </a:spcBef>
            </a:pPr>
            <a:r>
              <a:rPr lang="vi-VN" altLang="en-US" sz="2400" b="1" i="1" dirty="0">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 </a:t>
            </a:r>
            <a:r>
              <a:rPr lang="en-US" altLang="en-US" sz="2250" b="1" dirty="0">
                <a:latin typeface="Times New Roman" panose="02020603050405020304" pitchFamily="18" charset="0"/>
                <a:cs typeface="Times New Roman" panose="02020603050405020304" pitchFamily="18" charset="0"/>
              </a:rPr>
              <a:t>Hình ảnh con thuyền: </a:t>
            </a:r>
            <a:r>
              <a:rPr lang="en-US" altLang="en-US" sz="2250" b="1" i="1" dirty="0">
                <a:latin typeface="Times New Roman" panose="02020603050405020304" pitchFamily="18" charset="0"/>
                <a:cs typeface="Times New Roman" panose="02020603050405020304" pitchFamily="18" charset="0"/>
              </a:rPr>
              <a:t> </a:t>
            </a:r>
            <a:r>
              <a:rPr lang="en-US" altLang="en-US" sz="2250" b="1" dirty="0">
                <a:latin typeface="Times New Roman" panose="02020603050405020304" pitchFamily="18" charset="0"/>
                <a:cs typeface="Times New Roman" panose="02020603050405020304" pitchFamily="18" charset="0"/>
              </a:rPr>
              <a:t>Nghỉ ngơi sau ng</a:t>
            </a:r>
            <a:r>
              <a:rPr lang="en-US" altLang="en-US" sz="2250" b="1" dirty="0">
                <a:latin typeface="Times New Roman" panose="02020603050405020304" pitchFamily="18" charset="0"/>
                <a:ea typeface="Times New Roman" panose="02020603050405020304" pitchFamily="18" charset="0"/>
              </a:rPr>
              <a:t>à</a:t>
            </a:r>
            <a:r>
              <a:rPr lang="en-US" altLang="en-US" sz="2250" b="1" dirty="0">
                <a:latin typeface="Times New Roman" panose="02020603050405020304" pitchFamily="18" charset="0"/>
                <a:cs typeface="Times New Roman" panose="02020603050405020304" pitchFamily="18" charset="0"/>
              </a:rPr>
              <a:t>y l</a:t>
            </a:r>
            <a:r>
              <a:rPr lang="en-US" altLang="en-US" sz="2250" b="1" dirty="0">
                <a:latin typeface="Times New Roman" panose="02020603050405020304" pitchFamily="18" charset="0"/>
                <a:ea typeface="Times New Roman" panose="02020603050405020304" pitchFamily="18" charset="0"/>
              </a:rPr>
              <a:t>à</a:t>
            </a:r>
            <a:r>
              <a:rPr lang="en-US" altLang="en-US" sz="2250" b="1" dirty="0">
                <a:latin typeface="Times New Roman" panose="02020603050405020304" pitchFamily="18" charset="0"/>
                <a:cs typeface="Times New Roman" panose="02020603050405020304" pitchFamily="18" charset="0"/>
              </a:rPr>
              <a:t>m việc.</a:t>
            </a:r>
            <a:endParaRPr lang="en-US" altLang="en-US" sz="2250" b="1" dirty="0">
              <a:latin typeface="Times New Roman" panose="02020603050405020304" pitchFamily="18" charset="0"/>
              <a:ea typeface="Times New Roman" panose="02020603050405020304" pitchFamily="18" charset="0"/>
            </a:endParaRPr>
          </a:p>
        </p:txBody>
      </p:sp>
      <p:sp>
        <p:nvSpPr>
          <p:cNvPr id="8" name="Rectangle 21"/>
          <p:cNvSpPr/>
          <p:nvPr/>
        </p:nvSpPr>
        <p:spPr>
          <a:xfrm>
            <a:off x="45085" y="1714500"/>
            <a:ext cx="9098915" cy="829945"/>
          </a:xfrm>
          <a:prstGeom prst="rect">
            <a:avLst/>
          </a:prstGeom>
          <a:noFill/>
          <a:ln w="9525">
            <a:noFill/>
          </a:ln>
        </p:spPr>
        <p:txBody>
          <a:bodyPr wrap="square">
            <a:spAutoFit/>
          </a:bodyPr>
          <a:p>
            <a:r>
              <a:rPr lang="vi-VN"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Hình ảnh dân ch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i:</a:t>
            </a:r>
            <a:r>
              <a:rPr lang="en-US" altLang="en-US" sz="2400" b="1" i="1" dirty="0">
                <a:latin typeface="Times New Roman" panose="02020603050405020304" pitchFamily="18" charset="0"/>
                <a:cs typeface="Times New Roman" panose="02020603050405020304" pitchFamily="18" charset="0"/>
              </a:rPr>
              <a:t>“</a:t>
            </a:r>
            <a:r>
              <a:rPr lang="en-US" altLang="en-US" sz="2400" b="1" i="1" dirty="0">
                <a:solidFill>
                  <a:srgbClr val="0000FF"/>
                </a:solidFill>
                <a:latin typeface="Times New Roman" panose="02020603050405020304" pitchFamily="18" charset="0"/>
                <a:cs typeface="Times New Roman" panose="02020603050405020304" pitchFamily="18" charset="0"/>
              </a:rPr>
              <a:t>Da ngăm”,“nồng thở vị xa xăm” </a:t>
            </a:r>
            <a:r>
              <a:rPr lang="en-US" altLang="en-US" sz="2400" b="1" i="1" dirty="0">
                <a:solidFill>
                  <a:schemeClr val="bg1">
                    <a:lumMod val="10000"/>
                  </a:schemeClr>
                </a:solidFill>
                <a:latin typeface="Times New Roman" panose="02020603050405020304" pitchFamily="18" charset="0"/>
                <a:cs typeface="Times New Roman" panose="02020603050405020304" pitchFamily="18" charset="0"/>
              </a:rPr>
              <a:t>=&gt;</a:t>
            </a:r>
            <a:r>
              <a:rPr lang="vi-VN" alt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400" b="1" dirty="0">
                <a:solidFill>
                  <a:schemeClr val="bg1">
                    <a:lumMod val="10000"/>
                  </a:schemeClr>
                </a:solidFill>
                <a:latin typeface="Times New Roman" panose="02020603050405020304" pitchFamily="18" charset="0"/>
                <a:cs typeface="Times New Roman" panose="02020603050405020304" pitchFamily="18" charset="0"/>
              </a:rPr>
              <a:t>Khỏe</a:t>
            </a:r>
            <a:r>
              <a:rPr lang="vi-VN" alt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400" b="1" dirty="0">
                <a:solidFill>
                  <a:schemeClr val="bg1">
                    <a:lumMod val="10000"/>
                  </a:schemeClr>
                </a:solidFill>
                <a:latin typeface="Times New Roman" panose="02020603050405020304" pitchFamily="18" charset="0"/>
                <a:cs typeface="Times New Roman" panose="02020603050405020304" pitchFamily="18" charset="0"/>
              </a:rPr>
              <a:t>mạnh, vạm vỡ.</a:t>
            </a:r>
            <a:endParaRPr lang="en-US" altLang="en-US" sz="24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24"/>
          <p:cNvSpPr txBox="1"/>
          <p:nvPr/>
        </p:nvSpPr>
        <p:spPr>
          <a:xfrm>
            <a:off x="296545" y="3627120"/>
            <a:ext cx="8624570" cy="953135"/>
          </a:xfrm>
          <a:prstGeom prst="rect">
            <a:avLst/>
          </a:prstGeom>
          <a:noFill/>
          <a:ln w="9525">
            <a:noFill/>
          </a:ln>
        </p:spPr>
        <p:txBody>
          <a:bodyPr wrap="square">
            <a:spAutoFit/>
          </a:bodyPr>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=&gt;</a:t>
            </a:r>
            <a:r>
              <a:rPr lang="en-US" altLang="en-US" sz="2800" b="1" dirty="0">
                <a:solidFill>
                  <a:srgbClr val="FF0000"/>
                </a:solidFill>
                <a:latin typeface="Times New Roman" panose="02020603050405020304" pitchFamily="18" charset="0"/>
                <a:cs typeface="Times New Roman" panose="02020603050405020304" pitchFamily="18" charset="0"/>
              </a:rPr>
              <a:t> Tác giả đã vẽ lên một bức tranh l</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ng ch</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i đầy ắp niềm vui, gợi ra một cuộc sống yên bình, ấm no. </a:t>
            </a:r>
            <a:endPar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3"/>
          <p:cNvSpPr/>
          <p:nvPr/>
        </p:nvSpPr>
        <p:spPr>
          <a:xfrm>
            <a:off x="591820" y="268605"/>
            <a:ext cx="5419725" cy="460375"/>
          </a:xfrm>
          <a:prstGeom prst="rect">
            <a:avLst/>
          </a:prstGeom>
          <a:noFill/>
          <a:ln w="9525">
            <a:noFill/>
          </a:ln>
        </p:spPr>
        <p:txBody>
          <a:bodyPr>
            <a:spAutoFit/>
          </a:bodyPr>
          <a:p>
            <a:r>
              <a:rPr lang="en-US" altLang="en-US" sz="2400" b="1" dirty="0">
                <a:solidFill>
                  <a:srgbClr val="FF0000"/>
                </a:solidFill>
                <a:latin typeface="Times New Roman" panose="02020603050405020304" pitchFamily="18" charset="0"/>
                <a:cs typeface="Times New Roman" panose="02020603050405020304" pitchFamily="18" charset="0"/>
              </a:rPr>
              <a:t>3.</a:t>
            </a:r>
            <a:r>
              <a:rPr lang="en-US" altLang="en-US" sz="2400" b="1" u="sng" dirty="0">
                <a:solidFill>
                  <a:srgbClr val="FF0000"/>
                </a:solidFill>
                <a:latin typeface="Times New Roman" panose="02020603050405020304" pitchFamily="18" charset="0"/>
                <a:cs typeface="Times New Roman" panose="02020603050405020304" pitchFamily="18" charset="0"/>
              </a:rPr>
              <a:t> Nỗi nhớ quê hương da diết.</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3"/>
          <p:cNvSpPr/>
          <p:nvPr/>
        </p:nvSpPr>
        <p:spPr>
          <a:xfrm>
            <a:off x="676910" y="171450"/>
            <a:ext cx="5419725" cy="460375"/>
          </a:xfrm>
          <a:prstGeom prst="rect">
            <a:avLst/>
          </a:prstGeom>
          <a:noFill/>
          <a:ln w="9525">
            <a:noFill/>
          </a:ln>
        </p:spPr>
        <p:txBody>
          <a:bodyPr>
            <a:spAutoFit/>
          </a:bodyPr>
          <a:p>
            <a:r>
              <a:rPr lang="en-US" altLang="en-US" sz="2400" b="1" dirty="0">
                <a:solidFill>
                  <a:srgbClr val="FF0000"/>
                </a:solidFill>
                <a:latin typeface="Times New Roman" panose="02020603050405020304" pitchFamily="18" charset="0"/>
                <a:cs typeface="Times New Roman" panose="02020603050405020304" pitchFamily="18" charset="0"/>
              </a:rPr>
              <a:t>3.</a:t>
            </a:r>
            <a:r>
              <a:rPr lang="en-US" altLang="en-US" sz="2400" b="1" u="sng" dirty="0">
                <a:solidFill>
                  <a:srgbClr val="FF0000"/>
                </a:solidFill>
                <a:latin typeface="Times New Roman" panose="02020603050405020304" pitchFamily="18" charset="0"/>
                <a:cs typeface="Times New Roman" panose="02020603050405020304" pitchFamily="18" charset="0"/>
              </a:rPr>
              <a:t> Nỗi nhớ quê hương da diết.</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
        <p:nvSpPr>
          <p:cNvPr id="4" name="Text Box 176"/>
          <p:cNvSpPr txBox="1"/>
          <p:nvPr/>
        </p:nvSpPr>
        <p:spPr>
          <a:xfrm>
            <a:off x="894715" y="838200"/>
            <a:ext cx="3551635" cy="460375"/>
          </a:xfrm>
          <a:prstGeom prst="rect">
            <a:avLst/>
          </a:prstGeom>
          <a:noFill/>
          <a:ln w="9525">
            <a:noFill/>
          </a:ln>
        </p:spPr>
        <p:txBody>
          <a:bodyPr>
            <a:spAutoFit/>
          </a:bodyPr>
          <a:p>
            <a:pPr>
              <a:spcBef>
                <a:spcPct val="50000"/>
              </a:spcBef>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u xanh của nước</a:t>
            </a:r>
            <a:endParaRPr lang="en-US" altLang="en-US" sz="2400" b="1" dirty="0">
              <a:latin typeface="Times New Roman" panose="02020603050405020304" pitchFamily="18" charset="0"/>
              <a:ea typeface="Times New Roman" panose="02020603050405020304" pitchFamily="18" charset="0"/>
            </a:endParaRPr>
          </a:p>
        </p:txBody>
      </p:sp>
      <p:sp>
        <p:nvSpPr>
          <p:cNvPr id="5" name="Text Box 177"/>
          <p:cNvSpPr txBox="1"/>
          <p:nvPr/>
        </p:nvSpPr>
        <p:spPr>
          <a:xfrm>
            <a:off x="894715" y="1368425"/>
            <a:ext cx="2939653" cy="460375"/>
          </a:xfrm>
          <a:prstGeom prst="rect">
            <a:avLst/>
          </a:prstGeom>
          <a:noFill/>
          <a:ln w="9525">
            <a:noFill/>
          </a:ln>
        </p:spPr>
        <p:txBody>
          <a:bodyPr>
            <a:spAutoFit/>
          </a:bodyPr>
          <a:p>
            <a:pPr>
              <a:spcBef>
                <a:spcPct val="50000"/>
              </a:spcBef>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u bạc của cá</a:t>
            </a:r>
            <a:endParaRPr lang="en-US" altLang="en-US" sz="2400" b="1" dirty="0">
              <a:latin typeface="Times New Roman" panose="02020603050405020304" pitchFamily="18" charset="0"/>
              <a:ea typeface="Times New Roman" panose="02020603050405020304" pitchFamily="18" charset="0"/>
            </a:endParaRPr>
          </a:p>
        </p:txBody>
      </p:sp>
      <p:sp>
        <p:nvSpPr>
          <p:cNvPr id="6" name="Text Box 178"/>
          <p:cNvSpPr txBox="1"/>
          <p:nvPr/>
        </p:nvSpPr>
        <p:spPr>
          <a:xfrm>
            <a:off x="894715" y="1958340"/>
            <a:ext cx="4163616" cy="460375"/>
          </a:xfrm>
          <a:prstGeom prst="rect">
            <a:avLst/>
          </a:prstGeom>
          <a:noFill/>
          <a:ln w="9525">
            <a:noFill/>
          </a:ln>
        </p:spPr>
        <p:txBody>
          <a:bodyPr>
            <a:spAutoFit/>
          </a:bodyPr>
          <a:p>
            <a:pPr>
              <a:spcBef>
                <a:spcPct val="50000"/>
              </a:spcBef>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u vôi của cánh buồm</a:t>
            </a:r>
            <a:endParaRPr lang="en-US" altLang="en-US" sz="2400" b="1" dirty="0">
              <a:latin typeface="Times New Roman" panose="02020603050405020304" pitchFamily="18" charset="0"/>
              <a:ea typeface="Times New Roman" panose="02020603050405020304" pitchFamily="18" charset="0"/>
            </a:endParaRPr>
          </a:p>
        </p:txBody>
      </p:sp>
      <p:sp>
        <p:nvSpPr>
          <p:cNvPr id="7" name="Text Box 179"/>
          <p:cNvSpPr txBox="1"/>
          <p:nvPr/>
        </p:nvSpPr>
        <p:spPr>
          <a:xfrm>
            <a:off x="894715" y="2418715"/>
            <a:ext cx="4286250" cy="460375"/>
          </a:xfrm>
          <a:prstGeom prst="rect">
            <a:avLst/>
          </a:prstGeom>
          <a:noFill/>
          <a:ln w="9525">
            <a:noFill/>
          </a:ln>
        </p:spPr>
        <p:txBody>
          <a:bodyPr>
            <a:spAutoFit/>
          </a:bodyPr>
          <a:p>
            <a:pPr>
              <a:spcBef>
                <a:spcPct val="50000"/>
              </a:spcBef>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Hình ảnh con thuyền</a:t>
            </a:r>
            <a:r>
              <a:rPr lang="en-US" altLang="en-US" sz="2400" b="1" dirty="0">
                <a:latin typeface="Times New Roman" panose="02020603050405020304" pitchFamily="18" charset="0"/>
                <a:ea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
        <p:nvSpPr>
          <p:cNvPr id="8" name="Text Box 180"/>
          <p:cNvSpPr txBox="1"/>
          <p:nvPr/>
        </p:nvSpPr>
        <p:spPr>
          <a:xfrm>
            <a:off x="894715" y="2879090"/>
            <a:ext cx="4000500" cy="460375"/>
          </a:xfrm>
          <a:prstGeom prst="rect">
            <a:avLst/>
          </a:prstGeom>
          <a:noFill/>
          <a:ln w="9525">
            <a:noFill/>
          </a:ln>
        </p:spPr>
        <p:txBody>
          <a:bodyPr>
            <a:spAutoFit/>
          </a:bodyPr>
          <a:p>
            <a:pPr>
              <a:spcBef>
                <a:spcPct val="50000"/>
              </a:spcBef>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Mùi mặn mòi của biển</a:t>
            </a:r>
            <a:endParaRPr lang="en-US" altLang="en-US" sz="2400" b="1" dirty="0">
              <a:latin typeface="Times New Roman" panose="02020603050405020304" pitchFamily="18" charset="0"/>
              <a:ea typeface="Times New Roman" panose="02020603050405020304" pitchFamily="18" charset="0"/>
            </a:endParaRPr>
          </a:p>
        </p:txBody>
      </p:sp>
      <p:sp>
        <p:nvSpPr>
          <p:cNvPr id="36" name="Text Box 27"/>
          <p:cNvSpPr txBox="1"/>
          <p:nvPr/>
        </p:nvSpPr>
        <p:spPr>
          <a:xfrm>
            <a:off x="440690" y="3486150"/>
            <a:ext cx="8578850" cy="1383665"/>
          </a:xfrm>
          <a:prstGeom prst="rect">
            <a:avLst/>
          </a:prstGeom>
          <a:solidFill>
            <a:srgbClr val="ECDDF3"/>
          </a:solidFill>
          <a:ln w="9525">
            <a:noFill/>
          </a:ln>
        </p:spPr>
        <p:txBody>
          <a:bodyPr wrap="square">
            <a:spAutoFit/>
          </a:bodyPr>
          <a:p>
            <a:pPr>
              <a:spcBef>
                <a:spcPct val="50000"/>
              </a:spcBef>
            </a:pPr>
            <a:r>
              <a:rPr lang="vi-VN" altLang="en-US" sz="2800" b="1" dirty="0">
                <a:latin typeface="Times New Roman" panose="02020603050405020304" pitchFamily="18" charset="0"/>
                <a:cs typeface="Times New Roman" panose="02020603050405020304" pitchFamily="18" charset="0"/>
              </a:rPr>
              <a:t>=&gt; </a:t>
            </a:r>
            <a:r>
              <a:rPr lang="en-US" altLang="en-US" sz="2800" b="1" dirty="0">
                <a:latin typeface="Times New Roman" panose="02020603050405020304" pitchFamily="18" charset="0"/>
                <a:cs typeface="Times New Roman" panose="02020603050405020304" pitchFamily="18" charset="0"/>
              </a:rPr>
              <a:t>Nỗi nhớ chân th</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nh, tha thiết: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u sắc cảnh vật, hình dáng thấp thoáng con thuyền. Kết đọng lại mùi vị đặc trưng của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ng ch</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6"/>
          <p:cNvSpPr txBox="1"/>
          <p:nvPr/>
        </p:nvSpPr>
        <p:spPr>
          <a:xfrm>
            <a:off x="287655" y="102870"/>
            <a:ext cx="3134360" cy="521970"/>
          </a:xfrm>
          <a:prstGeom prst="rect">
            <a:avLst/>
          </a:prstGeom>
          <a:noFill/>
          <a:ln w="9525">
            <a:noFill/>
          </a:ln>
        </p:spPr>
        <p:txBody>
          <a:bodyPr wrap="square">
            <a:spAutoFit/>
          </a:bodyPr>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III.</a:t>
            </a:r>
            <a:r>
              <a:rPr lang="en-US" altLang="en-US" sz="2800" b="1" u="sng" dirty="0">
                <a:solidFill>
                  <a:srgbClr val="FF0000"/>
                </a:solidFill>
                <a:latin typeface="Times New Roman" panose="02020603050405020304" pitchFamily="18" charset="0"/>
                <a:cs typeface="Times New Roman" panose="02020603050405020304" pitchFamily="18" charset="0"/>
              </a:rPr>
              <a:t>Tổng kết:</a:t>
            </a:r>
            <a:endParaRPr lang="en-US" altLang="en-US" sz="2800" b="1" u="sng" dirty="0">
              <a:solidFill>
                <a:srgbClr val="FF0000"/>
              </a:solidFill>
              <a:latin typeface="Times New Roman" panose="02020603050405020304" pitchFamily="18" charset="0"/>
              <a:ea typeface="Times New Roman" panose="02020603050405020304" pitchFamily="18" charset="0"/>
            </a:endParaRPr>
          </a:p>
        </p:txBody>
      </p:sp>
      <p:sp>
        <p:nvSpPr>
          <p:cNvPr id="4" name="Text Box 3"/>
          <p:cNvSpPr txBox="1"/>
          <p:nvPr/>
        </p:nvSpPr>
        <p:spPr>
          <a:xfrm>
            <a:off x="114935" y="912495"/>
            <a:ext cx="8890635" cy="3322955"/>
          </a:xfrm>
          <a:prstGeom prst="rect">
            <a:avLst/>
          </a:prstGeom>
          <a:noFill/>
        </p:spPr>
        <p:txBody>
          <a:bodyPr wrap="square" rtlCol="0" anchor="t">
            <a:spAutoFit/>
          </a:bodyPr>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sym typeface="+mn-ea"/>
              </a:rPr>
              <a:t>1</a:t>
            </a:r>
            <a:r>
              <a:rPr lang="vi-VN" altLang="en-US" sz="2800" b="1" dirty="0">
                <a:solidFill>
                  <a:srgbClr val="FF0000"/>
                </a:solidFill>
                <a:latin typeface="Times New Roman" panose="02020603050405020304" pitchFamily="18" charset="0"/>
                <a:cs typeface="Times New Roman" panose="02020603050405020304" pitchFamily="18" charset="0"/>
                <a:sym typeface="+mn-ea"/>
              </a:rPr>
              <a:t>.</a:t>
            </a:r>
            <a:r>
              <a:rPr lang="en-US" altLang="en-US" sz="2800" b="1" dirty="0">
                <a:solidFill>
                  <a:srgbClr val="FF0000"/>
                </a:solidFill>
                <a:latin typeface="Times New Roman" panose="02020603050405020304" pitchFamily="18" charset="0"/>
                <a:cs typeface="Times New Roman" panose="02020603050405020304" pitchFamily="18" charset="0"/>
                <a:sym typeface="+mn-ea"/>
              </a:rPr>
              <a:t> Nghệ thuật:</a:t>
            </a:r>
            <a:r>
              <a:rPr lang="vi-VN" altLang="en-US" sz="2800" b="1" dirty="0">
                <a:solidFill>
                  <a:srgbClr val="FF0000"/>
                </a:solidFill>
                <a:latin typeface="Times New Roman" panose="02020603050405020304" pitchFamily="18" charset="0"/>
                <a:cs typeface="Times New Roman" panose="02020603050405020304" pitchFamily="18" charset="0"/>
                <a:sym typeface="+mn-ea"/>
              </a:rPr>
              <a:t> </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Kế</a:t>
            </a:r>
            <a:r>
              <a:rPr lang="vi-VN"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t</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 hợp khéo léo giữa biểu cảm với miêu tả v</a:t>
            </a:r>
            <a:r>
              <a:rPr lang="en-US" altLang="en-US" sz="2800" b="1" dirty="0">
                <a:solidFill>
                  <a:schemeClr val="tx1">
                    <a:lumMod val="10000"/>
                  </a:schemeClr>
                </a:solidFill>
                <a:latin typeface="Times New Roman" panose="02020603050405020304" pitchFamily="18" charset="0"/>
                <a:ea typeface="Times New Roman" panose="02020603050405020304" pitchFamily="18" charset="0"/>
                <a:sym typeface="+mn-ea"/>
              </a:rPr>
              <a:t>à</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 tự sự. Hình ảnh thơ sáng tạo, sử dụng nhiều biện pháp tu từ, bút pháp tả thực kết hợp với bút pháp lãng mạn, ngôn ngữ giản dị, nhịp điệu thơ nhẹ nh</a:t>
            </a:r>
            <a:r>
              <a:rPr lang="en-US" altLang="en-US" sz="2800" b="1" dirty="0">
                <a:solidFill>
                  <a:schemeClr val="tx1">
                    <a:lumMod val="10000"/>
                  </a:schemeClr>
                </a:solidFill>
                <a:latin typeface="Times New Roman" panose="02020603050405020304" pitchFamily="18" charset="0"/>
                <a:ea typeface="Times New Roman" panose="02020603050405020304" pitchFamily="18" charset="0"/>
                <a:sym typeface="+mn-ea"/>
              </a:rPr>
              <a:t>à</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ng</a:t>
            </a:r>
            <a:r>
              <a:rPr lang="en-US" altLang="en-US" sz="2800" b="1" dirty="0">
                <a:solidFill>
                  <a:schemeClr val="tx1">
                    <a:lumMod val="10000"/>
                  </a:schemeClr>
                </a:solidFill>
                <a:latin typeface="Times New Roman" panose="02020603050405020304" pitchFamily="18" charset="0"/>
                <a:ea typeface="Times New Roman" panose="02020603050405020304" pitchFamily="18" charset="0"/>
                <a:sym typeface="+mn-ea"/>
              </a:rPr>
              <a:t>…</a:t>
            </a:r>
            <a:endParaRPr lang="en-US" altLang="en-US" sz="2800" b="1" dirty="0">
              <a:solidFill>
                <a:schemeClr val="tx1">
                  <a:lumMod val="10000"/>
                </a:schemeClr>
              </a:solidFill>
              <a:latin typeface="Times New Roman" panose="02020603050405020304" pitchFamily="18" charset="0"/>
              <a:cs typeface="Times New Roman" panose="02020603050405020304" pitchFamily="18" charset="0"/>
            </a:endParaRPr>
          </a:p>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sym typeface="+mn-ea"/>
              </a:rPr>
              <a:t>2</a:t>
            </a:r>
            <a:r>
              <a:rPr lang="vi-VN" altLang="en-US" sz="2800" b="1" dirty="0">
                <a:solidFill>
                  <a:srgbClr val="FF0000"/>
                </a:solidFill>
                <a:latin typeface="Times New Roman" panose="02020603050405020304" pitchFamily="18" charset="0"/>
                <a:cs typeface="Times New Roman" panose="02020603050405020304" pitchFamily="18" charset="0"/>
                <a:sym typeface="+mn-ea"/>
              </a:rPr>
              <a:t>.</a:t>
            </a:r>
            <a:r>
              <a:rPr lang="en-US" altLang="en-US" sz="2800" b="1" dirty="0">
                <a:solidFill>
                  <a:srgbClr val="FF0000"/>
                </a:solidFill>
                <a:latin typeface="Times New Roman" panose="02020603050405020304" pitchFamily="18" charset="0"/>
                <a:cs typeface="Times New Roman" panose="02020603050405020304" pitchFamily="18" charset="0"/>
                <a:sym typeface="+mn-ea"/>
              </a:rPr>
              <a:t> Nội dung:</a:t>
            </a:r>
            <a:r>
              <a:rPr lang="vi-VN" altLang="en-US" sz="2800" b="1" dirty="0">
                <a:solidFill>
                  <a:srgbClr val="FF0000"/>
                </a:solidFill>
                <a:latin typeface="Times New Roman" panose="02020603050405020304" pitchFamily="18" charset="0"/>
                <a:cs typeface="Times New Roman" panose="02020603050405020304" pitchFamily="18" charset="0"/>
                <a:sym typeface="+mn-ea"/>
              </a:rPr>
              <a:t> </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Cảnh l</a:t>
            </a:r>
            <a:r>
              <a:rPr lang="en-US" altLang="en-US" sz="2800" b="1" dirty="0">
                <a:solidFill>
                  <a:schemeClr val="tx1">
                    <a:lumMod val="10000"/>
                  </a:schemeClr>
                </a:solidFill>
                <a:latin typeface="Times New Roman" panose="02020603050405020304" pitchFamily="18" charset="0"/>
                <a:ea typeface="Times New Roman" panose="02020603050405020304" pitchFamily="18" charset="0"/>
                <a:sym typeface="+mn-ea"/>
              </a:rPr>
              <a:t>à</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ng ch</a:t>
            </a:r>
            <a:r>
              <a:rPr lang="en-US" altLang="en-US" sz="2800" b="1" dirty="0">
                <a:solidFill>
                  <a:schemeClr val="tx1">
                    <a:lumMod val="10000"/>
                  </a:schemeClr>
                </a:solidFill>
                <a:latin typeface="Times New Roman" panose="02020603050405020304" pitchFamily="18" charset="0"/>
                <a:ea typeface="Times New Roman" panose="02020603050405020304" pitchFamily="18" charset="0"/>
                <a:sym typeface="+mn-ea"/>
              </a:rPr>
              <a:t>à</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i hiện lên thật bình dị, đầy ấn tượng qua đó thể hiện tình yêu quê hương tha thiết của nh</a:t>
            </a:r>
            <a:r>
              <a:rPr lang="en-US" altLang="en-US" sz="2800" b="1" dirty="0">
                <a:solidFill>
                  <a:schemeClr val="tx1">
                    <a:lumMod val="10000"/>
                  </a:schemeClr>
                </a:solidFill>
                <a:latin typeface="Times New Roman" panose="02020603050405020304" pitchFamily="18" charset="0"/>
                <a:ea typeface="Times New Roman" panose="02020603050405020304" pitchFamily="18" charset="0"/>
                <a:sym typeface="+mn-ea"/>
              </a:rPr>
              <a:t>à</a:t>
            </a:r>
            <a:r>
              <a:rPr lang="en-US" altLang="en-US" sz="2800" b="1" dirty="0">
                <a:solidFill>
                  <a:schemeClr val="tx1">
                    <a:lumMod val="10000"/>
                  </a:schemeClr>
                </a:solidFill>
                <a:latin typeface="Times New Roman" panose="02020603050405020304" pitchFamily="18" charset="0"/>
                <a:cs typeface="Times New Roman" panose="02020603050405020304" pitchFamily="18" charset="0"/>
                <a:sym typeface="+mn-ea"/>
              </a:rPr>
              <a:t> thơ. </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608"/>
        <p:cNvGrpSpPr/>
        <p:nvPr/>
      </p:nvGrpSpPr>
      <p:grpSpPr>
        <a:xfrm>
          <a:off x="0" y="0"/>
          <a:ext cx="0" cy="0"/>
          <a:chOff x="0" y="0"/>
          <a:chExt cx="0" cy="0"/>
        </a:xfrm>
      </p:grpSpPr>
      <p:sp>
        <p:nvSpPr>
          <p:cNvPr id="1609" name="Google Shape;1609;p48"/>
          <p:cNvSpPr txBox="1">
            <a:spLocks noGrp="1"/>
          </p:cNvSpPr>
          <p:nvPr>
            <p:ph type="title"/>
          </p:nvPr>
        </p:nvSpPr>
        <p:spPr>
          <a:xfrm rot="-303289">
            <a:off x="510404" y="651894"/>
            <a:ext cx="3062099" cy="101175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400" i="1" dirty="0" smtClean="0">
                <a:solidFill>
                  <a:schemeClr val="accent6"/>
                </a:solidFill>
                <a:latin typeface="+mj-lt"/>
              </a:rPr>
              <a:t>Yêu quê hương </a:t>
            </a:r>
            <a:br>
              <a:rPr lang="vi-VN" sz="2400" i="1" dirty="0" smtClean="0">
                <a:solidFill>
                  <a:schemeClr val="accent6"/>
                </a:solidFill>
                <a:latin typeface="+mj-lt"/>
              </a:rPr>
            </a:br>
            <a:r>
              <a:rPr lang="vi-VN" sz="2400" i="1" dirty="0" smtClean="0">
                <a:solidFill>
                  <a:schemeClr val="accent6"/>
                </a:solidFill>
                <a:latin typeface="+mj-lt"/>
              </a:rPr>
              <a:t>từ những điều bình dị!</a:t>
            </a:r>
            <a:endParaRPr sz="2400" i="1" dirty="0">
              <a:solidFill>
                <a:schemeClr val="accent6"/>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37"/>
          <p:cNvSpPr txBox="1">
            <a:spLocks noGrp="1"/>
          </p:cNvSpPr>
          <p:nvPr>
            <p:ph type="subTitle" idx="1"/>
          </p:nvPr>
        </p:nvSpPr>
        <p:spPr>
          <a:xfrm>
            <a:off x="1361825" y="3421300"/>
            <a:ext cx="2781600" cy="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7" name="Google Shape;1107;p37"/>
          <p:cNvSpPr txBox="1">
            <a:spLocks noGrp="1"/>
          </p:cNvSpPr>
          <p:nvPr>
            <p:ph type="title"/>
          </p:nvPr>
        </p:nvSpPr>
        <p:spPr>
          <a:xfrm>
            <a:off x="1681230" y="2272200"/>
            <a:ext cx="4257900" cy="78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u="sng" dirty="0">
                <a:latin typeface="Times New Roman" panose="02020603050405020304" pitchFamily="18" charset="0"/>
                <a:cs typeface="Times New Roman" panose="02020603050405020304" pitchFamily="18" charset="0"/>
              </a:rPr>
              <a:t>Tìm hiểu chung</a:t>
            </a:r>
            <a:endParaRPr lang="vi-VN" u="sng" dirty="0">
              <a:latin typeface="Times New Roman" panose="02020603050405020304" pitchFamily="18" charset="0"/>
              <a:cs typeface="Times New Roman" panose="02020603050405020304" pitchFamily="18" charset="0"/>
            </a:endParaRPr>
          </a:p>
        </p:txBody>
      </p:sp>
      <p:sp>
        <p:nvSpPr>
          <p:cNvPr id="1108" name="Google Shape;1108;p37"/>
          <p:cNvSpPr txBox="1">
            <a:spLocks noGrp="1"/>
          </p:cNvSpPr>
          <p:nvPr>
            <p:ph type="title" idx="2"/>
          </p:nvPr>
        </p:nvSpPr>
        <p:spPr>
          <a:xfrm>
            <a:off x="1285115" y="1014815"/>
            <a:ext cx="1476600" cy="918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vi-VN" altLang="en-GB">
                <a:latin typeface="Times New Roman" panose="02020603050405020304" pitchFamily="18" charset="0"/>
                <a:cs typeface="Times New Roman" panose="02020603050405020304" pitchFamily="18" charset="0"/>
              </a:rPr>
              <a:t>I</a:t>
            </a:r>
            <a:endParaRPr lang="vi-VN" altLang="en-GB">
              <a:latin typeface="Times New Roman" panose="02020603050405020304" pitchFamily="18" charset="0"/>
              <a:cs typeface="Times New Roman" panose="02020603050405020304" pitchFamily="18" charset="0"/>
            </a:endParaRPr>
          </a:p>
        </p:txBody>
      </p:sp>
      <p:grpSp>
        <p:nvGrpSpPr>
          <p:cNvPr id="1109" name="Google Shape;1109;p37"/>
          <p:cNvGrpSpPr/>
          <p:nvPr/>
        </p:nvGrpSpPr>
        <p:grpSpPr>
          <a:xfrm>
            <a:off x="4216653" y="781084"/>
            <a:ext cx="5041458" cy="5680615"/>
            <a:chOff x="4216653" y="781084"/>
            <a:chExt cx="5041458" cy="5680615"/>
          </a:xfrm>
        </p:grpSpPr>
        <p:grpSp>
          <p:nvGrpSpPr>
            <p:cNvPr id="1110" name="Google Shape;1110;p37"/>
            <p:cNvGrpSpPr/>
            <p:nvPr/>
          </p:nvGrpSpPr>
          <p:grpSpPr>
            <a:xfrm>
              <a:off x="6029824" y="781084"/>
              <a:ext cx="3228287" cy="4699162"/>
              <a:chOff x="5925256" y="467618"/>
              <a:chExt cx="1701157" cy="2476241"/>
            </a:xfrm>
          </p:grpSpPr>
          <p:sp>
            <p:nvSpPr>
              <p:cNvPr id="1111" name="Google Shape;1111;p3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3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3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3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3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3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3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3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3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20" name="Google Shape;1120;p37"/>
            <p:cNvGrpSpPr/>
            <p:nvPr/>
          </p:nvGrpSpPr>
          <p:grpSpPr>
            <a:xfrm rot="240851">
              <a:off x="4301139" y="3713910"/>
              <a:ext cx="4813662" cy="2582470"/>
              <a:chOff x="1429662" y="7982527"/>
              <a:chExt cx="4813888" cy="2582591"/>
            </a:xfrm>
          </p:grpSpPr>
          <p:sp>
            <p:nvSpPr>
              <p:cNvPr id="1121" name="Google Shape;1121;p37"/>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37"/>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37"/>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37"/>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37"/>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37"/>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37"/>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37"/>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37"/>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37"/>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37"/>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37"/>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37"/>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37"/>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37"/>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37"/>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37"/>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37"/>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37"/>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37"/>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37"/>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37"/>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37"/>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37"/>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37"/>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37"/>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37"/>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37"/>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37"/>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37"/>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37"/>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37"/>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37"/>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37"/>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37"/>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37"/>
              <p:cNvSpPr/>
              <p:nvPr/>
            </p:nvSpPr>
            <p:spPr>
              <a:xfrm rot="-840273">
                <a:off x="1584965" y="8822828"/>
                <a:ext cx="719953" cy="1371930"/>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37"/>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37"/>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60"/>
          <p:cNvSpPr txBox="1">
            <a:spLocks noGrp="1"/>
          </p:cNvSpPr>
          <p:nvPr>
            <p:ph type="title"/>
          </p:nvPr>
        </p:nvSpPr>
        <p:spPr>
          <a:xfrm>
            <a:off x="3327989" y="1219430"/>
            <a:ext cx="383982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latin typeface="Times New Roman" panose="02020603050405020304" pitchFamily="18" charset="0"/>
                <a:cs typeface="Times New Roman" panose="02020603050405020304" pitchFamily="18" charset="0"/>
              </a:rPr>
              <a:t>Cảm ơn!</a:t>
            </a:r>
            <a:endParaRPr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946298" y="2556894"/>
            <a:ext cx="2955851" cy="18738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50"/>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yoyo</a:t>
            </a:r>
            <a:r>
              <a:rPr lang="en-GB" dirty="0" smtClean="0"/>
              <a:t>!</a:t>
            </a:r>
            <a:endParaRPr dirty="0"/>
          </a:p>
        </p:txBody>
      </p:sp>
      <p:grpSp>
        <p:nvGrpSpPr>
          <p:cNvPr id="1633" name="Google Shape;1633;p50"/>
          <p:cNvGrpSpPr/>
          <p:nvPr/>
        </p:nvGrpSpPr>
        <p:grpSpPr>
          <a:xfrm>
            <a:off x="3033525" y="1481515"/>
            <a:ext cx="1386643" cy="2802304"/>
            <a:chOff x="896725" y="1278600"/>
            <a:chExt cx="2022525" cy="4087375"/>
          </a:xfrm>
        </p:grpSpPr>
        <p:sp>
          <p:nvSpPr>
            <p:cNvPr id="1634" name="Google Shape;1634;p50"/>
            <p:cNvSpPr/>
            <p:nvPr/>
          </p:nvSpPr>
          <p:spPr>
            <a:xfrm>
              <a:off x="1906975" y="4638025"/>
              <a:ext cx="432225" cy="727950"/>
            </a:xfrm>
            <a:custGeom>
              <a:avLst/>
              <a:gdLst/>
              <a:ahLst/>
              <a:cxnLst/>
              <a:rect l="l" t="t" r="r" b="b"/>
              <a:pathLst>
                <a:path w="17289" h="29118" extrusionOk="0">
                  <a:moveTo>
                    <a:pt x="12542" y="0"/>
                  </a:moveTo>
                  <a:cubicBezTo>
                    <a:pt x="12542" y="0"/>
                    <a:pt x="0" y="9921"/>
                    <a:pt x="5001" y="29118"/>
                  </a:cubicBezTo>
                  <a:lnTo>
                    <a:pt x="5001" y="29118"/>
                  </a:lnTo>
                  <a:cubicBezTo>
                    <a:pt x="5024" y="29053"/>
                    <a:pt x="17289" y="16533"/>
                    <a:pt x="12542" y="0"/>
                  </a:cubicBezTo>
                  <a:close/>
                  <a:moveTo>
                    <a:pt x="5001" y="29118"/>
                  </a:moveTo>
                  <a:cubicBezTo>
                    <a:pt x="5001" y="29118"/>
                    <a:pt x="5001" y="29118"/>
                    <a:pt x="5001" y="29118"/>
                  </a:cubicBezTo>
                  <a:cubicBezTo>
                    <a:pt x="5001" y="29118"/>
                    <a:pt x="5001" y="29118"/>
                    <a:pt x="5001" y="29118"/>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50"/>
            <p:cNvSpPr/>
            <p:nvPr/>
          </p:nvSpPr>
          <p:spPr>
            <a:xfrm>
              <a:off x="2014125" y="4652625"/>
              <a:ext cx="218525" cy="464525"/>
            </a:xfrm>
            <a:custGeom>
              <a:avLst/>
              <a:gdLst/>
              <a:ahLst/>
              <a:cxnLst/>
              <a:rect l="l" t="t" r="r" b="b"/>
              <a:pathLst>
                <a:path w="8741" h="18581" extrusionOk="0">
                  <a:moveTo>
                    <a:pt x="7233" y="5451"/>
                  </a:moveTo>
                  <a:cubicBezTo>
                    <a:pt x="6928" y="7958"/>
                    <a:pt x="6368" y="10442"/>
                    <a:pt x="5563" y="12840"/>
                  </a:cubicBezTo>
                  <a:lnTo>
                    <a:pt x="5563" y="12840"/>
                  </a:lnTo>
                  <a:cubicBezTo>
                    <a:pt x="5520" y="12102"/>
                    <a:pt x="5536" y="11365"/>
                    <a:pt x="5595" y="10628"/>
                  </a:cubicBezTo>
                  <a:cubicBezTo>
                    <a:pt x="5802" y="8830"/>
                    <a:pt x="6365" y="7062"/>
                    <a:pt x="7233" y="5451"/>
                  </a:cubicBezTo>
                  <a:close/>
                  <a:moveTo>
                    <a:pt x="6228" y="3875"/>
                  </a:moveTo>
                  <a:lnTo>
                    <a:pt x="6228" y="3875"/>
                  </a:lnTo>
                  <a:cubicBezTo>
                    <a:pt x="5740" y="7204"/>
                    <a:pt x="4551" y="10394"/>
                    <a:pt x="2739" y="13231"/>
                  </a:cubicBezTo>
                  <a:lnTo>
                    <a:pt x="2739" y="13231"/>
                  </a:lnTo>
                  <a:cubicBezTo>
                    <a:pt x="3016" y="11758"/>
                    <a:pt x="3391" y="10312"/>
                    <a:pt x="3820" y="8894"/>
                  </a:cubicBezTo>
                  <a:cubicBezTo>
                    <a:pt x="4352" y="7122"/>
                    <a:pt x="5163" y="5413"/>
                    <a:pt x="6228" y="3875"/>
                  </a:cubicBezTo>
                  <a:close/>
                  <a:moveTo>
                    <a:pt x="7983" y="536"/>
                  </a:moveTo>
                  <a:cubicBezTo>
                    <a:pt x="8607" y="5141"/>
                    <a:pt x="8349" y="9816"/>
                    <a:pt x="7248" y="14338"/>
                  </a:cubicBezTo>
                  <a:cubicBezTo>
                    <a:pt x="7185" y="14687"/>
                    <a:pt x="6897" y="15460"/>
                    <a:pt x="6463" y="15460"/>
                  </a:cubicBezTo>
                  <a:cubicBezTo>
                    <a:pt x="6345" y="15460"/>
                    <a:pt x="6216" y="15403"/>
                    <a:pt x="6079" y="15266"/>
                  </a:cubicBezTo>
                  <a:cubicBezTo>
                    <a:pt x="5735" y="14960"/>
                    <a:pt x="5681" y="14187"/>
                    <a:pt x="5642" y="13728"/>
                  </a:cubicBezTo>
                  <a:lnTo>
                    <a:pt x="5642" y="13728"/>
                  </a:lnTo>
                  <a:cubicBezTo>
                    <a:pt x="5776" y="13344"/>
                    <a:pt x="5907" y="12956"/>
                    <a:pt x="6038" y="12563"/>
                  </a:cubicBezTo>
                  <a:cubicBezTo>
                    <a:pt x="6885" y="9982"/>
                    <a:pt x="7450" y="7321"/>
                    <a:pt x="7732" y="4578"/>
                  </a:cubicBezTo>
                  <a:cubicBezTo>
                    <a:pt x="7732" y="4461"/>
                    <a:pt x="7636" y="4398"/>
                    <a:pt x="7540" y="4398"/>
                  </a:cubicBezTo>
                  <a:cubicBezTo>
                    <a:pt x="7472" y="4398"/>
                    <a:pt x="7403" y="4430"/>
                    <a:pt x="7369" y="4498"/>
                  </a:cubicBezTo>
                  <a:cubicBezTo>
                    <a:pt x="5796" y="6917"/>
                    <a:pt x="5030" y="9740"/>
                    <a:pt x="5151" y="12604"/>
                  </a:cubicBezTo>
                  <a:cubicBezTo>
                    <a:pt x="5151" y="13004"/>
                    <a:pt x="5178" y="13396"/>
                    <a:pt x="5232" y="13782"/>
                  </a:cubicBezTo>
                  <a:lnTo>
                    <a:pt x="5232" y="13782"/>
                  </a:lnTo>
                  <a:cubicBezTo>
                    <a:pt x="4893" y="14709"/>
                    <a:pt x="4516" y="15622"/>
                    <a:pt x="4102" y="16516"/>
                  </a:cubicBezTo>
                  <a:cubicBezTo>
                    <a:pt x="3941" y="16959"/>
                    <a:pt x="3699" y="17322"/>
                    <a:pt x="3457" y="17685"/>
                  </a:cubicBezTo>
                  <a:cubicBezTo>
                    <a:pt x="3377" y="17847"/>
                    <a:pt x="3256" y="17968"/>
                    <a:pt x="3135" y="18048"/>
                  </a:cubicBezTo>
                  <a:cubicBezTo>
                    <a:pt x="3006" y="18113"/>
                    <a:pt x="2909" y="18145"/>
                    <a:pt x="2821" y="18145"/>
                  </a:cubicBezTo>
                  <a:cubicBezTo>
                    <a:pt x="2689" y="18145"/>
                    <a:pt x="2578" y="18072"/>
                    <a:pt x="2409" y="17927"/>
                  </a:cubicBezTo>
                  <a:cubicBezTo>
                    <a:pt x="2126" y="17726"/>
                    <a:pt x="2005" y="17403"/>
                    <a:pt x="2086" y="17080"/>
                  </a:cubicBezTo>
                  <a:cubicBezTo>
                    <a:pt x="2206" y="16117"/>
                    <a:pt x="2367" y="15154"/>
                    <a:pt x="2567" y="14230"/>
                  </a:cubicBezTo>
                  <a:lnTo>
                    <a:pt x="2567" y="14230"/>
                  </a:lnTo>
                  <a:cubicBezTo>
                    <a:pt x="2788" y="13932"/>
                    <a:pt x="2997" y="13619"/>
                    <a:pt x="3175" y="13289"/>
                  </a:cubicBezTo>
                  <a:cubicBezTo>
                    <a:pt x="3780" y="12322"/>
                    <a:pt x="4304" y="11354"/>
                    <a:pt x="4748" y="10345"/>
                  </a:cubicBezTo>
                  <a:cubicBezTo>
                    <a:pt x="5796" y="8047"/>
                    <a:pt x="6442" y="5627"/>
                    <a:pt x="6724" y="3167"/>
                  </a:cubicBezTo>
                  <a:cubicBezTo>
                    <a:pt x="6724" y="3025"/>
                    <a:pt x="6627" y="2966"/>
                    <a:pt x="6531" y="2966"/>
                  </a:cubicBezTo>
                  <a:cubicBezTo>
                    <a:pt x="6462" y="2966"/>
                    <a:pt x="6394" y="2996"/>
                    <a:pt x="6361" y="3046"/>
                  </a:cubicBezTo>
                  <a:cubicBezTo>
                    <a:pt x="3918" y="6255"/>
                    <a:pt x="2892" y="10156"/>
                    <a:pt x="2182" y="14063"/>
                  </a:cubicBezTo>
                  <a:lnTo>
                    <a:pt x="2182" y="14063"/>
                  </a:lnTo>
                  <a:cubicBezTo>
                    <a:pt x="2110" y="14171"/>
                    <a:pt x="2037" y="14282"/>
                    <a:pt x="1965" y="14378"/>
                  </a:cubicBezTo>
                  <a:cubicBezTo>
                    <a:pt x="1884" y="14540"/>
                    <a:pt x="1763" y="14661"/>
                    <a:pt x="1602" y="14782"/>
                  </a:cubicBezTo>
                  <a:lnTo>
                    <a:pt x="1481" y="14903"/>
                  </a:lnTo>
                  <a:lnTo>
                    <a:pt x="1037" y="14580"/>
                  </a:lnTo>
                  <a:cubicBezTo>
                    <a:pt x="876" y="14298"/>
                    <a:pt x="1199" y="13451"/>
                    <a:pt x="1239" y="13168"/>
                  </a:cubicBezTo>
                  <a:cubicBezTo>
                    <a:pt x="1441" y="12241"/>
                    <a:pt x="1683" y="11354"/>
                    <a:pt x="1965" y="10466"/>
                  </a:cubicBezTo>
                  <a:cubicBezTo>
                    <a:pt x="3130" y="6730"/>
                    <a:pt x="5216" y="3313"/>
                    <a:pt x="7983" y="536"/>
                  </a:cubicBezTo>
                  <a:close/>
                  <a:moveTo>
                    <a:pt x="8100" y="1"/>
                  </a:moveTo>
                  <a:cubicBezTo>
                    <a:pt x="8004" y="1"/>
                    <a:pt x="7914" y="61"/>
                    <a:pt x="7934" y="182"/>
                  </a:cubicBezTo>
                  <a:cubicBezTo>
                    <a:pt x="7935" y="188"/>
                    <a:pt x="7935" y="194"/>
                    <a:pt x="7936" y="199"/>
                  </a:cubicBezTo>
                  <a:lnTo>
                    <a:pt x="7936" y="199"/>
                  </a:lnTo>
                  <a:cubicBezTo>
                    <a:pt x="7907" y="184"/>
                    <a:pt x="7876" y="175"/>
                    <a:pt x="7844" y="175"/>
                  </a:cubicBezTo>
                  <a:cubicBezTo>
                    <a:pt x="7805" y="175"/>
                    <a:pt x="7766" y="189"/>
                    <a:pt x="7732" y="223"/>
                  </a:cubicBezTo>
                  <a:lnTo>
                    <a:pt x="7772" y="223"/>
                  </a:lnTo>
                  <a:cubicBezTo>
                    <a:pt x="4748" y="3247"/>
                    <a:pt x="2570" y="6998"/>
                    <a:pt x="1360" y="11071"/>
                  </a:cubicBezTo>
                  <a:cubicBezTo>
                    <a:pt x="1207" y="11607"/>
                    <a:pt x="1" y="15339"/>
                    <a:pt x="1257" y="15339"/>
                  </a:cubicBezTo>
                  <a:cubicBezTo>
                    <a:pt x="1324" y="15339"/>
                    <a:pt x="1399" y="15328"/>
                    <a:pt x="1481" y="15306"/>
                  </a:cubicBezTo>
                  <a:cubicBezTo>
                    <a:pt x="1691" y="15246"/>
                    <a:pt x="1878" y="15119"/>
                    <a:pt x="2027" y="14943"/>
                  </a:cubicBezTo>
                  <a:lnTo>
                    <a:pt x="2027" y="14943"/>
                  </a:lnTo>
                  <a:cubicBezTo>
                    <a:pt x="2006" y="15064"/>
                    <a:pt x="1985" y="15185"/>
                    <a:pt x="1965" y="15306"/>
                  </a:cubicBezTo>
                  <a:cubicBezTo>
                    <a:pt x="1844" y="16072"/>
                    <a:pt x="1481" y="17201"/>
                    <a:pt x="1804" y="17968"/>
                  </a:cubicBezTo>
                  <a:cubicBezTo>
                    <a:pt x="1978" y="18367"/>
                    <a:pt x="2354" y="18581"/>
                    <a:pt x="2729" y="18581"/>
                  </a:cubicBezTo>
                  <a:cubicBezTo>
                    <a:pt x="2961" y="18581"/>
                    <a:pt x="3192" y="18500"/>
                    <a:pt x="3377" y="18331"/>
                  </a:cubicBezTo>
                  <a:cubicBezTo>
                    <a:pt x="4183" y="17847"/>
                    <a:pt x="4506" y="16556"/>
                    <a:pt x="4869" y="15749"/>
                  </a:cubicBezTo>
                  <a:cubicBezTo>
                    <a:pt x="5045" y="15333"/>
                    <a:pt x="5208" y="14917"/>
                    <a:pt x="5364" y="14498"/>
                  </a:cubicBezTo>
                  <a:lnTo>
                    <a:pt x="5364" y="14498"/>
                  </a:lnTo>
                  <a:cubicBezTo>
                    <a:pt x="5407" y="14687"/>
                    <a:pt x="5457" y="14875"/>
                    <a:pt x="5514" y="15064"/>
                  </a:cubicBezTo>
                  <a:cubicBezTo>
                    <a:pt x="5618" y="15514"/>
                    <a:pt x="6019" y="15815"/>
                    <a:pt x="6462" y="15815"/>
                  </a:cubicBezTo>
                  <a:cubicBezTo>
                    <a:pt x="6535" y="15815"/>
                    <a:pt x="6609" y="15807"/>
                    <a:pt x="6684" y="15790"/>
                  </a:cubicBezTo>
                  <a:cubicBezTo>
                    <a:pt x="7248" y="15669"/>
                    <a:pt x="7490" y="14943"/>
                    <a:pt x="7651" y="14419"/>
                  </a:cubicBezTo>
                  <a:cubicBezTo>
                    <a:pt x="8176" y="12322"/>
                    <a:pt x="8498" y="10144"/>
                    <a:pt x="8579" y="7926"/>
                  </a:cubicBezTo>
                  <a:cubicBezTo>
                    <a:pt x="8740" y="5345"/>
                    <a:pt x="8660" y="2764"/>
                    <a:pt x="8297" y="182"/>
                  </a:cubicBezTo>
                  <a:cubicBezTo>
                    <a:pt x="8297" y="61"/>
                    <a:pt x="8196" y="1"/>
                    <a:pt x="8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50"/>
            <p:cNvSpPr/>
            <p:nvPr/>
          </p:nvSpPr>
          <p:spPr>
            <a:xfrm>
              <a:off x="2220525" y="4624600"/>
              <a:ext cx="698725" cy="295400"/>
            </a:xfrm>
            <a:custGeom>
              <a:avLst/>
              <a:gdLst/>
              <a:ahLst/>
              <a:cxnLst/>
              <a:rect l="l" t="t" r="r" b="b"/>
              <a:pathLst>
                <a:path w="27949" h="11816" extrusionOk="0">
                  <a:moveTo>
                    <a:pt x="5032" y="1"/>
                  </a:moveTo>
                  <a:cubicBezTo>
                    <a:pt x="1952" y="1"/>
                    <a:pt x="0" y="537"/>
                    <a:pt x="0" y="537"/>
                  </a:cubicBezTo>
                  <a:cubicBezTo>
                    <a:pt x="7697" y="10467"/>
                    <a:pt x="19011" y="11815"/>
                    <a:pt x="24588" y="11815"/>
                  </a:cubicBezTo>
                  <a:cubicBezTo>
                    <a:pt x="26667" y="11815"/>
                    <a:pt x="27948" y="11628"/>
                    <a:pt x="27948" y="11628"/>
                  </a:cubicBezTo>
                  <a:cubicBezTo>
                    <a:pt x="19870" y="1757"/>
                    <a:pt x="10604" y="1"/>
                    <a:pt x="5032"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50"/>
            <p:cNvSpPr/>
            <p:nvPr/>
          </p:nvSpPr>
          <p:spPr>
            <a:xfrm>
              <a:off x="2231450" y="4633550"/>
              <a:ext cx="464975" cy="219850"/>
            </a:xfrm>
            <a:custGeom>
              <a:avLst/>
              <a:gdLst/>
              <a:ahLst/>
              <a:cxnLst/>
              <a:rect l="l" t="t" r="r" b="b"/>
              <a:pathLst>
                <a:path w="18599" h="8794" extrusionOk="0">
                  <a:moveTo>
                    <a:pt x="4410" y="1202"/>
                  </a:moveTo>
                  <a:cubicBezTo>
                    <a:pt x="6685" y="1291"/>
                    <a:pt x="8920" y="1770"/>
                    <a:pt x="11057" y="2639"/>
                  </a:cubicBezTo>
                  <a:cubicBezTo>
                    <a:pt x="12043" y="3027"/>
                    <a:pt x="13060" y="3445"/>
                    <a:pt x="14027" y="3920"/>
                  </a:cubicBezTo>
                  <a:lnTo>
                    <a:pt x="14027" y="3920"/>
                  </a:lnTo>
                  <a:cubicBezTo>
                    <a:pt x="12862" y="3837"/>
                    <a:pt x="11699" y="3677"/>
                    <a:pt x="10573" y="3406"/>
                  </a:cubicBezTo>
                  <a:cubicBezTo>
                    <a:pt x="8413" y="2973"/>
                    <a:pt x="6349" y="2220"/>
                    <a:pt x="4410" y="1202"/>
                  </a:cubicBezTo>
                  <a:close/>
                  <a:moveTo>
                    <a:pt x="5063" y="2962"/>
                  </a:moveTo>
                  <a:lnTo>
                    <a:pt x="5063" y="2962"/>
                  </a:lnTo>
                  <a:cubicBezTo>
                    <a:pt x="6926" y="3190"/>
                    <a:pt x="8739" y="3804"/>
                    <a:pt x="10372" y="4777"/>
                  </a:cubicBezTo>
                  <a:cubicBezTo>
                    <a:pt x="10916" y="5114"/>
                    <a:pt x="11444" y="5501"/>
                    <a:pt x="11955" y="5927"/>
                  </a:cubicBezTo>
                  <a:lnTo>
                    <a:pt x="11955" y="5927"/>
                  </a:lnTo>
                  <a:cubicBezTo>
                    <a:pt x="11723" y="5853"/>
                    <a:pt x="11491" y="5779"/>
                    <a:pt x="11259" y="5704"/>
                  </a:cubicBezTo>
                  <a:cubicBezTo>
                    <a:pt x="9121" y="4992"/>
                    <a:pt x="7047" y="4059"/>
                    <a:pt x="5063" y="2962"/>
                  </a:cubicBezTo>
                  <a:close/>
                  <a:moveTo>
                    <a:pt x="4359" y="383"/>
                  </a:moveTo>
                  <a:cubicBezTo>
                    <a:pt x="7970" y="383"/>
                    <a:pt x="11563" y="1162"/>
                    <a:pt x="14888" y="2720"/>
                  </a:cubicBezTo>
                  <a:cubicBezTo>
                    <a:pt x="15130" y="2841"/>
                    <a:pt x="16623" y="3365"/>
                    <a:pt x="16098" y="3849"/>
                  </a:cubicBezTo>
                  <a:cubicBezTo>
                    <a:pt x="15969" y="3978"/>
                    <a:pt x="15705" y="4017"/>
                    <a:pt x="15405" y="4017"/>
                  </a:cubicBezTo>
                  <a:cubicBezTo>
                    <a:pt x="15323" y="4017"/>
                    <a:pt x="15238" y="4014"/>
                    <a:pt x="15153" y="4009"/>
                  </a:cubicBezTo>
                  <a:lnTo>
                    <a:pt x="15153" y="4009"/>
                  </a:lnTo>
                  <a:cubicBezTo>
                    <a:pt x="13838" y="3366"/>
                    <a:pt x="12496" y="2789"/>
                    <a:pt x="11138" y="2276"/>
                  </a:cubicBezTo>
                  <a:cubicBezTo>
                    <a:pt x="8758" y="1308"/>
                    <a:pt x="6218" y="784"/>
                    <a:pt x="3637" y="784"/>
                  </a:cubicBezTo>
                  <a:cubicBezTo>
                    <a:pt x="3435" y="784"/>
                    <a:pt x="3354" y="1066"/>
                    <a:pt x="3516" y="1147"/>
                  </a:cubicBezTo>
                  <a:cubicBezTo>
                    <a:pt x="6379" y="2801"/>
                    <a:pt x="9525" y="3809"/>
                    <a:pt x="12791" y="4172"/>
                  </a:cubicBezTo>
                  <a:cubicBezTo>
                    <a:pt x="13463" y="4256"/>
                    <a:pt x="14251" y="4378"/>
                    <a:pt x="14993" y="4378"/>
                  </a:cubicBezTo>
                  <a:cubicBezTo>
                    <a:pt x="15008" y="4378"/>
                    <a:pt x="15023" y="4378"/>
                    <a:pt x="15037" y="4378"/>
                  </a:cubicBezTo>
                  <a:lnTo>
                    <a:pt x="15037" y="4378"/>
                  </a:lnTo>
                  <a:cubicBezTo>
                    <a:pt x="15944" y="4778"/>
                    <a:pt x="16801" y="5254"/>
                    <a:pt x="17631" y="5785"/>
                  </a:cubicBezTo>
                  <a:cubicBezTo>
                    <a:pt x="18074" y="6108"/>
                    <a:pt x="18357" y="6672"/>
                    <a:pt x="17752" y="7035"/>
                  </a:cubicBezTo>
                  <a:cubicBezTo>
                    <a:pt x="17536" y="7122"/>
                    <a:pt x="17308" y="7162"/>
                    <a:pt x="17081" y="7162"/>
                  </a:cubicBezTo>
                  <a:cubicBezTo>
                    <a:pt x="16885" y="7162"/>
                    <a:pt x="16689" y="7132"/>
                    <a:pt x="16502" y="7075"/>
                  </a:cubicBezTo>
                  <a:cubicBezTo>
                    <a:pt x="15856" y="6995"/>
                    <a:pt x="15251" y="6833"/>
                    <a:pt x="14646" y="6672"/>
                  </a:cubicBezTo>
                  <a:cubicBezTo>
                    <a:pt x="14073" y="6549"/>
                    <a:pt x="13501" y="6395"/>
                    <a:pt x="12928" y="6226"/>
                  </a:cubicBezTo>
                  <a:lnTo>
                    <a:pt x="12928" y="6226"/>
                  </a:lnTo>
                  <a:cubicBezTo>
                    <a:pt x="12806" y="6114"/>
                    <a:pt x="12690" y="6007"/>
                    <a:pt x="12590" y="5906"/>
                  </a:cubicBezTo>
                  <a:cubicBezTo>
                    <a:pt x="11904" y="5301"/>
                    <a:pt x="11178" y="4777"/>
                    <a:pt x="10372" y="4293"/>
                  </a:cubicBezTo>
                  <a:cubicBezTo>
                    <a:pt x="8476" y="3204"/>
                    <a:pt x="6339" y="2559"/>
                    <a:pt x="4161" y="2438"/>
                  </a:cubicBezTo>
                  <a:cubicBezTo>
                    <a:pt x="3959" y="2438"/>
                    <a:pt x="3879" y="2680"/>
                    <a:pt x="4080" y="2801"/>
                  </a:cubicBezTo>
                  <a:cubicBezTo>
                    <a:pt x="4110" y="2818"/>
                    <a:pt x="4140" y="2836"/>
                    <a:pt x="4170" y="2854"/>
                  </a:cubicBezTo>
                  <a:lnTo>
                    <a:pt x="4170" y="2854"/>
                  </a:lnTo>
                  <a:lnTo>
                    <a:pt x="4161" y="2881"/>
                  </a:lnTo>
                  <a:cubicBezTo>
                    <a:pt x="4182" y="2882"/>
                    <a:pt x="4202" y="2884"/>
                    <a:pt x="4223" y="2885"/>
                  </a:cubicBezTo>
                  <a:lnTo>
                    <a:pt x="4223" y="2885"/>
                  </a:lnTo>
                  <a:cubicBezTo>
                    <a:pt x="6156" y="4019"/>
                    <a:pt x="8166" y="4997"/>
                    <a:pt x="10291" y="5745"/>
                  </a:cubicBezTo>
                  <a:cubicBezTo>
                    <a:pt x="11062" y="6030"/>
                    <a:pt x="11854" y="6296"/>
                    <a:pt x="12651" y="6541"/>
                  </a:cubicBezTo>
                  <a:lnTo>
                    <a:pt x="12651" y="6541"/>
                  </a:lnTo>
                  <a:cubicBezTo>
                    <a:pt x="12698" y="6584"/>
                    <a:pt x="12745" y="6628"/>
                    <a:pt x="12791" y="6672"/>
                  </a:cubicBezTo>
                  <a:cubicBezTo>
                    <a:pt x="13033" y="6874"/>
                    <a:pt x="13275" y="7116"/>
                    <a:pt x="13437" y="7398"/>
                  </a:cubicBezTo>
                  <a:cubicBezTo>
                    <a:pt x="13748" y="7866"/>
                    <a:pt x="13495" y="8408"/>
                    <a:pt x="12969" y="8408"/>
                  </a:cubicBezTo>
                  <a:cubicBezTo>
                    <a:pt x="12950" y="8408"/>
                    <a:pt x="12931" y="8408"/>
                    <a:pt x="12912" y="8406"/>
                  </a:cubicBezTo>
                  <a:cubicBezTo>
                    <a:pt x="12388" y="8285"/>
                    <a:pt x="11864" y="8124"/>
                    <a:pt x="11380" y="7842"/>
                  </a:cubicBezTo>
                  <a:cubicBezTo>
                    <a:pt x="7464" y="6041"/>
                    <a:pt x="3853" y="3631"/>
                    <a:pt x="694" y="651"/>
                  </a:cubicBezTo>
                  <a:lnTo>
                    <a:pt x="694" y="651"/>
                  </a:lnTo>
                  <a:cubicBezTo>
                    <a:pt x="1911" y="472"/>
                    <a:pt x="3136" y="383"/>
                    <a:pt x="4359" y="383"/>
                  </a:cubicBezTo>
                  <a:close/>
                  <a:moveTo>
                    <a:pt x="4463" y="1"/>
                  </a:moveTo>
                  <a:cubicBezTo>
                    <a:pt x="3136" y="1"/>
                    <a:pt x="1807" y="103"/>
                    <a:pt x="491" y="300"/>
                  </a:cubicBezTo>
                  <a:cubicBezTo>
                    <a:pt x="440" y="309"/>
                    <a:pt x="405" y="332"/>
                    <a:pt x="384" y="362"/>
                  </a:cubicBezTo>
                  <a:lnTo>
                    <a:pt x="384" y="362"/>
                  </a:lnTo>
                  <a:cubicBezTo>
                    <a:pt x="350" y="342"/>
                    <a:pt x="315" y="333"/>
                    <a:pt x="282" y="333"/>
                  </a:cubicBezTo>
                  <a:cubicBezTo>
                    <a:pt x="125" y="333"/>
                    <a:pt x="0" y="536"/>
                    <a:pt x="128" y="663"/>
                  </a:cubicBezTo>
                  <a:cubicBezTo>
                    <a:pt x="3193" y="3607"/>
                    <a:pt x="6661" y="6027"/>
                    <a:pt x="10493" y="7882"/>
                  </a:cubicBezTo>
                  <a:cubicBezTo>
                    <a:pt x="10932" y="8089"/>
                    <a:pt x="12251" y="8794"/>
                    <a:pt x="13151" y="8794"/>
                  </a:cubicBezTo>
                  <a:cubicBezTo>
                    <a:pt x="13655" y="8794"/>
                    <a:pt x="14027" y="8573"/>
                    <a:pt x="14041" y="7922"/>
                  </a:cubicBezTo>
                  <a:cubicBezTo>
                    <a:pt x="14041" y="7513"/>
                    <a:pt x="13803" y="7135"/>
                    <a:pt x="13499" y="6794"/>
                  </a:cubicBezTo>
                  <a:lnTo>
                    <a:pt x="13499" y="6794"/>
                  </a:lnTo>
                  <a:cubicBezTo>
                    <a:pt x="13545" y="6807"/>
                    <a:pt x="13592" y="6820"/>
                    <a:pt x="13638" y="6833"/>
                  </a:cubicBezTo>
                  <a:cubicBezTo>
                    <a:pt x="14687" y="7116"/>
                    <a:pt x="15776" y="7358"/>
                    <a:pt x="16905" y="7519"/>
                  </a:cubicBezTo>
                  <a:cubicBezTo>
                    <a:pt x="16956" y="7522"/>
                    <a:pt x="17008" y="7524"/>
                    <a:pt x="17061" y="7524"/>
                  </a:cubicBezTo>
                  <a:cubicBezTo>
                    <a:pt x="17679" y="7524"/>
                    <a:pt x="18403" y="7297"/>
                    <a:pt x="18478" y="6592"/>
                  </a:cubicBezTo>
                  <a:cubicBezTo>
                    <a:pt x="18599" y="5825"/>
                    <a:pt x="17913" y="5462"/>
                    <a:pt x="17389" y="5180"/>
                  </a:cubicBezTo>
                  <a:cubicBezTo>
                    <a:pt x="16858" y="4883"/>
                    <a:pt x="16321" y="4597"/>
                    <a:pt x="15780" y="4322"/>
                  </a:cubicBezTo>
                  <a:lnTo>
                    <a:pt x="15780" y="4322"/>
                  </a:lnTo>
                  <a:cubicBezTo>
                    <a:pt x="15833" y="4313"/>
                    <a:pt x="15885" y="4304"/>
                    <a:pt x="15937" y="4293"/>
                  </a:cubicBezTo>
                  <a:cubicBezTo>
                    <a:pt x="16461" y="4212"/>
                    <a:pt x="16864" y="3809"/>
                    <a:pt x="16542" y="3285"/>
                  </a:cubicBezTo>
                  <a:cubicBezTo>
                    <a:pt x="16340" y="3002"/>
                    <a:pt x="16018" y="2801"/>
                    <a:pt x="15695" y="2680"/>
                  </a:cubicBezTo>
                  <a:cubicBezTo>
                    <a:pt x="15171" y="2438"/>
                    <a:pt x="14687" y="2196"/>
                    <a:pt x="14122" y="1954"/>
                  </a:cubicBezTo>
                  <a:cubicBezTo>
                    <a:pt x="12106" y="1107"/>
                    <a:pt x="9968" y="542"/>
                    <a:pt x="7790" y="220"/>
                  </a:cubicBezTo>
                  <a:cubicBezTo>
                    <a:pt x="6687" y="72"/>
                    <a:pt x="5575" y="1"/>
                    <a:pt x="4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50"/>
            <p:cNvSpPr/>
            <p:nvPr/>
          </p:nvSpPr>
          <p:spPr>
            <a:xfrm>
              <a:off x="1182050" y="1750450"/>
              <a:ext cx="1056650" cy="490075"/>
            </a:xfrm>
            <a:custGeom>
              <a:avLst/>
              <a:gdLst/>
              <a:ahLst/>
              <a:cxnLst/>
              <a:rect l="l" t="t" r="r" b="b"/>
              <a:pathLst>
                <a:path w="42266" h="19603" extrusionOk="0">
                  <a:moveTo>
                    <a:pt x="34804" y="1"/>
                  </a:moveTo>
                  <a:lnTo>
                    <a:pt x="8066" y="364"/>
                  </a:lnTo>
                  <a:cubicBezTo>
                    <a:pt x="6372" y="2219"/>
                    <a:pt x="5243" y="4477"/>
                    <a:pt x="4759" y="6937"/>
                  </a:cubicBezTo>
                  <a:cubicBezTo>
                    <a:pt x="3912" y="10642"/>
                    <a:pt x="1707" y="11847"/>
                    <a:pt x="466" y="11847"/>
                  </a:cubicBezTo>
                  <a:cubicBezTo>
                    <a:pt x="289" y="11847"/>
                    <a:pt x="132" y="11822"/>
                    <a:pt x="0" y="11777"/>
                  </a:cubicBezTo>
                  <a:lnTo>
                    <a:pt x="0" y="11777"/>
                  </a:lnTo>
                  <a:cubicBezTo>
                    <a:pt x="1" y="11777"/>
                    <a:pt x="1493" y="15084"/>
                    <a:pt x="4759" y="15164"/>
                  </a:cubicBezTo>
                  <a:cubicBezTo>
                    <a:pt x="7986" y="15205"/>
                    <a:pt x="12180" y="15205"/>
                    <a:pt x="14519" y="18108"/>
                  </a:cubicBezTo>
                  <a:cubicBezTo>
                    <a:pt x="15450" y="19249"/>
                    <a:pt x="17520" y="19602"/>
                    <a:pt x="19732" y="19602"/>
                  </a:cubicBezTo>
                  <a:cubicBezTo>
                    <a:pt x="23076" y="19602"/>
                    <a:pt x="26745" y="18794"/>
                    <a:pt x="27303" y="18673"/>
                  </a:cubicBezTo>
                  <a:cubicBezTo>
                    <a:pt x="28211" y="18476"/>
                    <a:pt x="28733" y="16654"/>
                    <a:pt x="31178" y="16654"/>
                  </a:cubicBezTo>
                  <a:cubicBezTo>
                    <a:pt x="31230" y="16654"/>
                    <a:pt x="31282" y="16655"/>
                    <a:pt x="31336" y="16657"/>
                  </a:cubicBezTo>
                  <a:cubicBezTo>
                    <a:pt x="31588" y="16664"/>
                    <a:pt x="31820" y="16669"/>
                    <a:pt x="32035" y="16669"/>
                  </a:cubicBezTo>
                  <a:cubicBezTo>
                    <a:pt x="34052" y="16669"/>
                    <a:pt x="34574" y="16280"/>
                    <a:pt x="36579" y="14640"/>
                  </a:cubicBezTo>
                  <a:cubicBezTo>
                    <a:pt x="38185" y="13301"/>
                    <a:pt x="40516" y="13126"/>
                    <a:pt x="41628" y="13126"/>
                  </a:cubicBezTo>
                  <a:cubicBezTo>
                    <a:pt x="42024" y="13126"/>
                    <a:pt x="42265" y="13148"/>
                    <a:pt x="42265" y="13148"/>
                  </a:cubicBezTo>
                  <a:cubicBezTo>
                    <a:pt x="42265" y="13148"/>
                    <a:pt x="41539" y="9801"/>
                    <a:pt x="38676" y="8510"/>
                  </a:cubicBezTo>
                  <a:cubicBezTo>
                    <a:pt x="35813" y="7179"/>
                    <a:pt x="34885" y="6615"/>
                    <a:pt x="34804"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50"/>
            <p:cNvSpPr/>
            <p:nvPr/>
          </p:nvSpPr>
          <p:spPr>
            <a:xfrm>
              <a:off x="1366550" y="1278600"/>
              <a:ext cx="666475" cy="446675"/>
            </a:xfrm>
            <a:custGeom>
              <a:avLst/>
              <a:gdLst/>
              <a:ahLst/>
              <a:cxnLst/>
              <a:rect l="l" t="t" r="r" b="b"/>
              <a:pathLst>
                <a:path w="26659" h="17867" extrusionOk="0">
                  <a:moveTo>
                    <a:pt x="13350" y="1"/>
                  </a:moveTo>
                  <a:cubicBezTo>
                    <a:pt x="5969" y="1"/>
                    <a:pt x="1" y="5929"/>
                    <a:pt x="1" y="13309"/>
                  </a:cubicBezTo>
                  <a:lnTo>
                    <a:pt x="1" y="16737"/>
                  </a:lnTo>
                  <a:lnTo>
                    <a:pt x="26658" y="17866"/>
                  </a:lnTo>
                  <a:lnTo>
                    <a:pt x="26658" y="13309"/>
                  </a:lnTo>
                  <a:cubicBezTo>
                    <a:pt x="26658" y="5929"/>
                    <a:pt x="20689" y="1"/>
                    <a:pt x="13350"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50"/>
            <p:cNvSpPr/>
            <p:nvPr/>
          </p:nvSpPr>
          <p:spPr>
            <a:xfrm>
              <a:off x="930000" y="3373700"/>
              <a:ext cx="81600" cy="123250"/>
            </a:xfrm>
            <a:custGeom>
              <a:avLst/>
              <a:gdLst/>
              <a:ahLst/>
              <a:cxnLst/>
              <a:rect l="l" t="t" r="r" b="b"/>
              <a:pathLst>
                <a:path w="3264" h="4930" extrusionOk="0">
                  <a:moveTo>
                    <a:pt x="2746" y="0"/>
                  </a:moveTo>
                  <a:cubicBezTo>
                    <a:pt x="2745" y="0"/>
                    <a:pt x="2744" y="0"/>
                    <a:pt x="2743" y="1"/>
                  </a:cubicBezTo>
                  <a:cubicBezTo>
                    <a:pt x="2622" y="41"/>
                    <a:pt x="0" y="2783"/>
                    <a:pt x="0" y="2783"/>
                  </a:cubicBezTo>
                  <a:cubicBezTo>
                    <a:pt x="0" y="2783"/>
                    <a:pt x="444" y="4719"/>
                    <a:pt x="1694" y="4921"/>
                  </a:cubicBezTo>
                  <a:cubicBezTo>
                    <a:pt x="1741" y="4927"/>
                    <a:pt x="1785" y="4930"/>
                    <a:pt x="1825" y="4930"/>
                  </a:cubicBezTo>
                  <a:cubicBezTo>
                    <a:pt x="2821" y="4930"/>
                    <a:pt x="1810" y="3081"/>
                    <a:pt x="1694" y="2461"/>
                  </a:cubicBezTo>
                  <a:cubicBezTo>
                    <a:pt x="1665" y="2337"/>
                    <a:pt x="1665" y="2287"/>
                    <a:pt x="1687" y="2287"/>
                  </a:cubicBezTo>
                  <a:cubicBezTo>
                    <a:pt x="1783" y="2287"/>
                    <a:pt x="2312" y="3270"/>
                    <a:pt x="2706" y="3270"/>
                  </a:cubicBezTo>
                  <a:cubicBezTo>
                    <a:pt x="2718" y="3270"/>
                    <a:pt x="2730" y="3269"/>
                    <a:pt x="2743" y="3267"/>
                  </a:cubicBezTo>
                  <a:cubicBezTo>
                    <a:pt x="3264" y="3187"/>
                    <a:pt x="2908" y="0"/>
                    <a:pt x="2746" y="0"/>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50"/>
            <p:cNvSpPr/>
            <p:nvPr/>
          </p:nvSpPr>
          <p:spPr>
            <a:xfrm>
              <a:off x="2161025" y="3342425"/>
              <a:ext cx="81700" cy="126100"/>
            </a:xfrm>
            <a:custGeom>
              <a:avLst/>
              <a:gdLst/>
              <a:ahLst/>
              <a:cxnLst/>
              <a:rect l="l" t="t" r="r" b="b"/>
              <a:pathLst>
                <a:path w="3268" h="5044" extrusionOk="0">
                  <a:moveTo>
                    <a:pt x="1047" y="1"/>
                  </a:moveTo>
                  <a:cubicBezTo>
                    <a:pt x="917" y="1"/>
                    <a:pt x="4" y="3067"/>
                    <a:pt x="485" y="3228"/>
                  </a:cubicBezTo>
                  <a:cubicBezTo>
                    <a:pt x="514" y="3241"/>
                    <a:pt x="546" y="3247"/>
                    <a:pt x="579" y="3247"/>
                  </a:cubicBezTo>
                  <a:cubicBezTo>
                    <a:pt x="962" y="3247"/>
                    <a:pt x="1593" y="2456"/>
                    <a:pt x="1691" y="2456"/>
                  </a:cubicBezTo>
                  <a:cubicBezTo>
                    <a:pt x="1715" y="2456"/>
                    <a:pt x="1706" y="2504"/>
                    <a:pt x="1654" y="2623"/>
                  </a:cubicBezTo>
                  <a:cubicBezTo>
                    <a:pt x="1412" y="3228"/>
                    <a:pt x="1" y="5002"/>
                    <a:pt x="1251" y="5042"/>
                  </a:cubicBezTo>
                  <a:cubicBezTo>
                    <a:pt x="1265" y="5043"/>
                    <a:pt x="1278" y="5043"/>
                    <a:pt x="1291" y="5043"/>
                  </a:cubicBezTo>
                  <a:cubicBezTo>
                    <a:pt x="2518" y="5043"/>
                    <a:pt x="3268" y="3228"/>
                    <a:pt x="3268" y="3228"/>
                  </a:cubicBezTo>
                  <a:cubicBezTo>
                    <a:pt x="3268" y="3228"/>
                    <a:pt x="1170" y="82"/>
                    <a:pt x="1049" y="1"/>
                  </a:cubicBezTo>
                  <a:cubicBezTo>
                    <a:pt x="1049" y="1"/>
                    <a:pt x="1048" y="1"/>
                    <a:pt x="1047" y="1"/>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50"/>
            <p:cNvSpPr/>
            <p:nvPr/>
          </p:nvSpPr>
          <p:spPr>
            <a:xfrm>
              <a:off x="896725" y="2010575"/>
              <a:ext cx="1386325" cy="1472275"/>
            </a:xfrm>
            <a:custGeom>
              <a:avLst/>
              <a:gdLst/>
              <a:ahLst/>
              <a:cxnLst/>
              <a:rect l="l" t="t" r="r" b="b"/>
              <a:pathLst>
                <a:path w="55453" h="58891" extrusionOk="0">
                  <a:moveTo>
                    <a:pt x="35450" y="1"/>
                  </a:moveTo>
                  <a:lnTo>
                    <a:pt x="29158" y="162"/>
                  </a:lnTo>
                  <a:cubicBezTo>
                    <a:pt x="29158" y="162"/>
                    <a:pt x="29239" y="686"/>
                    <a:pt x="29239" y="1412"/>
                  </a:cubicBezTo>
                  <a:cubicBezTo>
                    <a:pt x="29239" y="1977"/>
                    <a:pt x="29199" y="2541"/>
                    <a:pt x="29158" y="3106"/>
                  </a:cubicBezTo>
                  <a:cubicBezTo>
                    <a:pt x="28997" y="4437"/>
                    <a:pt x="28553" y="5808"/>
                    <a:pt x="27545" y="6050"/>
                  </a:cubicBezTo>
                  <a:cubicBezTo>
                    <a:pt x="25448" y="6574"/>
                    <a:pt x="17140" y="7703"/>
                    <a:pt x="13511" y="17382"/>
                  </a:cubicBezTo>
                  <a:cubicBezTo>
                    <a:pt x="9841" y="27021"/>
                    <a:pt x="5162" y="37749"/>
                    <a:pt x="2783" y="49646"/>
                  </a:cubicBezTo>
                  <a:cubicBezTo>
                    <a:pt x="2783" y="49646"/>
                    <a:pt x="363" y="53840"/>
                    <a:pt x="605" y="56542"/>
                  </a:cubicBezTo>
                  <a:cubicBezTo>
                    <a:pt x="605" y="56542"/>
                    <a:pt x="0" y="58639"/>
                    <a:pt x="605" y="58881"/>
                  </a:cubicBezTo>
                  <a:cubicBezTo>
                    <a:pt x="619" y="58887"/>
                    <a:pt x="635" y="58890"/>
                    <a:pt x="652" y="58890"/>
                  </a:cubicBezTo>
                  <a:cubicBezTo>
                    <a:pt x="1379" y="58890"/>
                    <a:pt x="4655" y="53365"/>
                    <a:pt x="5652" y="53365"/>
                  </a:cubicBezTo>
                  <a:cubicBezTo>
                    <a:pt x="5695" y="53365"/>
                    <a:pt x="5734" y="53375"/>
                    <a:pt x="5767" y="53396"/>
                  </a:cubicBezTo>
                  <a:cubicBezTo>
                    <a:pt x="6497" y="53848"/>
                    <a:pt x="7766" y="55557"/>
                    <a:pt x="8490" y="55557"/>
                  </a:cubicBezTo>
                  <a:cubicBezTo>
                    <a:pt x="8606" y="55557"/>
                    <a:pt x="8708" y="55513"/>
                    <a:pt x="8792" y="55413"/>
                  </a:cubicBezTo>
                  <a:cubicBezTo>
                    <a:pt x="9437" y="54687"/>
                    <a:pt x="6614" y="51299"/>
                    <a:pt x="7421" y="48879"/>
                  </a:cubicBezTo>
                  <a:cubicBezTo>
                    <a:pt x="8187" y="46419"/>
                    <a:pt x="15930" y="24117"/>
                    <a:pt x="20125" y="18552"/>
                  </a:cubicBezTo>
                  <a:cubicBezTo>
                    <a:pt x="20125" y="18552"/>
                    <a:pt x="22383" y="26981"/>
                    <a:pt x="21617" y="29521"/>
                  </a:cubicBezTo>
                  <a:cubicBezTo>
                    <a:pt x="20810" y="32062"/>
                    <a:pt x="18713" y="34482"/>
                    <a:pt x="18713" y="34482"/>
                  </a:cubicBezTo>
                  <a:lnTo>
                    <a:pt x="28836" y="44161"/>
                  </a:lnTo>
                  <a:cubicBezTo>
                    <a:pt x="28836" y="44161"/>
                    <a:pt x="36982" y="40007"/>
                    <a:pt x="38676" y="35450"/>
                  </a:cubicBezTo>
                  <a:cubicBezTo>
                    <a:pt x="38676" y="35450"/>
                    <a:pt x="36901" y="31377"/>
                    <a:pt x="38111" y="27707"/>
                  </a:cubicBezTo>
                  <a:cubicBezTo>
                    <a:pt x="39321" y="24037"/>
                    <a:pt x="41136" y="18996"/>
                    <a:pt x="41499" y="17947"/>
                  </a:cubicBezTo>
                  <a:cubicBezTo>
                    <a:pt x="41499" y="17947"/>
                    <a:pt x="44564" y="26456"/>
                    <a:pt x="46056" y="31498"/>
                  </a:cubicBezTo>
                  <a:cubicBezTo>
                    <a:pt x="47508" y="36539"/>
                    <a:pt x="49121" y="48194"/>
                    <a:pt x="48597" y="49565"/>
                  </a:cubicBezTo>
                  <a:cubicBezTo>
                    <a:pt x="48073" y="50896"/>
                    <a:pt x="46137" y="54203"/>
                    <a:pt x="46943" y="54687"/>
                  </a:cubicBezTo>
                  <a:cubicBezTo>
                    <a:pt x="47013" y="54726"/>
                    <a:pt x="47086" y="54745"/>
                    <a:pt x="47162" y="54745"/>
                  </a:cubicBezTo>
                  <a:cubicBezTo>
                    <a:pt x="48022" y="54745"/>
                    <a:pt x="49288" y="52436"/>
                    <a:pt x="49807" y="52065"/>
                  </a:cubicBezTo>
                  <a:cubicBezTo>
                    <a:pt x="49861" y="52033"/>
                    <a:pt x="49921" y="52017"/>
                    <a:pt x="49986" y="52017"/>
                  </a:cubicBezTo>
                  <a:cubicBezTo>
                    <a:pt x="50638" y="52017"/>
                    <a:pt x="51742" y="53611"/>
                    <a:pt x="52146" y="55372"/>
                  </a:cubicBezTo>
                  <a:cubicBezTo>
                    <a:pt x="52570" y="57260"/>
                    <a:pt x="53582" y="58486"/>
                    <a:pt x="54024" y="58486"/>
                  </a:cubicBezTo>
                  <a:cubicBezTo>
                    <a:pt x="54044" y="58486"/>
                    <a:pt x="54064" y="58483"/>
                    <a:pt x="54082" y="58478"/>
                  </a:cubicBezTo>
                  <a:cubicBezTo>
                    <a:pt x="54525" y="58357"/>
                    <a:pt x="54606" y="55776"/>
                    <a:pt x="54606" y="55776"/>
                  </a:cubicBezTo>
                  <a:cubicBezTo>
                    <a:pt x="55453" y="52912"/>
                    <a:pt x="55049" y="49807"/>
                    <a:pt x="53477" y="47266"/>
                  </a:cubicBezTo>
                  <a:cubicBezTo>
                    <a:pt x="53759" y="34724"/>
                    <a:pt x="47871" y="17463"/>
                    <a:pt x="46016" y="12543"/>
                  </a:cubicBezTo>
                  <a:cubicBezTo>
                    <a:pt x="44120" y="7623"/>
                    <a:pt x="37305" y="6736"/>
                    <a:pt x="35934" y="6252"/>
                  </a:cubicBezTo>
                  <a:cubicBezTo>
                    <a:pt x="34562" y="5768"/>
                    <a:pt x="35450" y="1"/>
                    <a:pt x="35450"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50"/>
            <p:cNvSpPr/>
            <p:nvPr/>
          </p:nvSpPr>
          <p:spPr>
            <a:xfrm>
              <a:off x="1624650" y="2045875"/>
              <a:ext cx="99850" cy="41350"/>
            </a:xfrm>
            <a:custGeom>
              <a:avLst/>
              <a:gdLst/>
              <a:ahLst/>
              <a:cxnLst/>
              <a:rect l="l" t="t" r="r" b="b"/>
              <a:pathLst>
                <a:path w="3994" h="1654" extrusionOk="0">
                  <a:moveTo>
                    <a:pt x="82" y="0"/>
                  </a:moveTo>
                  <a:lnTo>
                    <a:pt x="82" y="0"/>
                  </a:lnTo>
                  <a:cubicBezTo>
                    <a:pt x="122" y="565"/>
                    <a:pt x="82" y="1089"/>
                    <a:pt x="1" y="1654"/>
                  </a:cubicBezTo>
                  <a:cubicBezTo>
                    <a:pt x="1" y="1654"/>
                    <a:pt x="3993" y="807"/>
                    <a:pt x="3913" y="726"/>
                  </a:cubicBezTo>
                  <a:cubicBezTo>
                    <a:pt x="3792" y="726"/>
                    <a:pt x="1493" y="242"/>
                    <a:pt x="82" y="0"/>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50"/>
            <p:cNvSpPr/>
            <p:nvPr/>
          </p:nvSpPr>
          <p:spPr>
            <a:xfrm>
              <a:off x="1617600" y="2086200"/>
              <a:ext cx="162350" cy="23200"/>
            </a:xfrm>
            <a:custGeom>
              <a:avLst/>
              <a:gdLst/>
              <a:ahLst/>
              <a:cxnLst/>
              <a:rect l="l" t="t" r="r" b="b"/>
              <a:pathLst>
                <a:path w="6494" h="928" extrusionOk="0">
                  <a:moveTo>
                    <a:pt x="485" y="0"/>
                  </a:moveTo>
                  <a:cubicBezTo>
                    <a:pt x="243" y="0"/>
                    <a:pt x="1" y="202"/>
                    <a:pt x="1" y="444"/>
                  </a:cubicBezTo>
                  <a:cubicBezTo>
                    <a:pt x="1" y="726"/>
                    <a:pt x="243" y="928"/>
                    <a:pt x="485" y="928"/>
                  </a:cubicBezTo>
                  <a:lnTo>
                    <a:pt x="6050" y="928"/>
                  </a:lnTo>
                  <a:cubicBezTo>
                    <a:pt x="6292" y="928"/>
                    <a:pt x="6494" y="726"/>
                    <a:pt x="6494" y="444"/>
                  </a:cubicBezTo>
                  <a:cubicBezTo>
                    <a:pt x="6494" y="202"/>
                    <a:pt x="6292" y="0"/>
                    <a:pt x="6050" y="0"/>
                  </a:cubicBezTo>
                  <a:close/>
                </a:path>
              </a:pathLst>
            </a:custGeom>
            <a:solidFill>
              <a:srgbClr val="FFF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50"/>
            <p:cNvSpPr/>
            <p:nvPr/>
          </p:nvSpPr>
          <p:spPr>
            <a:xfrm>
              <a:off x="1627675" y="2870600"/>
              <a:ext cx="20200" cy="20175"/>
            </a:xfrm>
            <a:custGeom>
              <a:avLst/>
              <a:gdLst/>
              <a:ahLst/>
              <a:cxnLst/>
              <a:rect l="l" t="t" r="r" b="b"/>
              <a:pathLst>
                <a:path w="808" h="807" extrusionOk="0">
                  <a:moveTo>
                    <a:pt x="404" y="0"/>
                  </a:moveTo>
                  <a:cubicBezTo>
                    <a:pt x="203" y="0"/>
                    <a:pt x="1" y="202"/>
                    <a:pt x="1" y="404"/>
                  </a:cubicBezTo>
                  <a:cubicBezTo>
                    <a:pt x="1" y="605"/>
                    <a:pt x="203" y="807"/>
                    <a:pt x="404" y="807"/>
                  </a:cubicBezTo>
                  <a:cubicBezTo>
                    <a:pt x="646" y="807"/>
                    <a:pt x="807" y="605"/>
                    <a:pt x="807" y="404"/>
                  </a:cubicBezTo>
                  <a:cubicBezTo>
                    <a:pt x="807" y="202"/>
                    <a:pt x="646" y="0"/>
                    <a:pt x="404" y="0"/>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50"/>
            <p:cNvSpPr/>
            <p:nvPr/>
          </p:nvSpPr>
          <p:spPr>
            <a:xfrm>
              <a:off x="911850" y="3359125"/>
              <a:ext cx="28000" cy="64000"/>
            </a:xfrm>
            <a:custGeom>
              <a:avLst/>
              <a:gdLst/>
              <a:ahLst/>
              <a:cxnLst/>
              <a:rect l="l" t="t" r="r" b="b"/>
              <a:pathLst>
                <a:path w="1120" h="2560" extrusionOk="0">
                  <a:moveTo>
                    <a:pt x="1110" y="1"/>
                  </a:moveTo>
                  <a:cubicBezTo>
                    <a:pt x="1061" y="1"/>
                    <a:pt x="101" y="1322"/>
                    <a:pt x="0" y="2560"/>
                  </a:cubicBezTo>
                  <a:cubicBezTo>
                    <a:pt x="283" y="1753"/>
                    <a:pt x="605" y="946"/>
                    <a:pt x="1009" y="180"/>
                  </a:cubicBezTo>
                  <a:cubicBezTo>
                    <a:pt x="1091" y="56"/>
                    <a:pt x="1120" y="1"/>
                    <a:pt x="1110" y="1"/>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50"/>
            <p:cNvSpPr/>
            <p:nvPr/>
          </p:nvSpPr>
          <p:spPr>
            <a:xfrm>
              <a:off x="2242700" y="3338400"/>
              <a:ext cx="24225" cy="66575"/>
            </a:xfrm>
            <a:custGeom>
              <a:avLst/>
              <a:gdLst/>
              <a:ahLst/>
              <a:cxnLst/>
              <a:rect l="l" t="t" r="r" b="b"/>
              <a:pathLst>
                <a:path w="969" h="2663" extrusionOk="0">
                  <a:moveTo>
                    <a:pt x="1" y="1"/>
                  </a:moveTo>
                  <a:lnTo>
                    <a:pt x="1" y="1"/>
                  </a:lnTo>
                  <a:cubicBezTo>
                    <a:pt x="525" y="646"/>
                    <a:pt x="767" y="2663"/>
                    <a:pt x="767" y="2663"/>
                  </a:cubicBezTo>
                  <a:cubicBezTo>
                    <a:pt x="968" y="525"/>
                    <a:pt x="1" y="1"/>
                    <a:pt x="1" y="1"/>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50"/>
            <p:cNvSpPr/>
            <p:nvPr/>
          </p:nvSpPr>
          <p:spPr>
            <a:xfrm>
              <a:off x="1374625" y="2318900"/>
              <a:ext cx="582775" cy="190125"/>
            </a:xfrm>
            <a:custGeom>
              <a:avLst/>
              <a:gdLst/>
              <a:ahLst/>
              <a:cxnLst/>
              <a:rect l="l" t="t" r="r" b="b"/>
              <a:pathLst>
                <a:path w="23311" h="7605" extrusionOk="0">
                  <a:moveTo>
                    <a:pt x="4985" y="0"/>
                  </a:moveTo>
                  <a:cubicBezTo>
                    <a:pt x="3111" y="0"/>
                    <a:pt x="1316" y="763"/>
                    <a:pt x="0" y="2146"/>
                  </a:cubicBezTo>
                  <a:lnTo>
                    <a:pt x="1009" y="6219"/>
                  </a:lnTo>
                  <a:cubicBezTo>
                    <a:pt x="2541" y="6905"/>
                    <a:pt x="4154" y="7348"/>
                    <a:pt x="5808" y="7550"/>
                  </a:cubicBezTo>
                  <a:cubicBezTo>
                    <a:pt x="6066" y="7583"/>
                    <a:pt x="6311" y="7598"/>
                    <a:pt x="6543" y="7598"/>
                  </a:cubicBezTo>
                  <a:cubicBezTo>
                    <a:pt x="9065" y="7598"/>
                    <a:pt x="10146" y="5811"/>
                    <a:pt x="11902" y="5811"/>
                  </a:cubicBezTo>
                  <a:cubicBezTo>
                    <a:pt x="11954" y="5811"/>
                    <a:pt x="12006" y="5812"/>
                    <a:pt x="12059" y="5816"/>
                  </a:cubicBezTo>
                  <a:cubicBezTo>
                    <a:pt x="14115" y="5937"/>
                    <a:pt x="13591" y="7066"/>
                    <a:pt x="17180" y="7550"/>
                  </a:cubicBezTo>
                  <a:cubicBezTo>
                    <a:pt x="17487" y="7588"/>
                    <a:pt x="17778" y="7605"/>
                    <a:pt x="18056" y="7605"/>
                  </a:cubicBezTo>
                  <a:cubicBezTo>
                    <a:pt x="21033" y="7605"/>
                    <a:pt x="22383" y="5614"/>
                    <a:pt x="22383" y="5614"/>
                  </a:cubicBezTo>
                  <a:lnTo>
                    <a:pt x="23310" y="2025"/>
                  </a:lnTo>
                  <a:cubicBezTo>
                    <a:pt x="23310" y="2025"/>
                    <a:pt x="22665" y="1057"/>
                    <a:pt x="18955" y="452"/>
                  </a:cubicBezTo>
                  <a:cubicBezTo>
                    <a:pt x="18531" y="388"/>
                    <a:pt x="18139" y="360"/>
                    <a:pt x="17775" y="360"/>
                  </a:cubicBezTo>
                  <a:cubicBezTo>
                    <a:pt x="14979" y="360"/>
                    <a:pt x="13827" y="2027"/>
                    <a:pt x="12200" y="2027"/>
                  </a:cubicBezTo>
                  <a:cubicBezTo>
                    <a:pt x="12167" y="2027"/>
                    <a:pt x="12133" y="2026"/>
                    <a:pt x="12099" y="2025"/>
                  </a:cubicBezTo>
                  <a:cubicBezTo>
                    <a:pt x="10204" y="1984"/>
                    <a:pt x="9881" y="654"/>
                    <a:pt x="6090" y="89"/>
                  </a:cubicBezTo>
                  <a:cubicBezTo>
                    <a:pt x="5721" y="30"/>
                    <a:pt x="5351" y="0"/>
                    <a:pt x="4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50"/>
            <p:cNvSpPr/>
            <p:nvPr/>
          </p:nvSpPr>
          <p:spPr>
            <a:xfrm>
              <a:off x="1426050" y="1346150"/>
              <a:ext cx="538400" cy="718900"/>
            </a:xfrm>
            <a:custGeom>
              <a:avLst/>
              <a:gdLst/>
              <a:ahLst/>
              <a:cxnLst/>
              <a:rect l="l" t="t" r="r" b="b"/>
              <a:pathLst>
                <a:path w="21536" h="28756" extrusionOk="0">
                  <a:moveTo>
                    <a:pt x="10768" y="1"/>
                  </a:moveTo>
                  <a:cubicBezTo>
                    <a:pt x="4799" y="1"/>
                    <a:pt x="0" y="4800"/>
                    <a:pt x="0" y="10769"/>
                  </a:cubicBezTo>
                  <a:lnTo>
                    <a:pt x="0" y="17947"/>
                  </a:lnTo>
                  <a:cubicBezTo>
                    <a:pt x="0" y="23916"/>
                    <a:pt x="4799" y="28755"/>
                    <a:pt x="10768" y="28755"/>
                  </a:cubicBezTo>
                  <a:cubicBezTo>
                    <a:pt x="16737" y="28755"/>
                    <a:pt x="21536" y="23916"/>
                    <a:pt x="21536" y="17947"/>
                  </a:cubicBezTo>
                  <a:lnTo>
                    <a:pt x="21536" y="10769"/>
                  </a:lnTo>
                  <a:cubicBezTo>
                    <a:pt x="21536" y="4800"/>
                    <a:pt x="16737" y="1"/>
                    <a:pt x="1076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50"/>
            <p:cNvSpPr/>
            <p:nvPr/>
          </p:nvSpPr>
          <p:spPr>
            <a:xfrm>
              <a:off x="1266600" y="1646775"/>
              <a:ext cx="181650" cy="177475"/>
            </a:xfrm>
            <a:custGeom>
              <a:avLst/>
              <a:gdLst/>
              <a:ahLst/>
              <a:cxnLst/>
              <a:rect l="l" t="t" r="r" b="b"/>
              <a:pathLst>
                <a:path w="7266" h="7099" extrusionOk="0">
                  <a:moveTo>
                    <a:pt x="4292" y="0"/>
                  </a:moveTo>
                  <a:cubicBezTo>
                    <a:pt x="3952" y="0"/>
                    <a:pt x="3574" y="60"/>
                    <a:pt x="3152" y="195"/>
                  </a:cubicBezTo>
                  <a:cubicBezTo>
                    <a:pt x="1" y="1222"/>
                    <a:pt x="1139" y="7098"/>
                    <a:pt x="5339" y="7098"/>
                  </a:cubicBezTo>
                  <a:cubicBezTo>
                    <a:pt x="5923" y="7098"/>
                    <a:pt x="6566" y="6985"/>
                    <a:pt x="7265" y="6729"/>
                  </a:cubicBezTo>
                  <a:lnTo>
                    <a:pt x="7265" y="4430"/>
                  </a:lnTo>
                  <a:cubicBezTo>
                    <a:pt x="7265" y="4430"/>
                    <a:pt x="7201" y="0"/>
                    <a:pt x="4292"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50"/>
            <p:cNvSpPr/>
            <p:nvPr/>
          </p:nvSpPr>
          <p:spPr>
            <a:xfrm>
              <a:off x="1377650" y="1808925"/>
              <a:ext cx="30275" cy="30275"/>
            </a:xfrm>
            <a:custGeom>
              <a:avLst/>
              <a:gdLst/>
              <a:ahLst/>
              <a:cxnLst/>
              <a:rect l="l" t="t" r="r" b="b"/>
              <a:pathLst>
                <a:path w="1211" h="1211" extrusionOk="0">
                  <a:moveTo>
                    <a:pt x="605" y="1"/>
                  </a:moveTo>
                  <a:cubicBezTo>
                    <a:pt x="283" y="1"/>
                    <a:pt x="0" y="243"/>
                    <a:pt x="0" y="606"/>
                  </a:cubicBezTo>
                  <a:cubicBezTo>
                    <a:pt x="0" y="928"/>
                    <a:pt x="283" y="1211"/>
                    <a:pt x="605" y="1211"/>
                  </a:cubicBezTo>
                  <a:cubicBezTo>
                    <a:pt x="928" y="1211"/>
                    <a:pt x="1210" y="928"/>
                    <a:pt x="1210" y="606"/>
                  </a:cubicBezTo>
                  <a:cubicBezTo>
                    <a:pt x="1210" y="243"/>
                    <a:pt x="928" y="1"/>
                    <a:pt x="605" y="1"/>
                  </a:cubicBezTo>
                  <a:close/>
                </a:path>
              </a:pathLst>
            </a:custGeom>
            <a:solidFill>
              <a:srgbClr val="FFF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50"/>
            <p:cNvSpPr/>
            <p:nvPr/>
          </p:nvSpPr>
          <p:spPr>
            <a:xfrm>
              <a:off x="1941250" y="1646775"/>
              <a:ext cx="181625" cy="177475"/>
            </a:xfrm>
            <a:custGeom>
              <a:avLst/>
              <a:gdLst/>
              <a:ahLst/>
              <a:cxnLst/>
              <a:rect l="l" t="t" r="r" b="b"/>
              <a:pathLst>
                <a:path w="7265" h="7099" extrusionOk="0">
                  <a:moveTo>
                    <a:pt x="2984" y="0"/>
                  </a:moveTo>
                  <a:cubicBezTo>
                    <a:pt x="97" y="0"/>
                    <a:pt x="0" y="4430"/>
                    <a:pt x="0" y="4430"/>
                  </a:cubicBezTo>
                  <a:lnTo>
                    <a:pt x="0" y="6729"/>
                  </a:lnTo>
                  <a:cubicBezTo>
                    <a:pt x="704" y="6985"/>
                    <a:pt x="1351" y="7098"/>
                    <a:pt x="1938" y="7098"/>
                  </a:cubicBezTo>
                  <a:cubicBezTo>
                    <a:pt x="6157" y="7098"/>
                    <a:pt x="7265" y="1222"/>
                    <a:pt x="4114" y="195"/>
                  </a:cubicBezTo>
                  <a:cubicBezTo>
                    <a:pt x="3696" y="60"/>
                    <a:pt x="3321" y="0"/>
                    <a:pt x="2984"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50"/>
            <p:cNvSpPr/>
            <p:nvPr/>
          </p:nvSpPr>
          <p:spPr>
            <a:xfrm>
              <a:off x="1991650" y="1808925"/>
              <a:ext cx="30275" cy="30275"/>
            </a:xfrm>
            <a:custGeom>
              <a:avLst/>
              <a:gdLst/>
              <a:ahLst/>
              <a:cxnLst/>
              <a:rect l="l" t="t" r="r" b="b"/>
              <a:pathLst>
                <a:path w="1211" h="1211" extrusionOk="0">
                  <a:moveTo>
                    <a:pt x="606" y="1"/>
                  </a:moveTo>
                  <a:cubicBezTo>
                    <a:pt x="243" y="1"/>
                    <a:pt x="1" y="243"/>
                    <a:pt x="1" y="606"/>
                  </a:cubicBezTo>
                  <a:cubicBezTo>
                    <a:pt x="1" y="928"/>
                    <a:pt x="243" y="1211"/>
                    <a:pt x="606" y="1211"/>
                  </a:cubicBezTo>
                  <a:cubicBezTo>
                    <a:pt x="928" y="1211"/>
                    <a:pt x="1211" y="928"/>
                    <a:pt x="1211" y="606"/>
                  </a:cubicBezTo>
                  <a:cubicBezTo>
                    <a:pt x="1211" y="243"/>
                    <a:pt x="928" y="1"/>
                    <a:pt x="606" y="1"/>
                  </a:cubicBezTo>
                  <a:close/>
                </a:path>
              </a:pathLst>
            </a:custGeom>
            <a:solidFill>
              <a:srgbClr val="FFF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50"/>
            <p:cNvSpPr/>
            <p:nvPr/>
          </p:nvSpPr>
          <p:spPr>
            <a:xfrm>
              <a:off x="1673050" y="1807425"/>
              <a:ext cx="52450" cy="34800"/>
            </a:xfrm>
            <a:custGeom>
              <a:avLst/>
              <a:gdLst/>
              <a:ahLst/>
              <a:cxnLst/>
              <a:rect l="l" t="t" r="r" b="b"/>
              <a:pathLst>
                <a:path w="2098" h="1392" extrusionOk="0">
                  <a:moveTo>
                    <a:pt x="1054" y="0"/>
                  </a:moveTo>
                  <a:cubicBezTo>
                    <a:pt x="928" y="0"/>
                    <a:pt x="807" y="61"/>
                    <a:pt x="727" y="182"/>
                  </a:cubicBezTo>
                  <a:lnTo>
                    <a:pt x="283" y="666"/>
                  </a:lnTo>
                  <a:cubicBezTo>
                    <a:pt x="1" y="948"/>
                    <a:pt x="243" y="1392"/>
                    <a:pt x="606" y="1392"/>
                  </a:cubicBezTo>
                  <a:lnTo>
                    <a:pt x="1533" y="1392"/>
                  </a:lnTo>
                  <a:cubicBezTo>
                    <a:pt x="1896" y="1392"/>
                    <a:pt x="2098" y="948"/>
                    <a:pt x="1856" y="666"/>
                  </a:cubicBezTo>
                  <a:lnTo>
                    <a:pt x="1412" y="182"/>
                  </a:lnTo>
                  <a:cubicBezTo>
                    <a:pt x="1311" y="61"/>
                    <a:pt x="1180" y="0"/>
                    <a:pt x="1054"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50"/>
            <p:cNvSpPr/>
            <p:nvPr/>
          </p:nvSpPr>
          <p:spPr>
            <a:xfrm>
              <a:off x="1475450" y="1740375"/>
              <a:ext cx="102850" cy="103875"/>
            </a:xfrm>
            <a:custGeom>
              <a:avLst/>
              <a:gdLst/>
              <a:ahLst/>
              <a:cxnLst/>
              <a:rect l="l" t="t" r="r" b="b"/>
              <a:pathLst>
                <a:path w="4114" h="4155" extrusionOk="0">
                  <a:moveTo>
                    <a:pt x="2057" y="0"/>
                  </a:moveTo>
                  <a:cubicBezTo>
                    <a:pt x="928" y="0"/>
                    <a:pt x="0" y="928"/>
                    <a:pt x="0" y="2097"/>
                  </a:cubicBezTo>
                  <a:cubicBezTo>
                    <a:pt x="0" y="3227"/>
                    <a:pt x="928" y="4154"/>
                    <a:pt x="2057" y="4154"/>
                  </a:cubicBezTo>
                  <a:cubicBezTo>
                    <a:pt x="3186" y="4154"/>
                    <a:pt x="4114" y="3227"/>
                    <a:pt x="4114" y="2097"/>
                  </a:cubicBezTo>
                  <a:cubicBezTo>
                    <a:pt x="4114" y="928"/>
                    <a:pt x="3186" y="0"/>
                    <a:pt x="2057" y="0"/>
                  </a:cubicBezTo>
                  <a:close/>
                </a:path>
              </a:pathLst>
            </a:custGeom>
            <a:solidFill>
              <a:srgbClr val="F1C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50"/>
            <p:cNvSpPr/>
            <p:nvPr/>
          </p:nvSpPr>
          <p:spPr>
            <a:xfrm>
              <a:off x="1531900" y="1696000"/>
              <a:ext cx="93800" cy="81300"/>
            </a:xfrm>
            <a:custGeom>
              <a:avLst/>
              <a:gdLst/>
              <a:ahLst/>
              <a:cxnLst/>
              <a:rect l="l" t="t" r="r" b="b"/>
              <a:pathLst>
                <a:path w="3752" h="3252" extrusionOk="0">
                  <a:moveTo>
                    <a:pt x="2138" y="1"/>
                  </a:moveTo>
                  <a:cubicBezTo>
                    <a:pt x="686" y="1"/>
                    <a:pt x="1" y="1735"/>
                    <a:pt x="1009" y="2784"/>
                  </a:cubicBezTo>
                  <a:cubicBezTo>
                    <a:pt x="1332" y="3107"/>
                    <a:pt x="1730" y="3252"/>
                    <a:pt x="2121" y="3252"/>
                  </a:cubicBezTo>
                  <a:cubicBezTo>
                    <a:pt x="2951" y="3252"/>
                    <a:pt x="3751" y="2600"/>
                    <a:pt x="3751" y="1614"/>
                  </a:cubicBezTo>
                  <a:cubicBezTo>
                    <a:pt x="3751" y="767"/>
                    <a:pt x="3146" y="82"/>
                    <a:pt x="2299"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50"/>
            <p:cNvSpPr/>
            <p:nvPr/>
          </p:nvSpPr>
          <p:spPr>
            <a:xfrm>
              <a:off x="1526200" y="1623925"/>
              <a:ext cx="94450" cy="46250"/>
            </a:xfrm>
            <a:custGeom>
              <a:avLst/>
              <a:gdLst/>
              <a:ahLst/>
              <a:cxnLst/>
              <a:rect l="l" t="t" r="r" b="b"/>
              <a:pathLst>
                <a:path w="3778" h="1850" extrusionOk="0">
                  <a:moveTo>
                    <a:pt x="2079" y="0"/>
                  </a:moveTo>
                  <a:cubicBezTo>
                    <a:pt x="1254" y="0"/>
                    <a:pt x="457" y="463"/>
                    <a:pt x="108" y="1311"/>
                  </a:cubicBezTo>
                  <a:cubicBezTo>
                    <a:pt x="1" y="1596"/>
                    <a:pt x="208" y="1849"/>
                    <a:pt x="480" y="1849"/>
                  </a:cubicBezTo>
                  <a:cubicBezTo>
                    <a:pt x="517" y="1849"/>
                    <a:pt x="554" y="1845"/>
                    <a:pt x="592" y="1835"/>
                  </a:cubicBezTo>
                  <a:lnTo>
                    <a:pt x="3334" y="1230"/>
                  </a:lnTo>
                  <a:cubicBezTo>
                    <a:pt x="3657" y="1150"/>
                    <a:pt x="3778" y="746"/>
                    <a:pt x="3536" y="545"/>
                  </a:cubicBezTo>
                  <a:cubicBezTo>
                    <a:pt x="3105" y="176"/>
                    <a:pt x="2587" y="0"/>
                    <a:pt x="2079" y="0"/>
                  </a:cubicBezTo>
                  <a:close/>
                </a:path>
              </a:pathLst>
            </a:custGeom>
            <a:solidFill>
              <a:srgbClr val="A05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50"/>
            <p:cNvSpPr/>
            <p:nvPr/>
          </p:nvSpPr>
          <p:spPr>
            <a:xfrm>
              <a:off x="1831350" y="1740375"/>
              <a:ext cx="102850" cy="103875"/>
            </a:xfrm>
            <a:custGeom>
              <a:avLst/>
              <a:gdLst/>
              <a:ahLst/>
              <a:cxnLst/>
              <a:rect l="l" t="t" r="r" b="b"/>
              <a:pathLst>
                <a:path w="4114" h="4155" extrusionOk="0">
                  <a:moveTo>
                    <a:pt x="2057" y="0"/>
                  </a:moveTo>
                  <a:cubicBezTo>
                    <a:pt x="928" y="0"/>
                    <a:pt x="0" y="928"/>
                    <a:pt x="0" y="2097"/>
                  </a:cubicBezTo>
                  <a:cubicBezTo>
                    <a:pt x="0" y="3227"/>
                    <a:pt x="928" y="4154"/>
                    <a:pt x="2057" y="4154"/>
                  </a:cubicBezTo>
                  <a:cubicBezTo>
                    <a:pt x="3186" y="4154"/>
                    <a:pt x="4114" y="3227"/>
                    <a:pt x="4114" y="2097"/>
                  </a:cubicBezTo>
                  <a:cubicBezTo>
                    <a:pt x="4114" y="928"/>
                    <a:pt x="3186" y="0"/>
                    <a:pt x="2057" y="0"/>
                  </a:cubicBezTo>
                  <a:close/>
                </a:path>
              </a:pathLst>
            </a:custGeom>
            <a:solidFill>
              <a:srgbClr val="F1C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50"/>
            <p:cNvSpPr/>
            <p:nvPr/>
          </p:nvSpPr>
          <p:spPr>
            <a:xfrm>
              <a:off x="1783950" y="1696000"/>
              <a:ext cx="93800" cy="81300"/>
            </a:xfrm>
            <a:custGeom>
              <a:avLst/>
              <a:gdLst/>
              <a:ahLst/>
              <a:cxnLst/>
              <a:rect l="l" t="t" r="r" b="b"/>
              <a:pathLst>
                <a:path w="3752" h="3252" extrusionOk="0">
                  <a:moveTo>
                    <a:pt x="1614" y="1"/>
                  </a:moveTo>
                  <a:lnTo>
                    <a:pt x="1453" y="41"/>
                  </a:lnTo>
                  <a:cubicBezTo>
                    <a:pt x="646" y="122"/>
                    <a:pt x="1" y="807"/>
                    <a:pt x="1" y="1614"/>
                  </a:cubicBezTo>
                  <a:cubicBezTo>
                    <a:pt x="1" y="2600"/>
                    <a:pt x="801" y="3252"/>
                    <a:pt x="1631" y="3252"/>
                  </a:cubicBezTo>
                  <a:cubicBezTo>
                    <a:pt x="2022" y="3252"/>
                    <a:pt x="2420" y="3107"/>
                    <a:pt x="2743" y="2784"/>
                  </a:cubicBezTo>
                  <a:cubicBezTo>
                    <a:pt x="3751" y="1735"/>
                    <a:pt x="3066" y="1"/>
                    <a:pt x="1614"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50"/>
            <p:cNvSpPr/>
            <p:nvPr/>
          </p:nvSpPr>
          <p:spPr>
            <a:xfrm>
              <a:off x="1789000" y="1623925"/>
              <a:ext cx="94450" cy="46250"/>
            </a:xfrm>
            <a:custGeom>
              <a:avLst/>
              <a:gdLst/>
              <a:ahLst/>
              <a:cxnLst/>
              <a:rect l="l" t="t" r="r" b="b"/>
              <a:pathLst>
                <a:path w="3778" h="1850" extrusionOk="0">
                  <a:moveTo>
                    <a:pt x="1700" y="0"/>
                  </a:moveTo>
                  <a:cubicBezTo>
                    <a:pt x="1191" y="0"/>
                    <a:pt x="673" y="176"/>
                    <a:pt x="243" y="545"/>
                  </a:cubicBezTo>
                  <a:cubicBezTo>
                    <a:pt x="1" y="746"/>
                    <a:pt x="122" y="1150"/>
                    <a:pt x="444" y="1230"/>
                  </a:cubicBezTo>
                  <a:lnTo>
                    <a:pt x="3187" y="1835"/>
                  </a:lnTo>
                  <a:cubicBezTo>
                    <a:pt x="3224" y="1845"/>
                    <a:pt x="3262" y="1849"/>
                    <a:pt x="3298" y="1849"/>
                  </a:cubicBezTo>
                  <a:cubicBezTo>
                    <a:pt x="3570" y="1849"/>
                    <a:pt x="3777" y="1596"/>
                    <a:pt x="3670" y="1311"/>
                  </a:cubicBezTo>
                  <a:cubicBezTo>
                    <a:pt x="3321" y="463"/>
                    <a:pt x="2524" y="0"/>
                    <a:pt x="1700" y="0"/>
                  </a:cubicBezTo>
                  <a:close/>
                </a:path>
              </a:pathLst>
            </a:custGeom>
            <a:solidFill>
              <a:srgbClr val="A05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50"/>
            <p:cNvSpPr/>
            <p:nvPr/>
          </p:nvSpPr>
          <p:spPr>
            <a:xfrm>
              <a:off x="1643000" y="1896600"/>
              <a:ext cx="110550" cy="55025"/>
            </a:xfrm>
            <a:custGeom>
              <a:avLst/>
              <a:gdLst/>
              <a:ahLst/>
              <a:cxnLst/>
              <a:rect l="l" t="t" r="r" b="b"/>
              <a:pathLst>
                <a:path w="4422" h="2201" extrusionOk="0">
                  <a:moveTo>
                    <a:pt x="747" y="0"/>
                  </a:moveTo>
                  <a:cubicBezTo>
                    <a:pt x="293" y="0"/>
                    <a:pt x="0" y="503"/>
                    <a:pt x="194" y="930"/>
                  </a:cubicBezTo>
                  <a:cubicBezTo>
                    <a:pt x="598" y="1777"/>
                    <a:pt x="1404" y="2200"/>
                    <a:pt x="2211" y="2200"/>
                  </a:cubicBezTo>
                  <a:cubicBezTo>
                    <a:pt x="3018" y="2200"/>
                    <a:pt x="3824" y="1777"/>
                    <a:pt x="4227" y="930"/>
                  </a:cubicBezTo>
                  <a:cubicBezTo>
                    <a:pt x="4422" y="503"/>
                    <a:pt x="4129" y="0"/>
                    <a:pt x="3675" y="0"/>
                  </a:cubicBezTo>
                  <a:cubicBezTo>
                    <a:pt x="3658" y="0"/>
                    <a:pt x="3640" y="1"/>
                    <a:pt x="3622" y="2"/>
                  </a:cubicBezTo>
                  <a:lnTo>
                    <a:pt x="799" y="2"/>
                  </a:lnTo>
                  <a:cubicBezTo>
                    <a:pt x="782" y="1"/>
                    <a:pt x="764" y="0"/>
                    <a:pt x="74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50"/>
            <p:cNvSpPr/>
            <p:nvPr/>
          </p:nvSpPr>
          <p:spPr>
            <a:xfrm>
              <a:off x="1426050" y="1327975"/>
              <a:ext cx="544450" cy="412425"/>
            </a:xfrm>
            <a:custGeom>
              <a:avLst/>
              <a:gdLst/>
              <a:ahLst/>
              <a:cxnLst/>
              <a:rect l="l" t="t" r="r" b="b"/>
              <a:pathLst>
                <a:path w="21778" h="16497" extrusionOk="0">
                  <a:moveTo>
                    <a:pt x="10889" y="1"/>
                  </a:moveTo>
                  <a:cubicBezTo>
                    <a:pt x="10836" y="1"/>
                    <a:pt x="10782" y="1"/>
                    <a:pt x="10728" y="2"/>
                  </a:cubicBezTo>
                  <a:cubicBezTo>
                    <a:pt x="3952" y="82"/>
                    <a:pt x="0" y="6858"/>
                    <a:pt x="0" y="6858"/>
                  </a:cubicBezTo>
                  <a:lnTo>
                    <a:pt x="0" y="16496"/>
                  </a:lnTo>
                  <a:cubicBezTo>
                    <a:pt x="0" y="16496"/>
                    <a:pt x="2783" y="16133"/>
                    <a:pt x="3791" y="11818"/>
                  </a:cubicBezTo>
                  <a:cubicBezTo>
                    <a:pt x="3791" y="11818"/>
                    <a:pt x="12260" y="10003"/>
                    <a:pt x="14922" y="3268"/>
                  </a:cubicBezTo>
                  <a:cubicBezTo>
                    <a:pt x="14922" y="3268"/>
                    <a:pt x="15769" y="9519"/>
                    <a:pt x="19681" y="11818"/>
                  </a:cubicBezTo>
                  <a:cubicBezTo>
                    <a:pt x="19681" y="11818"/>
                    <a:pt x="19076" y="15004"/>
                    <a:pt x="21495" y="16496"/>
                  </a:cubicBezTo>
                  <a:lnTo>
                    <a:pt x="21778" y="6011"/>
                  </a:lnTo>
                  <a:cubicBezTo>
                    <a:pt x="21778" y="6011"/>
                    <a:pt x="18992" y="1"/>
                    <a:pt x="10889" y="1"/>
                  </a:cubicBezTo>
                  <a:close/>
                </a:path>
              </a:pathLst>
            </a:custGeom>
            <a:solidFill>
              <a:srgbClr val="754C24"/>
            </a:solidFill>
            <a:ln w="9525" cap="flat"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50"/>
            <p:cNvSpPr/>
            <p:nvPr/>
          </p:nvSpPr>
          <p:spPr>
            <a:xfrm>
              <a:off x="1254650" y="2872600"/>
              <a:ext cx="973950" cy="1777550"/>
            </a:xfrm>
            <a:custGeom>
              <a:avLst/>
              <a:gdLst/>
              <a:ahLst/>
              <a:cxnLst/>
              <a:rect l="l" t="t" r="r" b="b"/>
              <a:pathLst>
                <a:path w="38958" h="71102" extrusionOk="0">
                  <a:moveTo>
                    <a:pt x="4396" y="1"/>
                  </a:moveTo>
                  <a:cubicBezTo>
                    <a:pt x="4396" y="1"/>
                    <a:pt x="1694" y="3389"/>
                    <a:pt x="847" y="11535"/>
                  </a:cubicBezTo>
                  <a:cubicBezTo>
                    <a:pt x="0" y="19722"/>
                    <a:pt x="2017" y="36257"/>
                    <a:pt x="12059" y="47791"/>
                  </a:cubicBezTo>
                  <a:cubicBezTo>
                    <a:pt x="22100" y="59325"/>
                    <a:pt x="34804" y="69528"/>
                    <a:pt x="38958" y="71101"/>
                  </a:cubicBezTo>
                  <a:cubicBezTo>
                    <a:pt x="38958" y="71101"/>
                    <a:pt x="32384" y="51058"/>
                    <a:pt x="30933" y="37668"/>
                  </a:cubicBezTo>
                  <a:cubicBezTo>
                    <a:pt x="29481" y="24279"/>
                    <a:pt x="26335" y="6776"/>
                    <a:pt x="24399" y="969"/>
                  </a:cubicBezTo>
                  <a:cubicBezTo>
                    <a:pt x="24399" y="969"/>
                    <a:pt x="19519" y="6575"/>
                    <a:pt x="15648" y="8147"/>
                  </a:cubicBezTo>
                  <a:lnTo>
                    <a:pt x="4396"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50"/>
            <p:cNvSpPr/>
            <p:nvPr/>
          </p:nvSpPr>
          <p:spPr>
            <a:xfrm>
              <a:off x="1274351" y="3035688"/>
              <a:ext cx="642123" cy="174783"/>
            </a:xfrm>
            <a:custGeom>
              <a:avLst/>
              <a:gdLst/>
              <a:ahLst/>
              <a:cxnLst/>
              <a:rect l="l" t="t" r="r" b="b"/>
              <a:pathLst>
                <a:path w="28740" h="6992" extrusionOk="0">
                  <a:moveTo>
                    <a:pt x="28014" y="0"/>
                  </a:moveTo>
                  <a:cubicBezTo>
                    <a:pt x="27893" y="0"/>
                    <a:pt x="27764" y="104"/>
                    <a:pt x="27789" y="253"/>
                  </a:cubicBezTo>
                  <a:cubicBezTo>
                    <a:pt x="28284" y="1869"/>
                    <a:pt x="26977" y="3047"/>
                    <a:pt x="25664" y="3047"/>
                  </a:cubicBezTo>
                  <a:cubicBezTo>
                    <a:pt x="24945" y="3047"/>
                    <a:pt x="24224" y="2694"/>
                    <a:pt x="23796" y="1866"/>
                  </a:cubicBezTo>
                  <a:cubicBezTo>
                    <a:pt x="23757" y="1788"/>
                    <a:pt x="23696" y="1756"/>
                    <a:pt x="23636" y="1756"/>
                  </a:cubicBezTo>
                  <a:cubicBezTo>
                    <a:pt x="23512" y="1756"/>
                    <a:pt x="23392" y="1892"/>
                    <a:pt x="23474" y="2028"/>
                  </a:cubicBezTo>
                  <a:cubicBezTo>
                    <a:pt x="23877" y="3036"/>
                    <a:pt x="23393" y="4165"/>
                    <a:pt x="22385" y="4528"/>
                  </a:cubicBezTo>
                  <a:cubicBezTo>
                    <a:pt x="22151" y="4596"/>
                    <a:pt x="21916" y="4629"/>
                    <a:pt x="21684" y="4629"/>
                  </a:cubicBezTo>
                  <a:cubicBezTo>
                    <a:pt x="20954" y="4629"/>
                    <a:pt x="20263" y="4303"/>
                    <a:pt x="19804" y="3722"/>
                  </a:cubicBezTo>
                  <a:cubicBezTo>
                    <a:pt x="19768" y="3674"/>
                    <a:pt x="19722" y="3655"/>
                    <a:pt x="19676" y="3655"/>
                  </a:cubicBezTo>
                  <a:cubicBezTo>
                    <a:pt x="19565" y="3655"/>
                    <a:pt x="19453" y="3769"/>
                    <a:pt x="19481" y="3883"/>
                  </a:cubicBezTo>
                  <a:cubicBezTo>
                    <a:pt x="19812" y="5464"/>
                    <a:pt x="18399" y="6576"/>
                    <a:pt x="16955" y="6576"/>
                  </a:cubicBezTo>
                  <a:cubicBezTo>
                    <a:pt x="16815" y="6576"/>
                    <a:pt x="16676" y="6566"/>
                    <a:pt x="16537" y="6545"/>
                  </a:cubicBezTo>
                  <a:cubicBezTo>
                    <a:pt x="14964" y="6262"/>
                    <a:pt x="13916" y="5012"/>
                    <a:pt x="13230" y="3722"/>
                  </a:cubicBezTo>
                  <a:cubicBezTo>
                    <a:pt x="13195" y="3651"/>
                    <a:pt x="13128" y="3619"/>
                    <a:pt x="13062" y="3619"/>
                  </a:cubicBezTo>
                  <a:cubicBezTo>
                    <a:pt x="12976" y="3619"/>
                    <a:pt x="12890" y="3671"/>
                    <a:pt x="12867" y="3762"/>
                  </a:cubicBezTo>
                  <a:cubicBezTo>
                    <a:pt x="12497" y="5059"/>
                    <a:pt x="11465" y="5638"/>
                    <a:pt x="10427" y="5638"/>
                  </a:cubicBezTo>
                  <a:cubicBezTo>
                    <a:pt x="8980" y="5638"/>
                    <a:pt x="7521" y="4512"/>
                    <a:pt x="7826" y="2633"/>
                  </a:cubicBezTo>
                  <a:cubicBezTo>
                    <a:pt x="7826" y="2515"/>
                    <a:pt x="7744" y="2452"/>
                    <a:pt x="7651" y="2452"/>
                  </a:cubicBezTo>
                  <a:cubicBezTo>
                    <a:pt x="7585" y="2452"/>
                    <a:pt x="7514" y="2485"/>
                    <a:pt x="7463" y="2552"/>
                  </a:cubicBezTo>
                  <a:cubicBezTo>
                    <a:pt x="6617" y="3645"/>
                    <a:pt x="5402" y="4167"/>
                    <a:pt x="4197" y="4167"/>
                  </a:cubicBezTo>
                  <a:cubicBezTo>
                    <a:pt x="2644" y="4167"/>
                    <a:pt x="1109" y="3300"/>
                    <a:pt x="405" y="1665"/>
                  </a:cubicBezTo>
                  <a:cubicBezTo>
                    <a:pt x="380" y="1588"/>
                    <a:pt x="325" y="1556"/>
                    <a:pt x="267" y="1556"/>
                  </a:cubicBezTo>
                  <a:cubicBezTo>
                    <a:pt x="142" y="1556"/>
                    <a:pt x="0" y="1702"/>
                    <a:pt x="83" y="1866"/>
                  </a:cubicBezTo>
                  <a:lnTo>
                    <a:pt x="42" y="1866"/>
                  </a:lnTo>
                  <a:cubicBezTo>
                    <a:pt x="830" y="3621"/>
                    <a:pt x="2509" y="4548"/>
                    <a:pt x="4196" y="4548"/>
                  </a:cubicBezTo>
                  <a:cubicBezTo>
                    <a:pt x="5357" y="4548"/>
                    <a:pt x="6523" y="4109"/>
                    <a:pt x="7405" y="3200"/>
                  </a:cubicBezTo>
                  <a:lnTo>
                    <a:pt x="7405" y="3200"/>
                  </a:lnTo>
                  <a:cubicBezTo>
                    <a:pt x="7498" y="4936"/>
                    <a:pt x="8978" y="5953"/>
                    <a:pt x="10446" y="5953"/>
                  </a:cubicBezTo>
                  <a:cubicBezTo>
                    <a:pt x="11508" y="5953"/>
                    <a:pt x="12564" y="5420"/>
                    <a:pt x="13083" y="4241"/>
                  </a:cubicBezTo>
                  <a:lnTo>
                    <a:pt x="13083" y="4241"/>
                  </a:lnTo>
                  <a:cubicBezTo>
                    <a:pt x="13925" y="5691"/>
                    <a:pt x="15264" y="6991"/>
                    <a:pt x="17071" y="6991"/>
                  </a:cubicBezTo>
                  <a:cubicBezTo>
                    <a:pt x="17121" y="6991"/>
                    <a:pt x="17172" y="6990"/>
                    <a:pt x="17223" y="6988"/>
                  </a:cubicBezTo>
                  <a:cubicBezTo>
                    <a:pt x="18698" y="6952"/>
                    <a:pt x="19852" y="5760"/>
                    <a:pt x="19883" y="4329"/>
                  </a:cubicBezTo>
                  <a:lnTo>
                    <a:pt x="19883" y="4329"/>
                  </a:lnTo>
                  <a:cubicBezTo>
                    <a:pt x="20398" y="4765"/>
                    <a:pt x="21069" y="5038"/>
                    <a:pt x="21741" y="5038"/>
                  </a:cubicBezTo>
                  <a:cubicBezTo>
                    <a:pt x="22112" y="5038"/>
                    <a:pt x="22483" y="4955"/>
                    <a:pt x="22828" y="4770"/>
                  </a:cubicBezTo>
                  <a:cubicBezTo>
                    <a:pt x="23592" y="4329"/>
                    <a:pt x="24014" y="3546"/>
                    <a:pt x="23999" y="2748"/>
                  </a:cubicBezTo>
                  <a:lnTo>
                    <a:pt x="23999" y="2748"/>
                  </a:lnTo>
                  <a:cubicBezTo>
                    <a:pt x="24473" y="3208"/>
                    <a:pt x="25067" y="3414"/>
                    <a:pt x="25661" y="3414"/>
                  </a:cubicBezTo>
                  <a:cubicBezTo>
                    <a:pt x="27200" y="3414"/>
                    <a:pt x="28739" y="2034"/>
                    <a:pt x="28192" y="132"/>
                  </a:cubicBezTo>
                  <a:cubicBezTo>
                    <a:pt x="28161" y="40"/>
                    <a:pt x="28089" y="0"/>
                    <a:pt x="28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50"/>
            <p:cNvSpPr/>
            <p:nvPr/>
          </p:nvSpPr>
          <p:spPr>
            <a:xfrm>
              <a:off x="1271178" y="3222641"/>
              <a:ext cx="666527" cy="151145"/>
            </a:xfrm>
            <a:custGeom>
              <a:avLst/>
              <a:gdLst/>
              <a:ahLst/>
              <a:cxnLst/>
              <a:rect l="l" t="t" r="r" b="b"/>
              <a:pathLst>
                <a:path w="31088" h="6047" extrusionOk="0">
                  <a:moveTo>
                    <a:pt x="30571" y="1"/>
                  </a:moveTo>
                  <a:cubicBezTo>
                    <a:pt x="30443" y="1"/>
                    <a:pt x="30312" y="88"/>
                    <a:pt x="30361" y="236"/>
                  </a:cubicBezTo>
                  <a:cubicBezTo>
                    <a:pt x="30684" y="1164"/>
                    <a:pt x="30119" y="2132"/>
                    <a:pt x="29192" y="2333"/>
                  </a:cubicBezTo>
                  <a:cubicBezTo>
                    <a:pt x="29075" y="2359"/>
                    <a:pt x="28959" y="2370"/>
                    <a:pt x="28844" y="2370"/>
                  </a:cubicBezTo>
                  <a:cubicBezTo>
                    <a:pt x="28147" y="2370"/>
                    <a:pt x="27489" y="1934"/>
                    <a:pt x="27096" y="1359"/>
                  </a:cubicBezTo>
                  <a:lnTo>
                    <a:pt x="27096" y="1359"/>
                  </a:lnTo>
                  <a:cubicBezTo>
                    <a:pt x="27051" y="1252"/>
                    <a:pt x="26997" y="1147"/>
                    <a:pt x="26933" y="1043"/>
                  </a:cubicBezTo>
                  <a:cubicBezTo>
                    <a:pt x="26899" y="997"/>
                    <a:pt x="26851" y="977"/>
                    <a:pt x="26802" y="977"/>
                  </a:cubicBezTo>
                  <a:cubicBezTo>
                    <a:pt x="26681" y="977"/>
                    <a:pt x="26553" y="1100"/>
                    <a:pt x="26611" y="1244"/>
                  </a:cubicBezTo>
                  <a:cubicBezTo>
                    <a:pt x="26611" y="1244"/>
                    <a:pt x="26611" y="1244"/>
                    <a:pt x="26611" y="1244"/>
                  </a:cubicBezTo>
                  <a:lnTo>
                    <a:pt x="26611" y="1244"/>
                  </a:lnTo>
                  <a:cubicBezTo>
                    <a:pt x="26638" y="1301"/>
                    <a:pt x="26667" y="1357"/>
                    <a:pt x="26699" y="1412"/>
                  </a:cubicBezTo>
                  <a:lnTo>
                    <a:pt x="26699" y="1412"/>
                  </a:lnTo>
                  <a:cubicBezTo>
                    <a:pt x="27361" y="2815"/>
                    <a:pt x="26149" y="4272"/>
                    <a:pt x="24675" y="4350"/>
                  </a:cubicBezTo>
                  <a:cubicBezTo>
                    <a:pt x="24646" y="4350"/>
                    <a:pt x="24618" y="4351"/>
                    <a:pt x="24590" y="4351"/>
                  </a:cubicBezTo>
                  <a:cubicBezTo>
                    <a:pt x="23147" y="4351"/>
                    <a:pt x="22069" y="3381"/>
                    <a:pt x="21392" y="2169"/>
                  </a:cubicBezTo>
                  <a:lnTo>
                    <a:pt x="21392" y="2169"/>
                  </a:lnTo>
                  <a:cubicBezTo>
                    <a:pt x="21384" y="2143"/>
                    <a:pt x="21376" y="2117"/>
                    <a:pt x="21368" y="2091"/>
                  </a:cubicBezTo>
                  <a:lnTo>
                    <a:pt x="21368" y="2091"/>
                  </a:lnTo>
                  <a:lnTo>
                    <a:pt x="21353" y="2098"/>
                  </a:lnTo>
                  <a:lnTo>
                    <a:pt x="21353" y="2098"/>
                  </a:lnTo>
                  <a:cubicBezTo>
                    <a:pt x="21344" y="2082"/>
                    <a:pt x="21336" y="2067"/>
                    <a:pt x="21328" y="2051"/>
                  </a:cubicBezTo>
                  <a:cubicBezTo>
                    <a:pt x="21302" y="1999"/>
                    <a:pt x="21250" y="1976"/>
                    <a:pt x="21194" y="1976"/>
                  </a:cubicBezTo>
                  <a:cubicBezTo>
                    <a:pt x="21076" y="1976"/>
                    <a:pt x="20937" y="2076"/>
                    <a:pt x="20965" y="2212"/>
                  </a:cubicBezTo>
                  <a:cubicBezTo>
                    <a:pt x="21430" y="3570"/>
                    <a:pt x="20441" y="5002"/>
                    <a:pt x="19037" y="5002"/>
                  </a:cubicBezTo>
                  <a:cubicBezTo>
                    <a:pt x="18981" y="5002"/>
                    <a:pt x="18925" y="5000"/>
                    <a:pt x="18868" y="4995"/>
                  </a:cubicBezTo>
                  <a:cubicBezTo>
                    <a:pt x="17382" y="4917"/>
                    <a:pt x="16389" y="3664"/>
                    <a:pt x="16330" y="2266"/>
                  </a:cubicBezTo>
                  <a:lnTo>
                    <a:pt x="16330" y="2266"/>
                  </a:lnTo>
                  <a:cubicBezTo>
                    <a:pt x="16329" y="2221"/>
                    <a:pt x="16329" y="2176"/>
                    <a:pt x="16327" y="2132"/>
                  </a:cubicBezTo>
                  <a:cubicBezTo>
                    <a:pt x="16327" y="2011"/>
                    <a:pt x="16226" y="1950"/>
                    <a:pt x="16125" y="1950"/>
                  </a:cubicBezTo>
                  <a:cubicBezTo>
                    <a:pt x="16024" y="1950"/>
                    <a:pt x="15923" y="2011"/>
                    <a:pt x="15923" y="2132"/>
                  </a:cubicBezTo>
                  <a:cubicBezTo>
                    <a:pt x="15964" y="3946"/>
                    <a:pt x="14552" y="5479"/>
                    <a:pt x="12738" y="5560"/>
                  </a:cubicBezTo>
                  <a:cubicBezTo>
                    <a:pt x="12665" y="5564"/>
                    <a:pt x="12592" y="5567"/>
                    <a:pt x="12521" y="5567"/>
                  </a:cubicBezTo>
                  <a:cubicBezTo>
                    <a:pt x="10799" y="5567"/>
                    <a:pt x="9345" y="4196"/>
                    <a:pt x="9229" y="2454"/>
                  </a:cubicBezTo>
                  <a:cubicBezTo>
                    <a:pt x="9229" y="2337"/>
                    <a:pt x="9133" y="2274"/>
                    <a:pt x="9037" y="2274"/>
                  </a:cubicBezTo>
                  <a:cubicBezTo>
                    <a:pt x="8968" y="2274"/>
                    <a:pt x="8900" y="2306"/>
                    <a:pt x="8866" y="2374"/>
                  </a:cubicBezTo>
                  <a:cubicBezTo>
                    <a:pt x="7916" y="3854"/>
                    <a:pt x="6386" y="4564"/>
                    <a:pt x="4865" y="4564"/>
                  </a:cubicBezTo>
                  <a:cubicBezTo>
                    <a:pt x="3030" y="4564"/>
                    <a:pt x="1209" y="3530"/>
                    <a:pt x="437" y="1567"/>
                  </a:cubicBezTo>
                  <a:cubicBezTo>
                    <a:pt x="405" y="1472"/>
                    <a:pt x="324" y="1433"/>
                    <a:pt x="244" y="1433"/>
                  </a:cubicBezTo>
                  <a:cubicBezTo>
                    <a:pt x="120" y="1433"/>
                    <a:pt x="1" y="1525"/>
                    <a:pt x="74" y="1648"/>
                  </a:cubicBezTo>
                  <a:lnTo>
                    <a:pt x="34" y="1648"/>
                  </a:lnTo>
                  <a:cubicBezTo>
                    <a:pt x="874" y="3814"/>
                    <a:pt x="2865" y="4951"/>
                    <a:pt x="4865" y="4951"/>
                  </a:cubicBezTo>
                  <a:cubicBezTo>
                    <a:pt x="6360" y="4951"/>
                    <a:pt x="7859" y="4316"/>
                    <a:pt x="8886" y="3004"/>
                  </a:cubicBezTo>
                  <a:lnTo>
                    <a:pt x="8886" y="3004"/>
                  </a:lnTo>
                  <a:cubicBezTo>
                    <a:pt x="9210" y="4770"/>
                    <a:pt x="10742" y="6046"/>
                    <a:pt x="12583" y="6046"/>
                  </a:cubicBezTo>
                  <a:cubicBezTo>
                    <a:pt x="12635" y="6046"/>
                    <a:pt x="12686" y="6045"/>
                    <a:pt x="12738" y="6044"/>
                  </a:cubicBezTo>
                  <a:cubicBezTo>
                    <a:pt x="14368" y="5980"/>
                    <a:pt x="15720" y="4876"/>
                    <a:pt x="16170" y="3376"/>
                  </a:cubicBezTo>
                  <a:lnTo>
                    <a:pt x="16170" y="3376"/>
                  </a:lnTo>
                  <a:cubicBezTo>
                    <a:pt x="16617" y="4530"/>
                    <a:pt x="17642" y="5399"/>
                    <a:pt x="18999" y="5399"/>
                  </a:cubicBezTo>
                  <a:cubicBezTo>
                    <a:pt x="19023" y="5399"/>
                    <a:pt x="19046" y="5399"/>
                    <a:pt x="19069" y="5398"/>
                  </a:cubicBezTo>
                  <a:cubicBezTo>
                    <a:pt x="20407" y="5366"/>
                    <a:pt x="21428" y="4277"/>
                    <a:pt x="21491" y="3008"/>
                  </a:cubicBezTo>
                  <a:lnTo>
                    <a:pt x="21491" y="3008"/>
                  </a:lnTo>
                  <a:cubicBezTo>
                    <a:pt x="22247" y="3998"/>
                    <a:pt x="23329" y="4722"/>
                    <a:pt x="24563" y="4722"/>
                  </a:cubicBezTo>
                  <a:cubicBezTo>
                    <a:pt x="24810" y="4722"/>
                    <a:pt x="25063" y="4694"/>
                    <a:pt x="25320" y="4632"/>
                  </a:cubicBezTo>
                  <a:cubicBezTo>
                    <a:pt x="26490" y="4355"/>
                    <a:pt x="27331" y="3255"/>
                    <a:pt x="27269" y="2105"/>
                  </a:cubicBezTo>
                  <a:lnTo>
                    <a:pt x="27269" y="2105"/>
                  </a:lnTo>
                  <a:cubicBezTo>
                    <a:pt x="27711" y="2494"/>
                    <a:pt x="28278" y="2747"/>
                    <a:pt x="28870" y="2747"/>
                  </a:cubicBezTo>
                  <a:cubicBezTo>
                    <a:pt x="29070" y="2747"/>
                    <a:pt x="29272" y="2718"/>
                    <a:pt x="29474" y="2656"/>
                  </a:cubicBezTo>
                  <a:cubicBezTo>
                    <a:pt x="30523" y="2293"/>
                    <a:pt x="31087" y="1204"/>
                    <a:pt x="30765" y="115"/>
                  </a:cubicBezTo>
                  <a:cubicBezTo>
                    <a:pt x="30733" y="37"/>
                    <a:pt x="30653" y="1"/>
                    <a:pt x="30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50"/>
            <p:cNvSpPr/>
            <p:nvPr/>
          </p:nvSpPr>
          <p:spPr>
            <a:xfrm>
              <a:off x="1299912" y="3430926"/>
              <a:ext cx="670549" cy="111361"/>
            </a:xfrm>
            <a:custGeom>
              <a:avLst/>
              <a:gdLst/>
              <a:ahLst/>
              <a:cxnLst/>
              <a:rect l="l" t="t" r="r" b="b"/>
              <a:pathLst>
                <a:path w="29746" h="4454" extrusionOk="0">
                  <a:moveTo>
                    <a:pt x="29487" y="0"/>
                  </a:moveTo>
                  <a:cubicBezTo>
                    <a:pt x="29391" y="0"/>
                    <a:pt x="29300" y="71"/>
                    <a:pt x="29321" y="212"/>
                  </a:cubicBezTo>
                  <a:cubicBezTo>
                    <a:pt x="29442" y="1260"/>
                    <a:pt x="28635" y="2228"/>
                    <a:pt x="27546" y="2309"/>
                  </a:cubicBezTo>
                  <a:cubicBezTo>
                    <a:pt x="27521" y="2310"/>
                    <a:pt x="27496" y="2310"/>
                    <a:pt x="27472" y="2310"/>
                  </a:cubicBezTo>
                  <a:cubicBezTo>
                    <a:pt x="26417" y="2310"/>
                    <a:pt x="25570" y="1477"/>
                    <a:pt x="25570" y="414"/>
                  </a:cubicBezTo>
                  <a:lnTo>
                    <a:pt x="25545" y="416"/>
                  </a:lnTo>
                  <a:lnTo>
                    <a:pt x="25545" y="416"/>
                  </a:lnTo>
                  <a:cubicBezTo>
                    <a:pt x="25540" y="389"/>
                    <a:pt x="25535" y="361"/>
                    <a:pt x="25530" y="333"/>
                  </a:cubicBezTo>
                  <a:cubicBezTo>
                    <a:pt x="25530" y="242"/>
                    <a:pt x="25456" y="200"/>
                    <a:pt x="25375" y="200"/>
                  </a:cubicBezTo>
                  <a:cubicBezTo>
                    <a:pt x="25276" y="200"/>
                    <a:pt x="25167" y="262"/>
                    <a:pt x="25167" y="373"/>
                  </a:cubicBezTo>
                  <a:cubicBezTo>
                    <a:pt x="25176" y="599"/>
                    <a:pt x="25209" y="807"/>
                    <a:pt x="25264" y="998"/>
                  </a:cubicBezTo>
                  <a:lnTo>
                    <a:pt x="25264" y="998"/>
                  </a:lnTo>
                  <a:cubicBezTo>
                    <a:pt x="25277" y="2413"/>
                    <a:pt x="24259" y="3708"/>
                    <a:pt x="22828" y="3922"/>
                  </a:cubicBezTo>
                  <a:cubicBezTo>
                    <a:pt x="22657" y="3951"/>
                    <a:pt x="22487" y="3965"/>
                    <a:pt x="22320" y="3965"/>
                  </a:cubicBezTo>
                  <a:cubicBezTo>
                    <a:pt x="20970" y="3965"/>
                    <a:pt x="19793" y="3044"/>
                    <a:pt x="19492" y="1720"/>
                  </a:cubicBezTo>
                  <a:lnTo>
                    <a:pt x="19492" y="1720"/>
                  </a:lnTo>
                  <a:cubicBezTo>
                    <a:pt x="19482" y="1608"/>
                    <a:pt x="19465" y="1495"/>
                    <a:pt x="19440" y="1381"/>
                  </a:cubicBezTo>
                  <a:cubicBezTo>
                    <a:pt x="19409" y="1303"/>
                    <a:pt x="19334" y="1267"/>
                    <a:pt x="19258" y="1267"/>
                  </a:cubicBezTo>
                  <a:cubicBezTo>
                    <a:pt x="19138" y="1267"/>
                    <a:pt x="19012" y="1355"/>
                    <a:pt x="19037" y="1502"/>
                  </a:cubicBezTo>
                  <a:cubicBezTo>
                    <a:pt x="19062" y="1665"/>
                    <a:pt x="19099" y="1823"/>
                    <a:pt x="19146" y="1976"/>
                  </a:cubicBezTo>
                  <a:lnTo>
                    <a:pt x="19146" y="1976"/>
                  </a:lnTo>
                  <a:cubicBezTo>
                    <a:pt x="19208" y="3201"/>
                    <a:pt x="18078" y="4069"/>
                    <a:pt x="16893" y="4069"/>
                  </a:cubicBezTo>
                  <a:cubicBezTo>
                    <a:pt x="16707" y="4069"/>
                    <a:pt x="16519" y="4048"/>
                    <a:pt x="16335" y="4003"/>
                  </a:cubicBezTo>
                  <a:cubicBezTo>
                    <a:pt x="14802" y="3640"/>
                    <a:pt x="13996" y="2228"/>
                    <a:pt x="13713" y="817"/>
                  </a:cubicBezTo>
                  <a:cubicBezTo>
                    <a:pt x="13698" y="724"/>
                    <a:pt x="13635" y="685"/>
                    <a:pt x="13566" y="685"/>
                  </a:cubicBezTo>
                  <a:cubicBezTo>
                    <a:pt x="13454" y="685"/>
                    <a:pt x="13325" y="788"/>
                    <a:pt x="13350" y="938"/>
                  </a:cubicBezTo>
                  <a:cubicBezTo>
                    <a:pt x="13350" y="938"/>
                    <a:pt x="13350" y="938"/>
                    <a:pt x="13350" y="938"/>
                  </a:cubicBezTo>
                  <a:lnTo>
                    <a:pt x="13350" y="938"/>
                  </a:lnTo>
                  <a:cubicBezTo>
                    <a:pt x="13552" y="2511"/>
                    <a:pt x="12342" y="3922"/>
                    <a:pt x="10769" y="3963"/>
                  </a:cubicBezTo>
                  <a:cubicBezTo>
                    <a:pt x="9196" y="3922"/>
                    <a:pt x="8067" y="2228"/>
                    <a:pt x="8390" y="777"/>
                  </a:cubicBezTo>
                  <a:cubicBezTo>
                    <a:pt x="8415" y="627"/>
                    <a:pt x="8286" y="524"/>
                    <a:pt x="8164" y="524"/>
                  </a:cubicBezTo>
                  <a:cubicBezTo>
                    <a:pt x="8089" y="524"/>
                    <a:pt x="8017" y="563"/>
                    <a:pt x="7987" y="656"/>
                  </a:cubicBezTo>
                  <a:cubicBezTo>
                    <a:pt x="7987" y="656"/>
                    <a:pt x="7987" y="656"/>
                    <a:pt x="7987" y="656"/>
                  </a:cubicBezTo>
                  <a:lnTo>
                    <a:pt x="7987" y="656"/>
                  </a:lnTo>
                  <a:cubicBezTo>
                    <a:pt x="7304" y="2561"/>
                    <a:pt x="5565" y="3602"/>
                    <a:pt x="3802" y="3602"/>
                  </a:cubicBezTo>
                  <a:cubicBezTo>
                    <a:pt x="2543" y="3602"/>
                    <a:pt x="1272" y="3072"/>
                    <a:pt x="364" y="1946"/>
                  </a:cubicBezTo>
                  <a:cubicBezTo>
                    <a:pt x="335" y="1897"/>
                    <a:pt x="296" y="1877"/>
                    <a:pt x="256" y="1877"/>
                  </a:cubicBezTo>
                  <a:cubicBezTo>
                    <a:pt x="132" y="1877"/>
                    <a:pt x="0" y="2076"/>
                    <a:pt x="122" y="2228"/>
                  </a:cubicBezTo>
                  <a:lnTo>
                    <a:pt x="82" y="2228"/>
                  </a:lnTo>
                  <a:cubicBezTo>
                    <a:pt x="1054" y="3469"/>
                    <a:pt x="2445" y="4054"/>
                    <a:pt x="3822" y="4054"/>
                  </a:cubicBezTo>
                  <a:cubicBezTo>
                    <a:pt x="5462" y="4054"/>
                    <a:pt x="7083" y="3224"/>
                    <a:pt x="7955" y="1679"/>
                  </a:cubicBezTo>
                  <a:lnTo>
                    <a:pt x="7955" y="1679"/>
                  </a:lnTo>
                  <a:cubicBezTo>
                    <a:pt x="8150" y="3062"/>
                    <a:pt x="9270" y="4293"/>
                    <a:pt x="10729" y="4325"/>
                  </a:cubicBezTo>
                  <a:cubicBezTo>
                    <a:pt x="10768" y="4327"/>
                    <a:pt x="10807" y="4328"/>
                    <a:pt x="10845" y="4328"/>
                  </a:cubicBezTo>
                  <a:cubicBezTo>
                    <a:pt x="12212" y="4328"/>
                    <a:pt x="13329" y="3256"/>
                    <a:pt x="13649" y="1964"/>
                  </a:cubicBezTo>
                  <a:lnTo>
                    <a:pt x="13649" y="1964"/>
                  </a:lnTo>
                  <a:cubicBezTo>
                    <a:pt x="14185" y="3297"/>
                    <a:pt x="15269" y="4414"/>
                    <a:pt x="16819" y="4446"/>
                  </a:cubicBezTo>
                  <a:cubicBezTo>
                    <a:pt x="16882" y="4451"/>
                    <a:pt x="16944" y="4453"/>
                    <a:pt x="17006" y="4453"/>
                  </a:cubicBezTo>
                  <a:cubicBezTo>
                    <a:pt x="18182" y="4453"/>
                    <a:pt x="19132" y="3655"/>
                    <a:pt x="19415" y="2600"/>
                  </a:cubicBezTo>
                  <a:lnTo>
                    <a:pt x="19415" y="2600"/>
                  </a:lnTo>
                  <a:cubicBezTo>
                    <a:pt x="19991" y="3627"/>
                    <a:pt x="21097" y="4296"/>
                    <a:pt x="22323" y="4296"/>
                  </a:cubicBezTo>
                  <a:cubicBezTo>
                    <a:pt x="22516" y="4296"/>
                    <a:pt x="22711" y="4279"/>
                    <a:pt x="22908" y="4245"/>
                  </a:cubicBezTo>
                  <a:cubicBezTo>
                    <a:pt x="24291" y="3999"/>
                    <a:pt x="25299" y="2911"/>
                    <a:pt x="25540" y="1604"/>
                  </a:cubicBezTo>
                  <a:lnTo>
                    <a:pt x="25540" y="1604"/>
                  </a:lnTo>
                  <a:cubicBezTo>
                    <a:pt x="25966" y="2247"/>
                    <a:pt x="26696" y="2563"/>
                    <a:pt x="27426" y="2563"/>
                  </a:cubicBezTo>
                  <a:cubicBezTo>
                    <a:pt x="28586" y="2563"/>
                    <a:pt x="29746" y="1765"/>
                    <a:pt x="29684" y="212"/>
                  </a:cubicBezTo>
                  <a:cubicBezTo>
                    <a:pt x="29684" y="71"/>
                    <a:pt x="29583" y="0"/>
                    <a:pt x="29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50"/>
            <p:cNvSpPr/>
            <p:nvPr/>
          </p:nvSpPr>
          <p:spPr>
            <a:xfrm>
              <a:off x="1330652" y="3583347"/>
              <a:ext cx="670576" cy="163466"/>
            </a:xfrm>
            <a:custGeom>
              <a:avLst/>
              <a:gdLst/>
              <a:ahLst/>
              <a:cxnLst/>
              <a:rect l="l" t="t" r="r" b="b"/>
              <a:pathLst>
                <a:path w="29990" h="6538" extrusionOk="0">
                  <a:moveTo>
                    <a:pt x="29022" y="0"/>
                  </a:moveTo>
                  <a:cubicBezTo>
                    <a:pt x="28887" y="0"/>
                    <a:pt x="28763" y="143"/>
                    <a:pt x="28820" y="285"/>
                  </a:cubicBezTo>
                  <a:cubicBezTo>
                    <a:pt x="29506" y="1455"/>
                    <a:pt x="29102" y="2987"/>
                    <a:pt x="27893" y="3673"/>
                  </a:cubicBezTo>
                  <a:cubicBezTo>
                    <a:pt x="27603" y="3817"/>
                    <a:pt x="27296" y="3883"/>
                    <a:pt x="26990" y="3883"/>
                  </a:cubicBezTo>
                  <a:cubicBezTo>
                    <a:pt x="26114" y="3883"/>
                    <a:pt x="25246" y="3345"/>
                    <a:pt x="24829" y="2580"/>
                  </a:cubicBezTo>
                  <a:lnTo>
                    <a:pt x="24829" y="2580"/>
                  </a:lnTo>
                  <a:cubicBezTo>
                    <a:pt x="24800" y="2283"/>
                    <a:pt x="24709" y="1985"/>
                    <a:pt x="24545" y="1697"/>
                  </a:cubicBezTo>
                  <a:cubicBezTo>
                    <a:pt x="24516" y="1638"/>
                    <a:pt x="24453" y="1611"/>
                    <a:pt x="24389" y="1611"/>
                  </a:cubicBezTo>
                  <a:cubicBezTo>
                    <a:pt x="24277" y="1611"/>
                    <a:pt x="24157" y="1690"/>
                    <a:pt x="24182" y="1818"/>
                  </a:cubicBezTo>
                  <a:cubicBezTo>
                    <a:pt x="24220" y="2126"/>
                    <a:pt x="24316" y="2423"/>
                    <a:pt x="24459" y="2698"/>
                  </a:cubicBezTo>
                  <a:lnTo>
                    <a:pt x="24459" y="2698"/>
                  </a:lnTo>
                  <a:cubicBezTo>
                    <a:pt x="24521" y="3836"/>
                    <a:pt x="23452" y="4845"/>
                    <a:pt x="22276" y="4845"/>
                  </a:cubicBezTo>
                  <a:cubicBezTo>
                    <a:pt x="22239" y="4845"/>
                    <a:pt x="22203" y="4844"/>
                    <a:pt x="22166" y="4842"/>
                  </a:cubicBezTo>
                  <a:cubicBezTo>
                    <a:pt x="20633" y="4721"/>
                    <a:pt x="19544" y="3471"/>
                    <a:pt x="19101" y="2100"/>
                  </a:cubicBezTo>
                  <a:lnTo>
                    <a:pt x="19063" y="2108"/>
                  </a:lnTo>
                  <a:lnTo>
                    <a:pt x="19063" y="2108"/>
                  </a:lnTo>
                  <a:cubicBezTo>
                    <a:pt x="19062" y="2105"/>
                    <a:pt x="19061" y="2103"/>
                    <a:pt x="19060" y="2100"/>
                  </a:cubicBezTo>
                  <a:cubicBezTo>
                    <a:pt x="19027" y="1999"/>
                    <a:pt x="18943" y="1954"/>
                    <a:pt x="18864" y="1954"/>
                  </a:cubicBezTo>
                  <a:cubicBezTo>
                    <a:pt x="18754" y="1954"/>
                    <a:pt x="18651" y="2040"/>
                    <a:pt x="18697" y="2181"/>
                  </a:cubicBezTo>
                  <a:cubicBezTo>
                    <a:pt x="18697" y="2181"/>
                    <a:pt x="18697" y="2181"/>
                    <a:pt x="18697" y="2181"/>
                  </a:cubicBezTo>
                  <a:lnTo>
                    <a:pt x="18697" y="2181"/>
                  </a:lnTo>
                  <a:cubicBezTo>
                    <a:pt x="18727" y="2271"/>
                    <a:pt x="18759" y="2362"/>
                    <a:pt x="18793" y="2451"/>
                  </a:cubicBezTo>
                  <a:lnTo>
                    <a:pt x="18793" y="2451"/>
                  </a:lnTo>
                  <a:cubicBezTo>
                    <a:pt x="19344" y="4300"/>
                    <a:pt x="17704" y="5946"/>
                    <a:pt x="15889" y="5946"/>
                  </a:cubicBezTo>
                  <a:cubicBezTo>
                    <a:pt x="15790" y="5946"/>
                    <a:pt x="15691" y="5941"/>
                    <a:pt x="15592" y="5931"/>
                  </a:cubicBezTo>
                  <a:cubicBezTo>
                    <a:pt x="13835" y="5772"/>
                    <a:pt x="12610" y="4499"/>
                    <a:pt x="11996" y="2954"/>
                  </a:cubicBezTo>
                  <a:lnTo>
                    <a:pt x="11996" y="2954"/>
                  </a:lnTo>
                  <a:cubicBezTo>
                    <a:pt x="11967" y="2548"/>
                    <a:pt x="11855" y="2138"/>
                    <a:pt x="11649" y="1747"/>
                  </a:cubicBezTo>
                  <a:lnTo>
                    <a:pt x="11649" y="1747"/>
                  </a:lnTo>
                  <a:cubicBezTo>
                    <a:pt x="11646" y="1730"/>
                    <a:pt x="11643" y="1713"/>
                    <a:pt x="11640" y="1697"/>
                  </a:cubicBezTo>
                  <a:lnTo>
                    <a:pt x="11626" y="1703"/>
                  </a:lnTo>
                  <a:lnTo>
                    <a:pt x="11626" y="1703"/>
                  </a:lnTo>
                  <a:cubicBezTo>
                    <a:pt x="11617" y="1688"/>
                    <a:pt x="11608" y="1672"/>
                    <a:pt x="11600" y="1656"/>
                  </a:cubicBezTo>
                  <a:cubicBezTo>
                    <a:pt x="11573" y="1591"/>
                    <a:pt x="11522" y="1564"/>
                    <a:pt x="11467" y="1564"/>
                  </a:cubicBezTo>
                  <a:cubicBezTo>
                    <a:pt x="11352" y="1564"/>
                    <a:pt x="11222" y="1682"/>
                    <a:pt x="11277" y="1818"/>
                  </a:cubicBezTo>
                  <a:cubicBezTo>
                    <a:pt x="11279" y="1830"/>
                    <a:pt x="11281" y="1843"/>
                    <a:pt x="11284" y="1855"/>
                  </a:cubicBezTo>
                  <a:lnTo>
                    <a:pt x="11284" y="1855"/>
                  </a:lnTo>
                  <a:lnTo>
                    <a:pt x="11277" y="1858"/>
                  </a:lnTo>
                  <a:cubicBezTo>
                    <a:pt x="11280" y="1864"/>
                    <a:pt x="11284" y="1870"/>
                    <a:pt x="11287" y="1876"/>
                  </a:cubicBezTo>
                  <a:lnTo>
                    <a:pt x="11287" y="1876"/>
                  </a:lnTo>
                  <a:cubicBezTo>
                    <a:pt x="11361" y="2281"/>
                    <a:pt x="11475" y="2683"/>
                    <a:pt x="11625" y="3071"/>
                  </a:cubicBezTo>
                  <a:lnTo>
                    <a:pt x="11625" y="3071"/>
                  </a:lnTo>
                  <a:cubicBezTo>
                    <a:pt x="11662" y="4272"/>
                    <a:pt x="10847" y="5419"/>
                    <a:pt x="9583" y="5689"/>
                  </a:cubicBezTo>
                  <a:cubicBezTo>
                    <a:pt x="9402" y="5727"/>
                    <a:pt x="9222" y="5745"/>
                    <a:pt x="9046" y="5745"/>
                  </a:cubicBezTo>
                  <a:cubicBezTo>
                    <a:pt x="7761" y="5745"/>
                    <a:pt x="6669" y="4781"/>
                    <a:pt x="6487" y="3534"/>
                  </a:cubicBezTo>
                  <a:lnTo>
                    <a:pt x="6487" y="3534"/>
                  </a:lnTo>
                  <a:cubicBezTo>
                    <a:pt x="6506" y="3315"/>
                    <a:pt x="6504" y="3092"/>
                    <a:pt x="6478" y="2866"/>
                  </a:cubicBezTo>
                  <a:cubicBezTo>
                    <a:pt x="6478" y="2725"/>
                    <a:pt x="6377" y="2655"/>
                    <a:pt x="6276" y="2655"/>
                  </a:cubicBezTo>
                  <a:cubicBezTo>
                    <a:pt x="6175" y="2655"/>
                    <a:pt x="6075" y="2725"/>
                    <a:pt x="6075" y="2866"/>
                  </a:cubicBezTo>
                  <a:cubicBezTo>
                    <a:pt x="6054" y="3076"/>
                    <a:pt x="6054" y="3282"/>
                    <a:pt x="6075" y="3482"/>
                  </a:cubicBezTo>
                  <a:lnTo>
                    <a:pt x="6075" y="3482"/>
                  </a:lnTo>
                  <a:cubicBezTo>
                    <a:pt x="5942" y="4761"/>
                    <a:pt x="4979" y="5843"/>
                    <a:pt x="3655" y="6052"/>
                  </a:cubicBezTo>
                  <a:cubicBezTo>
                    <a:pt x="3506" y="6076"/>
                    <a:pt x="3358" y="6088"/>
                    <a:pt x="3211" y="6088"/>
                  </a:cubicBezTo>
                  <a:cubicBezTo>
                    <a:pt x="1885" y="6088"/>
                    <a:pt x="683" y="5133"/>
                    <a:pt x="428" y="3754"/>
                  </a:cubicBezTo>
                  <a:cubicBezTo>
                    <a:pt x="398" y="3661"/>
                    <a:pt x="326" y="3622"/>
                    <a:pt x="251" y="3622"/>
                  </a:cubicBezTo>
                  <a:cubicBezTo>
                    <a:pt x="129" y="3622"/>
                    <a:pt x="0" y="3725"/>
                    <a:pt x="25" y="3875"/>
                  </a:cubicBezTo>
                  <a:cubicBezTo>
                    <a:pt x="315" y="5435"/>
                    <a:pt x="1683" y="6538"/>
                    <a:pt x="3217" y="6538"/>
                  </a:cubicBezTo>
                  <a:cubicBezTo>
                    <a:pt x="3388" y="6538"/>
                    <a:pt x="3562" y="6524"/>
                    <a:pt x="3735" y="6496"/>
                  </a:cubicBezTo>
                  <a:cubicBezTo>
                    <a:pt x="4952" y="6298"/>
                    <a:pt x="5911" y="5445"/>
                    <a:pt x="6305" y="4354"/>
                  </a:cubicBezTo>
                  <a:lnTo>
                    <a:pt x="6305" y="4354"/>
                  </a:lnTo>
                  <a:cubicBezTo>
                    <a:pt x="6763" y="5403"/>
                    <a:pt x="7811" y="6126"/>
                    <a:pt x="9003" y="6126"/>
                  </a:cubicBezTo>
                  <a:cubicBezTo>
                    <a:pt x="9219" y="6126"/>
                    <a:pt x="9441" y="6102"/>
                    <a:pt x="9664" y="6052"/>
                  </a:cubicBezTo>
                  <a:cubicBezTo>
                    <a:pt x="10884" y="5803"/>
                    <a:pt x="11720" y="4863"/>
                    <a:pt x="11943" y="3761"/>
                  </a:cubicBezTo>
                  <a:lnTo>
                    <a:pt x="11943" y="3761"/>
                  </a:lnTo>
                  <a:cubicBezTo>
                    <a:pt x="12728" y="5225"/>
                    <a:pt x="14088" y="6337"/>
                    <a:pt x="15862" y="6337"/>
                  </a:cubicBezTo>
                  <a:cubicBezTo>
                    <a:pt x="15906" y="6337"/>
                    <a:pt x="15951" y="6336"/>
                    <a:pt x="15995" y="6335"/>
                  </a:cubicBezTo>
                  <a:cubicBezTo>
                    <a:pt x="17685" y="6303"/>
                    <a:pt x="19148" y="4986"/>
                    <a:pt x="19268" y="3399"/>
                  </a:cubicBezTo>
                  <a:lnTo>
                    <a:pt x="19268" y="3399"/>
                  </a:lnTo>
                  <a:cubicBezTo>
                    <a:pt x="19936" y="4452"/>
                    <a:pt x="20972" y="5231"/>
                    <a:pt x="22248" y="5231"/>
                  </a:cubicBezTo>
                  <a:cubicBezTo>
                    <a:pt x="22380" y="5231"/>
                    <a:pt x="22514" y="5222"/>
                    <a:pt x="22650" y="5205"/>
                  </a:cubicBezTo>
                  <a:cubicBezTo>
                    <a:pt x="23755" y="5044"/>
                    <a:pt x="24607" y="4198"/>
                    <a:pt x="24799" y="3209"/>
                  </a:cubicBezTo>
                  <a:lnTo>
                    <a:pt x="24799" y="3209"/>
                  </a:lnTo>
                  <a:cubicBezTo>
                    <a:pt x="25330" y="3851"/>
                    <a:pt x="26132" y="4279"/>
                    <a:pt x="26967" y="4279"/>
                  </a:cubicBezTo>
                  <a:cubicBezTo>
                    <a:pt x="27289" y="4279"/>
                    <a:pt x="27615" y="4216"/>
                    <a:pt x="27933" y="4076"/>
                  </a:cubicBezTo>
                  <a:cubicBezTo>
                    <a:pt x="29425" y="3391"/>
                    <a:pt x="29990" y="1535"/>
                    <a:pt x="29183" y="84"/>
                  </a:cubicBezTo>
                  <a:cubicBezTo>
                    <a:pt x="29136" y="25"/>
                    <a:pt x="29078" y="0"/>
                    <a:pt x="290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50"/>
            <p:cNvSpPr/>
            <p:nvPr/>
          </p:nvSpPr>
          <p:spPr>
            <a:xfrm>
              <a:off x="1475452" y="3848261"/>
              <a:ext cx="557557" cy="148375"/>
            </a:xfrm>
            <a:custGeom>
              <a:avLst/>
              <a:gdLst/>
              <a:ahLst/>
              <a:cxnLst/>
              <a:rect l="l" t="t" r="r" b="b"/>
              <a:pathLst>
                <a:path w="25685" h="5935" extrusionOk="0">
                  <a:moveTo>
                    <a:pt x="21709" y="1"/>
                  </a:moveTo>
                  <a:cubicBezTo>
                    <a:pt x="21580" y="1"/>
                    <a:pt x="21428" y="172"/>
                    <a:pt x="21490" y="296"/>
                  </a:cubicBezTo>
                  <a:cubicBezTo>
                    <a:pt x="22135" y="1385"/>
                    <a:pt x="21409" y="2837"/>
                    <a:pt x="20240" y="3159"/>
                  </a:cubicBezTo>
                  <a:cubicBezTo>
                    <a:pt x="20057" y="3208"/>
                    <a:pt x="19876" y="3230"/>
                    <a:pt x="19698" y="3230"/>
                  </a:cubicBezTo>
                  <a:cubicBezTo>
                    <a:pt x="18686" y="3230"/>
                    <a:pt x="17778" y="2498"/>
                    <a:pt x="17309" y="1613"/>
                  </a:cubicBezTo>
                  <a:lnTo>
                    <a:pt x="17309" y="1613"/>
                  </a:lnTo>
                  <a:cubicBezTo>
                    <a:pt x="17270" y="1504"/>
                    <a:pt x="17221" y="1396"/>
                    <a:pt x="17160" y="1289"/>
                  </a:cubicBezTo>
                  <a:lnTo>
                    <a:pt x="17160" y="1289"/>
                  </a:lnTo>
                  <a:cubicBezTo>
                    <a:pt x="17151" y="1267"/>
                    <a:pt x="17143" y="1245"/>
                    <a:pt x="17134" y="1223"/>
                  </a:cubicBezTo>
                  <a:lnTo>
                    <a:pt x="17123" y="1228"/>
                  </a:lnTo>
                  <a:lnTo>
                    <a:pt x="17123" y="1228"/>
                  </a:lnTo>
                  <a:cubicBezTo>
                    <a:pt x="17114" y="1213"/>
                    <a:pt x="17104" y="1198"/>
                    <a:pt x="17094" y="1183"/>
                  </a:cubicBezTo>
                  <a:cubicBezTo>
                    <a:pt x="17055" y="1131"/>
                    <a:pt x="16995" y="1108"/>
                    <a:pt x="16934" y="1108"/>
                  </a:cubicBezTo>
                  <a:cubicBezTo>
                    <a:pt x="16807" y="1108"/>
                    <a:pt x="16677" y="1208"/>
                    <a:pt x="16731" y="1344"/>
                  </a:cubicBezTo>
                  <a:cubicBezTo>
                    <a:pt x="16799" y="1520"/>
                    <a:pt x="16883" y="1692"/>
                    <a:pt x="16979" y="1858"/>
                  </a:cubicBezTo>
                  <a:lnTo>
                    <a:pt x="16979" y="1858"/>
                  </a:lnTo>
                  <a:cubicBezTo>
                    <a:pt x="17242" y="2912"/>
                    <a:pt x="16167" y="3825"/>
                    <a:pt x="15109" y="3825"/>
                  </a:cubicBezTo>
                  <a:cubicBezTo>
                    <a:pt x="15017" y="3825"/>
                    <a:pt x="14926" y="3819"/>
                    <a:pt x="14836" y="3804"/>
                  </a:cubicBezTo>
                  <a:cubicBezTo>
                    <a:pt x="13484" y="3617"/>
                    <a:pt x="12657" y="2521"/>
                    <a:pt x="12061" y="1394"/>
                  </a:cubicBezTo>
                  <a:lnTo>
                    <a:pt x="12061" y="1394"/>
                  </a:lnTo>
                  <a:cubicBezTo>
                    <a:pt x="12035" y="1323"/>
                    <a:pt x="12005" y="1253"/>
                    <a:pt x="11972" y="1183"/>
                  </a:cubicBezTo>
                  <a:cubicBezTo>
                    <a:pt x="11934" y="1106"/>
                    <a:pt x="11875" y="1074"/>
                    <a:pt x="11815" y="1074"/>
                  </a:cubicBezTo>
                  <a:cubicBezTo>
                    <a:pt x="11687" y="1074"/>
                    <a:pt x="11554" y="1220"/>
                    <a:pt x="11609" y="1385"/>
                  </a:cubicBezTo>
                  <a:cubicBezTo>
                    <a:pt x="11633" y="1430"/>
                    <a:pt x="11656" y="1475"/>
                    <a:pt x="11681" y="1521"/>
                  </a:cubicBezTo>
                  <a:lnTo>
                    <a:pt x="11681" y="1521"/>
                  </a:lnTo>
                  <a:cubicBezTo>
                    <a:pt x="12112" y="2728"/>
                    <a:pt x="11468" y="4067"/>
                    <a:pt x="10238" y="4490"/>
                  </a:cubicBezTo>
                  <a:cubicBezTo>
                    <a:pt x="10045" y="4551"/>
                    <a:pt x="9853" y="4579"/>
                    <a:pt x="9665" y="4579"/>
                  </a:cubicBezTo>
                  <a:cubicBezTo>
                    <a:pt x="8532" y="4579"/>
                    <a:pt x="7538" y="3555"/>
                    <a:pt x="7384" y="2433"/>
                  </a:cubicBezTo>
                  <a:lnTo>
                    <a:pt x="7384" y="2433"/>
                  </a:lnTo>
                  <a:cubicBezTo>
                    <a:pt x="7403" y="2276"/>
                    <a:pt x="7413" y="2115"/>
                    <a:pt x="7415" y="1949"/>
                  </a:cubicBezTo>
                  <a:cubicBezTo>
                    <a:pt x="7415" y="1828"/>
                    <a:pt x="7324" y="1768"/>
                    <a:pt x="7229" y="1768"/>
                  </a:cubicBezTo>
                  <a:cubicBezTo>
                    <a:pt x="7144" y="1768"/>
                    <a:pt x="7056" y="1815"/>
                    <a:pt x="7022" y="1909"/>
                  </a:cubicBezTo>
                  <a:lnTo>
                    <a:pt x="7012" y="1909"/>
                  </a:lnTo>
                  <a:cubicBezTo>
                    <a:pt x="7012" y="1923"/>
                    <a:pt x="7012" y="1938"/>
                    <a:pt x="7012" y="1952"/>
                  </a:cubicBezTo>
                  <a:lnTo>
                    <a:pt x="7012" y="1952"/>
                  </a:lnTo>
                  <a:cubicBezTo>
                    <a:pt x="7004" y="2034"/>
                    <a:pt x="7001" y="2115"/>
                    <a:pt x="7002" y="2197"/>
                  </a:cubicBezTo>
                  <a:lnTo>
                    <a:pt x="7002" y="2197"/>
                  </a:lnTo>
                  <a:cubicBezTo>
                    <a:pt x="6852" y="4261"/>
                    <a:pt x="5106" y="5555"/>
                    <a:pt x="3329" y="5555"/>
                  </a:cubicBezTo>
                  <a:cubicBezTo>
                    <a:pt x="2264" y="5555"/>
                    <a:pt x="1188" y="5090"/>
                    <a:pt x="438" y="4046"/>
                  </a:cubicBezTo>
                  <a:cubicBezTo>
                    <a:pt x="392" y="4000"/>
                    <a:pt x="333" y="3981"/>
                    <a:pt x="276" y="3981"/>
                  </a:cubicBezTo>
                  <a:cubicBezTo>
                    <a:pt x="132" y="3981"/>
                    <a:pt x="0" y="4104"/>
                    <a:pt x="116" y="4248"/>
                  </a:cubicBezTo>
                  <a:lnTo>
                    <a:pt x="116" y="4288"/>
                  </a:lnTo>
                  <a:cubicBezTo>
                    <a:pt x="957" y="5425"/>
                    <a:pt x="2155" y="5935"/>
                    <a:pt x="3337" y="5935"/>
                  </a:cubicBezTo>
                  <a:cubicBezTo>
                    <a:pt x="5009" y="5935"/>
                    <a:pt x="6650" y="4916"/>
                    <a:pt x="7212" y="3207"/>
                  </a:cubicBezTo>
                  <a:lnTo>
                    <a:pt x="7212" y="3207"/>
                  </a:lnTo>
                  <a:cubicBezTo>
                    <a:pt x="7625" y="4210"/>
                    <a:pt x="8597" y="5000"/>
                    <a:pt x="9678" y="5000"/>
                  </a:cubicBezTo>
                  <a:cubicBezTo>
                    <a:pt x="9901" y="5000"/>
                    <a:pt x="10130" y="4966"/>
                    <a:pt x="10359" y="4893"/>
                  </a:cubicBezTo>
                  <a:cubicBezTo>
                    <a:pt x="11473" y="4512"/>
                    <a:pt x="12181" y="3493"/>
                    <a:pt x="12223" y="2407"/>
                  </a:cubicBezTo>
                  <a:lnTo>
                    <a:pt x="12223" y="2407"/>
                  </a:lnTo>
                  <a:cubicBezTo>
                    <a:pt x="12926" y="3405"/>
                    <a:pt x="13894" y="4248"/>
                    <a:pt x="15128" y="4248"/>
                  </a:cubicBezTo>
                  <a:cubicBezTo>
                    <a:pt x="15282" y="4248"/>
                    <a:pt x="15440" y="4235"/>
                    <a:pt x="15602" y="4208"/>
                  </a:cubicBezTo>
                  <a:cubicBezTo>
                    <a:pt x="16535" y="4071"/>
                    <a:pt x="17281" y="3318"/>
                    <a:pt x="17396" y="2444"/>
                  </a:cubicBezTo>
                  <a:lnTo>
                    <a:pt x="17396" y="2444"/>
                  </a:lnTo>
                  <a:cubicBezTo>
                    <a:pt x="17987" y="3133"/>
                    <a:pt x="18816" y="3620"/>
                    <a:pt x="19690" y="3620"/>
                  </a:cubicBezTo>
                  <a:cubicBezTo>
                    <a:pt x="19952" y="3620"/>
                    <a:pt x="20217" y="3577"/>
                    <a:pt x="20482" y="3482"/>
                  </a:cubicBezTo>
                  <a:cubicBezTo>
                    <a:pt x="21510" y="3139"/>
                    <a:pt x="22202" y="2050"/>
                    <a:pt x="22128" y="1014"/>
                  </a:cubicBezTo>
                  <a:lnTo>
                    <a:pt x="22128" y="1014"/>
                  </a:lnTo>
                  <a:cubicBezTo>
                    <a:pt x="22644" y="1532"/>
                    <a:pt x="23270" y="1967"/>
                    <a:pt x="23983" y="1967"/>
                  </a:cubicBezTo>
                  <a:cubicBezTo>
                    <a:pt x="24065" y="1967"/>
                    <a:pt x="24148" y="1961"/>
                    <a:pt x="24232" y="1949"/>
                  </a:cubicBezTo>
                  <a:cubicBezTo>
                    <a:pt x="25079" y="1828"/>
                    <a:pt x="25684" y="1102"/>
                    <a:pt x="25604" y="255"/>
                  </a:cubicBezTo>
                  <a:cubicBezTo>
                    <a:pt x="25588" y="163"/>
                    <a:pt x="25520" y="124"/>
                    <a:pt x="25443" y="124"/>
                  </a:cubicBezTo>
                  <a:cubicBezTo>
                    <a:pt x="25320" y="124"/>
                    <a:pt x="25175" y="227"/>
                    <a:pt x="25200" y="376"/>
                  </a:cubicBezTo>
                  <a:cubicBezTo>
                    <a:pt x="25329" y="1151"/>
                    <a:pt x="24581" y="1538"/>
                    <a:pt x="23905" y="1538"/>
                  </a:cubicBezTo>
                  <a:cubicBezTo>
                    <a:pt x="23736" y="1538"/>
                    <a:pt x="23571" y="1514"/>
                    <a:pt x="23426" y="1465"/>
                  </a:cubicBezTo>
                  <a:cubicBezTo>
                    <a:pt x="22781" y="1143"/>
                    <a:pt x="22216" y="659"/>
                    <a:pt x="21813" y="54"/>
                  </a:cubicBezTo>
                  <a:cubicBezTo>
                    <a:pt x="21785" y="16"/>
                    <a:pt x="21748" y="1"/>
                    <a:pt x="2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50"/>
            <p:cNvSpPr/>
            <p:nvPr/>
          </p:nvSpPr>
          <p:spPr>
            <a:xfrm>
              <a:off x="1641656" y="4051988"/>
              <a:ext cx="432206" cy="150200"/>
            </a:xfrm>
            <a:custGeom>
              <a:avLst/>
              <a:gdLst/>
              <a:ahLst/>
              <a:cxnLst/>
              <a:rect l="l" t="t" r="r" b="b"/>
              <a:pathLst>
                <a:path w="19042" h="6008" extrusionOk="0">
                  <a:moveTo>
                    <a:pt x="18719" y="1"/>
                  </a:moveTo>
                  <a:cubicBezTo>
                    <a:pt x="18618" y="1"/>
                    <a:pt x="18518" y="71"/>
                    <a:pt x="18518" y="213"/>
                  </a:cubicBezTo>
                  <a:cubicBezTo>
                    <a:pt x="18686" y="1392"/>
                    <a:pt x="17809" y="2011"/>
                    <a:pt x="16939" y="2011"/>
                  </a:cubicBezTo>
                  <a:cubicBezTo>
                    <a:pt x="16409" y="2011"/>
                    <a:pt x="15880" y="1781"/>
                    <a:pt x="15593" y="1307"/>
                  </a:cubicBezTo>
                  <a:lnTo>
                    <a:pt x="15593" y="1307"/>
                  </a:lnTo>
                  <a:cubicBezTo>
                    <a:pt x="15604" y="966"/>
                    <a:pt x="15523" y="616"/>
                    <a:pt x="15332" y="293"/>
                  </a:cubicBezTo>
                  <a:cubicBezTo>
                    <a:pt x="15302" y="234"/>
                    <a:pt x="15245" y="207"/>
                    <a:pt x="15185" y="207"/>
                  </a:cubicBezTo>
                  <a:cubicBezTo>
                    <a:pt x="15082" y="207"/>
                    <a:pt x="14969" y="287"/>
                    <a:pt x="14969" y="414"/>
                  </a:cubicBezTo>
                  <a:cubicBezTo>
                    <a:pt x="14969" y="769"/>
                    <a:pt x="15064" y="1099"/>
                    <a:pt x="15230" y="1385"/>
                  </a:cubicBezTo>
                  <a:lnTo>
                    <a:pt x="15230" y="1385"/>
                  </a:lnTo>
                  <a:cubicBezTo>
                    <a:pt x="15147" y="2138"/>
                    <a:pt x="14405" y="2753"/>
                    <a:pt x="13557" y="2753"/>
                  </a:cubicBezTo>
                  <a:cubicBezTo>
                    <a:pt x="12573" y="2753"/>
                    <a:pt x="11875" y="2125"/>
                    <a:pt x="11438" y="1350"/>
                  </a:cubicBezTo>
                  <a:lnTo>
                    <a:pt x="11438" y="1350"/>
                  </a:lnTo>
                  <a:cubicBezTo>
                    <a:pt x="11383" y="1196"/>
                    <a:pt x="11310" y="1044"/>
                    <a:pt x="11218" y="898"/>
                  </a:cubicBezTo>
                  <a:cubicBezTo>
                    <a:pt x="11171" y="839"/>
                    <a:pt x="11113" y="815"/>
                    <a:pt x="11057" y="815"/>
                  </a:cubicBezTo>
                  <a:cubicBezTo>
                    <a:pt x="10922" y="815"/>
                    <a:pt x="10798" y="957"/>
                    <a:pt x="10855" y="1100"/>
                  </a:cubicBezTo>
                  <a:cubicBezTo>
                    <a:pt x="10855" y="1100"/>
                    <a:pt x="10855" y="1100"/>
                    <a:pt x="10855" y="1100"/>
                  </a:cubicBezTo>
                  <a:lnTo>
                    <a:pt x="10855" y="1100"/>
                  </a:lnTo>
                  <a:cubicBezTo>
                    <a:pt x="10925" y="1260"/>
                    <a:pt x="11005" y="1416"/>
                    <a:pt x="11095" y="1566"/>
                  </a:cubicBezTo>
                  <a:lnTo>
                    <a:pt x="11095" y="1566"/>
                  </a:lnTo>
                  <a:cubicBezTo>
                    <a:pt x="11518" y="2779"/>
                    <a:pt x="10478" y="4044"/>
                    <a:pt x="9121" y="4044"/>
                  </a:cubicBezTo>
                  <a:cubicBezTo>
                    <a:pt x="7629" y="4044"/>
                    <a:pt x="6701" y="2794"/>
                    <a:pt x="6419" y="1463"/>
                  </a:cubicBezTo>
                  <a:cubicBezTo>
                    <a:pt x="6402" y="1365"/>
                    <a:pt x="6333" y="1320"/>
                    <a:pt x="6259" y="1320"/>
                  </a:cubicBezTo>
                  <a:cubicBezTo>
                    <a:pt x="6150" y="1320"/>
                    <a:pt x="6032" y="1416"/>
                    <a:pt x="6056" y="1584"/>
                  </a:cubicBezTo>
                  <a:cubicBezTo>
                    <a:pt x="6513" y="3871"/>
                    <a:pt x="4680" y="5611"/>
                    <a:pt x="2727" y="5611"/>
                  </a:cubicBezTo>
                  <a:cubicBezTo>
                    <a:pt x="1925" y="5611"/>
                    <a:pt x="1102" y="5318"/>
                    <a:pt x="410" y="4649"/>
                  </a:cubicBezTo>
                  <a:cubicBezTo>
                    <a:pt x="367" y="4615"/>
                    <a:pt x="323" y="4601"/>
                    <a:pt x="282" y="4601"/>
                  </a:cubicBezTo>
                  <a:cubicBezTo>
                    <a:pt x="124" y="4601"/>
                    <a:pt x="0" y="4804"/>
                    <a:pt x="127" y="4931"/>
                  </a:cubicBezTo>
                  <a:cubicBezTo>
                    <a:pt x="899" y="5679"/>
                    <a:pt x="1817" y="6007"/>
                    <a:pt x="2712" y="6007"/>
                  </a:cubicBezTo>
                  <a:cubicBezTo>
                    <a:pt x="4525" y="6007"/>
                    <a:pt x="6248" y="4661"/>
                    <a:pt x="6480" y="2737"/>
                  </a:cubicBezTo>
                  <a:lnTo>
                    <a:pt x="6480" y="2737"/>
                  </a:lnTo>
                  <a:cubicBezTo>
                    <a:pt x="7018" y="3726"/>
                    <a:pt x="7956" y="4442"/>
                    <a:pt x="9114" y="4442"/>
                  </a:cubicBezTo>
                  <a:cubicBezTo>
                    <a:pt x="9261" y="4442"/>
                    <a:pt x="9411" y="4431"/>
                    <a:pt x="9564" y="4407"/>
                  </a:cubicBezTo>
                  <a:cubicBezTo>
                    <a:pt x="10738" y="4264"/>
                    <a:pt x="11525" y="3268"/>
                    <a:pt x="11567" y="2198"/>
                  </a:cubicBezTo>
                  <a:lnTo>
                    <a:pt x="11567" y="2198"/>
                  </a:lnTo>
                  <a:cubicBezTo>
                    <a:pt x="12091" y="2766"/>
                    <a:pt x="12782" y="3149"/>
                    <a:pt x="13567" y="3149"/>
                  </a:cubicBezTo>
                  <a:cubicBezTo>
                    <a:pt x="13760" y="3149"/>
                    <a:pt x="13959" y="3125"/>
                    <a:pt x="14162" y="3076"/>
                  </a:cubicBezTo>
                  <a:cubicBezTo>
                    <a:pt x="14849" y="2916"/>
                    <a:pt x="15341" y="2391"/>
                    <a:pt x="15520" y="1768"/>
                  </a:cubicBezTo>
                  <a:lnTo>
                    <a:pt x="15520" y="1768"/>
                  </a:lnTo>
                  <a:cubicBezTo>
                    <a:pt x="15892" y="2153"/>
                    <a:pt x="16418" y="2392"/>
                    <a:pt x="16992" y="2392"/>
                  </a:cubicBezTo>
                  <a:cubicBezTo>
                    <a:pt x="17016" y="2392"/>
                    <a:pt x="17041" y="2391"/>
                    <a:pt x="17066" y="2390"/>
                  </a:cubicBezTo>
                  <a:cubicBezTo>
                    <a:pt x="18195" y="2310"/>
                    <a:pt x="19042" y="1342"/>
                    <a:pt x="18921" y="213"/>
                  </a:cubicBezTo>
                  <a:cubicBezTo>
                    <a:pt x="18921" y="71"/>
                    <a:pt x="18820" y="1"/>
                    <a:pt x="18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50"/>
            <p:cNvSpPr/>
            <p:nvPr/>
          </p:nvSpPr>
          <p:spPr>
            <a:xfrm>
              <a:off x="1827736" y="4237117"/>
              <a:ext cx="288384" cy="132000"/>
            </a:xfrm>
            <a:custGeom>
              <a:avLst/>
              <a:gdLst/>
              <a:ahLst/>
              <a:cxnLst/>
              <a:rect l="l" t="t" r="r" b="b"/>
              <a:pathLst>
                <a:path w="17818" h="5280" extrusionOk="0">
                  <a:moveTo>
                    <a:pt x="17593" y="0"/>
                  </a:moveTo>
                  <a:cubicBezTo>
                    <a:pt x="17508" y="0"/>
                    <a:pt x="17418" y="45"/>
                    <a:pt x="17384" y="147"/>
                  </a:cubicBezTo>
                  <a:cubicBezTo>
                    <a:pt x="16951" y="1261"/>
                    <a:pt x="15926" y="1826"/>
                    <a:pt x="14899" y="1826"/>
                  </a:cubicBezTo>
                  <a:cubicBezTo>
                    <a:pt x="14048" y="1826"/>
                    <a:pt x="13195" y="1438"/>
                    <a:pt x="12676" y="653"/>
                  </a:cubicBezTo>
                  <a:lnTo>
                    <a:pt x="12676" y="653"/>
                  </a:lnTo>
                  <a:cubicBezTo>
                    <a:pt x="12621" y="521"/>
                    <a:pt x="12551" y="391"/>
                    <a:pt x="12464" y="268"/>
                  </a:cubicBezTo>
                  <a:cubicBezTo>
                    <a:pt x="12425" y="204"/>
                    <a:pt x="12371" y="176"/>
                    <a:pt x="12317" y="176"/>
                  </a:cubicBezTo>
                  <a:cubicBezTo>
                    <a:pt x="12200" y="176"/>
                    <a:pt x="12086" y="304"/>
                    <a:pt x="12141" y="469"/>
                  </a:cubicBezTo>
                  <a:cubicBezTo>
                    <a:pt x="12141" y="469"/>
                    <a:pt x="12141" y="469"/>
                    <a:pt x="12141" y="469"/>
                  </a:cubicBezTo>
                  <a:lnTo>
                    <a:pt x="12141" y="469"/>
                  </a:lnTo>
                  <a:cubicBezTo>
                    <a:pt x="12177" y="548"/>
                    <a:pt x="12215" y="624"/>
                    <a:pt x="12255" y="698"/>
                  </a:cubicBezTo>
                  <a:lnTo>
                    <a:pt x="12255" y="698"/>
                  </a:lnTo>
                  <a:cubicBezTo>
                    <a:pt x="12568" y="1471"/>
                    <a:pt x="12261" y="2405"/>
                    <a:pt x="11456" y="2808"/>
                  </a:cubicBezTo>
                  <a:cubicBezTo>
                    <a:pt x="11271" y="2875"/>
                    <a:pt x="11083" y="2906"/>
                    <a:pt x="10899" y="2906"/>
                  </a:cubicBezTo>
                  <a:cubicBezTo>
                    <a:pt x="10356" y="2906"/>
                    <a:pt x="9846" y="2633"/>
                    <a:pt x="9535" y="2190"/>
                  </a:cubicBezTo>
                  <a:lnTo>
                    <a:pt x="9535" y="2190"/>
                  </a:lnTo>
                  <a:cubicBezTo>
                    <a:pt x="9498" y="1889"/>
                    <a:pt x="9389" y="1590"/>
                    <a:pt x="9197" y="1316"/>
                  </a:cubicBezTo>
                  <a:cubicBezTo>
                    <a:pt x="9163" y="1249"/>
                    <a:pt x="9095" y="1217"/>
                    <a:pt x="9026" y="1217"/>
                  </a:cubicBezTo>
                  <a:cubicBezTo>
                    <a:pt x="8930" y="1217"/>
                    <a:pt x="8834" y="1279"/>
                    <a:pt x="8834" y="1397"/>
                  </a:cubicBezTo>
                  <a:cubicBezTo>
                    <a:pt x="8846" y="1790"/>
                    <a:pt x="8967" y="2147"/>
                    <a:pt x="9165" y="2446"/>
                  </a:cubicBezTo>
                  <a:lnTo>
                    <a:pt x="9165" y="2446"/>
                  </a:lnTo>
                  <a:cubicBezTo>
                    <a:pt x="9150" y="3266"/>
                    <a:pt x="8486" y="4021"/>
                    <a:pt x="7566" y="4021"/>
                  </a:cubicBezTo>
                  <a:cubicBezTo>
                    <a:pt x="7532" y="4021"/>
                    <a:pt x="7498" y="4020"/>
                    <a:pt x="7463" y="4018"/>
                  </a:cubicBezTo>
                  <a:cubicBezTo>
                    <a:pt x="6249" y="4018"/>
                    <a:pt x="5499" y="2948"/>
                    <a:pt x="5381" y="1848"/>
                  </a:cubicBezTo>
                  <a:lnTo>
                    <a:pt x="5381" y="1848"/>
                  </a:lnTo>
                  <a:cubicBezTo>
                    <a:pt x="5378" y="1779"/>
                    <a:pt x="5373" y="1709"/>
                    <a:pt x="5366" y="1639"/>
                  </a:cubicBezTo>
                  <a:cubicBezTo>
                    <a:pt x="5346" y="1498"/>
                    <a:pt x="5245" y="1427"/>
                    <a:pt x="5149" y="1427"/>
                  </a:cubicBezTo>
                  <a:cubicBezTo>
                    <a:pt x="5053" y="1427"/>
                    <a:pt x="4963" y="1498"/>
                    <a:pt x="4963" y="1639"/>
                  </a:cubicBezTo>
                  <a:cubicBezTo>
                    <a:pt x="4963" y="1639"/>
                    <a:pt x="4963" y="1639"/>
                    <a:pt x="4963" y="1639"/>
                  </a:cubicBezTo>
                  <a:lnTo>
                    <a:pt x="4963" y="1639"/>
                  </a:lnTo>
                  <a:cubicBezTo>
                    <a:pt x="4966" y="1702"/>
                    <a:pt x="4971" y="1764"/>
                    <a:pt x="4978" y="1827"/>
                  </a:cubicBezTo>
                  <a:lnTo>
                    <a:pt x="4978" y="1827"/>
                  </a:lnTo>
                  <a:cubicBezTo>
                    <a:pt x="5070" y="3596"/>
                    <a:pt x="3604" y="4917"/>
                    <a:pt x="2023" y="4917"/>
                  </a:cubicBezTo>
                  <a:cubicBezTo>
                    <a:pt x="1464" y="4917"/>
                    <a:pt x="889" y="4751"/>
                    <a:pt x="365" y="4381"/>
                  </a:cubicBezTo>
                  <a:cubicBezTo>
                    <a:pt x="327" y="4350"/>
                    <a:pt x="288" y="4337"/>
                    <a:pt x="252" y="4337"/>
                  </a:cubicBezTo>
                  <a:cubicBezTo>
                    <a:pt x="101" y="4337"/>
                    <a:pt x="0" y="4573"/>
                    <a:pt x="163" y="4704"/>
                  </a:cubicBezTo>
                  <a:lnTo>
                    <a:pt x="204" y="4704"/>
                  </a:lnTo>
                  <a:cubicBezTo>
                    <a:pt x="785" y="5101"/>
                    <a:pt x="1420" y="5280"/>
                    <a:pt x="2040" y="5280"/>
                  </a:cubicBezTo>
                  <a:cubicBezTo>
                    <a:pt x="3491" y="5280"/>
                    <a:pt x="4861" y="4301"/>
                    <a:pt x="5265" y="2862"/>
                  </a:cubicBezTo>
                  <a:lnTo>
                    <a:pt x="5265" y="2862"/>
                  </a:lnTo>
                  <a:cubicBezTo>
                    <a:pt x="5668" y="3737"/>
                    <a:pt x="6448" y="4400"/>
                    <a:pt x="7480" y="4400"/>
                  </a:cubicBezTo>
                  <a:cubicBezTo>
                    <a:pt x="7580" y="4400"/>
                    <a:pt x="7682" y="4394"/>
                    <a:pt x="7786" y="4381"/>
                  </a:cubicBezTo>
                  <a:cubicBezTo>
                    <a:pt x="8694" y="4283"/>
                    <a:pt x="9334" y="3617"/>
                    <a:pt x="9504" y="2837"/>
                  </a:cubicBezTo>
                  <a:lnTo>
                    <a:pt x="9504" y="2837"/>
                  </a:lnTo>
                  <a:cubicBezTo>
                    <a:pt x="9863" y="3157"/>
                    <a:pt x="10335" y="3347"/>
                    <a:pt x="10839" y="3347"/>
                  </a:cubicBezTo>
                  <a:cubicBezTo>
                    <a:pt x="11041" y="3347"/>
                    <a:pt x="11248" y="3317"/>
                    <a:pt x="11456" y="3252"/>
                  </a:cubicBezTo>
                  <a:cubicBezTo>
                    <a:pt x="12288" y="2983"/>
                    <a:pt x="12799" y="2231"/>
                    <a:pt x="12821" y="1437"/>
                  </a:cubicBezTo>
                  <a:lnTo>
                    <a:pt x="12821" y="1437"/>
                  </a:lnTo>
                  <a:cubicBezTo>
                    <a:pt x="13396" y="1986"/>
                    <a:pt x="14148" y="2257"/>
                    <a:pt x="14898" y="2257"/>
                  </a:cubicBezTo>
                  <a:cubicBezTo>
                    <a:pt x="16094" y="2257"/>
                    <a:pt x="17286" y="1569"/>
                    <a:pt x="17747" y="227"/>
                  </a:cubicBezTo>
                  <a:cubicBezTo>
                    <a:pt x="17817" y="87"/>
                    <a:pt x="17710" y="0"/>
                    <a:pt x="17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50"/>
            <p:cNvSpPr/>
            <p:nvPr/>
          </p:nvSpPr>
          <p:spPr>
            <a:xfrm>
              <a:off x="2038099" y="4342791"/>
              <a:ext cx="110554" cy="195925"/>
            </a:xfrm>
            <a:custGeom>
              <a:avLst/>
              <a:gdLst/>
              <a:ahLst/>
              <a:cxnLst/>
              <a:rect l="l" t="t" r="r" b="b"/>
              <a:pathLst>
                <a:path w="12642" h="7837" extrusionOk="0">
                  <a:moveTo>
                    <a:pt x="11705" y="0"/>
                  </a:moveTo>
                  <a:cubicBezTo>
                    <a:pt x="11579" y="0"/>
                    <a:pt x="11463" y="88"/>
                    <a:pt x="11513" y="236"/>
                  </a:cubicBezTo>
                  <a:cubicBezTo>
                    <a:pt x="11956" y="1365"/>
                    <a:pt x="12238" y="2776"/>
                    <a:pt x="11351" y="3785"/>
                  </a:cubicBezTo>
                  <a:cubicBezTo>
                    <a:pt x="11014" y="4156"/>
                    <a:pt x="10493" y="4358"/>
                    <a:pt x="10001" y="4358"/>
                  </a:cubicBezTo>
                  <a:cubicBezTo>
                    <a:pt x="9532" y="4358"/>
                    <a:pt x="9089" y="4174"/>
                    <a:pt x="8857" y="3777"/>
                  </a:cubicBezTo>
                  <a:lnTo>
                    <a:pt x="8857" y="3777"/>
                  </a:lnTo>
                  <a:cubicBezTo>
                    <a:pt x="8842" y="3551"/>
                    <a:pt x="8787" y="3324"/>
                    <a:pt x="8690" y="3104"/>
                  </a:cubicBezTo>
                  <a:lnTo>
                    <a:pt x="8690" y="3104"/>
                  </a:lnTo>
                  <a:cubicBezTo>
                    <a:pt x="8690" y="3102"/>
                    <a:pt x="8689" y="3101"/>
                    <a:pt x="8689" y="3099"/>
                  </a:cubicBezTo>
                  <a:lnTo>
                    <a:pt x="8688" y="3100"/>
                  </a:lnTo>
                  <a:lnTo>
                    <a:pt x="8688" y="3100"/>
                  </a:lnTo>
                  <a:cubicBezTo>
                    <a:pt x="8675" y="3073"/>
                    <a:pt x="8663" y="3045"/>
                    <a:pt x="8649" y="3018"/>
                  </a:cubicBezTo>
                  <a:cubicBezTo>
                    <a:pt x="8620" y="2959"/>
                    <a:pt x="8563" y="2933"/>
                    <a:pt x="8503" y="2933"/>
                  </a:cubicBezTo>
                  <a:cubicBezTo>
                    <a:pt x="8399" y="2933"/>
                    <a:pt x="8286" y="3012"/>
                    <a:pt x="8286" y="3139"/>
                  </a:cubicBezTo>
                  <a:cubicBezTo>
                    <a:pt x="8286" y="3420"/>
                    <a:pt x="8356" y="3674"/>
                    <a:pt x="8476" y="3895"/>
                  </a:cubicBezTo>
                  <a:lnTo>
                    <a:pt x="8476" y="3895"/>
                  </a:lnTo>
                  <a:cubicBezTo>
                    <a:pt x="8481" y="4580"/>
                    <a:pt x="8057" y="5226"/>
                    <a:pt x="7359" y="5438"/>
                  </a:cubicBezTo>
                  <a:cubicBezTo>
                    <a:pt x="7223" y="5473"/>
                    <a:pt x="7090" y="5490"/>
                    <a:pt x="6958" y="5490"/>
                  </a:cubicBezTo>
                  <a:cubicBezTo>
                    <a:pt x="6031" y="5490"/>
                    <a:pt x="5232" y="4673"/>
                    <a:pt x="5020" y="3825"/>
                  </a:cubicBezTo>
                  <a:cubicBezTo>
                    <a:pt x="5003" y="3710"/>
                    <a:pt x="4933" y="3662"/>
                    <a:pt x="4858" y="3662"/>
                  </a:cubicBezTo>
                  <a:cubicBezTo>
                    <a:pt x="4750" y="3662"/>
                    <a:pt x="4633" y="3763"/>
                    <a:pt x="4657" y="3906"/>
                  </a:cubicBezTo>
                  <a:cubicBezTo>
                    <a:pt x="4659" y="3918"/>
                    <a:pt x="4661" y="3931"/>
                    <a:pt x="4663" y="3944"/>
                  </a:cubicBezTo>
                  <a:lnTo>
                    <a:pt x="4663" y="3944"/>
                  </a:lnTo>
                  <a:lnTo>
                    <a:pt x="4657" y="3946"/>
                  </a:lnTo>
                  <a:cubicBezTo>
                    <a:pt x="4662" y="3971"/>
                    <a:pt x="4669" y="3997"/>
                    <a:pt x="4676" y="4022"/>
                  </a:cubicBezTo>
                  <a:lnTo>
                    <a:pt x="4676" y="4022"/>
                  </a:lnTo>
                  <a:cubicBezTo>
                    <a:pt x="4948" y="5896"/>
                    <a:pt x="3436" y="7426"/>
                    <a:pt x="1730" y="7426"/>
                  </a:cubicBezTo>
                  <a:cubicBezTo>
                    <a:pt x="1285" y="7426"/>
                    <a:pt x="826" y="7322"/>
                    <a:pt x="382" y="7092"/>
                  </a:cubicBezTo>
                  <a:cubicBezTo>
                    <a:pt x="360" y="7083"/>
                    <a:pt x="338" y="7079"/>
                    <a:pt x="316" y="7079"/>
                  </a:cubicBezTo>
                  <a:cubicBezTo>
                    <a:pt x="141" y="7079"/>
                    <a:pt x="0" y="7347"/>
                    <a:pt x="180" y="7455"/>
                  </a:cubicBezTo>
                  <a:cubicBezTo>
                    <a:pt x="689" y="7717"/>
                    <a:pt x="1212" y="7836"/>
                    <a:pt x="1719" y="7836"/>
                  </a:cubicBezTo>
                  <a:cubicBezTo>
                    <a:pt x="3389" y="7836"/>
                    <a:pt x="4880" y="6545"/>
                    <a:pt x="5063" y="4835"/>
                  </a:cubicBezTo>
                  <a:lnTo>
                    <a:pt x="5063" y="4835"/>
                  </a:lnTo>
                  <a:cubicBezTo>
                    <a:pt x="5492" y="5443"/>
                    <a:pt x="6175" y="5893"/>
                    <a:pt x="6916" y="5893"/>
                  </a:cubicBezTo>
                  <a:cubicBezTo>
                    <a:pt x="7141" y="5893"/>
                    <a:pt x="7371" y="5851"/>
                    <a:pt x="7601" y="5761"/>
                  </a:cubicBezTo>
                  <a:cubicBezTo>
                    <a:pt x="8249" y="5497"/>
                    <a:pt x="8682" y="4947"/>
                    <a:pt x="8817" y="4324"/>
                  </a:cubicBezTo>
                  <a:lnTo>
                    <a:pt x="8817" y="4324"/>
                  </a:lnTo>
                  <a:cubicBezTo>
                    <a:pt x="9162" y="4636"/>
                    <a:pt x="9635" y="4813"/>
                    <a:pt x="10115" y="4813"/>
                  </a:cubicBezTo>
                  <a:cubicBezTo>
                    <a:pt x="10443" y="4813"/>
                    <a:pt x="10774" y="4730"/>
                    <a:pt x="11069" y="4551"/>
                  </a:cubicBezTo>
                  <a:cubicBezTo>
                    <a:pt x="12642" y="3623"/>
                    <a:pt x="12480" y="1607"/>
                    <a:pt x="11916" y="115"/>
                  </a:cubicBezTo>
                  <a:cubicBezTo>
                    <a:pt x="11869" y="36"/>
                    <a:pt x="11785" y="0"/>
                    <a:pt x="11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50"/>
            <p:cNvSpPr/>
            <p:nvPr/>
          </p:nvSpPr>
          <p:spPr>
            <a:xfrm>
              <a:off x="1243550" y="2864025"/>
              <a:ext cx="403325" cy="212275"/>
            </a:xfrm>
            <a:custGeom>
              <a:avLst/>
              <a:gdLst/>
              <a:ahLst/>
              <a:cxnLst/>
              <a:rect l="l" t="t" r="r" b="b"/>
              <a:pathLst>
                <a:path w="16133" h="8491" extrusionOk="0">
                  <a:moveTo>
                    <a:pt x="3260" y="0"/>
                  </a:moveTo>
                  <a:cubicBezTo>
                    <a:pt x="2918" y="0"/>
                    <a:pt x="2633" y="83"/>
                    <a:pt x="2420" y="263"/>
                  </a:cubicBezTo>
                  <a:cubicBezTo>
                    <a:pt x="1" y="2280"/>
                    <a:pt x="12462" y="7764"/>
                    <a:pt x="16132" y="8490"/>
                  </a:cubicBezTo>
                  <a:lnTo>
                    <a:pt x="16132" y="8490"/>
                  </a:lnTo>
                  <a:cubicBezTo>
                    <a:pt x="16077" y="8473"/>
                    <a:pt x="6730" y="0"/>
                    <a:pt x="3260" y="0"/>
                  </a:cubicBezTo>
                  <a:close/>
                  <a:moveTo>
                    <a:pt x="16132" y="8490"/>
                  </a:moveTo>
                  <a:cubicBezTo>
                    <a:pt x="16132" y="8490"/>
                    <a:pt x="16132" y="8490"/>
                    <a:pt x="16132" y="8490"/>
                  </a:cubicBezTo>
                  <a:cubicBezTo>
                    <a:pt x="16132" y="8490"/>
                    <a:pt x="16132" y="8490"/>
                    <a:pt x="16132" y="849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50"/>
            <p:cNvSpPr/>
            <p:nvPr/>
          </p:nvSpPr>
          <p:spPr>
            <a:xfrm>
              <a:off x="1645825" y="2877475"/>
              <a:ext cx="288375" cy="198825"/>
            </a:xfrm>
            <a:custGeom>
              <a:avLst/>
              <a:gdLst/>
              <a:ahLst/>
              <a:cxnLst/>
              <a:rect l="l" t="t" r="r" b="b"/>
              <a:pathLst>
                <a:path w="11535" h="7953" extrusionOk="0">
                  <a:moveTo>
                    <a:pt x="9953" y="1"/>
                  </a:moveTo>
                  <a:cubicBezTo>
                    <a:pt x="7710" y="1"/>
                    <a:pt x="1460" y="5833"/>
                    <a:pt x="1" y="7952"/>
                  </a:cubicBezTo>
                  <a:cubicBezTo>
                    <a:pt x="1" y="7952"/>
                    <a:pt x="11535" y="2952"/>
                    <a:pt x="10688" y="492"/>
                  </a:cubicBezTo>
                  <a:cubicBezTo>
                    <a:pt x="10571" y="151"/>
                    <a:pt x="10314" y="1"/>
                    <a:pt x="9953"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74" name="Google Shape;1674;p50"/>
          <p:cNvGrpSpPr/>
          <p:nvPr/>
        </p:nvGrpSpPr>
        <p:grpSpPr>
          <a:xfrm>
            <a:off x="4771576" y="1288689"/>
            <a:ext cx="1338899" cy="2917247"/>
            <a:chOff x="4823750" y="866250"/>
            <a:chExt cx="1934825" cy="4215675"/>
          </a:xfrm>
        </p:grpSpPr>
        <p:sp>
          <p:nvSpPr>
            <p:cNvPr id="1675" name="Google Shape;1675;p50"/>
            <p:cNvSpPr/>
            <p:nvPr/>
          </p:nvSpPr>
          <p:spPr>
            <a:xfrm>
              <a:off x="5457925" y="2802100"/>
              <a:ext cx="1300650" cy="1696800"/>
            </a:xfrm>
            <a:custGeom>
              <a:avLst/>
              <a:gdLst/>
              <a:ahLst/>
              <a:cxnLst/>
              <a:rect l="l" t="t" r="r" b="b"/>
              <a:pathLst>
                <a:path w="52026" h="67872" extrusionOk="0">
                  <a:moveTo>
                    <a:pt x="26804" y="1"/>
                  </a:moveTo>
                  <a:cubicBezTo>
                    <a:pt x="19041" y="1"/>
                    <a:pt x="9726" y="2564"/>
                    <a:pt x="8268" y="7781"/>
                  </a:cubicBezTo>
                  <a:cubicBezTo>
                    <a:pt x="6252" y="15000"/>
                    <a:pt x="7300" y="15444"/>
                    <a:pt x="4235" y="20162"/>
                  </a:cubicBezTo>
                  <a:cubicBezTo>
                    <a:pt x="1170" y="24921"/>
                    <a:pt x="1" y="34681"/>
                    <a:pt x="1049" y="39440"/>
                  </a:cubicBezTo>
                  <a:cubicBezTo>
                    <a:pt x="2138" y="44199"/>
                    <a:pt x="5929" y="55370"/>
                    <a:pt x="4276" y="66541"/>
                  </a:cubicBezTo>
                  <a:lnTo>
                    <a:pt x="30167" y="67872"/>
                  </a:lnTo>
                  <a:cubicBezTo>
                    <a:pt x="30167" y="67872"/>
                    <a:pt x="31336" y="54966"/>
                    <a:pt x="33998" y="50692"/>
                  </a:cubicBezTo>
                  <a:cubicBezTo>
                    <a:pt x="36660" y="46376"/>
                    <a:pt x="52025" y="28148"/>
                    <a:pt x="49323" y="22945"/>
                  </a:cubicBezTo>
                  <a:cubicBezTo>
                    <a:pt x="46661" y="17743"/>
                    <a:pt x="41741" y="20364"/>
                    <a:pt x="41459" y="15847"/>
                  </a:cubicBezTo>
                  <a:cubicBezTo>
                    <a:pt x="41217" y="11290"/>
                    <a:pt x="41741" y="3789"/>
                    <a:pt x="34522" y="1127"/>
                  </a:cubicBezTo>
                  <a:cubicBezTo>
                    <a:pt x="32532" y="378"/>
                    <a:pt x="29782" y="1"/>
                    <a:pt x="26804" y="1"/>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50"/>
            <p:cNvSpPr/>
            <p:nvPr/>
          </p:nvSpPr>
          <p:spPr>
            <a:xfrm>
              <a:off x="5410550" y="866250"/>
              <a:ext cx="422475" cy="716875"/>
            </a:xfrm>
            <a:custGeom>
              <a:avLst/>
              <a:gdLst/>
              <a:ahLst/>
              <a:cxnLst/>
              <a:rect l="l" t="t" r="r" b="b"/>
              <a:pathLst>
                <a:path w="16899" h="28675" extrusionOk="0">
                  <a:moveTo>
                    <a:pt x="12946" y="0"/>
                  </a:moveTo>
                  <a:lnTo>
                    <a:pt x="12946" y="0"/>
                  </a:lnTo>
                  <a:cubicBezTo>
                    <a:pt x="12945" y="1"/>
                    <a:pt x="0" y="11897"/>
                    <a:pt x="3872" y="28674"/>
                  </a:cubicBezTo>
                  <a:cubicBezTo>
                    <a:pt x="3872" y="28674"/>
                    <a:pt x="16898" y="19398"/>
                    <a:pt x="12946"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50"/>
            <p:cNvSpPr/>
            <p:nvPr/>
          </p:nvSpPr>
          <p:spPr>
            <a:xfrm>
              <a:off x="5502300" y="1111300"/>
              <a:ext cx="233900" cy="456950"/>
            </a:xfrm>
            <a:custGeom>
              <a:avLst/>
              <a:gdLst/>
              <a:ahLst/>
              <a:cxnLst/>
              <a:rect l="l" t="t" r="r" b="b"/>
              <a:pathLst>
                <a:path w="9356" h="18278" extrusionOk="0">
                  <a:moveTo>
                    <a:pt x="3628" y="5536"/>
                  </a:moveTo>
                  <a:cubicBezTo>
                    <a:pt x="3639" y="6271"/>
                    <a:pt x="3586" y="7006"/>
                    <a:pt x="3469" y="7741"/>
                  </a:cubicBezTo>
                  <a:cubicBezTo>
                    <a:pt x="3192" y="9538"/>
                    <a:pt x="2531" y="11276"/>
                    <a:pt x="1560" y="12828"/>
                  </a:cubicBezTo>
                  <a:lnTo>
                    <a:pt x="1560" y="12828"/>
                  </a:lnTo>
                  <a:cubicBezTo>
                    <a:pt x="2010" y="10332"/>
                    <a:pt x="2699" y="7886"/>
                    <a:pt x="3628" y="5536"/>
                  </a:cubicBezTo>
                  <a:close/>
                  <a:moveTo>
                    <a:pt x="6485" y="5217"/>
                  </a:moveTo>
                  <a:lnTo>
                    <a:pt x="6485" y="5217"/>
                  </a:lnTo>
                  <a:cubicBezTo>
                    <a:pt x="6116" y="6672"/>
                    <a:pt x="5667" y="8142"/>
                    <a:pt x="5162" y="9556"/>
                  </a:cubicBezTo>
                  <a:cubicBezTo>
                    <a:pt x="4519" y="11344"/>
                    <a:pt x="3589" y="13006"/>
                    <a:pt x="2459" y="14512"/>
                  </a:cubicBezTo>
                  <a:lnTo>
                    <a:pt x="2459" y="14512"/>
                  </a:lnTo>
                  <a:cubicBezTo>
                    <a:pt x="3123" y="11164"/>
                    <a:pt x="4484" y="7990"/>
                    <a:pt x="6485" y="5217"/>
                  </a:cubicBezTo>
                  <a:close/>
                  <a:moveTo>
                    <a:pt x="6643" y="385"/>
                  </a:moveTo>
                  <a:cubicBezTo>
                    <a:pt x="6771" y="385"/>
                    <a:pt x="6872" y="458"/>
                    <a:pt x="7017" y="603"/>
                  </a:cubicBezTo>
                  <a:cubicBezTo>
                    <a:pt x="7259" y="805"/>
                    <a:pt x="7380" y="1168"/>
                    <a:pt x="7300" y="1490"/>
                  </a:cubicBezTo>
                  <a:cubicBezTo>
                    <a:pt x="7139" y="2452"/>
                    <a:pt x="6939" y="3375"/>
                    <a:pt x="6699" y="4337"/>
                  </a:cubicBezTo>
                  <a:lnTo>
                    <a:pt x="6699" y="4337"/>
                  </a:lnTo>
                  <a:cubicBezTo>
                    <a:pt x="6452" y="4644"/>
                    <a:pt x="6222" y="4962"/>
                    <a:pt x="6009" y="5281"/>
                  </a:cubicBezTo>
                  <a:cubicBezTo>
                    <a:pt x="5364" y="6209"/>
                    <a:pt x="4759" y="7136"/>
                    <a:pt x="4275" y="8144"/>
                  </a:cubicBezTo>
                  <a:cubicBezTo>
                    <a:pt x="3146" y="10363"/>
                    <a:pt x="2339" y="12742"/>
                    <a:pt x="1936" y="15202"/>
                  </a:cubicBezTo>
                  <a:cubicBezTo>
                    <a:pt x="1936" y="15328"/>
                    <a:pt x="2046" y="15391"/>
                    <a:pt x="2149" y="15391"/>
                  </a:cubicBezTo>
                  <a:cubicBezTo>
                    <a:pt x="2210" y="15391"/>
                    <a:pt x="2269" y="15368"/>
                    <a:pt x="2299" y="15323"/>
                  </a:cubicBezTo>
                  <a:cubicBezTo>
                    <a:pt x="4941" y="12241"/>
                    <a:pt x="6147" y="8357"/>
                    <a:pt x="7042" y="4493"/>
                  </a:cubicBezTo>
                  <a:lnTo>
                    <a:pt x="7042" y="4493"/>
                  </a:lnTo>
                  <a:cubicBezTo>
                    <a:pt x="7118" y="4406"/>
                    <a:pt x="7194" y="4319"/>
                    <a:pt x="7259" y="4233"/>
                  </a:cubicBezTo>
                  <a:cubicBezTo>
                    <a:pt x="7421" y="4071"/>
                    <a:pt x="7501" y="3910"/>
                    <a:pt x="7663" y="3829"/>
                  </a:cubicBezTo>
                  <a:lnTo>
                    <a:pt x="7784" y="3749"/>
                  </a:lnTo>
                  <a:lnTo>
                    <a:pt x="8187" y="4071"/>
                  </a:lnTo>
                  <a:cubicBezTo>
                    <a:pt x="8348" y="4354"/>
                    <a:pt x="7985" y="5200"/>
                    <a:pt x="7905" y="5483"/>
                  </a:cubicBezTo>
                  <a:cubicBezTo>
                    <a:pt x="7663" y="6370"/>
                    <a:pt x="7380" y="7257"/>
                    <a:pt x="7058" y="8144"/>
                  </a:cubicBezTo>
                  <a:cubicBezTo>
                    <a:pt x="5694" y="11794"/>
                    <a:pt x="3453" y="15085"/>
                    <a:pt x="573" y="17699"/>
                  </a:cubicBezTo>
                  <a:lnTo>
                    <a:pt x="573" y="17699"/>
                  </a:lnTo>
                  <a:cubicBezTo>
                    <a:pt x="185" y="13099"/>
                    <a:pt x="641" y="8429"/>
                    <a:pt x="1976" y="3950"/>
                  </a:cubicBezTo>
                  <a:cubicBezTo>
                    <a:pt x="2101" y="3608"/>
                    <a:pt x="2393" y="2882"/>
                    <a:pt x="2816" y="2882"/>
                  </a:cubicBezTo>
                  <a:cubicBezTo>
                    <a:pt x="2942" y="2882"/>
                    <a:pt x="3079" y="2946"/>
                    <a:pt x="3227" y="3103"/>
                  </a:cubicBezTo>
                  <a:cubicBezTo>
                    <a:pt x="3535" y="3450"/>
                    <a:pt x="3549" y="4201"/>
                    <a:pt x="3584" y="4654"/>
                  </a:cubicBezTo>
                  <a:lnTo>
                    <a:pt x="3584" y="4654"/>
                  </a:lnTo>
                  <a:cubicBezTo>
                    <a:pt x="3417" y="5050"/>
                    <a:pt x="3259" y="5448"/>
                    <a:pt x="3106" y="5846"/>
                  </a:cubicBezTo>
                  <a:cubicBezTo>
                    <a:pt x="2138" y="8386"/>
                    <a:pt x="1412" y="11048"/>
                    <a:pt x="1008" y="13750"/>
                  </a:cubicBezTo>
                  <a:cubicBezTo>
                    <a:pt x="1008" y="13876"/>
                    <a:pt x="1119" y="13939"/>
                    <a:pt x="1221" y="13939"/>
                  </a:cubicBezTo>
                  <a:cubicBezTo>
                    <a:pt x="1283" y="13939"/>
                    <a:pt x="1341" y="13917"/>
                    <a:pt x="1371" y="13871"/>
                  </a:cubicBezTo>
                  <a:cubicBezTo>
                    <a:pt x="3065" y="11532"/>
                    <a:pt x="3952" y="8749"/>
                    <a:pt x="3993" y="5886"/>
                  </a:cubicBezTo>
                  <a:cubicBezTo>
                    <a:pt x="4032" y="5476"/>
                    <a:pt x="4033" y="5056"/>
                    <a:pt x="3996" y="4640"/>
                  </a:cubicBezTo>
                  <a:lnTo>
                    <a:pt x="3996" y="4640"/>
                  </a:lnTo>
                  <a:cubicBezTo>
                    <a:pt x="4388" y="3721"/>
                    <a:pt x="4817" y="2818"/>
                    <a:pt x="5283" y="1934"/>
                  </a:cubicBezTo>
                  <a:cubicBezTo>
                    <a:pt x="5445" y="1531"/>
                    <a:pt x="5687" y="1127"/>
                    <a:pt x="5969" y="805"/>
                  </a:cubicBezTo>
                  <a:cubicBezTo>
                    <a:pt x="6050" y="643"/>
                    <a:pt x="6171" y="563"/>
                    <a:pt x="6332" y="482"/>
                  </a:cubicBezTo>
                  <a:cubicBezTo>
                    <a:pt x="6461" y="417"/>
                    <a:pt x="6558" y="385"/>
                    <a:pt x="6643" y="385"/>
                  </a:cubicBezTo>
                  <a:close/>
                  <a:moveTo>
                    <a:pt x="6644" y="1"/>
                  </a:moveTo>
                  <a:cubicBezTo>
                    <a:pt x="6435" y="1"/>
                    <a:pt x="6226" y="64"/>
                    <a:pt x="6050" y="200"/>
                  </a:cubicBezTo>
                  <a:cubicBezTo>
                    <a:pt x="5243" y="724"/>
                    <a:pt x="4840" y="1934"/>
                    <a:pt x="4477" y="2740"/>
                  </a:cubicBezTo>
                  <a:cubicBezTo>
                    <a:pt x="4272" y="3134"/>
                    <a:pt x="4080" y="3534"/>
                    <a:pt x="3897" y="3938"/>
                  </a:cubicBezTo>
                  <a:lnTo>
                    <a:pt x="3897" y="3938"/>
                  </a:lnTo>
                  <a:cubicBezTo>
                    <a:pt x="3858" y="3737"/>
                    <a:pt x="3809" y="3539"/>
                    <a:pt x="3751" y="3345"/>
                  </a:cubicBezTo>
                  <a:cubicBezTo>
                    <a:pt x="3678" y="2875"/>
                    <a:pt x="3281" y="2567"/>
                    <a:pt x="2822" y="2567"/>
                  </a:cubicBezTo>
                  <a:cubicBezTo>
                    <a:pt x="2769" y="2567"/>
                    <a:pt x="2716" y="2571"/>
                    <a:pt x="2662" y="2579"/>
                  </a:cubicBezTo>
                  <a:cubicBezTo>
                    <a:pt x="2057" y="2700"/>
                    <a:pt x="1775" y="3386"/>
                    <a:pt x="1613" y="3870"/>
                  </a:cubicBezTo>
                  <a:cubicBezTo>
                    <a:pt x="968" y="5967"/>
                    <a:pt x="565" y="8144"/>
                    <a:pt x="323" y="10322"/>
                  </a:cubicBezTo>
                  <a:cubicBezTo>
                    <a:pt x="41" y="12903"/>
                    <a:pt x="0" y="15484"/>
                    <a:pt x="202" y="18065"/>
                  </a:cubicBezTo>
                  <a:cubicBezTo>
                    <a:pt x="202" y="18207"/>
                    <a:pt x="303" y="18277"/>
                    <a:pt x="404" y="18277"/>
                  </a:cubicBezTo>
                  <a:cubicBezTo>
                    <a:pt x="493" y="18277"/>
                    <a:pt x="583" y="18221"/>
                    <a:pt x="602" y="18109"/>
                  </a:cubicBezTo>
                  <a:lnTo>
                    <a:pt x="602" y="18109"/>
                  </a:lnTo>
                  <a:cubicBezTo>
                    <a:pt x="614" y="18112"/>
                    <a:pt x="627" y="18113"/>
                    <a:pt x="640" y="18113"/>
                  </a:cubicBezTo>
                  <a:cubicBezTo>
                    <a:pt x="681" y="18113"/>
                    <a:pt x="725" y="18099"/>
                    <a:pt x="766" y="18065"/>
                  </a:cubicBezTo>
                  <a:lnTo>
                    <a:pt x="766" y="18106"/>
                  </a:lnTo>
                  <a:cubicBezTo>
                    <a:pt x="3912" y="15242"/>
                    <a:pt x="6292" y="11613"/>
                    <a:pt x="7703" y="7620"/>
                  </a:cubicBezTo>
                  <a:cubicBezTo>
                    <a:pt x="7858" y="7077"/>
                    <a:pt x="9356" y="3327"/>
                    <a:pt x="8000" y="3327"/>
                  </a:cubicBezTo>
                  <a:cubicBezTo>
                    <a:pt x="7946" y="3327"/>
                    <a:pt x="7887" y="3333"/>
                    <a:pt x="7824" y="3345"/>
                  </a:cubicBezTo>
                  <a:cubicBezTo>
                    <a:pt x="7574" y="3408"/>
                    <a:pt x="7372" y="3544"/>
                    <a:pt x="7218" y="3714"/>
                  </a:cubicBezTo>
                  <a:lnTo>
                    <a:pt x="7218" y="3714"/>
                  </a:lnTo>
                  <a:cubicBezTo>
                    <a:pt x="7246" y="3591"/>
                    <a:pt x="7273" y="3468"/>
                    <a:pt x="7300" y="3345"/>
                  </a:cubicBezTo>
                  <a:cubicBezTo>
                    <a:pt x="7461" y="2539"/>
                    <a:pt x="7905" y="1450"/>
                    <a:pt x="7622" y="643"/>
                  </a:cubicBezTo>
                  <a:cubicBezTo>
                    <a:pt x="7462" y="242"/>
                    <a:pt x="7054" y="1"/>
                    <a:pt x="6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50"/>
            <p:cNvSpPr/>
            <p:nvPr/>
          </p:nvSpPr>
          <p:spPr>
            <a:xfrm>
              <a:off x="4823750" y="1269150"/>
              <a:ext cx="683600" cy="321925"/>
            </a:xfrm>
            <a:custGeom>
              <a:avLst/>
              <a:gdLst/>
              <a:ahLst/>
              <a:cxnLst/>
              <a:rect l="l" t="t" r="r" b="b"/>
              <a:pathLst>
                <a:path w="27344" h="12877" extrusionOk="0">
                  <a:moveTo>
                    <a:pt x="1656" y="0"/>
                  </a:moveTo>
                  <a:cubicBezTo>
                    <a:pt x="607" y="0"/>
                    <a:pt x="1" y="56"/>
                    <a:pt x="1" y="56"/>
                  </a:cubicBezTo>
                  <a:cubicBezTo>
                    <a:pt x="8183" y="11190"/>
                    <a:pt x="18247" y="12876"/>
                    <a:pt x="23591" y="12876"/>
                  </a:cubicBezTo>
                  <a:cubicBezTo>
                    <a:pt x="25913" y="12876"/>
                    <a:pt x="27344" y="12558"/>
                    <a:pt x="27344" y="12558"/>
                  </a:cubicBezTo>
                  <a:cubicBezTo>
                    <a:pt x="19334" y="1069"/>
                    <a:pt x="6248" y="0"/>
                    <a:pt x="1656"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50"/>
            <p:cNvSpPr/>
            <p:nvPr/>
          </p:nvSpPr>
          <p:spPr>
            <a:xfrm>
              <a:off x="5039525" y="1350975"/>
              <a:ext cx="457525" cy="232425"/>
            </a:xfrm>
            <a:custGeom>
              <a:avLst/>
              <a:gdLst/>
              <a:ahLst/>
              <a:cxnLst/>
              <a:rect l="l" t="t" r="r" b="b"/>
              <a:pathLst>
                <a:path w="18301" h="9297" extrusionOk="0">
                  <a:moveTo>
                    <a:pt x="6569" y="2913"/>
                  </a:moveTo>
                  <a:cubicBezTo>
                    <a:pt x="6828" y="3007"/>
                    <a:pt x="7085" y="3101"/>
                    <a:pt x="7340" y="3195"/>
                  </a:cubicBezTo>
                  <a:cubicBezTo>
                    <a:pt x="9439" y="4049"/>
                    <a:pt x="11475" y="5091"/>
                    <a:pt x="13393" y="6294"/>
                  </a:cubicBezTo>
                  <a:lnTo>
                    <a:pt x="13393" y="6294"/>
                  </a:lnTo>
                  <a:cubicBezTo>
                    <a:pt x="11534" y="5962"/>
                    <a:pt x="9755" y="5243"/>
                    <a:pt x="8187" y="4163"/>
                  </a:cubicBezTo>
                  <a:cubicBezTo>
                    <a:pt x="7622" y="3786"/>
                    <a:pt x="7075" y="3374"/>
                    <a:pt x="6569" y="2913"/>
                  </a:cubicBezTo>
                  <a:close/>
                  <a:moveTo>
                    <a:pt x="4468" y="4824"/>
                  </a:moveTo>
                  <a:lnTo>
                    <a:pt x="4468" y="4824"/>
                  </a:lnTo>
                  <a:cubicBezTo>
                    <a:pt x="5627" y="4947"/>
                    <a:pt x="6784" y="5145"/>
                    <a:pt x="7905" y="5454"/>
                  </a:cubicBezTo>
                  <a:cubicBezTo>
                    <a:pt x="10029" y="6030"/>
                    <a:pt x="12058" y="6896"/>
                    <a:pt x="13932" y="8022"/>
                  </a:cubicBezTo>
                  <a:lnTo>
                    <a:pt x="13932" y="8022"/>
                  </a:lnTo>
                  <a:cubicBezTo>
                    <a:pt x="11664" y="7824"/>
                    <a:pt x="9441" y="7236"/>
                    <a:pt x="7380" y="6260"/>
                  </a:cubicBezTo>
                  <a:cubicBezTo>
                    <a:pt x="6388" y="5835"/>
                    <a:pt x="5426" y="5347"/>
                    <a:pt x="4468" y="4824"/>
                  </a:cubicBezTo>
                  <a:close/>
                  <a:moveTo>
                    <a:pt x="5695" y="405"/>
                  </a:moveTo>
                  <a:cubicBezTo>
                    <a:pt x="5731" y="405"/>
                    <a:pt x="5768" y="407"/>
                    <a:pt x="5808" y="413"/>
                  </a:cubicBezTo>
                  <a:cubicBezTo>
                    <a:pt x="6332" y="534"/>
                    <a:pt x="6816" y="735"/>
                    <a:pt x="7300" y="1018"/>
                  </a:cubicBezTo>
                  <a:cubicBezTo>
                    <a:pt x="11155" y="3024"/>
                    <a:pt x="14627" y="5683"/>
                    <a:pt x="17640" y="8807"/>
                  </a:cubicBezTo>
                  <a:lnTo>
                    <a:pt x="17640" y="8807"/>
                  </a:lnTo>
                  <a:cubicBezTo>
                    <a:pt x="16891" y="8873"/>
                    <a:pt x="16141" y="8906"/>
                    <a:pt x="15393" y="8906"/>
                  </a:cubicBezTo>
                  <a:cubicBezTo>
                    <a:pt x="11286" y="8906"/>
                    <a:pt x="7217" y="7914"/>
                    <a:pt x="3549" y="5978"/>
                  </a:cubicBezTo>
                  <a:cubicBezTo>
                    <a:pt x="3307" y="5857"/>
                    <a:pt x="1855" y="5252"/>
                    <a:pt x="2420" y="4808"/>
                  </a:cubicBezTo>
                  <a:cubicBezTo>
                    <a:pt x="2528" y="4701"/>
                    <a:pt x="2729" y="4665"/>
                    <a:pt x="2965" y="4665"/>
                  </a:cubicBezTo>
                  <a:cubicBezTo>
                    <a:pt x="3072" y="4665"/>
                    <a:pt x="3186" y="4672"/>
                    <a:pt x="3301" y="4684"/>
                  </a:cubicBezTo>
                  <a:lnTo>
                    <a:pt x="3301" y="4684"/>
                  </a:lnTo>
                  <a:cubicBezTo>
                    <a:pt x="4594" y="5403"/>
                    <a:pt x="5910" y="6067"/>
                    <a:pt x="7259" y="6664"/>
                  </a:cubicBezTo>
                  <a:cubicBezTo>
                    <a:pt x="9599" y="7753"/>
                    <a:pt x="12099" y="8357"/>
                    <a:pt x="14680" y="8478"/>
                  </a:cubicBezTo>
                  <a:cubicBezTo>
                    <a:pt x="14693" y="8481"/>
                    <a:pt x="14706" y="8482"/>
                    <a:pt x="14718" y="8482"/>
                  </a:cubicBezTo>
                  <a:cubicBezTo>
                    <a:pt x="14891" y="8482"/>
                    <a:pt x="14952" y="8231"/>
                    <a:pt x="14801" y="8156"/>
                  </a:cubicBezTo>
                  <a:cubicBezTo>
                    <a:pt x="14772" y="8136"/>
                    <a:pt x="14742" y="8117"/>
                    <a:pt x="14713" y="8098"/>
                  </a:cubicBezTo>
                  <a:lnTo>
                    <a:pt x="14713" y="8098"/>
                  </a:lnTo>
                  <a:lnTo>
                    <a:pt x="14720" y="8075"/>
                  </a:lnTo>
                  <a:cubicBezTo>
                    <a:pt x="14705" y="8074"/>
                    <a:pt x="14690" y="8074"/>
                    <a:pt x="14675" y="8073"/>
                  </a:cubicBezTo>
                  <a:lnTo>
                    <a:pt x="14675" y="8073"/>
                  </a:lnTo>
                  <a:cubicBezTo>
                    <a:pt x="11963" y="6305"/>
                    <a:pt x="8904" y="5163"/>
                    <a:pt x="5727" y="4607"/>
                  </a:cubicBezTo>
                  <a:cubicBezTo>
                    <a:pt x="5018" y="4489"/>
                    <a:pt x="4202" y="4306"/>
                    <a:pt x="3419" y="4280"/>
                  </a:cubicBezTo>
                  <a:lnTo>
                    <a:pt x="3419" y="4280"/>
                  </a:lnTo>
                  <a:cubicBezTo>
                    <a:pt x="2565" y="3835"/>
                    <a:pt x="1741" y="3339"/>
                    <a:pt x="968" y="2792"/>
                  </a:cubicBezTo>
                  <a:cubicBezTo>
                    <a:pt x="565" y="2469"/>
                    <a:pt x="323" y="1864"/>
                    <a:pt x="928" y="1542"/>
                  </a:cubicBezTo>
                  <a:cubicBezTo>
                    <a:pt x="1129" y="1481"/>
                    <a:pt x="1341" y="1451"/>
                    <a:pt x="1553" y="1451"/>
                  </a:cubicBezTo>
                  <a:cubicBezTo>
                    <a:pt x="1765" y="1451"/>
                    <a:pt x="1976" y="1481"/>
                    <a:pt x="2178" y="1542"/>
                  </a:cubicBezTo>
                  <a:cubicBezTo>
                    <a:pt x="2783" y="1703"/>
                    <a:pt x="3428" y="1864"/>
                    <a:pt x="3993" y="2066"/>
                  </a:cubicBezTo>
                  <a:cubicBezTo>
                    <a:pt x="4575" y="2232"/>
                    <a:pt x="5157" y="2420"/>
                    <a:pt x="5733" y="2618"/>
                  </a:cubicBezTo>
                  <a:lnTo>
                    <a:pt x="5733" y="2618"/>
                  </a:lnTo>
                  <a:cubicBezTo>
                    <a:pt x="5831" y="2710"/>
                    <a:pt x="5925" y="2795"/>
                    <a:pt x="6009" y="2873"/>
                  </a:cubicBezTo>
                  <a:cubicBezTo>
                    <a:pt x="6655" y="3518"/>
                    <a:pt x="7380" y="4123"/>
                    <a:pt x="8147" y="4607"/>
                  </a:cubicBezTo>
                  <a:cubicBezTo>
                    <a:pt x="9934" y="5799"/>
                    <a:pt x="11996" y="6521"/>
                    <a:pt x="14139" y="6773"/>
                  </a:cubicBezTo>
                  <a:lnTo>
                    <a:pt x="14139" y="6773"/>
                  </a:lnTo>
                  <a:cubicBezTo>
                    <a:pt x="14144" y="6777"/>
                    <a:pt x="14150" y="6781"/>
                    <a:pt x="14156" y="6785"/>
                  </a:cubicBezTo>
                  <a:lnTo>
                    <a:pt x="14159" y="6776"/>
                  </a:lnTo>
                  <a:lnTo>
                    <a:pt x="14159" y="6776"/>
                  </a:lnTo>
                  <a:cubicBezTo>
                    <a:pt x="14185" y="6779"/>
                    <a:pt x="14210" y="6782"/>
                    <a:pt x="14236" y="6785"/>
                  </a:cubicBezTo>
                  <a:cubicBezTo>
                    <a:pt x="14438" y="6785"/>
                    <a:pt x="14519" y="6543"/>
                    <a:pt x="14357" y="6422"/>
                  </a:cubicBezTo>
                  <a:cubicBezTo>
                    <a:pt x="12422" y="5171"/>
                    <a:pt x="10405" y="4083"/>
                    <a:pt x="8308" y="3195"/>
                  </a:cubicBezTo>
                  <a:cubicBezTo>
                    <a:pt x="7511" y="2841"/>
                    <a:pt x="6714" y="2530"/>
                    <a:pt x="5902" y="2247"/>
                  </a:cubicBezTo>
                  <a:lnTo>
                    <a:pt x="5902" y="2247"/>
                  </a:lnTo>
                  <a:cubicBezTo>
                    <a:pt x="5884" y="2227"/>
                    <a:pt x="5866" y="2207"/>
                    <a:pt x="5848" y="2187"/>
                  </a:cubicBezTo>
                  <a:cubicBezTo>
                    <a:pt x="5606" y="1945"/>
                    <a:pt x="5364" y="1703"/>
                    <a:pt x="5203" y="1421"/>
                  </a:cubicBezTo>
                  <a:cubicBezTo>
                    <a:pt x="4976" y="931"/>
                    <a:pt x="5173" y="405"/>
                    <a:pt x="5695" y="405"/>
                  </a:cubicBezTo>
                  <a:close/>
                  <a:moveTo>
                    <a:pt x="5469" y="0"/>
                  </a:moveTo>
                  <a:cubicBezTo>
                    <a:pt x="5014" y="0"/>
                    <a:pt x="4678" y="211"/>
                    <a:pt x="4638" y="816"/>
                  </a:cubicBezTo>
                  <a:cubicBezTo>
                    <a:pt x="4617" y="1227"/>
                    <a:pt x="4838" y="1628"/>
                    <a:pt x="5129" y="1986"/>
                  </a:cubicBezTo>
                  <a:lnTo>
                    <a:pt x="5129" y="1986"/>
                  </a:lnTo>
                  <a:cubicBezTo>
                    <a:pt x="5086" y="1973"/>
                    <a:pt x="5044" y="1959"/>
                    <a:pt x="5001" y="1945"/>
                  </a:cubicBezTo>
                  <a:cubicBezTo>
                    <a:pt x="3952" y="1582"/>
                    <a:pt x="2904" y="1300"/>
                    <a:pt x="1815" y="1098"/>
                  </a:cubicBezTo>
                  <a:cubicBezTo>
                    <a:pt x="1700" y="1077"/>
                    <a:pt x="1578" y="1065"/>
                    <a:pt x="1454" y="1065"/>
                  </a:cubicBezTo>
                  <a:cubicBezTo>
                    <a:pt x="879" y="1065"/>
                    <a:pt x="261" y="1308"/>
                    <a:pt x="162" y="1905"/>
                  </a:cubicBezTo>
                  <a:cubicBezTo>
                    <a:pt x="0" y="2671"/>
                    <a:pt x="645" y="3115"/>
                    <a:pt x="1170" y="3437"/>
                  </a:cubicBezTo>
                  <a:cubicBezTo>
                    <a:pt x="1660" y="3737"/>
                    <a:pt x="2152" y="4030"/>
                    <a:pt x="2648" y="4315"/>
                  </a:cubicBezTo>
                  <a:lnTo>
                    <a:pt x="2648" y="4315"/>
                  </a:lnTo>
                  <a:cubicBezTo>
                    <a:pt x="2626" y="4318"/>
                    <a:pt x="2603" y="4321"/>
                    <a:pt x="2581" y="4325"/>
                  </a:cubicBezTo>
                  <a:cubicBezTo>
                    <a:pt x="2097" y="4405"/>
                    <a:pt x="1654" y="4849"/>
                    <a:pt x="1936" y="5333"/>
                  </a:cubicBezTo>
                  <a:cubicBezTo>
                    <a:pt x="2138" y="5615"/>
                    <a:pt x="2420" y="5857"/>
                    <a:pt x="2743" y="5978"/>
                  </a:cubicBezTo>
                  <a:cubicBezTo>
                    <a:pt x="3267" y="6260"/>
                    <a:pt x="3751" y="6543"/>
                    <a:pt x="4275" y="6785"/>
                  </a:cubicBezTo>
                  <a:cubicBezTo>
                    <a:pt x="6251" y="7753"/>
                    <a:pt x="8348" y="8438"/>
                    <a:pt x="10526" y="8841"/>
                  </a:cubicBezTo>
                  <a:cubicBezTo>
                    <a:pt x="12052" y="9152"/>
                    <a:pt x="13610" y="9296"/>
                    <a:pt x="15181" y="9296"/>
                  </a:cubicBezTo>
                  <a:cubicBezTo>
                    <a:pt x="16060" y="9296"/>
                    <a:pt x="16943" y="9251"/>
                    <a:pt x="17826" y="9164"/>
                  </a:cubicBezTo>
                  <a:cubicBezTo>
                    <a:pt x="17885" y="9164"/>
                    <a:pt x="17925" y="9140"/>
                    <a:pt x="17948" y="9103"/>
                  </a:cubicBezTo>
                  <a:lnTo>
                    <a:pt x="17948" y="9103"/>
                  </a:lnTo>
                  <a:cubicBezTo>
                    <a:pt x="17966" y="9110"/>
                    <a:pt x="17985" y="9113"/>
                    <a:pt x="18004" y="9113"/>
                  </a:cubicBezTo>
                  <a:cubicBezTo>
                    <a:pt x="18154" y="9113"/>
                    <a:pt x="18300" y="8923"/>
                    <a:pt x="18148" y="8801"/>
                  </a:cubicBezTo>
                  <a:cubicBezTo>
                    <a:pt x="15245" y="5696"/>
                    <a:pt x="11897" y="3115"/>
                    <a:pt x="8187" y="1058"/>
                  </a:cubicBezTo>
                  <a:cubicBezTo>
                    <a:pt x="7757" y="843"/>
                    <a:pt x="6377" y="0"/>
                    <a:pt x="5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50"/>
            <p:cNvSpPr/>
            <p:nvPr/>
          </p:nvSpPr>
          <p:spPr>
            <a:xfrm>
              <a:off x="5530525" y="4501900"/>
              <a:ext cx="678550" cy="464325"/>
            </a:xfrm>
            <a:custGeom>
              <a:avLst/>
              <a:gdLst/>
              <a:ahLst/>
              <a:cxnLst/>
              <a:rect l="l" t="t" r="r" b="b"/>
              <a:pathLst>
                <a:path w="27142" h="18573" extrusionOk="0">
                  <a:moveTo>
                    <a:pt x="605" y="1"/>
                  </a:moveTo>
                  <a:lnTo>
                    <a:pt x="363" y="4598"/>
                  </a:lnTo>
                  <a:cubicBezTo>
                    <a:pt x="0" y="11938"/>
                    <a:pt x="5606" y="18189"/>
                    <a:pt x="12986" y="18552"/>
                  </a:cubicBezTo>
                  <a:cubicBezTo>
                    <a:pt x="13234" y="18566"/>
                    <a:pt x="13480" y="18572"/>
                    <a:pt x="13725" y="18572"/>
                  </a:cubicBezTo>
                  <a:cubicBezTo>
                    <a:pt x="20741" y="18572"/>
                    <a:pt x="26589" y="13062"/>
                    <a:pt x="26940" y="5969"/>
                  </a:cubicBezTo>
                  <a:lnTo>
                    <a:pt x="27142" y="2542"/>
                  </a:lnTo>
                  <a:lnTo>
                    <a:pt x="605" y="1"/>
                  </a:ln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50"/>
            <p:cNvSpPr/>
            <p:nvPr/>
          </p:nvSpPr>
          <p:spPr>
            <a:xfrm>
              <a:off x="5645450" y="3136775"/>
              <a:ext cx="626150" cy="1097975"/>
            </a:xfrm>
            <a:custGeom>
              <a:avLst/>
              <a:gdLst/>
              <a:ahLst/>
              <a:cxnLst/>
              <a:rect l="l" t="t" r="r" b="b"/>
              <a:pathLst>
                <a:path w="25046" h="43919" extrusionOk="0">
                  <a:moveTo>
                    <a:pt x="15447" y="0"/>
                  </a:moveTo>
                  <a:cubicBezTo>
                    <a:pt x="15447" y="0"/>
                    <a:pt x="7059" y="3751"/>
                    <a:pt x="5163" y="8187"/>
                  </a:cubicBezTo>
                  <a:cubicBezTo>
                    <a:pt x="5163" y="8187"/>
                    <a:pt x="6736" y="12381"/>
                    <a:pt x="5324" y="15930"/>
                  </a:cubicBezTo>
                  <a:cubicBezTo>
                    <a:pt x="3913" y="19519"/>
                    <a:pt x="1856" y="24480"/>
                    <a:pt x="1453" y="25528"/>
                  </a:cubicBezTo>
                  <a:lnTo>
                    <a:pt x="324" y="29037"/>
                  </a:lnTo>
                  <a:cubicBezTo>
                    <a:pt x="324" y="29037"/>
                    <a:pt x="1" y="34482"/>
                    <a:pt x="606" y="35812"/>
                  </a:cubicBezTo>
                  <a:cubicBezTo>
                    <a:pt x="1251" y="37184"/>
                    <a:pt x="6413" y="37466"/>
                    <a:pt x="6413" y="37466"/>
                  </a:cubicBezTo>
                  <a:cubicBezTo>
                    <a:pt x="7744" y="38031"/>
                    <a:pt x="6575" y="43757"/>
                    <a:pt x="6575" y="43757"/>
                  </a:cubicBezTo>
                  <a:lnTo>
                    <a:pt x="12866" y="43919"/>
                  </a:lnTo>
                  <a:lnTo>
                    <a:pt x="12866" y="42668"/>
                  </a:lnTo>
                  <a:cubicBezTo>
                    <a:pt x="12866" y="42104"/>
                    <a:pt x="12906" y="41539"/>
                    <a:pt x="13027" y="40975"/>
                  </a:cubicBezTo>
                  <a:cubicBezTo>
                    <a:pt x="13229" y="39644"/>
                    <a:pt x="13713" y="38313"/>
                    <a:pt x="14761" y="38111"/>
                  </a:cubicBezTo>
                  <a:cubicBezTo>
                    <a:pt x="14761" y="38111"/>
                    <a:pt x="15092" y="38135"/>
                    <a:pt x="15614" y="38135"/>
                  </a:cubicBezTo>
                  <a:cubicBezTo>
                    <a:pt x="17261" y="38135"/>
                    <a:pt x="20817" y="37902"/>
                    <a:pt x="21980" y="35974"/>
                  </a:cubicBezTo>
                  <a:cubicBezTo>
                    <a:pt x="23513" y="33433"/>
                    <a:pt x="23634" y="30126"/>
                    <a:pt x="23634" y="30126"/>
                  </a:cubicBezTo>
                  <a:lnTo>
                    <a:pt x="22827" y="25972"/>
                  </a:lnTo>
                  <a:cubicBezTo>
                    <a:pt x="22827" y="25972"/>
                    <a:pt x="21012" y="17463"/>
                    <a:pt x="21940" y="15003"/>
                  </a:cubicBezTo>
                  <a:cubicBezTo>
                    <a:pt x="22867" y="12502"/>
                    <a:pt x="25045" y="10163"/>
                    <a:pt x="25045" y="10163"/>
                  </a:cubicBezTo>
                  <a:lnTo>
                    <a:pt x="15447" y="0"/>
                  </a:ln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50"/>
            <p:cNvSpPr/>
            <p:nvPr/>
          </p:nvSpPr>
          <p:spPr>
            <a:xfrm>
              <a:off x="5870300" y="4161125"/>
              <a:ext cx="100850" cy="42375"/>
            </a:xfrm>
            <a:custGeom>
              <a:avLst/>
              <a:gdLst/>
              <a:ahLst/>
              <a:cxnLst/>
              <a:rect l="l" t="t" r="r" b="b"/>
              <a:pathLst>
                <a:path w="4034" h="1695" extrusionOk="0">
                  <a:moveTo>
                    <a:pt x="4033" y="1"/>
                  </a:moveTo>
                  <a:cubicBezTo>
                    <a:pt x="4033" y="1"/>
                    <a:pt x="0" y="686"/>
                    <a:pt x="121" y="726"/>
                  </a:cubicBezTo>
                  <a:cubicBezTo>
                    <a:pt x="202" y="767"/>
                    <a:pt x="2501" y="1331"/>
                    <a:pt x="3872" y="1694"/>
                  </a:cubicBezTo>
                  <a:cubicBezTo>
                    <a:pt x="3872" y="1130"/>
                    <a:pt x="3953" y="565"/>
                    <a:pt x="4033" y="1"/>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50"/>
            <p:cNvSpPr/>
            <p:nvPr/>
          </p:nvSpPr>
          <p:spPr>
            <a:xfrm>
              <a:off x="5816850" y="4131875"/>
              <a:ext cx="162350" cy="31300"/>
            </a:xfrm>
            <a:custGeom>
              <a:avLst/>
              <a:gdLst/>
              <a:ahLst/>
              <a:cxnLst/>
              <a:rect l="l" t="t" r="r" b="b"/>
              <a:pathLst>
                <a:path w="6494" h="1252" extrusionOk="0">
                  <a:moveTo>
                    <a:pt x="485" y="1"/>
                  </a:moveTo>
                  <a:cubicBezTo>
                    <a:pt x="243" y="1"/>
                    <a:pt x="1" y="203"/>
                    <a:pt x="1" y="445"/>
                  </a:cubicBezTo>
                  <a:cubicBezTo>
                    <a:pt x="1" y="727"/>
                    <a:pt x="203" y="969"/>
                    <a:pt x="444" y="969"/>
                  </a:cubicBezTo>
                  <a:lnTo>
                    <a:pt x="5970" y="1251"/>
                  </a:lnTo>
                  <a:cubicBezTo>
                    <a:pt x="6212" y="1251"/>
                    <a:pt x="6454" y="1050"/>
                    <a:pt x="6454" y="808"/>
                  </a:cubicBezTo>
                  <a:cubicBezTo>
                    <a:pt x="6494" y="525"/>
                    <a:pt x="6292" y="324"/>
                    <a:pt x="6010" y="283"/>
                  </a:cubicBezTo>
                  <a:lnTo>
                    <a:pt x="485" y="1"/>
                  </a:lnTo>
                  <a:close/>
                </a:path>
              </a:pathLst>
            </a:custGeom>
            <a:solidFill>
              <a:srgbClr val="FFF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50"/>
            <p:cNvSpPr/>
            <p:nvPr/>
          </p:nvSpPr>
          <p:spPr>
            <a:xfrm>
              <a:off x="5989275" y="3358575"/>
              <a:ext cx="20175" cy="20200"/>
            </a:xfrm>
            <a:custGeom>
              <a:avLst/>
              <a:gdLst/>
              <a:ahLst/>
              <a:cxnLst/>
              <a:rect l="l" t="t" r="r" b="b"/>
              <a:pathLst>
                <a:path w="807" h="808" extrusionOk="0">
                  <a:moveTo>
                    <a:pt x="403" y="1"/>
                  </a:moveTo>
                  <a:cubicBezTo>
                    <a:pt x="202" y="1"/>
                    <a:pt x="0" y="162"/>
                    <a:pt x="0" y="404"/>
                  </a:cubicBezTo>
                  <a:cubicBezTo>
                    <a:pt x="0" y="606"/>
                    <a:pt x="161" y="807"/>
                    <a:pt x="363" y="807"/>
                  </a:cubicBezTo>
                  <a:cubicBezTo>
                    <a:pt x="605" y="807"/>
                    <a:pt x="766" y="646"/>
                    <a:pt x="766" y="444"/>
                  </a:cubicBezTo>
                  <a:cubicBezTo>
                    <a:pt x="807" y="202"/>
                    <a:pt x="645" y="41"/>
                    <a:pt x="403" y="1"/>
                  </a:cubicBezTo>
                  <a:close/>
                </a:path>
              </a:pathLst>
            </a:custGeom>
            <a:solidFill>
              <a:srgbClr val="F2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50"/>
            <p:cNvSpPr/>
            <p:nvPr/>
          </p:nvSpPr>
          <p:spPr>
            <a:xfrm>
              <a:off x="6054800" y="3848575"/>
              <a:ext cx="581775" cy="1233350"/>
            </a:xfrm>
            <a:custGeom>
              <a:avLst/>
              <a:gdLst/>
              <a:ahLst/>
              <a:cxnLst/>
              <a:rect l="l" t="t" r="r" b="b"/>
              <a:pathLst>
                <a:path w="23271" h="49334" extrusionOk="0">
                  <a:moveTo>
                    <a:pt x="6937" y="1"/>
                  </a:moveTo>
                  <a:lnTo>
                    <a:pt x="1" y="9679"/>
                  </a:lnTo>
                  <a:cubicBezTo>
                    <a:pt x="20447" y="11938"/>
                    <a:pt x="17221" y="38273"/>
                    <a:pt x="16898" y="38394"/>
                  </a:cubicBezTo>
                  <a:cubicBezTo>
                    <a:pt x="14761" y="39362"/>
                    <a:pt x="12220" y="43435"/>
                    <a:pt x="12382" y="44322"/>
                  </a:cubicBezTo>
                  <a:cubicBezTo>
                    <a:pt x="12410" y="44443"/>
                    <a:pt x="12498" y="44495"/>
                    <a:pt x="12626" y="44495"/>
                  </a:cubicBezTo>
                  <a:cubicBezTo>
                    <a:pt x="13396" y="44495"/>
                    <a:pt x="15648" y="42629"/>
                    <a:pt x="15648" y="42628"/>
                  </a:cubicBezTo>
                  <a:lnTo>
                    <a:pt x="15648" y="42628"/>
                  </a:lnTo>
                  <a:cubicBezTo>
                    <a:pt x="15648" y="42629"/>
                    <a:pt x="14479" y="48516"/>
                    <a:pt x="15245" y="48799"/>
                  </a:cubicBezTo>
                  <a:cubicBezTo>
                    <a:pt x="15268" y="48809"/>
                    <a:pt x="15293" y="48813"/>
                    <a:pt x="15318" y="48813"/>
                  </a:cubicBezTo>
                  <a:cubicBezTo>
                    <a:pt x="16119" y="48813"/>
                    <a:pt x="17785" y="44041"/>
                    <a:pt x="17786" y="44040"/>
                  </a:cubicBezTo>
                  <a:lnTo>
                    <a:pt x="17786" y="44040"/>
                  </a:lnTo>
                  <a:cubicBezTo>
                    <a:pt x="17785" y="44041"/>
                    <a:pt x="16942" y="49333"/>
                    <a:pt x="17947" y="49333"/>
                  </a:cubicBezTo>
                  <a:cubicBezTo>
                    <a:pt x="17973" y="49333"/>
                    <a:pt x="18000" y="49330"/>
                    <a:pt x="18028" y="49323"/>
                  </a:cubicBezTo>
                  <a:cubicBezTo>
                    <a:pt x="19094" y="49018"/>
                    <a:pt x="19333" y="44108"/>
                    <a:pt x="19798" y="44108"/>
                  </a:cubicBezTo>
                  <a:cubicBezTo>
                    <a:pt x="19826" y="44108"/>
                    <a:pt x="19854" y="44125"/>
                    <a:pt x="19883" y="44161"/>
                  </a:cubicBezTo>
                  <a:cubicBezTo>
                    <a:pt x="20350" y="44746"/>
                    <a:pt x="20065" y="47478"/>
                    <a:pt x="21065" y="47478"/>
                  </a:cubicBezTo>
                  <a:cubicBezTo>
                    <a:pt x="21099" y="47478"/>
                    <a:pt x="21135" y="47475"/>
                    <a:pt x="21173" y="47468"/>
                  </a:cubicBezTo>
                  <a:cubicBezTo>
                    <a:pt x="22302" y="47266"/>
                    <a:pt x="21456" y="39039"/>
                    <a:pt x="21456" y="39039"/>
                  </a:cubicBezTo>
                  <a:cubicBezTo>
                    <a:pt x="21456" y="39039"/>
                    <a:pt x="22827" y="37628"/>
                    <a:pt x="23069" y="24480"/>
                  </a:cubicBezTo>
                  <a:cubicBezTo>
                    <a:pt x="23270" y="11333"/>
                    <a:pt x="6937" y="1"/>
                    <a:pt x="6937"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50"/>
            <p:cNvSpPr/>
            <p:nvPr/>
          </p:nvSpPr>
          <p:spPr>
            <a:xfrm>
              <a:off x="5169575" y="3819325"/>
              <a:ext cx="650325" cy="1198325"/>
            </a:xfrm>
            <a:custGeom>
              <a:avLst/>
              <a:gdLst/>
              <a:ahLst/>
              <a:cxnLst/>
              <a:rect l="l" t="t" r="r" b="b"/>
              <a:pathLst>
                <a:path w="26013" h="47933" extrusionOk="0">
                  <a:moveTo>
                    <a:pt x="20125" y="1"/>
                  </a:moveTo>
                  <a:cubicBezTo>
                    <a:pt x="20125" y="1"/>
                    <a:pt x="2703" y="9599"/>
                    <a:pt x="1573" y="22706"/>
                  </a:cubicBezTo>
                  <a:cubicBezTo>
                    <a:pt x="485" y="35813"/>
                    <a:pt x="1694" y="37346"/>
                    <a:pt x="1694" y="37346"/>
                  </a:cubicBezTo>
                  <a:cubicBezTo>
                    <a:pt x="1694" y="37346"/>
                    <a:pt x="1" y="45452"/>
                    <a:pt x="1130" y="45774"/>
                  </a:cubicBezTo>
                  <a:cubicBezTo>
                    <a:pt x="1186" y="45791"/>
                    <a:pt x="1239" y="45799"/>
                    <a:pt x="1290" y="45799"/>
                  </a:cubicBezTo>
                  <a:cubicBezTo>
                    <a:pt x="2216" y="45799"/>
                    <a:pt x="2208" y="43124"/>
                    <a:pt x="2743" y="42588"/>
                  </a:cubicBezTo>
                  <a:cubicBezTo>
                    <a:pt x="2769" y="42564"/>
                    <a:pt x="2793" y="42553"/>
                    <a:pt x="2815" y="42553"/>
                  </a:cubicBezTo>
                  <a:cubicBezTo>
                    <a:pt x="3274" y="42553"/>
                    <a:pt x="2956" y="47527"/>
                    <a:pt x="4034" y="47912"/>
                  </a:cubicBezTo>
                  <a:cubicBezTo>
                    <a:pt x="4073" y="47926"/>
                    <a:pt x="4110" y="47933"/>
                    <a:pt x="4146" y="47933"/>
                  </a:cubicBezTo>
                  <a:cubicBezTo>
                    <a:pt x="5141" y="47933"/>
                    <a:pt x="4840" y="42710"/>
                    <a:pt x="4840" y="42709"/>
                  </a:cubicBezTo>
                  <a:lnTo>
                    <a:pt x="4840" y="42709"/>
                  </a:lnTo>
                  <a:cubicBezTo>
                    <a:pt x="4840" y="42710"/>
                    <a:pt x="5996" y="47718"/>
                    <a:pt x="6801" y="47718"/>
                  </a:cubicBezTo>
                  <a:cubicBezTo>
                    <a:pt x="6820" y="47718"/>
                    <a:pt x="6838" y="47716"/>
                    <a:pt x="6857" y="47710"/>
                  </a:cubicBezTo>
                  <a:cubicBezTo>
                    <a:pt x="7623" y="47509"/>
                    <a:pt x="7099" y="41540"/>
                    <a:pt x="7099" y="41540"/>
                  </a:cubicBezTo>
                  <a:lnTo>
                    <a:pt x="7099" y="41540"/>
                  </a:lnTo>
                  <a:cubicBezTo>
                    <a:pt x="7099" y="41540"/>
                    <a:pt x="9185" y="43687"/>
                    <a:pt x="9902" y="43687"/>
                  </a:cubicBezTo>
                  <a:cubicBezTo>
                    <a:pt x="10013" y="43687"/>
                    <a:pt x="10091" y="43635"/>
                    <a:pt x="10123" y="43516"/>
                  </a:cubicBezTo>
                  <a:cubicBezTo>
                    <a:pt x="10365" y="42669"/>
                    <a:pt x="8268" y="38354"/>
                    <a:pt x="6252" y="37225"/>
                  </a:cubicBezTo>
                  <a:cubicBezTo>
                    <a:pt x="5929" y="37023"/>
                    <a:pt x="5445" y="10487"/>
                    <a:pt x="26013" y="10325"/>
                  </a:cubicBezTo>
                  <a:lnTo>
                    <a:pt x="20125" y="1"/>
                  </a:ln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50"/>
            <p:cNvSpPr/>
            <p:nvPr/>
          </p:nvSpPr>
          <p:spPr>
            <a:xfrm>
              <a:off x="5600100" y="4180875"/>
              <a:ext cx="562600" cy="717600"/>
            </a:xfrm>
            <a:custGeom>
              <a:avLst/>
              <a:gdLst/>
              <a:ahLst/>
              <a:cxnLst/>
              <a:rect l="l" t="t" r="r" b="b"/>
              <a:pathLst>
                <a:path w="22504" h="28704" extrusionOk="0">
                  <a:moveTo>
                    <a:pt x="11422" y="1"/>
                  </a:moveTo>
                  <a:cubicBezTo>
                    <a:pt x="5717" y="1"/>
                    <a:pt x="998" y="4450"/>
                    <a:pt x="686" y="10180"/>
                  </a:cubicBezTo>
                  <a:lnTo>
                    <a:pt x="323" y="17359"/>
                  </a:lnTo>
                  <a:cubicBezTo>
                    <a:pt x="0" y="23287"/>
                    <a:pt x="4598" y="28368"/>
                    <a:pt x="10526" y="28691"/>
                  </a:cubicBezTo>
                  <a:cubicBezTo>
                    <a:pt x="10701" y="28699"/>
                    <a:pt x="10875" y="28704"/>
                    <a:pt x="11048" y="28704"/>
                  </a:cubicBezTo>
                  <a:cubicBezTo>
                    <a:pt x="16750" y="28704"/>
                    <a:pt x="21544" y="24241"/>
                    <a:pt x="21818" y="18488"/>
                  </a:cubicBezTo>
                  <a:lnTo>
                    <a:pt x="22221" y="11309"/>
                  </a:lnTo>
                  <a:cubicBezTo>
                    <a:pt x="22504" y="5381"/>
                    <a:pt x="17947" y="299"/>
                    <a:pt x="12018" y="17"/>
                  </a:cubicBezTo>
                  <a:cubicBezTo>
                    <a:pt x="11818" y="6"/>
                    <a:pt x="11620" y="1"/>
                    <a:pt x="11422"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50"/>
            <p:cNvSpPr/>
            <p:nvPr/>
          </p:nvSpPr>
          <p:spPr>
            <a:xfrm>
              <a:off x="6127075" y="4436425"/>
              <a:ext cx="182225" cy="178925"/>
            </a:xfrm>
            <a:custGeom>
              <a:avLst/>
              <a:gdLst/>
              <a:ahLst/>
              <a:cxnLst/>
              <a:rect l="l" t="t" r="r" b="b"/>
              <a:pathLst>
                <a:path w="7289" h="7157" extrusionOk="0">
                  <a:moveTo>
                    <a:pt x="1979" y="0"/>
                  </a:moveTo>
                  <a:cubicBezTo>
                    <a:pt x="1454" y="0"/>
                    <a:pt x="879" y="87"/>
                    <a:pt x="255" y="281"/>
                  </a:cubicBezTo>
                  <a:lnTo>
                    <a:pt x="134" y="2539"/>
                  </a:lnTo>
                  <a:cubicBezTo>
                    <a:pt x="134" y="2539"/>
                    <a:pt x="0" y="7157"/>
                    <a:pt x="3055" y="7157"/>
                  </a:cubicBezTo>
                  <a:cubicBezTo>
                    <a:pt x="3354" y="7157"/>
                    <a:pt x="3683" y="7113"/>
                    <a:pt x="4046" y="7016"/>
                  </a:cubicBezTo>
                  <a:cubicBezTo>
                    <a:pt x="7289" y="6115"/>
                    <a:pt x="6379" y="0"/>
                    <a:pt x="1979"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50"/>
            <p:cNvSpPr/>
            <p:nvPr/>
          </p:nvSpPr>
          <p:spPr>
            <a:xfrm>
              <a:off x="6173775" y="4422150"/>
              <a:ext cx="31275" cy="30375"/>
            </a:xfrm>
            <a:custGeom>
              <a:avLst/>
              <a:gdLst/>
              <a:ahLst/>
              <a:cxnLst/>
              <a:rect l="l" t="t" r="r" b="b"/>
              <a:pathLst>
                <a:path w="1251" h="1215" extrusionOk="0">
                  <a:moveTo>
                    <a:pt x="584" y="1"/>
                  </a:moveTo>
                  <a:cubicBezTo>
                    <a:pt x="288" y="1"/>
                    <a:pt x="38" y="267"/>
                    <a:pt x="0" y="569"/>
                  </a:cubicBezTo>
                  <a:cubicBezTo>
                    <a:pt x="0" y="892"/>
                    <a:pt x="242" y="1174"/>
                    <a:pt x="605" y="1215"/>
                  </a:cubicBezTo>
                  <a:cubicBezTo>
                    <a:pt x="928" y="1215"/>
                    <a:pt x="1210" y="973"/>
                    <a:pt x="1251" y="610"/>
                  </a:cubicBezTo>
                  <a:cubicBezTo>
                    <a:pt x="1251" y="287"/>
                    <a:pt x="1009" y="5"/>
                    <a:pt x="646" y="5"/>
                  </a:cubicBezTo>
                  <a:cubicBezTo>
                    <a:pt x="625" y="2"/>
                    <a:pt x="604" y="1"/>
                    <a:pt x="584" y="1"/>
                  </a:cubicBezTo>
                  <a:close/>
                </a:path>
              </a:pathLst>
            </a:custGeom>
            <a:solidFill>
              <a:srgbClr val="FFF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50"/>
            <p:cNvSpPr/>
            <p:nvPr/>
          </p:nvSpPr>
          <p:spPr>
            <a:xfrm>
              <a:off x="5454075" y="4406400"/>
              <a:ext cx="187375" cy="175800"/>
            </a:xfrm>
            <a:custGeom>
              <a:avLst/>
              <a:gdLst/>
              <a:ahLst/>
              <a:cxnLst/>
              <a:rect l="l" t="t" r="r" b="b"/>
              <a:pathLst>
                <a:path w="7495" h="7032" extrusionOk="0">
                  <a:moveTo>
                    <a:pt x="5348" y="0"/>
                  </a:moveTo>
                  <a:cubicBezTo>
                    <a:pt x="1314" y="0"/>
                    <a:pt x="0" y="5583"/>
                    <a:pt x="3058" y="6765"/>
                  </a:cubicBezTo>
                  <a:cubicBezTo>
                    <a:pt x="3532" y="6950"/>
                    <a:pt x="3954" y="7032"/>
                    <a:pt x="4330" y="7032"/>
                  </a:cubicBezTo>
                  <a:cubicBezTo>
                    <a:pt x="7062" y="7032"/>
                    <a:pt x="7374" y="2732"/>
                    <a:pt x="7374" y="2732"/>
                  </a:cubicBezTo>
                  <a:lnTo>
                    <a:pt x="7495" y="473"/>
                  </a:lnTo>
                  <a:cubicBezTo>
                    <a:pt x="6714" y="144"/>
                    <a:pt x="5996" y="0"/>
                    <a:pt x="5348"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50"/>
            <p:cNvSpPr/>
            <p:nvPr/>
          </p:nvSpPr>
          <p:spPr>
            <a:xfrm>
              <a:off x="5560775" y="4390000"/>
              <a:ext cx="32275" cy="30350"/>
            </a:xfrm>
            <a:custGeom>
              <a:avLst/>
              <a:gdLst/>
              <a:ahLst/>
              <a:cxnLst/>
              <a:rect l="l" t="t" r="r" b="b"/>
              <a:pathLst>
                <a:path w="1291" h="1214" extrusionOk="0">
                  <a:moveTo>
                    <a:pt x="686" y="0"/>
                  </a:moveTo>
                  <a:cubicBezTo>
                    <a:pt x="323" y="0"/>
                    <a:pt x="41" y="242"/>
                    <a:pt x="41" y="605"/>
                  </a:cubicBezTo>
                  <a:cubicBezTo>
                    <a:pt x="0" y="928"/>
                    <a:pt x="283" y="1210"/>
                    <a:pt x="605" y="1210"/>
                  </a:cubicBezTo>
                  <a:cubicBezTo>
                    <a:pt x="629" y="1213"/>
                    <a:pt x="652" y="1214"/>
                    <a:pt x="674" y="1214"/>
                  </a:cubicBezTo>
                  <a:cubicBezTo>
                    <a:pt x="1003" y="1214"/>
                    <a:pt x="1251" y="947"/>
                    <a:pt x="1251" y="646"/>
                  </a:cubicBezTo>
                  <a:cubicBezTo>
                    <a:pt x="1291" y="323"/>
                    <a:pt x="1009" y="41"/>
                    <a:pt x="686" y="0"/>
                  </a:cubicBezTo>
                  <a:close/>
                </a:path>
              </a:pathLst>
            </a:custGeom>
            <a:solidFill>
              <a:srgbClr val="FFF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50"/>
            <p:cNvSpPr/>
            <p:nvPr/>
          </p:nvSpPr>
          <p:spPr>
            <a:xfrm>
              <a:off x="5857200" y="4401075"/>
              <a:ext cx="52450" cy="36225"/>
            </a:xfrm>
            <a:custGeom>
              <a:avLst/>
              <a:gdLst/>
              <a:ahLst/>
              <a:cxnLst/>
              <a:rect l="l" t="t" r="r" b="b"/>
              <a:pathLst>
                <a:path w="2098" h="1449" extrusionOk="0">
                  <a:moveTo>
                    <a:pt x="605" y="1"/>
                  </a:moveTo>
                  <a:cubicBezTo>
                    <a:pt x="242" y="1"/>
                    <a:pt x="0" y="444"/>
                    <a:pt x="242" y="727"/>
                  </a:cubicBezTo>
                  <a:lnTo>
                    <a:pt x="686" y="1291"/>
                  </a:lnTo>
                  <a:cubicBezTo>
                    <a:pt x="771" y="1398"/>
                    <a:pt x="890" y="1448"/>
                    <a:pt x="1013" y="1448"/>
                  </a:cubicBezTo>
                  <a:cubicBezTo>
                    <a:pt x="1123" y="1448"/>
                    <a:pt x="1236" y="1408"/>
                    <a:pt x="1331" y="1332"/>
                  </a:cubicBezTo>
                  <a:lnTo>
                    <a:pt x="1815" y="807"/>
                  </a:lnTo>
                  <a:cubicBezTo>
                    <a:pt x="2097" y="525"/>
                    <a:pt x="1895" y="82"/>
                    <a:pt x="1533" y="41"/>
                  </a:cubicBezTo>
                  <a:lnTo>
                    <a:pt x="605" y="1"/>
                  </a:ln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50"/>
            <p:cNvSpPr/>
            <p:nvPr/>
          </p:nvSpPr>
          <p:spPr>
            <a:xfrm>
              <a:off x="6001375" y="4410025"/>
              <a:ext cx="105875" cy="103025"/>
            </a:xfrm>
            <a:custGeom>
              <a:avLst/>
              <a:gdLst/>
              <a:ahLst/>
              <a:cxnLst/>
              <a:rect l="l" t="t" r="r" b="b"/>
              <a:pathLst>
                <a:path w="4235" h="4121" extrusionOk="0">
                  <a:moveTo>
                    <a:pt x="2076" y="1"/>
                  </a:moveTo>
                  <a:cubicBezTo>
                    <a:pt x="1009" y="1"/>
                    <a:pt x="118" y="860"/>
                    <a:pt x="40" y="1942"/>
                  </a:cubicBezTo>
                  <a:cubicBezTo>
                    <a:pt x="0" y="3071"/>
                    <a:pt x="887" y="4079"/>
                    <a:pt x="2017" y="4119"/>
                  </a:cubicBezTo>
                  <a:cubicBezTo>
                    <a:pt x="2042" y="4120"/>
                    <a:pt x="2068" y="4121"/>
                    <a:pt x="2094" y="4121"/>
                  </a:cubicBezTo>
                  <a:cubicBezTo>
                    <a:pt x="3190" y="4121"/>
                    <a:pt x="4115" y="3286"/>
                    <a:pt x="4194" y="2143"/>
                  </a:cubicBezTo>
                  <a:cubicBezTo>
                    <a:pt x="4235" y="1014"/>
                    <a:pt x="3347" y="46"/>
                    <a:pt x="2218" y="6"/>
                  </a:cubicBezTo>
                  <a:cubicBezTo>
                    <a:pt x="2170" y="2"/>
                    <a:pt x="2123" y="1"/>
                    <a:pt x="2076" y="1"/>
                  </a:cubicBezTo>
                  <a:close/>
                </a:path>
              </a:pathLst>
            </a:custGeom>
            <a:solidFill>
              <a:srgbClr val="F1C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50"/>
            <p:cNvSpPr/>
            <p:nvPr/>
          </p:nvSpPr>
          <p:spPr>
            <a:xfrm>
              <a:off x="5950950" y="4473575"/>
              <a:ext cx="95250" cy="80850"/>
            </a:xfrm>
            <a:custGeom>
              <a:avLst/>
              <a:gdLst/>
              <a:ahLst/>
              <a:cxnLst/>
              <a:rect l="l" t="t" r="r" b="b"/>
              <a:pathLst>
                <a:path w="3810" h="3234" extrusionOk="0">
                  <a:moveTo>
                    <a:pt x="1672" y="1"/>
                  </a:moveTo>
                  <a:cubicBezTo>
                    <a:pt x="870" y="1"/>
                    <a:pt x="94" y="588"/>
                    <a:pt x="41" y="1537"/>
                  </a:cubicBezTo>
                  <a:cubicBezTo>
                    <a:pt x="1" y="2384"/>
                    <a:pt x="606" y="3110"/>
                    <a:pt x="1412" y="3231"/>
                  </a:cubicBezTo>
                  <a:lnTo>
                    <a:pt x="1573" y="3231"/>
                  </a:lnTo>
                  <a:cubicBezTo>
                    <a:pt x="1607" y="3233"/>
                    <a:pt x="1640" y="3234"/>
                    <a:pt x="1673" y="3234"/>
                  </a:cubicBezTo>
                  <a:cubicBezTo>
                    <a:pt x="3062" y="3234"/>
                    <a:pt x="3810" y="1593"/>
                    <a:pt x="2864" y="529"/>
                  </a:cubicBezTo>
                  <a:cubicBezTo>
                    <a:pt x="2529" y="166"/>
                    <a:pt x="2097" y="1"/>
                    <a:pt x="1672"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50"/>
            <p:cNvSpPr/>
            <p:nvPr/>
          </p:nvSpPr>
          <p:spPr>
            <a:xfrm>
              <a:off x="5952975" y="4582475"/>
              <a:ext cx="94600" cy="44950"/>
            </a:xfrm>
            <a:custGeom>
              <a:avLst/>
              <a:gdLst/>
              <a:ahLst/>
              <a:cxnLst/>
              <a:rect l="l" t="t" r="r" b="b"/>
              <a:pathLst>
                <a:path w="3784" h="1798" extrusionOk="0">
                  <a:moveTo>
                    <a:pt x="3288" y="0"/>
                  </a:moveTo>
                  <a:cubicBezTo>
                    <a:pt x="3268" y="0"/>
                    <a:pt x="3247" y="2"/>
                    <a:pt x="3227" y="4"/>
                  </a:cubicBezTo>
                  <a:lnTo>
                    <a:pt x="444" y="488"/>
                  </a:lnTo>
                  <a:cubicBezTo>
                    <a:pt x="121" y="569"/>
                    <a:pt x="0" y="932"/>
                    <a:pt x="202" y="1174"/>
                  </a:cubicBezTo>
                  <a:cubicBezTo>
                    <a:pt x="625" y="1597"/>
                    <a:pt x="1168" y="1797"/>
                    <a:pt x="1706" y="1797"/>
                  </a:cubicBezTo>
                  <a:cubicBezTo>
                    <a:pt x="2500" y="1797"/>
                    <a:pt x="3286" y="1362"/>
                    <a:pt x="3670" y="569"/>
                  </a:cubicBezTo>
                  <a:cubicBezTo>
                    <a:pt x="3783" y="267"/>
                    <a:pt x="3579" y="0"/>
                    <a:pt x="3288"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50"/>
            <p:cNvSpPr/>
            <p:nvPr/>
          </p:nvSpPr>
          <p:spPr>
            <a:xfrm>
              <a:off x="5645450" y="4391875"/>
              <a:ext cx="105900" cy="103025"/>
            </a:xfrm>
            <a:custGeom>
              <a:avLst/>
              <a:gdLst/>
              <a:ahLst/>
              <a:cxnLst/>
              <a:rect l="l" t="t" r="r" b="b"/>
              <a:pathLst>
                <a:path w="4236" h="4121" extrusionOk="0">
                  <a:moveTo>
                    <a:pt x="2077" y="1"/>
                  </a:moveTo>
                  <a:cubicBezTo>
                    <a:pt x="1009" y="1"/>
                    <a:pt x="119" y="860"/>
                    <a:pt x="41" y="1942"/>
                  </a:cubicBezTo>
                  <a:cubicBezTo>
                    <a:pt x="1" y="3071"/>
                    <a:pt x="888" y="4039"/>
                    <a:pt x="2017" y="4119"/>
                  </a:cubicBezTo>
                  <a:cubicBezTo>
                    <a:pt x="2043" y="4120"/>
                    <a:pt x="2069" y="4121"/>
                    <a:pt x="2095" y="4121"/>
                  </a:cubicBezTo>
                  <a:cubicBezTo>
                    <a:pt x="3190" y="4121"/>
                    <a:pt x="4116" y="3286"/>
                    <a:pt x="4195" y="2143"/>
                  </a:cubicBezTo>
                  <a:cubicBezTo>
                    <a:pt x="4235" y="1014"/>
                    <a:pt x="3348" y="46"/>
                    <a:pt x="2219" y="6"/>
                  </a:cubicBezTo>
                  <a:cubicBezTo>
                    <a:pt x="2171" y="2"/>
                    <a:pt x="2124" y="1"/>
                    <a:pt x="2077" y="1"/>
                  </a:cubicBezTo>
                  <a:close/>
                </a:path>
              </a:pathLst>
            </a:custGeom>
            <a:solidFill>
              <a:srgbClr val="F1C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50"/>
            <p:cNvSpPr/>
            <p:nvPr/>
          </p:nvSpPr>
          <p:spPr>
            <a:xfrm>
              <a:off x="5700925" y="4461100"/>
              <a:ext cx="95175" cy="80150"/>
            </a:xfrm>
            <a:custGeom>
              <a:avLst/>
              <a:gdLst/>
              <a:ahLst/>
              <a:cxnLst/>
              <a:rect l="l" t="t" r="r" b="b"/>
              <a:pathLst>
                <a:path w="3807" h="3206" extrusionOk="0">
                  <a:moveTo>
                    <a:pt x="2134" y="0"/>
                  </a:moveTo>
                  <a:cubicBezTo>
                    <a:pt x="1761" y="0"/>
                    <a:pt x="1377" y="131"/>
                    <a:pt x="1049" y="423"/>
                  </a:cubicBezTo>
                  <a:cubicBezTo>
                    <a:pt x="0" y="1350"/>
                    <a:pt x="605" y="3165"/>
                    <a:pt x="2057" y="3206"/>
                  </a:cubicBezTo>
                  <a:lnTo>
                    <a:pt x="2218" y="3206"/>
                  </a:lnTo>
                  <a:cubicBezTo>
                    <a:pt x="3025" y="3165"/>
                    <a:pt x="3670" y="2520"/>
                    <a:pt x="3751" y="1713"/>
                  </a:cubicBezTo>
                  <a:cubicBezTo>
                    <a:pt x="3807" y="700"/>
                    <a:pt x="2998" y="0"/>
                    <a:pt x="2134"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50"/>
            <p:cNvSpPr/>
            <p:nvPr/>
          </p:nvSpPr>
          <p:spPr>
            <a:xfrm>
              <a:off x="5692075" y="4565075"/>
              <a:ext cx="92550" cy="48900"/>
            </a:xfrm>
            <a:custGeom>
              <a:avLst/>
              <a:gdLst/>
              <a:ahLst/>
              <a:cxnLst/>
              <a:rect l="l" t="t" r="r" b="b"/>
              <a:pathLst>
                <a:path w="3702" h="1956" extrusionOk="0">
                  <a:moveTo>
                    <a:pt x="485" y="1"/>
                  </a:moveTo>
                  <a:cubicBezTo>
                    <a:pt x="212" y="1"/>
                    <a:pt x="1" y="254"/>
                    <a:pt x="72" y="539"/>
                  </a:cubicBezTo>
                  <a:cubicBezTo>
                    <a:pt x="415" y="1438"/>
                    <a:pt x="1262" y="1955"/>
                    <a:pt x="2133" y="1955"/>
                  </a:cubicBezTo>
                  <a:cubicBezTo>
                    <a:pt x="2591" y="1955"/>
                    <a:pt x="3057" y="1812"/>
                    <a:pt x="3459" y="1507"/>
                  </a:cubicBezTo>
                  <a:cubicBezTo>
                    <a:pt x="3701" y="1265"/>
                    <a:pt x="3621" y="861"/>
                    <a:pt x="3298" y="781"/>
                  </a:cubicBezTo>
                  <a:lnTo>
                    <a:pt x="596" y="15"/>
                  </a:lnTo>
                  <a:cubicBezTo>
                    <a:pt x="558" y="5"/>
                    <a:pt x="521" y="1"/>
                    <a:pt x="485"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50"/>
            <p:cNvSpPr/>
            <p:nvPr/>
          </p:nvSpPr>
          <p:spPr>
            <a:xfrm>
              <a:off x="5834000" y="4293125"/>
              <a:ext cx="110725" cy="57625"/>
            </a:xfrm>
            <a:custGeom>
              <a:avLst/>
              <a:gdLst/>
              <a:ahLst/>
              <a:cxnLst/>
              <a:rect l="l" t="t" r="r" b="b"/>
              <a:pathLst>
                <a:path w="4429" h="2305" extrusionOk="0">
                  <a:moveTo>
                    <a:pt x="2178" y="1"/>
                  </a:moveTo>
                  <a:cubicBezTo>
                    <a:pt x="1404" y="1"/>
                    <a:pt x="625" y="386"/>
                    <a:pt x="202" y="1173"/>
                  </a:cubicBezTo>
                  <a:cubicBezTo>
                    <a:pt x="0" y="1617"/>
                    <a:pt x="283" y="2141"/>
                    <a:pt x="767" y="2141"/>
                  </a:cubicBezTo>
                  <a:lnTo>
                    <a:pt x="3590" y="2302"/>
                  </a:lnTo>
                  <a:cubicBezTo>
                    <a:pt x="3609" y="2304"/>
                    <a:pt x="3628" y="2305"/>
                    <a:pt x="3646" y="2305"/>
                  </a:cubicBezTo>
                  <a:cubicBezTo>
                    <a:pt x="4101" y="2305"/>
                    <a:pt x="4429" y="1840"/>
                    <a:pt x="4235" y="1375"/>
                  </a:cubicBezTo>
                  <a:cubicBezTo>
                    <a:pt x="3876" y="467"/>
                    <a:pt x="3030" y="1"/>
                    <a:pt x="2178"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50"/>
            <p:cNvSpPr/>
            <p:nvPr/>
          </p:nvSpPr>
          <p:spPr>
            <a:xfrm>
              <a:off x="5595050" y="4490825"/>
              <a:ext cx="557575" cy="425700"/>
            </a:xfrm>
            <a:custGeom>
              <a:avLst/>
              <a:gdLst/>
              <a:ahLst/>
              <a:cxnLst/>
              <a:rect l="l" t="t" r="r" b="b"/>
              <a:pathLst>
                <a:path w="22303" h="17028" extrusionOk="0">
                  <a:moveTo>
                    <a:pt x="767" y="0"/>
                  </a:moveTo>
                  <a:lnTo>
                    <a:pt x="0" y="10445"/>
                  </a:lnTo>
                  <a:cubicBezTo>
                    <a:pt x="0" y="10445"/>
                    <a:pt x="2461" y="16656"/>
                    <a:pt x="10688" y="17019"/>
                  </a:cubicBezTo>
                  <a:cubicBezTo>
                    <a:pt x="10830" y="17025"/>
                    <a:pt x="10971" y="17028"/>
                    <a:pt x="11112" y="17028"/>
                  </a:cubicBezTo>
                  <a:cubicBezTo>
                    <a:pt x="17642" y="17028"/>
                    <a:pt x="21778" y="10728"/>
                    <a:pt x="21778" y="10728"/>
                  </a:cubicBezTo>
                  <a:lnTo>
                    <a:pt x="22302" y="1089"/>
                  </a:lnTo>
                  <a:lnTo>
                    <a:pt x="22302" y="1089"/>
                  </a:lnTo>
                  <a:cubicBezTo>
                    <a:pt x="22302" y="1089"/>
                    <a:pt x="19439" y="1331"/>
                    <a:pt x="18270" y="5566"/>
                  </a:cubicBezTo>
                  <a:cubicBezTo>
                    <a:pt x="18270" y="5566"/>
                    <a:pt x="9679" y="6977"/>
                    <a:pt x="6655" y="13551"/>
                  </a:cubicBezTo>
                  <a:cubicBezTo>
                    <a:pt x="6655" y="13551"/>
                    <a:pt x="6131" y="7259"/>
                    <a:pt x="2340" y="4759"/>
                  </a:cubicBezTo>
                  <a:cubicBezTo>
                    <a:pt x="2340" y="4759"/>
                    <a:pt x="3106" y="1613"/>
                    <a:pt x="76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50"/>
            <p:cNvSpPr/>
            <p:nvPr/>
          </p:nvSpPr>
          <p:spPr>
            <a:xfrm>
              <a:off x="5500275" y="1572000"/>
              <a:ext cx="906425" cy="1818875"/>
            </a:xfrm>
            <a:custGeom>
              <a:avLst/>
              <a:gdLst/>
              <a:ahLst/>
              <a:cxnLst/>
              <a:rect l="l" t="t" r="r" b="b"/>
              <a:pathLst>
                <a:path w="36257" h="72755" extrusionOk="0">
                  <a:moveTo>
                    <a:pt x="1" y="0"/>
                  </a:moveTo>
                  <a:lnTo>
                    <a:pt x="1" y="0"/>
                  </a:lnTo>
                  <a:cubicBezTo>
                    <a:pt x="1" y="1"/>
                    <a:pt x="5566" y="20326"/>
                    <a:pt x="6332" y="33756"/>
                  </a:cubicBezTo>
                  <a:cubicBezTo>
                    <a:pt x="7058" y="47185"/>
                    <a:pt x="9317" y="64850"/>
                    <a:pt x="10930" y="70778"/>
                  </a:cubicBezTo>
                  <a:cubicBezTo>
                    <a:pt x="10930" y="70778"/>
                    <a:pt x="16092" y="65414"/>
                    <a:pt x="20004" y="64043"/>
                  </a:cubicBezTo>
                  <a:lnTo>
                    <a:pt x="30852" y="72754"/>
                  </a:lnTo>
                  <a:cubicBezTo>
                    <a:pt x="30852" y="72754"/>
                    <a:pt x="33716" y="69528"/>
                    <a:pt x="35006" y="61422"/>
                  </a:cubicBezTo>
                  <a:cubicBezTo>
                    <a:pt x="36256" y="53315"/>
                    <a:pt x="35087" y="36700"/>
                    <a:pt x="25650" y="24641"/>
                  </a:cubicBezTo>
                  <a:cubicBezTo>
                    <a:pt x="16213" y="12583"/>
                    <a:pt x="4074" y="1775"/>
                    <a:pt x="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50"/>
            <p:cNvSpPr/>
            <p:nvPr/>
          </p:nvSpPr>
          <p:spPr>
            <a:xfrm>
              <a:off x="5747845" y="3037870"/>
              <a:ext cx="599953" cy="159025"/>
            </a:xfrm>
            <a:custGeom>
              <a:avLst/>
              <a:gdLst/>
              <a:ahLst/>
              <a:cxnLst/>
              <a:rect l="l" t="t" r="r" b="b"/>
              <a:pathLst>
                <a:path w="28699" h="6361" extrusionOk="0">
                  <a:moveTo>
                    <a:pt x="11617" y="1"/>
                  </a:moveTo>
                  <a:cubicBezTo>
                    <a:pt x="10217" y="1"/>
                    <a:pt x="9077" y="1098"/>
                    <a:pt x="8956" y="2458"/>
                  </a:cubicBezTo>
                  <a:lnTo>
                    <a:pt x="8956" y="2458"/>
                  </a:lnTo>
                  <a:cubicBezTo>
                    <a:pt x="8436" y="1973"/>
                    <a:pt x="7730" y="1667"/>
                    <a:pt x="7026" y="1667"/>
                  </a:cubicBezTo>
                  <a:cubicBezTo>
                    <a:pt x="6684" y="1667"/>
                    <a:pt x="6341" y="1740"/>
                    <a:pt x="6022" y="1899"/>
                  </a:cubicBezTo>
                  <a:cubicBezTo>
                    <a:pt x="5269" y="2276"/>
                    <a:pt x="4807" y="3006"/>
                    <a:pt x="4756" y="3806"/>
                  </a:cubicBezTo>
                  <a:lnTo>
                    <a:pt x="4756" y="3806"/>
                  </a:lnTo>
                  <a:cubicBezTo>
                    <a:pt x="4269" y="3289"/>
                    <a:pt x="3633" y="3057"/>
                    <a:pt x="2997" y="3057"/>
                  </a:cubicBezTo>
                  <a:cubicBezTo>
                    <a:pt x="1499" y="3057"/>
                    <a:pt x="1" y="4342"/>
                    <a:pt x="456" y="6215"/>
                  </a:cubicBezTo>
                  <a:cubicBezTo>
                    <a:pt x="473" y="6316"/>
                    <a:pt x="547" y="6361"/>
                    <a:pt x="624" y="6361"/>
                  </a:cubicBezTo>
                  <a:cubicBezTo>
                    <a:pt x="730" y="6361"/>
                    <a:pt x="843" y="6275"/>
                    <a:pt x="819" y="6134"/>
                  </a:cubicBezTo>
                  <a:cubicBezTo>
                    <a:pt x="416" y="4519"/>
                    <a:pt x="1701" y="3425"/>
                    <a:pt x="2977" y="3425"/>
                  </a:cubicBezTo>
                  <a:cubicBezTo>
                    <a:pt x="3712" y="3425"/>
                    <a:pt x="4444" y="3788"/>
                    <a:pt x="4848" y="4624"/>
                  </a:cubicBezTo>
                  <a:lnTo>
                    <a:pt x="4848" y="4624"/>
                  </a:lnTo>
                  <a:cubicBezTo>
                    <a:pt x="4861" y="4670"/>
                    <a:pt x="4876" y="4717"/>
                    <a:pt x="4893" y="4763"/>
                  </a:cubicBezTo>
                  <a:lnTo>
                    <a:pt x="4910" y="4753"/>
                  </a:lnTo>
                  <a:lnTo>
                    <a:pt x="4910" y="4753"/>
                  </a:lnTo>
                  <a:cubicBezTo>
                    <a:pt x="4952" y="4815"/>
                    <a:pt x="5010" y="4842"/>
                    <a:pt x="5067" y="4842"/>
                  </a:cubicBezTo>
                  <a:cubicBezTo>
                    <a:pt x="5190" y="4842"/>
                    <a:pt x="5308" y="4719"/>
                    <a:pt x="5256" y="4561"/>
                  </a:cubicBezTo>
                  <a:cubicBezTo>
                    <a:pt x="4893" y="3553"/>
                    <a:pt x="5457" y="2424"/>
                    <a:pt x="6465" y="2141"/>
                  </a:cubicBezTo>
                  <a:cubicBezTo>
                    <a:pt x="6663" y="2092"/>
                    <a:pt x="6862" y="2068"/>
                    <a:pt x="7059" y="2068"/>
                  </a:cubicBezTo>
                  <a:cubicBezTo>
                    <a:pt x="7827" y="2068"/>
                    <a:pt x="8557" y="2435"/>
                    <a:pt x="9006" y="3109"/>
                  </a:cubicBezTo>
                  <a:cubicBezTo>
                    <a:pt x="9041" y="3155"/>
                    <a:pt x="9085" y="3175"/>
                    <a:pt x="9130" y="3175"/>
                  </a:cubicBezTo>
                  <a:cubicBezTo>
                    <a:pt x="9242" y="3175"/>
                    <a:pt x="9358" y="3052"/>
                    <a:pt x="9329" y="2908"/>
                  </a:cubicBezTo>
                  <a:cubicBezTo>
                    <a:pt x="9083" y="1398"/>
                    <a:pt x="10426" y="378"/>
                    <a:pt x="11789" y="378"/>
                  </a:cubicBezTo>
                  <a:cubicBezTo>
                    <a:pt x="11992" y="378"/>
                    <a:pt x="12195" y="400"/>
                    <a:pt x="12394" y="448"/>
                  </a:cubicBezTo>
                  <a:cubicBezTo>
                    <a:pt x="13967" y="770"/>
                    <a:pt x="14935" y="2061"/>
                    <a:pt x="15580" y="3432"/>
                  </a:cubicBezTo>
                  <a:cubicBezTo>
                    <a:pt x="15615" y="3503"/>
                    <a:pt x="15674" y="3535"/>
                    <a:pt x="15735" y="3535"/>
                  </a:cubicBezTo>
                  <a:cubicBezTo>
                    <a:pt x="15814" y="3535"/>
                    <a:pt x="15897" y="3482"/>
                    <a:pt x="15943" y="3392"/>
                  </a:cubicBezTo>
                  <a:cubicBezTo>
                    <a:pt x="16359" y="2208"/>
                    <a:pt x="17320" y="1691"/>
                    <a:pt x="18291" y="1691"/>
                  </a:cubicBezTo>
                  <a:cubicBezTo>
                    <a:pt x="19768" y="1691"/>
                    <a:pt x="21268" y="2889"/>
                    <a:pt x="20903" y="4763"/>
                  </a:cubicBezTo>
                  <a:cubicBezTo>
                    <a:pt x="20880" y="4904"/>
                    <a:pt x="20967" y="4963"/>
                    <a:pt x="21067" y="4963"/>
                  </a:cubicBezTo>
                  <a:cubicBezTo>
                    <a:pt x="21138" y="4963"/>
                    <a:pt x="21216" y="4934"/>
                    <a:pt x="21266" y="4884"/>
                  </a:cubicBezTo>
                  <a:cubicBezTo>
                    <a:pt x="22096" y="3888"/>
                    <a:pt x="23254" y="3418"/>
                    <a:pt x="24403" y="3418"/>
                  </a:cubicBezTo>
                  <a:cubicBezTo>
                    <a:pt x="26044" y="3418"/>
                    <a:pt x="27666" y="4378"/>
                    <a:pt x="28283" y="6134"/>
                  </a:cubicBezTo>
                  <a:cubicBezTo>
                    <a:pt x="28326" y="6218"/>
                    <a:pt x="28392" y="6254"/>
                    <a:pt x="28458" y="6254"/>
                  </a:cubicBezTo>
                  <a:cubicBezTo>
                    <a:pt x="28580" y="6254"/>
                    <a:pt x="28699" y="6130"/>
                    <a:pt x="28646" y="5973"/>
                  </a:cubicBezTo>
                  <a:cubicBezTo>
                    <a:pt x="27893" y="4090"/>
                    <a:pt x="26151" y="3072"/>
                    <a:pt x="24390" y="3072"/>
                  </a:cubicBezTo>
                  <a:cubicBezTo>
                    <a:pt x="23309" y="3072"/>
                    <a:pt x="22221" y="3456"/>
                    <a:pt x="21350" y="4258"/>
                  </a:cubicBezTo>
                  <a:lnTo>
                    <a:pt x="21350" y="4258"/>
                  </a:lnTo>
                  <a:cubicBezTo>
                    <a:pt x="21346" y="2450"/>
                    <a:pt x="19809" y="1333"/>
                    <a:pt x="18281" y="1333"/>
                  </a:cubicBezTo>
                  <a:cubicBezTo>
                    <a:pt x="17279" y="1333"/>
                    <a:pt x="16280" y="1814"/>
                    <a:pt x="15721" y="2896"/>
                  </a:cubicBezTo>
                  <a:lnTo>
                    <a:pt x="15721" y="2896"/>
                  </a:lnTo>
                  <a:cubicBezTo>
                    <a:pt x="14923" y="1352"/>
                    <a:pt x="13578" y="4"/>
                    <a:pt x="11749" y="4"/>
                  </a:cubicBezTo>
                  <a:cubicBezTo>
                    <a:pt x="11705" y="2"/>
                    <a:pt x="11661" y="1"/>
                    <a:pt x="11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50"/>
            <p:cNvSpPr/>
            <p:nvPr/>
          </p:nvSpPr>
          <p:spPr>
            <a:xfrm>
              <a:off x="5729348" y="2879669"/>
              <a:ext cx="650364" cy="131001"/>
            </a:xfrm>
            <a:custGeom>
              <a:avLst/>
              <a:gdLst/>
              <a:ahLst/>
              <a:cxnLst/>
              <a:rect l="l" t="t" r="r" b="b"/>
              <a:pathLst>
                <a:path w="31103" h="5239" extrusionOk="0">
                  <a:moveTo>
                    <a:pt x="18592" y="0"/>
                  </a:moveTo>
                  <a:cubicBezTo>
                    <a:pt x="16949" y="0"/>
                    <a:pt x="15537" y="1056"/>
                    <a:pt x="15036" y="2550"/>
                  </a:cubicBezTo>
                  <a:lnTo>
                    <a:pt x="15036" y="2550"/>
                  </a:lnTo>
                  <a:cubicBezTo>
                    <a:pt x="14653" y="1322"/>
                    <a:pt x="13645" y="354"/>
                    <a:pt x="12261" y="323"/>
                  </a:cubicBezTo>
                  <a:cubicBezTo>
                    <a:pt x="12239" y="322"/>
                    <a:pt x="12218" y="322"/>
                    <a:pt x="12197" y="322"/>
                  </a:cubicBezTo>
                  <a:cubicBezTo>
                    <a:pt x="10855" y="322"/>
                    <a:pt x="9806" y="1335"/>
                    <a:pt x="9704" y="2564"/>
                  </a:cubicBezTo>
                  <a:lnTo>
                    <a:pt x="9704" y="2564"/>
                  </a:lnTo>
                  <a:cubicBezTo>
                    <a:pt x="8973" y="1516"/>
                    <a:pt x="7882" y="708"/>
                    <a:pt x="6581" y="708"/>
                  </a:cubicBezTo>
                  <a:cubicBezTo>
                    <a:pt x="6382" y="708"/>
                    <a:pt x="6178" y="727"/>
                    <a:pt x="5969" y="766"/>
                  </a:cubicBezTo>
                  <a:cubicBezTo>
                    <a:pt x="4764" y="983"/>
                    <a:pt x="3867" y="2051"/>
                    <a:pt x="3876" y="3192"/>
                  </a:cubicBezTo>
                  <a:lnTo>
                    <a:pt x="3876" y="3192"/>
                  </a:lnTo>
                  <a:cubicBezTo>
                    <a:pt x="3420" y="2741"/>
                    <a:pt x="2812" y="2444"/>
                    <a:pt x="2173" y="2444"/>
                  </a:cubicBezTo>
                  <a:cubicBezTo>
                    <a:pt x="2015" y="2444"/>
                    <a:pt x="1855" y="2462"/>
                    <a:pt x="1694" y="2501"/>
                  </a:cubicBezTo>
                  <a:cubicBezTo>
                    <a:pt x="646" y="2823"/>
                    <a:pt x="1" y="3912"/>
                    <a:pt x="283" y="4961"/>
                  </a:cubicBezTo>
                  <a:cubicBezTo>
                    <a:pt x="317" y="5062"/>
                    <a:pt x="407" y="5107"/>
                    <a:pt x="495" y="5107"/>
                  </a:cubicBezTo>
                  <a:cubicBezTo>
                    <a:pt x="617" y="5107"/>
                    <a:pt x="733" y="5021"/>
                    <a:pt x="686" y="4880"/>
                  </a:cubicBezTo>
                  <a:cubicBezTo>
                    <a:pt x="444" y="3993"/>
                    <a:pt x="1009" y="3065"/>
                    <a:pt x="1977" y="2864"/>
                  </a:cubicBezTo>
                  <a:cubicBezTo>
                    <a:pt x="2065" y="2848"/>
                    <a:pt x="2153" y="2841"/>
                    <a:pt x="2240" y="2841"/>
                  </a:cubicBezTo>
                  <a:cubicBezTo>
                    <a:pt x="3001" y="2841"/>
                    <a:pt x="3703" y="3402"/>
                    <a:pt x="4066" y="4059"/>
                  </a:cubicBezTo>
                  <a:lnTo>
                    <a:pt x="4066" y="4059"/>
                  </a:lnTo>
                  <a:cubicBezTo>
                    <a:pt x="4093" y="4118"/>
                    <a:pt x="4122" y="4177"/>
                    <a:pt x="4155" y="4235"/>
                  </a:cubicBezTo>
                  <a:cubicBezTo>
                    <a:pt x="4194" y="4300"/>
                    <a:pt x="4254" y="4327"/>
                    <a:pt x="4314" y="4327"/>
                  </a:cubicBezTo>
                  <a:cubicBezTo>
                    <a:pt x="4438" y="4327"/>
                    <a:pt x="4559" y="4210"/>
                    <a:pt x="4477" y="4073"/>
                  </a:cubicBezTo>
                  <a:cubicBezTo>
                    <a:pt x="4454" y="4019"/>
                    <a:pt x="4430" y="3966"/>
                    <a:pt x="4403" y="3913"/>
                  </a:cubicBezTo>
                  <a:lnTo>
                    <a:pt x="4403" y="3913"/>
                  </a:lnTo>
                  <a:cubicBezTo>
                    <a:pt x="3806" y="2476"/>
                    <a:pt x="5097" y="1089"/>
                    <a:pt x="6574" y="1089"/>
                  </a:cubicBezTo>
                  <a:cubicBezTo>
                    <a:pt x="8107" y="1129"/>
                    <a:pt x="9196" y="2259"/>
                    <a:pt x="9801" y="3549"/>
                  </a:cubicBezTo>
                  <a:cubicBezTo>
                    <a:pt x="9830" y="3622"/>
                    <a:pt x="9896" y="3653"/>
                    <a:pt x="9964" y="3653"/>
                  </a:cubicBezTo>
                  <a:cubicBezTo>
                    <a:pt x="10086" y="3653"/>
                    <a:pt x="10215" y="3557"/>
                    <a:pt x="10164" y="3428"/>
                  </a:cubicBezTo>
                  <a:cubicBezTo>
                    <a:pt x="10157" y="3403"/>
                    <a:pt x="10150" y="3379"/>
                    <a:pt x="10144" y="3354"/>
                  </a:cubicBezTo>
                  <a:lnTo>
                    <a:pt x="10144" y="3354"/>
                  </a:lnTo>
                  <a:lnTo>
                    <a:pt x="10164" y="3348"/>
                  </a:lnTo>
                  <a:cubicBezTo>
                    <a:pt x="10151" y="3322"/>
                    <a:pt x="10139" y="3297"/>
                    <a:pt x="10126" y="3272"/>
                  </a:cubicBezTo>
                  <a:lnTo>
                    <a:pt x="10126" y="3272"/>
                  </a:lnTo>
                  <a:cubicBezTo>
                    <a:pt x="9863" y="1971"/>
                    <a:pt x="10837" y="747"/>
                    <a:pt x="12137" y="747"/>
                  </a:cubicBezTo>
                  <a:cubicBezTo>
                    <a:pt x="12231" y="747"/>
                    <a:pt x="12326" y="753"/>
                    <a:pt x="12422" y="766"/>
                  </a:cubicBezTo>
                  <a:cubicBezTo>
                    <a:pt x="13954" y="887"/>
                    <a:pt x="14842" y="2259"/>
                    <a:pt x="14842" y="3711"/>
                  </a:cubicBezTo>
                  <a:cubicBezTo>
                    <a:pt x="14842" y="3714"/>
                    <a:pt x="14842" y="3717"/>
                    <a:pt x="14842" y="3720"/>
                  </a:cubicBezTo>
                  <a:lnTo>
                    <a:pt x="14842" y="3720"/>
                  </a:lnTo>
                  <a:cubicBezTo>
                    <a:pt x="14842" y="3730"/>
                    <a:pt x="14842" y="3740"/>
                    <a:pt x="14842" y="3751"/>
                  </a:cubicBezTo>
                  <a:lnTo>
                    <a:pt x="14844" y="3751"/>
                  </a:lnTo>
                  <a:cubicBezTo>
                    <a:pt x="14860" y="3865"/>
                    <a:pt x="14942" y="3922"/>
                    <a:pt x="15023" y="3922"/>
                  </a:cubicBezTo>
                  <a:cubicBezTo>
                    <a:pt x="15105" y="3922"/>
                    <a:pt x="15186" y="3865"/>
                    <a:pt x="15202" y="3751"/>
                  </a:cubicBezTo>
                  <a:lnTo>
                    <a:pt x="15205" y="3751"/>
                  </a:lnTo>
                  <a:cubicBezTo>
                    <a:pt x="15205" y="3731"/>
                    <a:pt x="15205" y="3711"/>
                    <a:pt x="15206" y="3692"/>
                  </a:cubicBezTo>
                  <a:lnTo>
                    <a:pt x="15206" y="3692"/>
                  </a:lnTo>
                  <a:cubicBezTo>
                    <a:pt x="15296" y="1926"/>
                    <a:pt x="16784" y="484"/>
                    <a:pt x="18592" y="484"/>
                  </a:cubicBezTo>
                  <a:cubicBezTo>
                    <a:pt x="20407" y="484"/>
                    <a:pt x="21859" y="1936"/>
                    <a:pt x="21940" y="3711"/>
                  </a:cubicBezTo>
                  <a:cubicBezTo>
                    <a:pt x="21940" y="3838"/>
                    <a:pt x="22037" y="3917"/>
                    <a:pt x="22138" y="3917"/>
                  </a:cubicBezTo>
                  <a:cubicBezTo>
                    <a:pt x="22197" y="3917"/>
                    <a:pt x="22258" y="3891"/>
                    <a:pt x="22303" y="3832"/>
                  </a:cubicBezTo>
                  <a:cubicBezTo>
                    <a:pt x="22313" y="3817"/>
                    <a:pt x="22323" y="3803"/>
                    <a:pt x="22334" y="3788"/>
                  </a:cubicBezTo>
                  <a:lnTo>
                    <a:pt x="22334" y="3788"/>
                  </a:lnTo>
                  <a:lnTo>
                    <a:pt x="22343" y="3791"/>
                  </a:lnTo>
                  <a:cubicBezTo>
                    <a:pt x="22343" y="3786"/>
                    <a:pt x="22343" y="3781"/>
                    <a:pt x="22343" y="3776"/>
                  </a:cubicBezTo>
                  <a:lnTo>
                    <a:pt x="22343" y="3776"/>
                  </a:lnTo>
                  <a:cubicBezTo>
                    <a:pt x="23307" y="2470"/>
                    <a:pt x="24730" y="1851"/>
                    <a:pt x="26141" y="1851"/>
                  </a:cubicBezTo>
                  <a:cubicBezTo>
                    <a:pt x="28060" y="1851"/>
                    <a:pt x="29958" y="2997"/>
                    <a:pt x="30651" y="5122"/>
                  </a:cubicBezTo>
                  <a:cubicBezTo>
                    <a:pt x="30683" y="5203"/>
                    <a:pt x="30768" y="5239"/>
                    <a:pt x="30853" y="5239"/>
                  </a:cubicBezTo>
                  <a:cubicBezTo>
                    <a:pt x="30978" y="5239"/>
                    <a:pt x="31102" y="5162"/>
                    <a:pt x="31054" y="5041"/>
                  </a:cubicBezTo>
                  <a:cubicBezTo>
                    <a:pt x="30292" y="2755"/>
                    <a:pt x="28221" y="1514"/>
                    <a:pt x="26135" y="1514"/>
                  </a:cubicBezTo>
                  <a:cubicBezTo>
                    <a:pt x="24734" y="1514"/>
                    <a:pt x="23326" y="2074"/>
                    <a:pt x="22305" y="3255"/>
                  </a:cubicBezTo>
                  <a:lnTo>
                    <a:pt x="22305" y="3255"/>
                  </a:lnTo>
                  <a:cubicBezTo>
                    <a:pt x="22047" y="1448"/>
                    <a:pt x="20504" y="37"/>
                    <a:pt x="18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50"/>
            <p:cNvSpPr/>
            <p:nvPr/>
          </p:nvSpPr>
          <p:spPr>
            <a:xfrm>
              <a:off x="5704167" y="2702502"/>
              <a:ext cx="650369" cy="111925"/>
            </a:xfrm>
            <a:custGeom>
              <a:avLst/>
              <a:gdLst/>
              <a:ahLst/>
              <a:cxnLst/>
              <a:rect l="l" t="t" r="r" b="b"/>
              <a:pathLst>
                <a:path w="29772" h="4477" extrusionOk="0">
                  <a:moveTo>
                    <a:pt x="7455" y="0"/>
                  </a:moveTo>
                  <a:cubicBezTo>
                    <a:pt x="7311" y="0"/>
                    <a:pt x="7165" y="10"/>
                    <a:pt x="7018" y="30"/>
                  </a:cubicBezTo>
                  <a:cubicBezTo>
                    <a:pt x="5627" y="184"/>
                    <a:pt x="4567" y="1192"/>
                    <a:pt x="4239" y="2471"/>
                  </a:cubicBezTo>
                  <a:lnTo>
                    <a:pt x="4239" y="2471"/>
                  </a:lnTo>
                  <a:cubicBezTo>
                    <a:pt x="3821" y="1778"/>
                    <a:pt x="3050" y="1431"/>
                    <a:pt x="2279" y="1431"/>
                  </a:cubicBezTo>
                  <a:cubicBezTo>
                    <a:pt x="1140" y="1431"/>
                    <a:pt x="0" y="2187"/>
                    <a:pt x="0" y="3700"/>
                  </a:cubicBezTo>
                  <a:cubicBezTo>
                    <a:pt x="0" y="3821"/>
                    <a:pt x="101" y="3881"/>
                    <a:pt x="202" y="3881"/>
                  </a:cubicBezTo>
                  <a:cubicBezTo>
                    <a:pt x="303" y="3881"/>
                    <a:pt x="404" y="3821"/>
                    <a:pt x="404" y="3700"/>
                  </a:cubicBezTo>
                  <a:cubicBezTo>
                    <a:pt x="303" y="2349"/>
                    <a:pt x="1291" y="1673"/>
                    <a:pt x="2279" y="1673"/>
                  </a:cubicBezTo>
                  <a:cubicBezTo>
                    <a:pt x="3129" y="1673"/>
                    <a:pt x="3979" y="2173"/>
                    <a:pt x="4136" y="3174"/>
                  </a:cubicBezTo>
                  <a:lnTo>
                    <a:pt x="4136" y="3174"/>
                  </a:lnTo>
                  <a:cubicBezTo>
                    <a:pt x="4129" y="3347"/>
                    <a:pt x="4134" y="3522"/>
                    <a:pt x="4154" y="3700"/>
                  </a:cubicBezTo>
                  <a:cubicBezTo>
                    <a:pt x="4154" y="3815"/>
                    <a:pt x="4246" y="3866"/>
                    <a:pt x="4342" y="3866"/>
                  </a:cubicBezTo>
                  <a:cubicBezTo>
                    <a:pt x="4447" y="3866"/>
                    <a:pt x="4557" y="3805"/>
                    <a:pt x="4557" y="3700"/>
                  </a:cubicBezTo>
                  <a:cubicBezTo>
                    <a:pt x="4557" y="3462"/>
                    <a:pt x="4529" y="3243"/>
                    <a:pt x="4478" y="3043"/>
                  </a:cubicBezTo>
                  <a:lnTo>
                    <a:pt x="4478" y="3043"/>
                  </a:lnTo>
                  <a:cubicBezTo>
                    <a:pt x="4537" y="1641"/>
                    <a:pt x="5612" y="448"/>
                    <a:pt x="7058" y="272"/>
                  </a:cubicBezTo>
                  <a:cubicBezTo>
                    <a:pt x="7176" y="257"/>
                    <a:pt x="7293" y="250"/>
                    <a:pt x="7409" y="250"/>
                  </a:cubicBezTo>
                  <a:cubicBezTo>
                    <a:pt x="8830" y="250"/>
                    <a:pt x="10061" y="1304"/>
                    <a:pt x="10293" y="2710"/>
                  </a:cubicBezTo>
                  <a:lnTo>
                    <a:pt x="10293" y="2710"/>
                  </a:lnTo>
                  <a:cubicBezTo>
                    <a:pt x="10299" y="2797"/>
                    <a:pt x="10309" y="2885"/>
                    <a:pt x="10325" y="2974"/>
                  </a:cubicBezTo>
                  <a:cubicBezTo>
                    <a:pt x="10358" y="3075"/>
                    <a:pt x="10442" y="3120"/>
                    <a:pt x="10524" y="3120"/>
                  </a:cubicBezTo>
                  <a:cubicBezTo>
                    <a:pt x="10638" y="3120"/>
                    <a:pt x="10751" y="3034"/>
                    <a:pt x="10728" y="2893"/>
                  </a:cubicBezTo>
                  <a:cubicBezTo>
                    <a:pt x="10708" y="2743"/>
                    <a:pt x="10678" y="2597"/>
                    <a:pt x="10640" y="2454"/>
                  </a:cubicBezTo>
                  <a:lnTo>
                    <a:pt x="10640" y="2454"/>
                  </a:lnTo>
                  <a:cubicBezTo>
                    <a:pt x="10639" y="1256"/>
                    <a:pt x="11743" y="455"/>
                    <a:pt x="12876" y="455"/>
                  </a:cubicBezTo>
                  <a:cubicBezTo>
                    <a:pt x="13103" y="455"/>
                    <a:pt x="13331" y="487"/>
                    <a:pt x="13551" y="554"/>
                  </a:cubicBezTo>
                  <a:cubicBezTo>
                    <a:pt x="15043" y="998"/>
                    <a:pt x="15769" y="2449"/>
                    <a:pt x="16011" y="3901"/>
                  </a:cubicBezTo>
                  <a:cubicBezTo>
                    <a:pt x="16011" y="3999"/>
                    <a:pt x="16077" y="4045"/>
                    <a:pt x="16154" y="4045"/>
                  </a:cubicBezTo>
                  <a:cubicBezTo>
                    <a:pt x="16263" y="4045"/>
                    <a:pt x="16394" y="3951"/>
                    <a:pt x="16375" y="3788"/>
                  </a:cubicBezTo>
                  <a:lnTo>
                    <a:pt x="16375" y="3788"/>
                  </a:lnTo>
                  <a:lnTo>
                    <a:pt x="16414" y="3780"/>
                  </a:lnTo>
                  <a:cubicBezTo>
                    <a:pt x="16400" y="3693"/>
                    <a:pt x="16384" y="3606"/>
                    <a:pt x="16367" y="3520"/>
                  </a:cubicBezTo>
                  <a:lnTo>
                    <a:pt x="16367" y="3520"/>
                  </a:lnTo>
                  <a:cubicBezTo>
                    <a:pt x="16397" y="2086"/>
                    <a:pt x="17593" y="916"/>
                    <a:pt x="19047" y="916"/>
                  </a:cubicBezTo>
                  <a:cubicBezTo>
                    <a:pt x="19070" y="916"/>
                    <a:pt x="19093" y="916"/>
                    <a:pt x="19116" y="917"/>
                  </a:cubicBezTo>
                  <a:cubicBezTo>
                    <a:pt x="20689" y="1038"/>
                    <a:pt x="21738" y="2772"/>
                    <a:pt x="21334" y="4224"/>
                  </a:cubicBezTo>
                  <a:cubicBezTo>
                    <a:pt x="21309" y="4373"/>
                    <a:pt x="21423" y="4477"/>
                    <a:pt x="21533" y="4477"/>
                  </a:cubicBezTo>
                  <a:cubicBezTo>
                    <a:pt x="21600" y="4477"/>
                    <a:pt x="21666" y="4437"/>
                    <a:pt x="21697" y="4345"/>
                  </a:cubicBezTo>
                  <a:cubicBezTo>
                    <a:pt x="21699" y="4341"/>
                    <a:pt x="21701" y="4337"/>
                    <a:pt x="21702" y="4333"/>
                  </a:cubicBezTo>
                  <a:lnTo>
                    <a:pt x="21702" y="4333"/>
                  </a:lnTo>
                  <a:lnTo>
                    <a:pt x="21738" y="4345"/>
                  </a:lnTo>
                  <a:cubicBezTo>
                    <a:pt x="21754" y="4283"/>
                    <a:pt x="21768" y="4222"/>
                    <a:pt x="21779" y="4160"/>
                  </a:cubicBezTo>
                  <a:lnTo>
                    <a:pt x="21779" y="4160"/>
                  </a:lnTo>
                  <a:cubicBezTo>
                    <a:pt x="22558" y="2500"/>
                    <a:pt x="24173" y="1617"/>
                    <a:pt x="25798" y="1617"/>
                  </a:cubicBezTo>
                  <a:cubicBezTo>
                    <a:pt x="27130" y="1617"/>
                    <a:pt x="28469" y="2211"/>
                    <a:pt x="29360" y="3458"/>
                  </a:cubicBezTo>
                  <a:cubicBezTo>
                    <a:pt x="29403" y="3511"/>
                    <a:pt x="29454" y="3533"/>
                    <a:pt x="29504" y="3533"/>
                  </a:cubicBezTo>
                  <a:cubicBezTo>
                    <a:pt x="29643" y="3533"/>
                    <a:pt x="29771" y="3364"/>
                    <a:pt x="29682" y="3216"/>
                  </a:cubicBezTo>
                  <a:cubicBezTo>
                    <a:pt x="28724" y="1831"/>
                    <a:pt x="27265" y="1173"/>
                    <a:pt x="25815" y="1173"/>
                  </a:cubicBezTo>
                  <a:cubicBezTo>
                    <a:pt x="24265" y="1173"/>
                    <a:pt x="22724" y="1926"/>
                    <a:pt x="21817" y="3347"/>
                  </a:cubicBezTo>
                  <a:lnTo>
                    <a:pt x="21817" y="3347"/>
                  </a:lnTo>
                  <a:cubicBezTo>
                    <a:pt x="21691" y="1955"/>
                    <a:pt x="20621" y="644"/>
                    <a:pt x="19157" y="514"/>
                  </a:cubicBezTo>
                  <a:cubicBezTo>
                    <a:pt x="19079" y="507"/>
                    <a:pt x="19003" y="503"/>
                    <a:pt x="18927" y="503"/>
                  </a:cubicBezTo>
                  <a:cubicBezTo>
                    <a:pt x="17618" y="503"/>
                    <a:pt x="16513" y="1499"/>
                    <a:pt x="16137" y="2710"/>
                  </a:cubicBezTo>
                  <a:lnTo>
                    <a:pt x="16137" y="2710"/>
                  </a:lnTo>
                  <a:cubicBezTo>
                    <a:pt x="15639" y="1350"/>
                    <a:pt x="14609" y="198"/>
                    <a:pt x="13067" y="70"/>
                  </a:cubicBezTo>
                  <a:cubicBezTo>
                    <a:pt x="12963" y="57"/>
                    <a:pt x="12861" y="51"/>
                    <a:pt x="12760" y="51"/>
                  </a:cubicBezTo>
                  <a:cubicBezTo>
                    <a:pt x="11643" y="51"/>
                    <a:pt x="10703" y="800"/>
                    <a:pt x="10394" y="1817"/>
                  </a:cubicBezTo>
                  <a:lnTo>
                    <a:pt x="10394" y="1817"/>
                  </a:lnTo>
                  <a:cubicBezTo>
                    <a:pt x="9840" y="724"/>
                    <a:pt x="8713" y="0"/>
                    <a:pt x="7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50"/>
            <p:cNvSpPr/>
            <p:nvPr/>
          </p:nvSpPr>
          <p:spPr>
            <a:xfrm>
              <a:off x="5669268" y="2502574"/>
              <a:ext cx="650376" cy="142489"/>
            </a:xfrm>
            <a:custGeom>
              <a:avLst/>
              <a:gdLst/>
              <a:ahLst/>
              <a:cxnLst/>
              <a:rect l="l" t="t" r="r" b="b"/>
              <a:pathLst>
                <a:path w="30110" h="5699" extrusionOk="0">
                  <a:moveTo>
                    <a:pt x="14174" y="1"/>
                  </a:moveTo>
                  <a:cubicBezTo>
                    <a:pt x="12521" y="1"/>
                    <a:pt x="11029" y="1224"/>
                    <a:pt x="10802" y="2770"/>
                  </a:cubicBezTo>
                  <a:lnTo>
                    <a:pt x="10802" y="2770"/>
                  </a:lnTo>
                  <a:cubicBezTo>
                    <a:pt x="10163" y="1671"/>
                    <a:pt x="9128" y="837"/>
                    <a:pt x="7808" y="837"/>
                  </a:cubicBezTo>
                  <a:cubicBezTo>
                    <a:pt x="7721" y="837"/>
                    <a:pt x="7632" y="841"/>
                    <a:pt x="7542" y="848"/>
                  </a:cubicBezTo>
                  <a:cubicBezTo>
                    <a:pt x="6434" y="929"/>
                    <a:pt x="5524" y="1735"/>
                    <a:pt x="5289" y="2720"/>
                  </a:cubicBezTo>
                  <a:lnTo>
                    <a:pt x="5289" y="2720"/>
                  </a:lnTo>
                  <a:cubicBezTo>
                    <a:pt x="4761" y="2001"/>
                    <a:pt x="3926" y="1512"/>
                    <a:pt x="3037" y="1512"/>
                  </a:cubicBezTo>
                  <a:cubicBezTo>
                    <a:pt x="2767" y="1512"/>
                    <a:pt x="2492" y="1557"/>
                    <a:pt x="2219" y="1655"/>
                  </a:cubicBezTo>
                  <a:cubicBezTo>
                    <a:pt x="686" y="2300"/>
                    <a:pt x="0" y="4115"/>
                    <a:pt x="767" y="5607"/>
                  </a:cubicBezTo>
                  <a:cubicBezTo>
                    <a:pt x="805" y="5671"/>
                    <a:pt x="864" y="5698"/>
                    <a:pt x="923" y="5698"/>
                  </a:cubicBezTo>
                  <a:cubicBezTo>
                    <a:pt x="1052" y="5698"/>
                    <a:pt x="1185" y="5571"/>
                    <a:pt x="1130" y="5405"/>
                  </a:cubicBezTo>
                  <a:cubicBezTo>
                    <a:pt x="484" y="4195"/>
                    <a:pt x="968" y="2703"/>
                    <a:pt x="2219" y="2098"/>
                  </a:cubicBezTo>
                  <a:cubicBezTo>
                    <a:pt x="2491" y="1974"/>
                    <a:pt x="2774" y="1917"/>
                    <a:pt x="3055" y="1917"/>
                  </a:cubicBezTo>
                  <a:cubicBezTo>
                    <a:pt x="3960" y="1917"/>
                    <a:pt x="4836" y="2511"/>
                    <a:pt x="5232" y="3338"/>
                  </a:cubicBezTo>
                  <a:lnTo>
                    <a:pt x="5232" y="3338"/>
                  </a:lnTo>
                  <a:cubicBezTo>
                    <a:pt x="5249" y="3636"/>
                    <a:pt x="5329" y="3940"/>
                    <a:pt x="5485" y="4236"/>
                  </a:cubicBezTo>
                  <a:cubicBezTo>
                    <a:pt x="5519" y="4303"/>
                    <a:pt x="5588" y="4335"/>
                    <a:pt x="5656" y="4335"/>
                  </a:cubicBezTo>
                  <a:cubicBezTo>
                    <a:pt x="5752" y="4335"/>
                    <a:pt x="5848" y="4273"/>
                    <a:pt x="5848" y="4155"/>
                  </a:cubicBezTo>
                  <a:cubicBezTo>
                    <a:pt x="5818" y="3836"/>
                    <a:pt x="5730" y="3527"/>
                    <a:pt x="5597" y="3239"/>
                  </a:cubicBezTo>
                  <a:lnTo>
                    <a:pt x="5597" y="3239"/>
                  </a:lnTo>
                  <a:cubicBezTo>
                    <a:pt x="5583" y="2133"/>
                    <a:pt x="6626" y="1239"/>
                    <a:pt x="7757" y="1239"/>
                  </a:cubicBezTo>
                  <a:cubicBezTo>
                    <a:pt x="7833" y="1239"/>
                    <a:pt x="7909" y="1243"/>
                    <a:pt x="7986" y="1251"/>
                  </a:cubicBezTo>
                  <a:cubicBezTo>
                    <a:pt x="9451" y="1367"/>
                    <a:pt x="10438" y="2590"/>
                    <a:pt x="10874" y="3931"/>
                  </a:cubicBezTo>
                  <a:lnTo>
                    <a:pt x="10874" y="3931"/>
                  </a:lnTo>
                  <a:cubicBezTo>
                    <a:pt x="10890" y="3992"/>
                    <a:pt x="10909" y="4053"/>
                    <a:pt x="10930" y="4115"/>
                  </a:cubicBezTo>
                  <a:cubicBezTo>
                    <a:pt x="10963" y="4216"/>
                    <a:pt x="11054" y="4261"/>
                    <a:pt x="11142" y="4261"/>
                  </a:cubicBezTo>
                  <a:cubicBezTo>
                    <a:pt x="11263" y="4261"/>
                    <a:pt x="11380" y="4175"/>
                    <a:pt x="11333" y="4034"/>
                  </a:cubicBezTo>
                  <a:cubicBezTo>
                    <a:pt x="11304" y="3929"/>
                    <a:pt x="11271" y="3824"/>
                    <a:pt x="11235" y="3721"/>
                  </a:cubicBezTo>
                  <a:lnTo>
                    <a:pt x="11235" y="3721"/>
                  </a:lnTo>
                  <a:cubicBezTo>
                    <a:pt x="10866" y="1928"/>
                    <a:pt x="12466" y="455"/>
                    <a:pt x="14213" y="455"/>
                  </a:cubicBezTo>
                  <a:cubicBezTo>
                    <a:pt x="14355" y="455"/>
                    <a:pt x="14497" y="465"/>
                    <a:pt x="14640" y="485"/>
                  </a:cubicBezTo>
                  <a:cubicBezTo>
                    <a:pt x="16362" y="704"/>
                    <a:pt x="17501" y="2017"/>
                    <a:pt x="18056" y="3556"/>
                  </a:cubicBezTo>
                  <a:lnTo>
                    <a:pt x="18056" y="3556"/>
                  </a:lnTo>
                  <a:cubicBezTo>
                    <a:pt x="18054" y="4013"/>
                    <a:pt x="18160" y="4480"/>
                    <a:pt x="18391" y="4921"/>
                  </a:cubicBezTo>
                  <a:cubicBezTo>
                    <a:pt x="18420" y="4994"/>
                    <a:pt x="18475" y="5025"/>
                    <a:pt x="18534" y="5025"/>
                  </a:cubicBezTo>
                  <a:cubicBezTo>
                    <a:pt x="18638" y="5025"/>
                    <a:pt x="18753" y="4929"/>
                    <a:pt x="18753" y="4800"/>
                  </a:cubicBezTo>
                  <a:cubicBezTo>
                    <a:pt x="18752" y="4788"/>
                    <a:pt x="18750" y="4775"/>
                    <a:pt x="18748" y="4762"/>
                  </a:cubicBezTo>
                  <a:lnTo>
                    <a:pt x="18748" y="4762"/>
                  </a:lnTo>
                  <a:lnTo>
                    <a:pt x="18753" y="4760"/>
                  </a:lnTo>
                  <a:cubicBezTo>
                    <a:pt x="18751" y="4755"/>
                    <a:pt x="18748" y="4750"/>
                    <a:pt x="18746" y="4745"/>
                  </a:cubicBezTo>
                  <a:lnTo>
                    <a:pt x="18746" y="4745"/>
                  </a:lnTo>
                  <a:cubicBezTo>
                    <a:pt x="18688" y="4345"/>
                    <a:pt x="18594" y="3948"/>
                    <a:pt x="18465" y="3564"/>
                  </a:cubicBezTo>
                  <a:lnTo>
                    <a:pt x="18465" y="3564"/>
                  </a:lnTo>
                  <a:cubicBezTo>
                    <a:pt x="18475" y="2363"/>
                    <a:pt x="19345" y="1262"/>
                    <a:pt x="20649" y="1050"/>
                  </a:cubicBezTo>
                  <a:cubicBezTo>
                    <a:pt x="20789" y="1027"/>
                    <a:pt x="20927" y="1016"/>
                    <a:pt x="21063" y="1016"/>
                  </a:cubicBezTo>
                  <a:cubicBezTo>
                    <a:pt x="22389" y="1016"/>
                    <a:pt x="23488" y="2059"/>
                    <a:pt x="23615" y="3358"/>
                  </a:cubicBezTo>
                  <a:lnTo>
                    <a:pt x="23615" y="3358"/>
                  </a:lnTo>
                  <a:cubicBezTo>
                    <a:pt x="23585" y="3577"/>
                    <a:pt x="23577" y="3803"/>
                    <a:pt x="23593" y="4034"/>
                  </a:cubicBezTo>
                  <a:cubicBezTo>
                    <a:pt x="23593" y="4155"/>
                    <a:pt x="23684" y="4216"/>
                    <a:pt x="23774" y="4216"/>
                  </a:cubicBezTo>
                  <a:cubicBezTo>
                    <a:pt x="23865" y="4216"/>
                    <a:pt x="23956" y="4155"/>
                    <a:pt x="23956" y="4034"/>
                  </a:cubicBezTo>
                  <a:lnTo>
                    <a:pt x="23996" y="4034"/>
                  </a:lnTo>
                  <a:cubicBezTo>
                    <a:pt x="23990" y="3949"/>
                    <a:pt x="23986" y="3865"/>
                    <a:pt x="23986" y="3783"/>
                  </a:cubicBezTo>
                  <a:lnTo>
                    <a:pt x="23986" y="3783"/>
                  </a:lnTo>
                  <a:cubicBezTo>
                    <a:pt x="23993" y="3692"/>
                    <a:pt x="23996" y="3602"/>
                    <a:pt x="23995" y="3514"/>
                  </a:cubicBezTo>
                  <a:lnTo>
                    <a:pt x="23995" y="3514"/>
                  </a:lnTo>
                  <a:cubicBezTo>
                    <a:pt x="24118" y="1845"/>
                    <a:pt x="25494" y="947"/>
                    <a:pt x="26867" y="947"/>
                  </a:cubicBezTo>
                  <a:cubicBezTo>
                    <a:pt x="28156" y="947"/>
                    <a:pt x="29441" y="1739"/>
                    <a:pt x="29683" y="3429"/>
                  </a:cubicBezTo>
                  <a:cubicBezTo>
                    <a:pt x="29700" y="3530"/>
                    <a:pt x="29780" y="3575"/>
                    <a:pt x="29865" y="3575"/>
                  </a:cubicBezTo>
                  <a:cubicBezTo>
                    <a:pt x="29983" y="3575"/>
                    <a:pt x="30109" y="3489"/>
                    <a:pt x="30086" y="3348"/>
                  </a:cubicBezTo>
                  <a:lnTo>
                    <a:pt x="30046" y="3348"/>
                  </a:lnTo>
                  <a:cubicBezTo>
                    <a:pt x="29818" y="1718"/>
                    <a:pt x="28415" y="551"/>
                    <a:pt x="26806" y="551"/>
                  </a:cubicBezTo>
                  <a:cubicBezTo>
                    <a:pt x="26704" y="551"/>
                    <a:pt x="26601" y="556"/>
                    <a:pt x="26497" y="566"/>
                  </a:cubicBezTo>
                  <a:cubicBezTo>
                    <a:pt x="25272" y="708"/>
                    <a:pt x="24268" y="1495"/>
                    <a:pt x="23827" y="2569"/>
                  </a:cubicBezTo>
                  <a:lnTo>
                    <a:pt x="23827" y="2569"/>
                  </a:lnTo>
                  <a:cubicBezTo>
                    <a:pt x="23420" y="1423"/>
                    <a:pt x="22322" y="607"/>
                    <a:pt x="21054" y="607"/>
                  </a:cubicBezTo>
                  <a:cubicBezTo>
                    <a:pt x="20894" y="607"/>
                    <a:pt x="20732" y="620"/>
                    <a:pt x="20568" y="646"/>
                  </a:cubicBezTo>
                  <a:cubicBezTo>
                    <a:pt x="19334" y="844"/>
                    <a:pt x="18447" y="1737"/>
                    <a:pt x="18158" y="2807"/>
                  </a:cubicBezTo>
                  <a:lnTo>
                    <a:pt x="18158" y="2807"/>
                  </a:lnTo>
                  <a:cubicBezTo>
                    <a:pt x="17417" y="1273"/>
                    <a:pt x="16071" y="87"/>
                    <a:pt x="14237" y="1"/>
                  </a:cubicBezTo>
                  <a:cubicBezTo>
                    <a:pt x="14216" y="1"/>
                    <a:pt x="14195" y="1"/>
                    <a:pt x="14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50"/>
            <p:cNvSpPr/>
            <p:nvPr/>
          </p:nvSpPr>
          <p:spPr>
            <a:xfrm>
              <a:off x="5662332" y="2259583"/>
              <a:ext cx="562633" cy="123950"/>
            </a:xfrm>
            <a:custGeom>
              <a:avLst/>
              <a:gdLst/>
              <a:ahLst/>
              <a:cxnLst/>
              <a:rect l="l" t="t" r="r" b="b"/>
              <a:pathLst>
                <a:path w="25800" h="4958" extrusionOk="0">
                  <a:moveTo>
                    <a:pt x="22351" y="1"/>
                  </a:moveTo>
                  <a:cubicBezTo>
                    <a:pt x="20757" y="1"/>
                    <a:pt x="19186" y="923"/>
                    <a:pt x="18572" y="2525"/>
                  </a:cubicBezTo>
                  <a:lnTo>
                    <a:pt x="18572" y="2525"/>
                  </a:lnTo>
                  <a:cubicBezTo>
                    <a:pt x="18195" y="1466"/>
                    <a:pt x="17208" y="608"/>
                    <a:pt x="16076" y="608"/>
                  </a:cubicBezTo>
                  <a:cubicBezTo>
                    <a:pt x="15883" y="608"/>
                    <a:pt x="15686" y="633"/>
                    <a:pt x="15486" y="686"/>
                  </a:cubicBezTo>
                  <a:cubicBezTo>
                    <a:pt x="14370" y="980"/>
                    <a:pt x="13617" y="1959"/>
                    <a:pt x="13525" y="3062"/>
                  </a:cubicBezTo>
                  <a:lnTo>
                    <a:pt x="13525" y="3062"/>
                  </a:lnTo>
                  <a:cubicBezTo>
                    <a:pt x="12846" y="1976"/>
                    <a:pt x="11867" y="1073"/>
                    <a:pt x="10556" y="1073"/>
                  </a:cubicBezTo>
                  <a:cubicBezTo>
                    <a:pt x="10454" y="1073"/>
                    <a:pt x="10350" y="1078"/>
                    <a:pt x="10244" y="1090"/>
                  </a:cubicBezTo>
                  <a:cubicBezTo>
                    <a:pt x="9310" y="1172"/>
                    <a:pt x="8526" y="1909"/>
                    <a:pt x="8350" y="2778"/>
                  </a:cubicBezTo>
                  <a:lnTo>
                    <a:pt x="8350" y="2778"/>
                  </a:lnTo>
                  <a:cubicBezTo>
                    <a:pt x="7775" y="2009"/>
                    <a:pt x="6899" y="1434"/>
                    <a:pt x="5954" y="1434"/>
                  </a:cubicBezTo>
                  <a:cubicBezTo>
                    <a:pt x="5733" y="1434"/>
                    <a:pt x="5509" y="1466"/>
                    <a:pt x="5283" y="1533"/>
                  </a:cubicBezTo>
                  <a:cubicBezTo>
                    <a:pt x="4255" y="1845"/>
                    <a:pt x="3516" y="2878"/>
                    <a:pt x="3549" y="3927"/>
                  </a:cubicBezTo>
                  <a:lnTo>
                    <a:pt x="3549" y="3927"/>
                  </a:lnTo>
                  <a:cubicBezTo>
                    <a:pt x="3042" y="3367"/>
                    <a:pt x="2414" y="2895"/>
                    <a:pt x="1677" y="2895"/>
                  </a:cubicBezTo>
                  <a:cubicBezTo>
                    <a:pt x="1617" y="2895"/>
                    <a:pt x="1555" y="2898"/>
                    <a:pt x="1492" y="2905"/>
                  </a:cubicBezTo>
                  <a:cubicBezTo>
                    <a:pt x="645" y="2945"/>
                    <a:pt x="0" y="3671"/>
                    <a:pt x="40" y="4518"/>
                  </a:cubicBezTo>
                  <a:cubicBezTo>
                    <a:pt x="40" y="4619"/>
                    <a:pt x="111" y="4664"/>
                    <a:pt x="193" y="4664"/>
                  </a:cubicBezTo>
                  <a:cubicBezTo>
                    <a:pt x="308" y="4664"/>
                    <a:pt x="444" y="4578"/>
                    <a:pt x="444" y="4437"/>
                  </a:cubicBezTo>
                  <a:cubicBezTo>
                    <a:pt x="352" y="3672"/>
                    <a:pt x="1049" y="3325"/>
                    <a:pt x="1708" y="3325"/>
                  </a:cubicBezTo>
                  <a:cubicBezTo>
                    <a:pt x="1917" y="3325"/>
                    <a:pt x="2123" y="3361"/>
                    <a:pt x="2299" y="3429"/>
                  </a:cubicBezTo>
                  <a:cubicBezTo>
                    <a:pt x="2904" y="3792"/>
                    <a:pt x="3428" y="4276"/>
                    <a:pt x="3791" y="4881"/>
                  </a:cubicBezTo>
                  <a:cubicBezTo>
                    <a:pt x="3824" y="4935"/>
                    <a:pt x="3868" y="4957"/>
                    <a:pt x="3914" y="4957"/>
                  </a:cubicBezTo>
                  <a:cubicBezTo>
                    <a:pt x="4038" y="4957"/>
                    <a:pt x="4173" y="4797"/>
                    <a:pt x="4114" y="4679"/>
                  </a:cubicBezTo>
                  <a:cubicBezTo>
                    <a:pt x="4109" y="4669"/>
                    <a:pt x="4104" y="4658"/>
                    <a:pt x="4099" y="4648"/>
                  </a:cubicBezTo>
                  <a:lnTo>
                    <a:pt x="4099" y="4648"/>
                  </a:lnTo>
                  <a:lnTo>
                    <a:pt x="4114" y="4639"/>
                  </a:lnTo>
                  <a:cubicBezTo>
                    <a:pt x="4097" y="4615"/>
                    <a:pt x="4080" y="4592"/>
                    <a:pt x="4063" y="4568"/>
                  </a:cubicBezTo>
                  <a:lnTo>
                    <a:pt x="4063" y="4568"/>
                  </a:lnTo>
                  <a:cubicBezTo>
                    <a:pt x="3602" y="3460"/>
                    <a:pt x="4394" y="2130"/>
                    <a:pt x="5525" y="1896"/>
                  </a:cubicBezTo>
                  <a:cubicBezTo>
                    <a:pt x="5682" y="1859"/>
                    <a:pt x="5838" y="1842"/>
                    <a:pt x="5990" y="1842"/>
                  </a:cubicBezTo>
                  <a:cubicBezTo>
                    <a:pt x="6992" y="1842"/>
                    <a:pt x="7879" y="2590"/>
                    <a:pt x="8343" y="3471"/>
                  </a:cubicBezTo>
                  <a:lnTo>
                    <a:pt x="8343" y="3471"/>
                  </a:lnTo>
                  <a:cubicBezTo>
                    <a:pt x="8379" y="3660"/>
                    <a:pt x="8446" y="3850"/>
                    <a:pt x="8550" y="4034"/>
                  </a:cubicBezTo>
                  <a:cubicBezTo>
                    <a:pt x="8593" y="4091"/>
                    <a:pt x="8661" y="4118"/>
                    <a:pt x="8727" y="4118"/>
                  </a:cubicBezTo>
                  <a:cubicBezTo>
                    <a:pt x="8849" y="4118"/>
                    <a:pt x="8965" y="4029"/>
                    <a:pt x="8913" y="3872"/>
                  </a:cubicBezTo>
                  <a:cubicBezTo>
                    <a:pt x="8909" y="3860"/>
                    <a:pt x="8905" y="3848"/>
                    <a:pt x="8901" y="3836"/>
                  </a:cubicBezTo>
                  <a:lnTo>
                    <a:pt x="8901" y="3836"/>
                  </a:lnTo>
                  <a:lnTo>
                    <a:pt x="8913" y="3832"/>
                  </a:lnTo>
                  <a:cubicBezTo>
                    <a:pt x="8902" y="3814"/>
                    <a:pt x="8892" y="3797"/>
                    <a:pt x="8883" y="3779"/>
                  </a:cubicBezTo>
                  <a:lnTo>
                    <a:pt x="8883" y="3779"/>
                  </a:lnTo>
                  <a:cubicBezTo>
                    <a:pt x="8842" y="3659"/>
                    <a:pt x="8794" y="3540"/>
                    <a:pt x="8739" y="3423"/>
                  </a:cubicBezTo>
                  <a:lnTo>
                    <a:pt x="8739" y="3423"/>
                  </a:lnTo>
                  <a:cubicBezTo>
                    <a:pt x="8456" y="2363"/>
                    <a:pt x="9524" y="1492"/>
                    <a:pt x="10581" y="1492"/>
                  </a:cubicBezTo>
                  <a:cubicBezTo>
                    <a:pt x="10711" y="1492"/>
                    <a:pt x="10842" y="1505"/>
                    <a:pt x="10970" y="1533"/>
                  </a:cubicBezTo>
                  <a:cubicBezTo>
                    <a:pt x="12381" y="1816"/>
                    <a:pt x="13188" y="3106"/>
                    <a:pt x="13712" y="4316"/>
                  </a:cubicBezTo>
                  <a:cubicBezTo>
                    <a:pt x="13750" y="4380"/>
                    <a:pt x="13809" y="4407"/>
                    <a:pt x="13868" y="4407"/>
                  </a:cubicBezTo>
                  <a:cubicBezTo>
                    <a:pt x="13997" y="4407"/>
                    <a:pt x="14130" y="4280"/>
                    <a:pt x="14075" y="4114"/>
                  </a:cubicBezTo>
                  <a:cubicBezTo>
                    <a:pt x="13551" y="2864"/>
                    <a:pt x="14277" y="1453"/>
                    <a:pt x="15567" y="1049"/>
                  </a:cubicBezTo>
                  <a:cubicBezTo>
                    <a:pt x="15719" y="1014"/>
                    <a:pt x="15870" y="998"/>
                    <a:pt x="16017" y="998"/>
                  </a:cubicBezTo>
                  <a:cubicBezTo>
                    <a:pt x="17309" y="998"/>
                    <a:pt x="18360" y="2277"/>
                    <a:pt x="18329" y="3551"/>
                  </a:cubicBezTo>
                  <a:lnTo>
                    <a:pt x="18329" y="3551"/>
                  </a:lnTo>
                  <a:cubicBezTo>
                    <a:pt x="18320" y="3630"/>
                    <a:pt x="18314" y="3710"/>
                    <a:pt x="18310" y="3792"/>
                  </a:cubicBezTo>
                  <a:cubicBezTo>
                    <a:pt x="18310" y="3917"/>
                    <a:pt x="18407" y="3989"/>
                    <a:pt x="18507" y="3989"/>
                  </a:cubicBezTo>
                  <a:cubicBezTo>
                    <a:pt x="18599" y="3989"/>
                    <a:pt x="18693" y="3928"/>
                    <a:pt x="18713" y="3792"/>
                  </a:cubicBezTo>
                  <a:cubicBezTo>
                    <a:pt x="18728" y="3685"/>
                    <a:pt x="18735" y="3579"/>
                    <a:pt x="18736" y="3472"/>
                  </a:cubicBezTo>
                  <a:lnTo>
                    <a:pt x="18736" y="3472"/>
                  </a:lnTo>
                  <a:cubicBezTo>
                    <a:pt x="18963" y="1487"/>
                    <a:pt x="20636" y="303"/>
                    <a:pt x="22342" y="303"/>
                  </a:cubicBezTo>
                  <a:cubicBezTo>
                    <a:pt x="23473" y="303"/>
                    <a:pt x="24619" y="823"/>
                    <a:pt x="25367" y="1977"/>
                  </a:cubicBezTo>
                  <a:cubicBezTo>
                    <a:pt x="25405" y="2041"/>
                    <a:pt x="25468" y="2068"/>
                    <a:pt x="25531" y="2068"/>
                  </a:cubicBezTo>
                  <a:cubicBezTo>
                    <a:pt x="25665" y="2068"/>
                    <a:pt x="25800" y="1941"/>
                    <a:pt x="25690" y="1775"/>
                  </a:cubicBezTo>
                  <a:lnTo>
                    <a:pt x="25690" y="1775"/>
                  </a:lnTo>
                  <a:lnTo>
                    <a:pt x="25690" y="1816"/>
                  </a:lnTo>
                  <a:cubicBezTo>
                    <a:pt x="24862" y="567"/>
                    <a:pt x="23600" y="1"/>
                    <a:pt x="22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50"/>
            <p:cNvSpPr/>
            <p:nvPr/>
          </p:nvSpPr>
          <p:spPr>
            <a:xfrm>
              <a:off x="5639465" y="2045891"/>
              <a:ext cx="422456" cy="128288"/>
            </a:xfrm>
            <a:custGeom>
              <a:avLst/>
              <a:gdLst/>
              <a:ahLst/>
              <a:cxnLst/>
              <a:rect l="l" t="t" r="r" b="b"/>
              <a:pathLst>
                <a:path w="19220" h="5131" extrusionOk="0">
                  <a:moveTo>
                    <a:pt x="16374" y="1"/>
                  </a:moveTo>
                  <a:cubicBezTo>
                    <a:pt x="14641" y="1"/>
                    <a:pt x="12978" y="1213"/>
                    <a:pt x="12628" y="3024"/>
                  </a:cubicBezTo>
                  <a:lnTo>
                    <a:pt x="12628" y="3024"/>
                  </a:lnTo>
                  <a:cubicBezTo>
                    <a:pt x="12111" y="1984"/>
                    <a:pt x="11150" y="1197"/>
                    <a:pt x="9920" y="1197"/>
                  </a:cubicBezTo>
                  <a:cubicBezTo>
                    <a:pt x="9834" y="1197"/>
                    <a:pt x="9747" y="1201"/>
                    <a:pt x="9659" y="1209"/>
                  </a:cubicBezTo>
                  <a:cubicBezTo>
                    <a:pt x="8454" y="1295"/>
                    <a:pt x="7616" y="2259"/>
                    <a:pt x="7538" y="3330"/>
                  </a:cubicBezTo>
                  <a:lnTo>
                    <a:pt x="7538" y="3330"/>
                  </a:lnTo>
                  <a:cubicBezTo>
                    <a:pt x="7024" y="2698"/>
                    <a:pt x="6306" y="2254"/>
                    <a:pt x="5450" y="2254"/>
                  </a:cubicBezTo>
                  <a:cubicBezTo>
                    <a:pt x="5298" y="2254"/>
                    <a:pt x="5141" y="2268"/>
                    <a:pt x="4981" y="2298"/>
                  </a:cubicBezTo>
                  <a:cubicBezTo>
                    <a:pt x="4295" y="2431"/>
                    <a:pt x="3792" y="2903"/>
                    <a:pt x="3570" y="3481"/>
                  </a:cubicBezTo>
                  <a:lnTo>
                    <a:pt x="3570" y="3481"/>
                  </a:lnTo>
                  <a:cubicBezTo>
                    <a:pt x="3185" y="3069"/>
                    <a:pt x="2621" y="2862"/>
                    <a:pt x="2057" y="2862"/>
                  </a:cubicBezTo>
                  <a:cubicBezTo>
                    <a:pt x="1028" y="2862"/>
                    <a:pt x="0" y="3548"/>
                    <a:pt x="61" y="4919"/>
                  </a:cubicBezTo>
                  <a:cubicBezTo>
                    <a:pt x="61" y="5060"/>
                    <a:pt x="161" y="5131"/>
                    <a:pt x="262" y="5131"/>
                  </a:cubicBezTo>
                  <a:cubicBezTo>
                    <a:pt x="363" y="5131"/>
                    <a:pt x="464" y="5060"/>
                    <a:pt x="464" y="4919"/>
                  </a:cubicBezTo>
                  <a:cubicBezTo>
                    <a:pt x="362" y="3775"/>
                    <a:pt x="1222" y="3190"/>
                    <a:pt x="2075" y="3190"/>
                  </a:cubicBezTo>
                  <a:cubicBezTo>
                    <a:pt x="2626" y="3190"/>
                    <a:pt x="3175" y="3434"/>
                    <a:pt x="3458" y="3930"/>
                  </a:cubicBezTo>
                  <a:lnTo>
                    <a:pt x="3458" y="3930"/>
                  </a:lnTo>
                  <a:cubicBezTo>
                    <a:pt x="3414" y="4285"/>
                    <a:pt x="3472" y="4657"/>
                    <a:pt x="3650" y="5000"/>
                  </a:cubicBezTo>
                  <a:cubicBezTo>
                    <a:pt x="3699" y="5081"/>
                    <a:pt x="3767" y="5117"/>
                    <a:pt x="3834" y="5117"/>
                  </a:cubicBezTo>
                  <a:cubicBezTo>
                    <a:pt x="3933" y="5117"/>
                    <a:pt x="4029" y="5039"/>
                    <a:pt x="4053" y="4919"/>
                  </a:cubicBezTo>
                  <a:cubicBezTo>
                    <a:pt x="4071" y="4506"/>
                    <a:pt x="3991" y="4155"/>
                    <a:pt x="3841" y="3867"/>
                  </a:cubicBezTo>
                  <a:lnTo>
                    <a:pt x="3841" y="3867"/>
                  </a:lnTo>
                  <a:cubicBezTo>
                    <a:pt x="3985" y="3168"/>
                    <a:pt x="4719" y="2619"/>
                    <a:pt x="5525" y="2619"/>
                  </a:cubicBezTo>
                  <a:cubicBezTo>
                    <a:pt x="5545" y="2619"/>
                    <a:pt x="5565" y="2620"/>
                    <a:pt x="5586" y="2620"/>
                  </a:cubicBezTo>
                  <a:cubicBezTo>
                    <a:pt x="6566" y="2688"/>
                    <a:pt x="7206" y="3351"/>
                    <a:pt x="7625" y="4133"/>
                  </a:cubicBezTo>
                  <a:lnTo>
                    <a:pt x="7625" y="4133"/>
                  </a:lnTo>
                  <a:cubicBezTo>
                    <a:pt x="7676" y="4304"/>
                    <a:pt x="7748" y="4473"/>
                    <a:pt x="7844" y="4637"/>
                  </a:cubicBezTo>
                  <a:cubicBezTo>
                    <a:pt x="7882" y="4701"/>
                    <a:pt x="7941" y="4728"/>
                    <a:pt x="7999" y="4728"/>
                  </a:cubicBezTo>
                  <a:cubicBezTo>
                    <a:pt x="8125" y="4728"/>
                    <a:pt x="8249" y="4601"/>
                    <a:pt x="8167" y="4435"/>
                  </a:cubicBezTo>
                  <a:cubicBezTo>
                    <a:pt x="8115" y="4299"/>
                    <a:pt x="8056" y="4164"/>
                    <a:pt x="7990" y="4032"/>
                  </a:cubicBezTo>
                  <a:lnTo>
                    <a:pt x="7990" y="4032"/>
                  </a:lnTo>
                  <a:cubicBezTo>
                    <a:pt x="7603" y="2784"/>
                    <a:pt x="8650" y="1569"/>
                    <a:pt x="9949" y="1569"/>
                  </a:cubicBezTo>
                  <a:cubicBezTo>
                    <a:pt x="9987" y="1569"/>
                    <a:pt x="10024" y="1570"/>
                    <a:pt x="10062" y="1572"/>
                  </a:cubicBezTo>
                  <a:cubicBezTo>
                    <a:pt x="11526" y="1649"/>
                    <a:pt x="12365" y="2830"/>
                    <a:pt x="12577" y="4096"/>
                  </a:cubicBezTo>
                  <a:lnTo>
                    <a:pt x="12577" y="4096"/>
                  </a:lnTo>
                  <a:cubicBezTo>
                    <a:pt x="12584" y="4168"/>
                    <a:pt x="12592" y="4241"/>
                    <a:pt x="12603" y="4314"/>
                  </a:cubicBezTo>
                  <a:lnTo>
                    <a:pt x="12611" y="4313"/>
                  </a:lnTo>
                  <a:lnTo>
                    <a:pt x="12611" y="4313"/>
                  </a:lnTo>
                  <a:cubicBezTo>
                    <a:pt x="12638" y="4400"/>
                    <a:pt x="12706" y="4437"/>
                    <a:pt x="12779" y="4437"/>
                  </a:cubicBezTo>
                  <a:cubicBezTo>
                    <a:pt x="12899" y="4437"/>
                    <a:pt x="13030" y="4336"/>
                    <a:pt x="13006" y="4193"/>
                  </a:cubicBezTo>
                  <a:cubicBezTo>
                    <a:pt x="12673" y="1944"/>
                    <a:pt x="14481" y="326"/>
                    <a:pt x="16377" y="326"/>
                  </a:cubicBezTo>
                  <a:cubicBezTo>
                    <a:pt x="17235" y="326"/>
                    <a:pt x="18110" y="657"/>
                    <a:pt x="18814" y="1411"/>
                  </a:cubicBezTo>
                  <a:cubicBezTo>
                    <a:pt x="18851" y="1448"/>
                    <a:pt x="18895" y="1464"/>
                    <a:pt x="18939" y="1464"/>
                  </a:cubicBezTo>
                  <a:cubicBezTo>
                    <a:pt x="19082" y="1464"/>
                    <a:pt x="19220" y="1292"/>
                    <a:pt x="19096" y="1169"/>
                  </a:cubicBezTo>
                  <a:lnTo>
                    <a:pt x="19096" y="1169"/>
                  </a:lnTo>
                  <a:lnTo>
                    <a:pt x="19096" y="1209"/>
                  </a:lnTo>
                  <a:cubicBezTo>
                    <a:pt x="18306" y="369"/>
                    <a:pt x="17330" y="1"/>
                    <a:pt x="16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50"/>
            <p:cNvSpPr/>
            <p:nvPr/>
          </p:nvSpPr>
          <p:spPr>
            <a:xfrm>
              <a:off x="5592968" y="1871035"/>
              <a:ext cx="294396" cy="114636"/>
            </a:xfrm>
            <a:custGeom>
              <a:avLst/>
              <a:gdLst/>
              <a:ahLst/>
              <a:cxnLst/>
              <a:rect l="l" t="t" r="r" b="b"/>
              <a:pathLst>
                <a:path w="18039" h="4585" extrusionOk="0">
                  <a:moveTo>
                    <a:pt x="15853" y="1"/>
                  </a:moveTo>
                  <a:cubicBezTo>
                    <a:pt x="14462" y="1"/>
                    <a:pt x="13146" y="890"/>
                    <a:pt x="12684" y="2253"/>
                  </a:cubicBezTo>
                  <a:lnTo>
                    <a:pt x="12684" y="2253"/>
                  </a:lnTo>
                  <a:cubicBezTo>
                    <a:pt x="12323" y="1331"/>
                    <a:pt x="11556" y="609"/>
                    <a:pt x="10491" y="609"/>
                  </a:cubicBezTo>
                  <a:cubicBezTo>
                    <a:pt x="10414" y="609"/>
                    <a:pt x="10334" y="613"/>
                    <a:pt x="10254" y="621"/>
                  </a:cubicBezTo>
                  <a:cubicBezTo>
                    <a:pt x="9340" y="646"/>
                    <a:pt x="8653" y="1275"/>
                    <a:pt x="8434" y="2047"/>
                  </a:cubicBezTo>
                  <a:lnTo>
                    <a:pt x="8434" y="2047"/>
                  </a:lnTo>
                  <a:cubicBezTo>
                    <a:pt x="8072" y="1692"/>
                    <a:pt x="7585" y="1474"/>
                    <a:pt x="7066" y="1474"/>
                  </a:cubicBezTo>
                  <a:cubicBezTo>
                    <a:pt x="6894" y="1474"/>
                    <a:pt x="6719" y="1498"/>
                    <a:pt x="6543" y="1549"/>
                  </a:cubicBezTo>
                  <a:cubicBezTo>
                    <a:pt x="5682" y="1764"/>
                    <a:pt x="5126" y="2483"/>
                    <a:pt x="5055" y="3284"/>
                  </a:cubicBezTo>
                  <a:lnTo>
                    <a:pt x="5055" y="3284"/>
                  </a:lnTo>
                  <a:cubicBezTo>
                    <a:pt x="4464" y="2669"/>
                    <a:pt x="3655" y="2360"/>
                    <a:pt x="2847" y="2360"/>
                  </a:cubicBezTo>
                  <a:cubicBezTo>
                    <a:pt x="1706" y="2360"/>
                    <a:pt x="568" y="2975"/>
                    <a:pt x="50" y="4210"/>
                  </a:cubicBezTo>
                  <a:cubicBezTo>
                    <a:pt x="1" y="4360"/>
                    <a:pt x="120" y="4463"/>
                    <a:pt x="247" y="4463"/>
                  </a:cubicBezTo>
                  <a:cubicBezTo>
                    <a:pt x="326" y="4463"/>
                    <a:pt x="407" y="4424"/>
                    <a:pt x="454" y="4331"/>
                  </a:cubicBezTo>
                  <a:cubicBezTo>
                    <a:pt x="924" y="3292"/>
                    <a:pt x="1890" y="2777"/>
                    <a:pt x="2856" y="2777"/>
                  </a:cubicBezTo>
                  <a:cubicBezTo>
                    <a:pt x="3760" y="2777"/>
                    <a:pt x="4665" y="3229"/>
                    <a:pt x="5162" y="4124"/>
                  </a:cubicBezTo>
                  <a:lnTo>
                    <a:pt x="5162" y="4124"/>
                  </a:lnTo>
                  <a:cubicBezTo>
                    <a:pt x="5206" y="4249"/>
                    <a:pt x="5263" y="4372"/>
                    <a:pt x="5333" y="4493"/>
                  </a:cubicBezTo>
                  <a:cubicBezTo>
                    <a:pt x="5372" y="4557"/>
                    <a:pt x="5430" y="4584"/>
                    <a:pt x="5490" y="4584"/>
                  </a:cubicBezTo>
                  <a:cubicBezTo>
                    <a:pt x="5618" y="4584"/>
                    <a:pt x="5752" y="4456"/>
                    <a:pt x="5696" y="4291"/>
                  </a:cubicBezTo>
                  <a:cubicBezTo>
                    <a:pt x="5668" y="4218"/>
                    <a:pt x="5637" y="4148"/>
                    <a:pt x="5604" y="4079"/>
                  </a:cubicBezTo>
                  <a:lnTo>
                    <a:pt x="5604" y="4079"/>
                  </a:lnTo>
                  <a:cubicBezTo>
                    <a:pt x="5316" y="3271"/>
                    <a:pt x="5688" y="2322"/>
                    <a:pt x="6503" y="1952"/>
                  </a:cubicBezTo>
                  <a:cubicBezTo>
                    <a:pt x="6657" y="1910"/>
                    <a:pt x="6811" y="1891"/>
                    <a:pt x="6962" y="1891"/>
                  </a:cubicBezTo>
                  <a:cubicBezTo>
                    <a:pt x="7530" y="1891"/>
                    <a:pt x="8053" y="2171"/>
                    <a:pt x="8360" y="2621"/>
                  </a:cubicBezTo>
                  <a:lnTo>
                    <a:pt x="8360" y="2621"/>
                  </a:lnTo>
                  <a:cubicBezTo>
                    <a:pt x="8368" y="2940"/>
                    <a:pt x="8456" y="3264"/>
                    <a:pt x="8640" y="3565"/>
                  </a:cubicBezTo>
                  <a:cubicBezTo>
                    <a:pt x="8695" y="3638"/>
                    <a:pt x="8782" y="3678"/>
                    <a:pt x="8861" y="3678"/>
                  </a:cubicBezTo>
                  <a:cubicBezTo>
                    <a:pt x="8958" y="3678"/>
                    <a:pt x="9044" y="3618"/>
                    <a:pt x="9044" y="3484"/>
                  </a:cubicBezTo>
                  <a:cubicBezTo>
                    <a:pt x="9044" y="3117"/>
                    <a:pt x="8942" y="2773"/>
                    <a:pt x="8769" y="2476"/>
                  </a:cubicBezTo>
                  <a:lnTo>
                    <a:pt x="8769" y="2476"/>
                  </a:lnTo>
                  <a:cubicBezTo>
                    <a:pt x="8815" y="1680"/>
                    <a:pt x="9457" y="972"/>
                    <a:pt x="10334" y="972"/>
                  </a:cubicBezTo>
                  <a:cubicBezTo>
                    <a:pt x="10400" y="972"/>
                    <a:pt x="10467" y="976"/>
                    <a:pt x="10536" y="984"/>
                  </a:cubicBezTo>
                  <a:cubicBezTo>
                    <a:pt x="11669" y="1055"/>
                    <a:pt x="12367" y="1997"/>
                    <a:pt x="12520" y="3045"/>
                  </a:cubicBezTo>
                  <a:lnTo>
                    <a:pt x="12520" y="3045"/>
                  </a:lnTo>
                  <a:cubicBezTo>
                    <a:pt x="12509" y="3188"/>
                    <a:pt x="12506" y="3335"/>
                    <a:pt x="12512" y="3484"/>
                  </a:cubicBezTo>
                  <a:cubicBezTo>
                    <a:pt x="12512" y="3626"/>
                    <a:pt x="12613" y="3696"/>
                    <a:pt x="12714" y="3696"/>
                  </a:cubicBezTo>
                  <a:cubicBezTo>
                    <a:pt x="12815" y="3696"/>
                    <a:pt x="12915" y="3626"/>
                    <a:pt x="12915" y="3484"/>
                  </a:cubicBezTo>
                  <a:cubicBezTo>
                    <a:pt x="12915" y="3415"/>
                    <a:pt x="12913" y="3346"/>
                    <a:pt x="12909" y="3277"/>
                  </a:cubicBezTo>
                  <a:lnTo>
                    <a:pt x="12909" y="3277"/>
                  </a:lnTo>
                  <a:cubicBezTo>
                    <a:pt x="12912" y="1546"/>
                    <a:pt x="14351" y="332"/>
                    <a:pt x="15888" y="332"/>
                  </a:cubicBezTo>
                  <a:cubicBezTo>
                    <a:pt x="16496" y="332"/>
                    <a:pt x="17119" y="522"/>
                    <a:pt x="17674" y="944"/>
                  </a:cubicBezTo>
                  <a:cubicBezTo>
                    <a:pt x="17713" y="975"/>
                    <a:pt x="17751" y="988"/>
                    <a:pt x="17787" y="988"/>
                  </a:cubicBezTo>
                  <a:cubicBezTo>
                    <a:pt x="17938" y="988"/>
                    <a:pt x="18039" y="752"/>
                    <a:pt x="17876" y="621"/>
                  </a:cubicBezTo>
                  <a:lnTo>
                    <a:pt x="17876" y="621"/>
                  </a:lnTo>
                  <a:lnTo>
                    <a:pt x="17876" y="702"/>
                  </a:lnTo>
                  <a:cubicBezTo>
                    <a:pt x="17246" y="218"/>
                    <a:pt x="16540" y="1"/>
                    <a:pt x="15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50"/>
            <p:cNvSpPr/>
            <p:nvPr/>
          </p:nvSpPr>
          <p:spPr>
            <a:xfrm>
              <a:off x="5560776" y="1693542"/>
              <a:ext cx="140125" cy="182807"/>
            </a:xfrm>
            <a:custGeom>
              <a:avLst/>
              <a:gdLst/>
              <a:ahLst/>
              <a:cxnLst/>
              <a:rect l="l" t="t" r="r" b="b"/>
              <a:pathLst>
                <a:path w="12788" h="7313" extrusionOk="0">
                  <a:moveTo>
                    <a:pt x="10904" y="0"/>
                  </a:moveTo>
                  <a:cubicBezTo>
                    <a:pt x="9309" y="0"/>
                    <a:pt x="7849" y="1177"/>
                    <a:pt x="7587" y="2816"/>
                  </a:cubicBezTo>
                  <a:lnTo>
                    <a:pt x="7587" y="2816"/>
                  </a:lnTo>
                  <a:cubicBezTo>
                    <a:pt x="7160" y="2173"/>
                    <a:pt x="6466" y="1698"/>
                    <a:pt x="5707" y="1698"/>
                  </a:cubicBezTo>
                  <a:cubicBezTo>
                    <a:pt x="5515" y="1698"/>
                    <a:pt x="5319" y="1728"/>
                    <a:pt x="5122" y="1794"/>
                  </a:cubicBezTo>
                  <a:cubicBezTo>
                    <a:pt x="4453" y="2009"/>
                    <a:pt x="3982" y="2536"/>
                    <a:pt x="3810" y="3147"/>
                  </a:cubicBezTo>
                  <a:lnTo>
                    <a:pt x="3810" y="3147"/>
                  </a:lnTo>
                  <a:cubicBezTo>
                    <a:pt x="3465" y="2800"/>
                    <a:pt x="2968" y="2598"/>
                    <a:pt x="2460" y="2598"/>
                  </a:cubicBezTo>
                  <a:cubicBezTo>
                    <a:pt x="2173" y="2598"/>
                    <a:pt x="1883" y="2663"/>
                    <a:pt x="1614" y="2802"/>
                  </a:cubicBezTo>
                  <a:cubicBezTo>
                    <a:pt x="1" y="3649"/>
                    <a:pt x="41" y="5665"/>
                    <a:pt x="525" y="7198"/>
                  </a:cubicBezTo>
                  <a:cubicBezTo>
                    <a:pt x="556" y="7276"/>
                    <a:pt x="637" y="7312"/>
                    <a:pt x="718" y="7312"/>
                  </a:cubicBezTo>
                  <a:cubicBezTo>
                    <a:pt x="846" y="7312"/>
                    <a:pt x="977" y="7224"/>
                    <a:pt x="928" y="7077"/>
                  </a:cubicBezTo>
                  <a:cubicBezTo>
                    <a:pt x="525" y="5948"/>
                    <a:pt x="323" y="4536"/>
                    <a:pt x="1251" y="3568"/>
                  </a:cubicBezTo>
                  <a:cubicBezTo>
                    <a:pt x="1584" y="3219"/>
                    <a:pt x="2072" y="3039"/>
                    <a:pt x="2538" y="3039"/>
                  </a:cubicBezTo>
                  <a:cubicBezTo>
                    <a:pt x="3039" y="3039"/>
                    <a:pt x="3514" y="3248"/>
                    <a:pt x="3738" y="3681"/>
                  </a:cubicBezTo>
                  <a:lnTo>
                    <a:pt x="3738" y="3681"/>
                  </a:lnTo>
                  <a:cubicBezTo>
                    <a:pt x="3740" y="3909"/>
                    <a:pt x="3784" y="4140"/>
                    <a:pt x="3873" y="4363"/>
                  </a:cubicBezTo>
                  <a:lnTo>
                    <a:pt x="3873" y="4363"/>
                  </a:lnTo>
                  <a:cubicBezTo>
                    <a:pt x="3873" y="4367"/>
                    <a:pt x="3872" y="4371"/>
                    <a:pt x="3872" y="4375"/>
                  </a:cubicBezTo>
                  <a:lnTo>
                    <a:pt x="3877" y="4374"/>
                  </a:lnTo>
                  <a:lnTo>
                    <a:pt x="3877" y="4374"/>
                  </a:lnTo>
                  <a:cubicBezTo>
                    <a:pt x="3888" y="4401"/>
                    <a:pt x="3900" y="4428"/>
                    <a:pt x="3912" y="4455"/>
                  </a:cubicBezTo>
                  <a:cubicBezTo>
                    <a:pt x="3946" y="4523"/>
                    <a:pt x="4015" y="4555"/>
                    <a:pt x="4084" y="4555"/>
                  </a:cubicBezTo>
                  <a:cubicBezTo>
                    <a:pt x="4180" y="4555"/>
                    <a:pt x="4275" y="4492"/>
                    <a:pt x="4275" y="4375"/>
                  </a:cubicBezTo>
                  <a:cubicBezTo>
                    <a:pt x="4292" y="4097"/>
                    <a:pt x="4240" y="3843"/>
                    <a:pt x="4138" y="3618"/>
                  </a:cubicBezTo>
                  <a:lnTo>
                    <a:pt x="4138" y="3618"/>
                  </a:lnTo>
                  <a:cubicBezTo>
                    <a:pt x="4150" y="2923"/>
                    <a:pt x="4621" y="2300"/>
                    <a:pt x="5324" y="2116"/>
                  </a:cubicBezTo>
                  <a:cubicBezTo>
                    <a:pt x="5443" y="2091"/>
                    <a:pt x="5560" y="2079"/>
                    <a:pt x="5674" y="2079"/>
                  </a:cubicBezTo>
                  <a:cubicBezTo>
                    <a:pt x="6641" y="2079"/>
                    <a:pt x="7402" y="2948"/>
                    <a:pt x="7582" y="3850"/>
                  </a:cubicBezTo>
                  <a:cubicBezTo>
                    <a:pt x="7599" y="3952"/>
                    <a:pt x="7673" y="3997"/>
                    <a:pt x="7752" y="3997"/>
                  </a:cubicBezTo>
                  <a:cubicBezTo>
                    <a:pt x="7863" y="3997"/>
                    <a:pt x="7986" y="3910"/>
                    <a:pt x="7986" y="3770"/>
                  </a:cubicBezTo>
                  <a:cubicBezTo>
                    <a:pt x="7704" y="1862"/>
                    <a:pt x="9218" y="391"/>
                    <a:pt x="10908" y="391"/>
                  </a:cubicBezTo>
                  <a:cubicBezTo>
                    <a:pt x="11398" y="391"/>
                    <a:pt x="11902" y="514"/>
                    <a:pt x="12382" y="785"/>
                  </a:cubicBezTo>
                  <a:cubicBezTo>
                    <a:pt x="12412" y="804"/>
                    <a:pt x="12444" y="812"/>
                    <a:pt x="12475" y="812"/>
                  </a:cubicBezTo>
                  <a:cubicBezTo>
                    <a:pt x="12646" y="812"/>
                    <a:pt x="12788" y="565"/>
                    <a:pt x="12583" y="463"/>
                  </a:cubicBezTo>
                  <a:cubicBezTo>
                    <a:pt x="12037" y="144"/>
                    <a:pt x="11462" y="0"/>
                    <a:pt x="10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50"/>
            <p:cNvSpPr/>
            <p:nvPr/>
          </p:nvSpPr>
          <p:spPr>
            <a:xfrm>
              <a:off x="6000350" y="3173075"/>
              <a:ext cx="395250" cy="228400"/>
            </a:xfrm>
            <a:custGeom>
              <a:avLst/>
              <a:gdLst/>
              <a:ahLst/>
              <a:cxnLst/>
              <a:rect l="l" t="t" r="r" b="b"/>
              <a:pathLst>
                <a:path w="15810" h="9136" extrusionOk="0">
                  <a:moveTo>
                    <a:pt x="1" y="0"/>
                  </a:moveTo>
                  <a:lnTo>
                    <a:pt x="1" y="0"/>
                  </a:lnTo>
                  <a:cubicBezTo>
                    <a:pt x="1" y="0"/>
                    <a:pt x="1" y="0"/>
                    <a:pt x="1" y="0"/>
                  </a:cubicBezTo>
                  <a:lnTo>
                    <a:pt x="1" y="0"/>
                  </a:lnTo>
                  <a:cubicBezTo>
                    <a:pt x="1" y="0"/>
                    <a:pt x="1" y="0"/>
                    <a:pt x="1" y="0"/>
                  </a:cubicBezTo>
                  <a:close/>
                  <a:moveTo>
                    <a:pt x="1" y="0"/>
                  </a:moveTo>
                  <a:cubicBezTo>
                    <a:pt x="62" y="24"/>
                    <a:pt x="9113" y="9136"/>
                    <a:pt x="12514" y="9136"/>
                  </a:cubicBezTo>
                  <a:cubicBezTo>
                    <a:pt x="12812" y="9136"/>
                    <a:pt x="13067" y="9066"/>
                    <a:pt x="13269" y="8913"/>
                  </a:cubicBezTo>
                  <a:cubicBezTo>
                    <a:pt x="15810" y="7017"/>
                    <a:pt x="3631" y="887"/>
                    <a:pt x="1"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50"/>
            <p:cNvSpPr/>
            <p:nvPr/>
          </p:nvSpPr>
          <p:spPr>
            <a:xfrm>
              <a:off x="5706975" y="3173075"/>
              <a:ext cx="294425" cy="185625"/>
            </a:xfrm>
            <a:custGeom>
              <a:avLst/>
              <a:gdLst/>
              <a:ahLst/>
              <a:cxnLst/>
              <a:rect l="l" t="t" r="r" b="b"/>
              <a:pathLst>
                <a:path w="11777" h="7425" extrusionOk="0">
                  <a:moveTo>
                    <a:pt x="11776" y="0"/>
                  </a:moveTo>
                  <a:lnTo>
                    <a:pt x="11776" y="0"/>
                  </a:lnTo>
                  <a:cubicBezTo>
                    <a:pt x="11775" y="0"/>
                    <a:pt x="0" y="4396"/>
                    <a:pt x="726" y="6896"/>
                  </a:cubicBezTo>
                  <a:cubicBezTo>
                    <a:pt x="827" y="7264"/>
                    <a:pt x="1097" y="7425"/>
                    <a:pt x="1491" y="7425"/>
                  </a:cubicBezTo>
                  <a:cubicBezTo>
                    <a:pt x="3778" y="7425"/>
                    <a:pt x="10228" y="1995"/>
                    <a:pt x="11776"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50"/>
            <p:cNvSpPr/>
            <p:nvPr/>
          </p:nvSpPr>
          <p:spPr>
            <a:xfrm>
              <a:off x="5653525" y="3730750"/>
              <a:ext cx="582775" cy="206475"/>
            </a:xfrm>
            <a:custGeom>
              <a:avLst/>
              <a:gdLst/>
              <a:ahLst/>
              <a:cxnLst/>
              <a:rect l="l" t="t" r="r" b="b"/>
              <a:pathLst>
                <a:path w="23311" h="8259" extrusionOk="0">
                  <a:moveTo>
                    <a:pt x="5167" y="0"/>
                  </a:moveTo>
                  <a:cubicBezTo>
                    <a:pt x="2457" y="0"/>
                    <a:pt x="1130" y="1729"/>
                    <a:pt x="1130" y="1729"/>
                  </a:cubicBezTo>
                  <a:lnTo>
                    <a:pt x="1" y="5278"/>
                  </a:lnTo>
                  <a:cubicBezTo>
                    <a:pt x="1" y="5278"/>
                    <a:pt x="606" y="6286"/>
                    <a:pt x="4275" y="7053"/>
                  </a:cubicBezTo>
                  <a:cubicBezTo>
                    <a:pt x="4859" y="7179"/>
                    <a:pt x="5383" y="7232"/>
                    <a:pt x="5860" y="7232"/>
                  </a:cubicBezTo>
                  <a:cubicBezTo>
                    <a:pt x="8309" y="7232"/>
                    <a:pt x="9510" y="5834"/>
                    <a:pt x="11010" y="5834"/>
                  </a:cubicBezTo>
                  <a:cubicBezTo>
                    <a:pt x="11076" y="5834"/>
                    <a:pt x="11144" y="5837"/>
                    <a:pt x="11212" y="5843"/>
                  </a:cubicBezTo>
                  <a:cubicBezTo>
                    <a:pt x="13067" y="6004"/>
                    <a:pt x="13349" y="7335"/>
                    <a:pt x="17100" y="8101"/>
                  </a:cubicBezTo>
                  <a:cubicBezTo>
                    <a:pt x="17594" y="8207"/>
                    <a:pt x="18089" y="8259"/>
                    <a:pt x="18579" y="8259"/>
                  </a:cubicBezTo>
                  <a:cubicBezTo>
                    <a:pt x="20332" y="8259"/>
                    <a:pt x="22019" y="7596"/>
                    <a:pt x="23311" y="6367"/>
                  </a:cubicBezTo>
                  <a:lnTo>
                    <a:pt x="22504" y="2213"/>
                  </a:lnTo>
                  <a:cubicBezTo>
                    <a:pt x="21012" y="1447"/>
                    <a:pt x="19399" y="963"/>
                    <a:pt x="17745" y="681"/>
                  </a:cubicBezTo>
                  <a:cubicBezTo>
                    <a:pt x="17393" y="616"/>
                    <a:pt x="17064" y="588"/>
                    <a:pt x="16756" y="588"/>
                  </a:cubicBezTo>
                  <a:cubicBezTo>
                    <a:pt x="14496" y="588"/>
                    <a:pt x="13341" y="2111"/>
                    <a:pt x="11722" y="2111"/>
                  </a:cubicBezTo>
                  <a:cubicBezTo>
                    <a:pt x="11621" y="2111"/>
                    <a:pt x="11519" y="2105"/>
                    <a:pt x="11414" y="2092"/>
                  </a:cubicBezTo>
                  <a:cubicBezTo>
                    <a:pt x="9397" y="1850"/>
                    <a:pt x="9962" y="761"/>
                    <a:pt x="6413" y="116"/>
                  </a:cubicBezTo>
                  <a:cubicBezTo>
                    <a:pt x="5969" y="35"/>
                    <a:pt x="5554" y="0"/>
                    <a:pt x="5167"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3" name="Google Shape;2241;p58"/>
          <p:cNvSpPr txBox="1"/>
          <p:nvPr/>
        </p:nvSpPr>
        <p:spPr>
          <a:xfrm rot="21351226">
            <a:off x="-371653" y="3719441"/>
            <a:ext cx="4344270" cy="1170362"/>
          </a:xfrm>
          <a:prstGeom prst="rect">
            <a:avLst/>
          </a:prstGeom>
          <a:noFill/>
          <a:ln>
            <a:noFill/>
          </a:ln>
        </p:spPr>
        <p:txBody>
          <a:bodyPr spcFirstLastPara="1" wrap="square" lIns="91425" tIns="91425" rIns="91425" bIns="91425" anchor="b" anchorCtr="0">
            <a:normAutofit fontScale="60000" lnSpcReduction="20000"/>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5870"/>
              </a:buClr>
              <a:buSzPts val="12000"/>
              <a:buFont typeface="Satisfy" panose="02000000000000000000"/>
              <a:buNone/>
              <a:defRPr sz="12000" b="0" i="0" u="none" strike="noStrike" cap="none">
                <a:solidFill>
                  <a:srgbClr val="005870"/>
                </a:solidFill>
                <a:latin typeface="Satisfy" panose="02000000000000000000"/>
                <a:ea typeface="Satisfy" panose="02000000000000000000"/>
                <a:cs typeface="Satisfy" panose="02000000000000000000"/>
                <a:sym typeface="Satisfy" panose="02000000000000000000"/>
              </a:defRPr>
            </a:lvl1pPr>
            <a:lvl2pPr marR="0" lvl="1"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12000"/>
              <a:buFont typeface="Arial" panose="020B0604020202020204"/>
              <a:buNone/>
              <a:defRPr sz="1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r>
              <a:rPr lang="en-US" dirty="0" smtClean="0">
                <a:solidFill>
                  <a:srgbClr val="754C24"/>
                </a:solidFill>
              </a:rPr>
              <a:t>Thanks!</a:t>
            </a:r>
            <a:endParaRPr lang="en-US" dirty="0">
              <a:solidFill>
                <a:srgbClr val="754C24"/>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grpSp>
        <p:nvGrpSpPr>
          <p:cNvPr id="2266" name="Google Shape;2266;p59"/>
          <p:cNvGrpSpPr/>
          <p:nvPr/>
        </p:nvGrpSpPr>
        <p:grpSpPr>
          <a:xfrm>
            <a:off x="-105977" y="1232420"/>
            <a:ext cx="9569797" cy="4558610"/>
            <a:chOff x="3679172" y="2939669"/>
            <a:chExt cx="4858258" cy="1813362"/>
          </a:xfrm>
        </p:grpSpPr>
        <p:sp>
          <p:nvSpPr>
            <p:cNvPr id="2267" name="Google Shape;2267;p59"/>
            <p:cNvSpPr/>
            <p:nvPr/>
          </p:nvSpPr>
          <p:spPr>
            <a:xfrm>
              <a:off x="3679172" y="2963874"/>
              <a:ext cx="4858258" cy="1789156"/>
            </a:xfrm>
            <a:custGeom>
              <a:avLst/>
              <a:gdLst/>
              <a:ahLst/>
              <a:cxnLst/>
              <a:rect l="l" t="t" r="r" b="b"/>
              <a:pathLst>
                <a:path w="227900" h="83929" extrusionOk="0">
                  <a:moveTo>
                    <a:pt x="107837" y="0"/>
                  </a:moveTo>
                  <a:cubicBezTo>
                    <a:pt x="89073" y="0"/>
                    <a:pt x="67322" y="2719"/>
                    <a:pt x="68357" y="10663"/>
                  </a:cubicBezTo>
                  <a:cubicBezTo>
                    <a:pt x="68701" y="13161"/>
                    <a:pt x="73353" y="14109"/>
                    <a:pt x="74042" y="16607"/>
                  </a:cubicBezTo>
                  <a:cubicBezTo>
                    <a:pt x="74689" y="20355"/>
                    <a:pt x="71286" y="20139"/>
                    <a:pt x="68012" y="20441"/>
                  </a:cubicBezTo>
                  <a:cubicBezTo>
                    <a:pt x="53324" y="21690"/>
                    <a:pt x="39627" y="21690"/>
                    <a:pt x="25284" y="21690"/>
                  </a:cubicBezTo>
                  <a:cubicBezTo>
                    <a:pt x="18909" y="21991"/>
                    <a:pt x="0" y="23284"/>
                    <a:pt x="1895" y="36550"/>
                  </a:cubicBezTo>
                  <a:cubicBezTo>
                    <a:pt x="2996" y="44295"/>
                    <a:pt x="18753" y="46619"/>
                    <a:pt x="30261" y="46619"/>
                  </a:cubicBezTo>
                  <a:cubicBezTo>
                    <a:pt x="31810" y="46619"/>
                    <a:pt x="33282" y="46577"/>
                    <a:pt x="34631" y="46500"/>
                  </a:cubicBezTo>
                  <a:cubicBezTo>
                    <a:pt x="35572" y="46435"/>
                    <a:pt x="37121" y="46373"/>
                    <a:pt x="38960" y="46373"/>
                  </a:cubicBezTo>
                  <a:cubicBezTo>
                    <a:pt x="45620" y="46373"/>
                    <a:pt x="56091" y="47176"/>
                    <a:pt x="55349" y="51496"/>
                  </a:cubicBezTo>
                  <a:cubicBezTo>
                    <a:pt x="54918" y="53822"/>
                    <a:pt x="49405" y="55201"/>
                    <a:pt x="49319" y="58345"/>
                  </a:cubicBezTo>
                  <a:cubicBezTo>
                    <a:pt x="49052" y="66075"/>
                    <a:pt x="62394" y="67258"/>
                    <a:pt x="71700" y="67258"/>
                  </a:cubicBezTo>
                  <a:cubicBezTo>
                    <a:pt x="74425" y="67258"/>
                    <a:pt x="76803" y="67157"/>
                    <a:pt x="78393" y="67089"/>
                  </a:cubicBezTo>
                  <a:cubicBezTo>
                    <a:pt x="91745" y="66141"/>
                    <a:pt x="100446" y="66917"/>
                    <a:pt x="114445" y="66184"/>
                  </a:cubicBezTo>
                  <a:cubicBezTo>
                    <a:pt x="116030" y="66111"/>
                    <a:pt x="117914" y="66053"/>
                    <a:pt x="119895" y="66053"/>
                  </a:cubicBezTo>
                  <a:cubicBezTo>
                    <a:pt x="127170" y="66053"/>
                    <a:pt x="135735" y="66835"/>
                    <a:pt x="135464" y="70492"/>
                  </a:cubicBezTo>
                  <a:cubicBezTo>
                    <a:pt x="135206" y="74196"/>
                    <a:pt x="126850" y="72387"/>
                    <a:pt x="127496" y="77986"/>
                  </a:cubicBezTo>
                  <a:cubicBezTo>
                    <a:pt x="128056" y="82638"/>
                    <a:pt x="142184" y="82337"/>
                    <a:pt x="146534" y="82638"/>
                  </a:cubicBezTo>
                  <a:cubicBezTo>
                    <a:pt x="155333" y="83506"/>
                    <a:pt x="164146" y="83929"/>
                    <a:pt x="172965" y="83929"/>
                  </a:cubicBezTo>
                  <a:cubicBezTo>
                    <a:pt x="179903" y="83929"/>
                    <a:pt x="186844" y="83667"/>
                    <a:pt x="193785" y="83155"/>
                  </a:cubicBezTo>
                  <a:cubicBezTo>
                    <a:pt x="200634" y="82595"/>
                    <a:pt x="225056" y="79235"/>
                    <a:pt x="221007" y="65840"/>
                  </a:cubicBezTo>
                  <a:cubicBezTo>
                    <a:pt x="218854" y="58603"/>
                    <a:pt x="203606" y="59077"/>
                    <a:pt x="204683" y="48998"/>
                  </a:cubicBezTo>
                  <a:cubicBezTo>
                    <a:pt x="205846" y="38144"/>
                    <a:pt x="227899" y="41977"/>
                    <a:pt x="227899" y="26169"/>
                  </a:cubicBezTo>
                  <a:cubicBezTo>
                    <a:pt x="227899" y="8208"/>
                    <a:pt x="139599" y="18847"/>
                    <a:pt x="146405" y="11912"/>
                  </a:cubicBezTo>
                  <a:cubicBezTo>
                    <a:pt x="154761" y="3513"/>
                    <a:pt x="143304" y="2522"/>
                    <a:pt x="122801" y="627"/>
                  </a:cubicBezTo>
                  <a:cubicBezTo>
                    <a:pt x="118486" y="230"/>
                    <a:pt x="113288" y="0"/>
                    <a:pt x="107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59"/>
            <p:cNvSpPr/>
            <p:nvPr/>
          </p:nvSpPr>
          <p:spPr>
            <a:xfrm>
              <a:off x="4198872" y="3706299"/>
              <a:ext cx="491262" cy="53272"/>
            </a:xfrm>
            <a:custGeom>
              <a:avLst/>
              <a:gdLst/>
              <a:ahLst/>
              <a:cxnLst/>
              <a:rect l="l" t="t" r="r" b="b"/>
              <a:pathLst>
                <a:path w="23045" h="2499" extrusionOk="0">
                  <a:moveTo>
                    <a:pt x="9993" y="0"/>
                  </a:moveTo>
                  <a:cubicBezTo>
                    <a:pt x="9563" y="0"/>
                    <a:pt x="9132" y="86"/>
                    <a:pt x="8701" y="172"/>
                  </a:cubicBezTo>
                  <a:cubicBezTo>
                    <a:pt x="8055" y="388"/>
                    <a:pt x="7452" y="646"/>
                    <a:pt x="6892" y="948"/>
                  </a:cubicBezTo>
                  <a:cubicBezTo>
                    <a:pt x="6375" y="1206"/>
                    <a:pt x="5987" y="1422"/>
                    <a:pt x="5643" y="1551"/>
                  </a:cubicBezTo>
                  <a:cubicBezTo>
                    <a:pt x="5384" y="1680"/>
                    <a:pt x="5083" y="1766"/>
                    <a:pt x="4824" y="1852"/>
                  </a:cubicBezTo>
                  <a:lnTo>
                    <a:pt x="4265" y="1938"/>
                  </a:lnTo>
                  <a:lnTo>
                    <a:pt x="3877" y="1938"/>
                  </a:lnTo>
                  <a:cubicBezTo>
                    <a:pt x="2929" y="1895"/>
                    <a:pt x="1939" y="1723"/>
                    <a:pt x="1034" y="1422"/>
                  </a:cubicBezTo>
                  <a:cubicBezTo>
                    <a:pt x="533" y="1255"/>
                    <a:pt x="213" y="1191"/>
                    <a:pt x="75" y="1191"/>
                  </a:cubicBezTo>
                  <a:cubicBezTo>
                    <a:pt x="35" y="1191"/>
                    <a:pt x="10" y="1197"/>
                    <a:pt x="0" y="1206"/>
                  </a:cubicBezTo>
                  <a:cubicBezTo>
                    <a:pt x="0" y="1249"/>
                    <a:pt x="302" y="1422"/>
                    <a:pt x="905" y="1680"/>
                  </a:cubicBezTo>
                  <a:cubicBezTo>
                    <a:pt x="1206" y="1852"/>
                    <a:pt x="1594" y="1982"/>
                    <a:pt x="2111" y="2154"/>
                  </a:cubicBezTo>
                  <a:cubicBezTo>
                    <a:pt x="2671" y="2369"/>
                    <a:pt x="3274" y="2498"/>
                    <a:pt x="3877" y="2498"/>
                  </a:cubicBezTo>
                  <a:lnTo>
                    <a:pt x="4351" y="2498"/>
                  </a:lnTo>
                  <a:lnTo>
                    <a:pt x="4911" y="2412"/>
                  </a:lnTo>
                  <a:cubicBezTo>
                    <a:pt x="5255" y="2326"/>
                    <a:pt x="5557" y="2197"/>
                    <a:pt x="5858" y="2111"/>
                  </a:cubicBezTo>
                  <a:cubicBezTo>
                    <a:pt x="6203" y="1938"/>
                    <a:pt x="6634" y="1723"/>
                    <a:pt x="7107" y="1465"/>
                  </a:cubicBezTo>
                  <a:cubicBezTo>
                    <a:pt x="7887" y="1092"/>
                    <a:pt x="8854" y="559"/>
                    <a:pt x="10154" y="559"/>
                  </a:cubicBezTo>
                  <a:cubicBezTo>
                    <a:pt x="10506" y="559"/>
                    <a:pt x="10882" y="598"/>
                    <a:pt x="11285" y="689"/>
                  </a:cubicBezTo>
                  <a:cubicBezTo>
                    <a:pt x="11932" y="862"/>
                    <a:pt x="12578" y="1034"/>
                    <a:pt x="13267" y="1249"/>
                  </a:cubicBezTo>
                  <a:cubicBezTo>
                    <a:pt x="13999" y="1422"/>
                    <a:pt x="14688" y="1551"/>
                    <a:pt x="15420" y="1551"/>
                  </a:cubicBezTo>
                  <a:cubicBezTo>
                    <a:pt x="16670" y="1637"/>
                    <a:pt x="17876" y="1594"/>
                    <a:pt x="19082" y="1637"/>
                  </a:cubicBezTo>
                  <a:cubicBezTo>
                    <a:pt x="19223" y="1635"/>
                    <a:pt x="19361" y="1634"/>
                    <a:pt x="19495" y="1634"/>
                  </a:cubicBezTo>
                  <a:cubicBezTo>
                    <a:pt x="21522" y="1634"/>
                    <a:pt x="22663" y="1879"/>
                    <a:pt x="22964" y="1879"/>
                  </a:cubicBezTo>
                  <a:cubicBezTo>
                    <a:pt x="23018" y="1879"/>
                    <a:pt x="23044" y="1871"/>
                    <a:pt x="23044" y="1852"/>
                  </a:cubicBezTo>
                  <a:cubicBezTo>
                    <a:pt x="23044" y="1809"/>
                    <a:pt x="22743" y="1680"/>
                    <a:pt x="22097" y="1465"/>
                  </a:cubicBezTo>
                  <a:cubicBezTo>
                    <a:pt x="21106" y="1206"/>
                    <a:pt x="20115" y="1077"/>
                    <a:pt x="19082" y="1034"/>
                  </a:cubicBezTo>
                  <a:cubicBezTo>
                    <a:pt x="17876" y="1034"/>
                    <a:pt x="16670" y="1034"/>
                    <a:pt x="15463" y="991"/>
                  </a:cubicBezTo>
                  <a:cubicBezTo>
                    <a:pt x="14817" y="948"/>
                    <a:pt x="14128" y="862"/>
                    <a:pt x="13482" y="689"/>
                  </a:cubicBezTo>
                  <a:cubicBezTo>
                    <a:pt x="12793" y="474"/>
                    <a:pt x="12104" y="302"/>
                    <a:pt x="11415" y="129"/>
                  </a:cubicBezTo>
                  <a:cubicBezTo>
                    <a:pt x="11156" y="86"/>
                    <a:pt x="10898" y="43"/>
                    <a:pt x="10682" y="43"/>
                  </a:cubicBezTo>
                  <a:lnTo>
                    <a:pt x="9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59"/>
            <p:cNvSpPr/>
            <p:nvPr/>
          </p:nvSpPr>
          <p:spPr>
            <a:xfrm>
              <a:off x="5706573" y="3168437"/>
              <a:ext cx="503200" cy="47559"/>
            </a:xfrm>
            <a:custGeom>
              <a:avLst/>
              <a:gdLst/>
              <a:ahLst/>
              <a:cxnLst/>
              <a:rect l="l" t="t" r="r" b="b"/>
              <a:pathLst>
                <a:path w="23605" h="2231" extrusionOk="0">
                  <a:moveTo>
                    <a:pt x="11032" y="0"/>
                  </a:moveTo>
                  <a:cubicBezTo>
                    <a:pt x="10344" y="0"/>
                    <a:pt x="9673" y="89"/>
                    <a:pt x="9002" y="249"/>
                  </a:cubicBezTo>
                  <a:cubicBezTo>
                    <a:pt x="8227" y="421"/>
                    <a:pt x="7581" y="593"/>
                    <a:pt x="7021" y="766"/>
                  </a:cubicBezTo>
                  <a:cubicBezTo>
                    <a:pt x="6289" y="1024"/>
                    <a:pt x="5513" y="1240"/>
                    <a:pt x="4738" y="1369"/>
                  </a:cubicBezTo>
                  <a:cubicBezTo>
                    <a:pt x="4480" y="1455"/>
                    <a:pt x="4178" y="1455"/>
                    <a:pt x="3877" y="1455"/>
                  </a:cubicBezTo>
                  <a:lnTo>
                    <a:pt x="3791" y="1455"/>
                  </a:lnTo>
                  <a:cubicBezTo>
                    <a:pt x="3690" y="1468"/>
                    <a:pt x="3592" y="1473"/>
                    <a:pt x="3498" y="1473"/>
                  </a:cubicBezTo>
                  <a:cubicBezTo>
                    <a:pt x="3269" y="1473"/>
                    <a:pt x="3056" y="1442"/>
                    <a:pt x="2843" y="1412"/>
                  </a:cubicBezTo>
                  <a:cubicBezTo>
                    <a:pt x="2584" y="1369"/>
                    <a:pt x="2326" y="1326"/>
                    <a:pt x="2068" y="1240"/>
                  </a:cubicBezTo>
                  <a:cubicBezTo>
                    <a:pt x="1852" y="1153"/>
                    <a:pt x="1637" y="1067"/>
                    <a:pt x="1422" y="981"/>
                  </a:cubicBezTo>
                  <a:lnTo>
                    <a:pt x="948" y="723"/>
                  </a:lnTo>
                  <a:cubicBezTo>
                    <a:pt x="345" y="335"/>
                    <a:pt x="43" y="163"/>
                    <a:pt x="43" y="163"/>
                  </a:cubicBezTo>
                  <a:cubicBezTo>
                    <a:pt x="0" y="163"/>
                    <a:pt x="215" y="464"/>
                    <a:pt x="775" y="938"/>
                  </a:cubicBezTo>
                  <a:lnTo>
                    <a:pt x="1249" y="1283"/>
                  </a:lnTo>
                  <a:cubicBezTo>
                    <a:pt x="1465" y="1412"/>
                    <a:pt x="1680" y="1541"/>
                    <a:pt x="1895" y="1627"/>
                  </a:cubicBezTo>
                  <a:cubicBezTo>
                    <a:pt x="2197" y="1756"/>
                    <a:pt x="2455" y="1843"/>
                    <a:pt x="2757" y="1929"/>
                  </a:cubicBezTo>
                  <a:cubicBezTo>
                    <a:pt x="3101" y="1972"/>
                    <a:pt x="3446" y="2015"/>
                    <a:pt x="3791" y="2015"/>
                  </a:cubicBezTo>
                  <a:lnTo>
                    <a:pt x="3920" y="2015"/>
                  </a:lnTo>
                  <a:cubicBezTo>
                    <a:pt x="4221" y="2015"/>
                    <a:pt x="4523" y="1972"/>
                    <a:pt x="4824" y="1929"/>
                  </a:cubicBezTo>
                  <a:cubicBezTo>
                    <a:pt x="5643" y="1799"/>
                    <a:pt x="6418" y="1584"/>
                    <a:pt x="7193" y="1326"/>
                  </a:cubicBezTo>
                  <a:cubicBezTo>
                    <a:pt x="7753" y="1153"/>
                    <a:pt x="8356" y="938"/>
                    <a:pt x="9132" y="766"/>
                  </a:cubicBezTo>
                  <a:cubicBezTo>
                    <a:pt x="9731" y="640"/>
                    <a:pt x="10353" y="560"/>
                    <a:pt x="10981" y="560"/>
                  </a:cubicBezTo>
                  <a:cubicBezTo>
                    <a:pt x="11211" y="560"/>
                    <a:pt x="11442" y="570"/>
                    <a:pt x="11673" y="593"/>
                  </a:cubicBezTo>
                  <a:cubicBezTo>
                    <a:pt x="12534" y="723"/>
                    <a:pt x="13353" y="1024"/>
                    <a:pt x="14128" y="1369"/>
                  </a:cubicBezTo>
                  <a:cubicBezTo>
                    <a:pt x="14774" y="1670"/>
                    <a:pt x="15420" y="1886"/>
                    <a:pt x="16066" y="2058"/>
                  </a:cubicBezTo>
                  <a:cubicBezTo>
                    <a:pt x="16583" y="2187"/>
                    <a:pt x="17057" y="2230"/>
                    <a:pt x="17574" y="2230"/>
                  </a:cubicBezTo>
                  <a:cubicBezTo>
                    <a:pt x="17918" y="2230"/>
                    <a:pt x="18263" y="2187"/>
                    <a:pt x="18608" y="2101"/>
                  </a:cubicBezTo>
                  <a:cubicBezTo>
                    <a:pt x="19124" y="2015"/>
                    <a:pt x="19340" y="1929"/>
                    <a:pt x="19469" y="1886"/>
                  </a:cubicBezTo>
                  <a:lnTo>
                    <a:pt x="19598" y="1843"/>
                  </a:lnTo>
                  <a:cubicBezTo>
                    <a:pt x="20158" y="1670"/>
                    <a:pt x="20718" y="1498"/>
                    <a:pt x="21321" y="1369"/>
                  </a:cubicBezTo>
                  <a:cubicBezTo>
                    <a:pt x="21709" y="1283"/>
                    <a:pt x="22140" y="1240"/>
                    <a:pt x="22570" y="1240"/>
                  </a:cubicBezTo>
                  <a:cubicBezTo>
                    <a:pt x="23094" y="1272"/>
                    <a:pt x="23394" y="1355"/>
                    <a:pt x="23526" y="1355"/>
                  </a:cubicBezTo>
                  <a:cubicBezTo>
                    <a:pt x="23568" y="1355"/>
                    <a:pt x="23594" y="1346"/>
                    <a:pt x="23604" y="1326"/>
                  </a:cubicBezTo>
                  <a:cubicBezTo>
                    <a:pt x="23604" y="1283"/>
                    <a:pt x="23303" y="1110"/>
                    <a:pt x="22613" y="938"/>
                  </a:cubicBezTo>
                  <a:cubicBezTo>
                    <a:pt x="22336" y="888"/>
                    <a:pt x="22073" y="867"/>
                    <a:pt x="21808" y="867"/>
                  </a:cubicBezTo>
                  <a:cubicBezTo>
                    <a:pt x="21620" y="867"/>
                    <a:pt x="21431" y="877"/>
                    <a:pt x="21235" y="895"/>
                  </a:cubicBezTo>
                  <a:cubicBezTo>
                    <a:pt x="20632" y="981"/>
                    <a:pt x="20029" y="1110"/>
                    <a:pt x="19426" y="1283"/>
                  </a:cubicBezTo>
                  <a:lnTo>
                    <a:pt x="19297" y="1326"/>
                  </a:lnTo>
                  <a:cubicBezTo>
                    <a:pt x="19211" y="1326"/>
                    <a:pt x="18952" y="1412"/>
                    <a:pt x="18478" y="1541"/>
                  </a:cubicBezTo>
                  <a:cubicBezTo>
                    <a:pt x="18139" y="1601"/>
                    <a:pt x="17789" y="1633"/>
                    <a:pt x="17440" y="1633"/>
                  </a:cubicBezTo>
                  <a:cubicBezTo>
                    <a:pt x="17036" y="1633"/>
                    <a:pt x="16631" y="1590"/>
                    <a:pt x="16239" y="1498"/>
                  </a:cubicBezTo>
                  <a:cubicBezTo>
                    <a:pt x="15593" y="1326"/>
                    <a:pt x="14946" y="1110"/>
                    <a:pt x="14386" y="852"/>
                  </a:cubicBezTo>
                  <a:cubicBezTo>
                    <a:pt x="13525" y="464"/>
                    <a:pt x="12664" y="206"/>
                    <a:pt x="11759" y="33"/>
                  </a:cubicBezTo>
                  <a:cubicBezTo>
                    <a:pt x="11514" y="11"/>
                    <a:pt x="11272" y="0"/>
                    <a:pt x="1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0" name="Google Shape;2270;p59"/>
            <p:cNvSpPr/>
            <p:nvPr/>
          </p:nvSpPr>
          <p:spPr>
            <a:xfrm>
              <a:off x="5192374" y="3628234"/>
              <a:ext cx="482991" cy="33447"/>
            </a:xfrm>
            <a:custGeom>
              <a:avLst/>
              <a:gdLst/>
              <a:ahLst/>
              <a:cxnLst/>
              <a:rect l="l" t="t" r="r" b="b"/>
              <a:pathLst>
                <a:path w="22657" h="1569" extrusionOk="0">
                  <a:moveTo>
                    <a:pt x="13741" y="1"/>
                  </a:moveTo>
                  <a:cubicBezTo>
                    <a:pt x="12879" y="1"/>
                    <a:pt x="12061" y="130"/>
                    <a:pt x="11242" y="346"/>
                  </a:cubicBezTo>
                  <a:cubicBezTo>
                    <a:pt x="10369" y="564"/>
                    <a:pt x="9462" y="678"/>
                    <a:pt x="8553" y="678"/>
                  </a:cubicBezTo>
                  <a:cubicBezTo>
                    <a:pt x="8026" y="678"/>
                    <a:pt x="7499" y="640"/>
                    <a:pt x="6978" y="561"/>
                  </a:cubicBezTo>
                  <a:cubicBezTo>
                    <a:pt x="6246" y="475"/>
                    <a:pt x="5514" y="432"/>
                    <a:pt x="4738" y="432"/>
                  </a:cubicBezTo>
                  <a:lnTo>
                    <a:pt x="3748" y="432"/>
                  </a:lnTo>
                  <a:lnTo>
                    <a:pt x="2843" y="561"/>
                  </a:lnTo>
                  <a:cubicBezTo>
                    <a:pt x="2542" y="647"/>
                    <a:pt x="2283" y="733"/>
                    <a:pt x="2068" y="776"/>
                  </a:cubicBezTo>
                  <a:cubicBezTo>
                    <a:pt x="1594" y="905"/>
                    <a:pt x="1206" y="1078"/>
                    <a:pt x="905" y="1164"/>
                  </a:cubicBezTo>
                  <a:cubicBezTo>
                    <a:pt x="302" y="1379"/>
                    <a:pt x="0" y="1509"/>
                    <a:pt x="0" y="1552"/>
                  </a:cubicBezTo>
                  <a:cubicBezTo>
                    <a:pt x="12" y="1563"/>
                    <a:pt x="42" y="1568"/>
                    <a:pt x="92" y="1568"/>
                  </a:cubicBezTo>
                  <a:cubicBezTo>
                    <a:pt x="230" y="1568"/>
                    <a:pt x="518" y="1529"/>
                    <a:pt x="991" y="1465"/>
                  </a:cubicBezTo>
                  <a:cubicBezTo>
                    <a:pt x="1336" y="1422"/>
                    <a:pt x="1723" y="1336"/>
                    <a:pt x="2197" y="1250"/>
                  </a:cubicBezTo>
                  <a:cubicBezTo>
                    <a:pt x="2412" y="1207"/>
                    <a:pt x="2671" y="1121"/>
                    <a:pt x="2929" y="1078"/>
                  </a:cubicBezTo>
                  <a:lnTo>
                    <a:pt x="3834" y="992"/>
                  </a:lnTo>
                  <a:lnTo>
                    <a:pt x="4738" y="992"/>
                  </a:lnTo>
                  <a:cubicBezTo>
                    <a:pt x="5471" y="1035"/>
                    <a:pt x="6203" y="1078"/>
                    <a:pt x="6935" y="1164"/>
                  </a:cubicBezTo>
                  <a:cubicBezTo>
                    <a:pt x="7458" y="1241"/>
                    <a:pt x="7987" y="1279"/>
                    <a:pt x="8517" y="1279"/>
                  </a:cubicBezTo>
                  <a:cubicBezTo>
                    <a:pt x="9471" y="1279"/>
                    <a:pt x="10430" y="1155"/>
                    <a:pt x="11372" y="905"/>
                  </a:cubicBezTo>
                  <a:cubicBezTo>
                    <a:pt x="12147" y="690"/>
                    <a:pt x="12965" y="604"/>
                    <a:pt x="13741" y="561"/>
                  </a:cubicBezTo>
                  <a:cubicBezTo>
                    <a:pt x="14387" y="604"/>
                    <a:pt x="14990" y="647"/>
                    <a:pt x="15593" y="733"/>
                  </a:cubicBezTo>
                  <a:cubicBezTo>
                    <a:pt x="16626" y="862"/>
                    <a:pt x="17316" y="949"/>
                    <a:pt x="17789" y="1035"/>
                  </a:cubicBezTo>
                  <a:lnTo>
                    <a:pt x="18737" y="1121"/>
                  </a:lnTo>
                  <a:lnTo>
                    <a:pt x="20460" y="1250"/>
                  </a:lnTo>
                  <a:lnTo>
                    <a:pt x="21666" y="1250"/>
                  </a:lnTo>
                  <a:cubicBezTo>
                    <a:pt x="22312" y="1250"/>
                    <a:pt x="22657" y="1207"/>
                    <a:pt x="22657" y="1164"/>
                  </a:cubicBezTo>
                  <a:cubicBezTo>
                    <a:pt x="22657" y="1121"/>
                    <a:pt x="22312" y="1035"/>
                    <a:pt x="21666" y="949"/>
                  </a:cubicBezTo>
                  <a:lnTo>
                    <a:pt x="20460" y="819"/>
                  </a:lnTo>
                  <a:lnTo>
                    <a:pt x="18823" y="561"/>
                  </a:lnTo>
                  <a:lnTo>
                    <a:pt x="17876" y="432"/>
                  </a:lnTo>
                  <a:cubicBezTo>
                    <a:pt x="17402" y="389"/>
                    <a:pt x="16713" y="259"/>
                    <a:pt x="15636" y="130"/>
                  </a:cubicBezTo>
                  <a:cubicBezTo>
                    <a:pt x="15033" y="44"/>
                    <a:pt x="14387" y="1"/>
                    <a:pt x="13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59"/>
            <p:cNvSpPr/>
            <p:nvPr/>
          </p:nvSpPr>
          <p:spPr>
            <a:xfrm>
              <a:off x="5837868" y="3985068"/>
              <a:ext cx="453615" cy="36432"/>
            </a:xfrm>
            <a:custGeom>
              <a:avLst/>
              <a:gdLst/>
              <a:ahLst/>
              <a:cxnLst/>
              <a:rect l="l" t="t" r="r" b="b"/>
              <a:pathLst>
                <a:path w="21279" h="1709" extrusionOk="0">
                  <a:moveTo>
                    <a:pt x="10009" y="0"/>
                  </a:moveTo>
                  <a:cubicBezTo>
                    <a:pt x="9429" y="0"/>
                    <a:pt x="8838" y="40"/>
                    <a:pt x="8271" y="103"/>
                  </a:cubicBezTo>
                  <a:cubicBezTo>
                    <a:pt x="7581" y="233"/>
                    <a:pt x="6978" y="319"/>
                    <a:pt x="6505" y="405"/>
                  </a:cubicBezTo>
                  <a:cubicBezTo>
                    <a:pt x="5514" y="620"/>
                    <a:pt x="4868" y="750"/>
                    <a:pt x="4437" y="793"/>
                  </a:cubicBezTo>
                  <a:cubicBezTo>
                    <a:pt x="4006" y="836"/>
                    <a:pt x="3791" y="836"/>
                    <a:pt x="3662" y="836"/>
                  </a:cubicBezTo>
                  <a:lnTo>
                    <a:pt x="3576" y="836"/>
                  </a:lnTo>
                  <a:cubicBezTo>
                    <a:pt x="3289" y="863"/>
                    <a:pt x="3003" y="877"/>
                    <a:pt x="2718" y="877"/>
                  </a:cubicBezTo>
                  <a:cubicBezTo>
                    <a:pt x="2103" y="877"/>
                    <a:pt x="1494" y="811"/>
                    <a:pt x="905" y="663"/>
                  </a:cubicBezTo>
                  <a:cubicBezTo>
                    <a:pt x="495" y="537"/>
                    <a:pt x="224" y="457"/>
                    <a:pt x="91" y="457"/>
                  </a:cubicBezTo>
                  <a:cubicBezTo>
                    <a:pt x="42" y="457"/>
                    <a:pt x="12" y="468"/>
                    <a:pt x="1" y="491"/>
                  </a:cubicBezTo>
                  <a:cubicBezTo>
                    <a:pt x="1" y="534"/>
                    <a:pt x="259" y="707"/>
                    <a:pt x="819" y="965"/>
                  </a:cubicBezTo>
                  <a:cubicBezTo>
                    <a:pt x="1632" y="1275"/>
                    <a:pt x="2480" y="1445"/>
                    <a:pt x="3332" y="1445"/>
                  </a:cubicBezTo>
                  <a:cubicBezTo>
                    <a:pt x="3427" y="1445"/>
                    <a:pt x="3523" y="1443"/>
                    <a:pt x="3619" y="1439"/>
                  </a:cubicBezTo>
                  <a:lnTo>
                    <a:pt x="3705" y="1439"/>
                  </a:lnTo>
                  <a:cubicBezTo>
                    <a:pt x="3834" y="1439"/>
                    <a:pt x="4049" y="1439"/>
                    <a:pt x="4523" y="1353"/>
                  </a:cubicBezTo>
                  <a:cubicBezTo>
                    <a:pt x="4954" y="1266"/>
                    <a:pt x="5643" y="1180"/>
                    <a:pt x="6634" y="1008"/>
                  </a:cubicBezTo>
                  <a:cubicBezTo>
                    <a:pt x="7764" y="744"/>
                    <a:pt x="8928" y="612"/>
                    <a:pt x="10125" y="612"/>
                  </a:cubicBezTo>
                  <a:cubicBezTo>
                    <a:pt x="10296" y="612"/>
                    <a:pt x="10467" y="615"/>
                    <a:pt x="10640" y="620"/>
                  </a:cubicBezTo>
                  <a:cubicBezTo>
                    <a:pt x="11372" y="663"/>
                    <a:pt x="12147" y="793"/>
                    <a:pt x="12879" y="1008"/>
                  </a:cubicBezTo>
                  <a:cubicBezTo>
                    <a:pt x="13525" y="1180"/>
                    <a:pt x="14085" y="1353"/>
                    <a:pt x="14602" y="1482"/>
                  </a:cubicBezTo>
                  <a:cubicBezTo>
                    <a:pt x="15173" y="1625"/>
                    <a:pt x="15774" y="1708"/>
                    <a:pt x="16379" y="1708"/>
                  </a:cubicBezTo>
                  <a:cubicBezTo>
                    <a:pt x="16505" y="1708"/>
                    <a:pt x="16630" y="1705"/>
                    <a:pt x="16756" y="1697"/>
                  </a:cubicBezTo>
                  <a:cubicBezTo>
                    <a:pt x="17187" y="1654"/>
                    <a:pt x="17402" y="1654"/>
                    <a:pt x="17531" y="1654"/>
                  </a:cubicBezTo>
                  <a:lnTo>
                    <a:pt x="17660" y="1654"/>
                  </a:lnTo>
                  <a:cubicBezTo>
                    <a:pt x="18866" y="1439"/>
                    <a:pt x="19728" y="1266"/>
                    <a:pt x="20331" y="1223"/>
                  </a:cubicBezTo>
                  <a:cubicBezTo>
                    <a:pt x="20934" y="1223"/>
                    <a:pt x="21235" y="1223"/>
                    <a:pt x="21235" y="1137"/>
                  </a:cubicBezTo>
                  <a:cubicBezTo>
                    <a:pt x="21279" y="1051"/>
                    <a:pt x="20977" y="965"/>
                    <a:pt x="20331" y="922"/>
                  </a:cubicBezTo>
                  <a:cubicBezTo>
                    <a:pt x="20105" y="911"/>
                    <a:pt x="19876" y="906"/>
                    <a:pt x="19646" y="906"/>
                  </a:cubicBezTo>
                  <a:cubicBezTo>
                    <a:pt x="18955" y="906"/>
                    <a:pt x="18253" y="954"/>
                    <a:pt x="17574" y="1051"/>
                  </a:cubicBezTo>
                  <a:cubicBezTo>
                    <a:pt x="17273" y="1094"/>
                    <a:pt x="17014" y="1137"/>
                    <a:pt x="16713" y="1137"/>
                  </a:cubicBezTo>
                  <a:cubicBezTo>
                    <a:pt x="16595" y="1145"/>
                    <a:pt x="16476" y="1148"/>
                    <a:pt x="16358" y="1148"/>
                  </a:cubicBezTo>
                  <a:cubicBezTo>
                    <a:pt x="15788" y="1148"/>
                    <a:pt x="15224" y="1065"/>
                    <a:pt x="14688" y="922"/>
                  </a:cubicBezTo>
                  <a:cubicBezTo>
                    <a:pt x="14215" y="793"/>
                    <a:pt x="13655" y="663"/>
                    <a:pt x="13009" y="448"/>
                  </a:cubicBezTo>
                  <a:cubicBezTo>
                    <a:pt x="12233" y="233"/>
                    <a:pt x="11458" y="60"/>
                    <a:pt x="10640" y="17"/>
                  </a:cubicBezTo>
                  <a:cubicBezTo>
                    <a:pt x="10432" y="6"/>
                    <a:pt x="10221" y="0"/>
                    <a:pt x="10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59"/>
            <p:cNvSpPr/>
            <p:nvPr/>
          </p:nvSpPr>
          <p:spPr>
            <a:xfrm>
              <a:off x="6184043" y="3555520"/>
              <a:ext cx="311278" cy="28438"/>
            </a:xfrm>
            <a:custGeom>
              <a:avLst/>
              <a:gdLst/>
              <a:ahLst/>
              <a:cxnLst/>
              <a:rect l="l" t="t" r="r" b="b"/>
              <a:pathLst>
                <a:path w="14602" h="1334" extrusionOk="0">
                  <a:moveTo>
                    <a:pt x="10993" y="1"/>
                  </a:moveTo>
                  <a:cubicBezTo>
                    <a:pt x="9755" y="1"/>
                    <a:pt x="8517" y="123"/>
                    <a:pt x="7279" y="311"/>
                  </a:cubicBezTo>
                  <a:cubicBezTo>
                    <a:pt x="5901" y="526"/>
                    <a:pt x="4523" y="655"/>
                    <a:pt x="3101" y="698"/>
                  </a:cubicBezTo>
                  <a:cubicBezTo>
                    <a:pt x="3015" y="720"/>
                    <a:pt x="2918" y="731"/>
                    <a:pt x="2816" y="731"/>
                  </a:cubicBezTo>
                  <a:cubicBezTo>
                    <a:pt x="2714" y="731"/>
                    <a:pt x="2606" y="720"/>
                    <a:pt x="2498" y="698"/>
                  </a:cubicBezTo>
                  <a:cubicBezTo>
                    <a:pt x="1436" y="698"/>
                    <a:pt x="718" y="641"/>
                    <a:pt x="345" y="641"/>
                  </a:cubicBezTo>
                  <a:cubicBezTo>
                    <a:pt x="158" y="641"/>
                    <a:pt x="57" y="655"/>
                    <a:pt x="43" y="698"/>
                  </a:cubicBezTo>
                  <a:cubicBezTo>
                    <a:pt x="0" y="871"/>
                    <a:pt x="818" y="1172"/>
                    <a:pt x="2498" y="1301"/>
                  </a:cubicBezTo>
                  <a:cubicBezTo>
                    <a:pt x="2606" y="1323"/>
                    <a:pt x="2714" y="1334"/>
                    <a:pt x="2816" y="1334"/>
                  </a:cubicBezTo>
                  <a:cubicBezTo>
                    <a:pt x="2918" y="1334"/>
                    <a:pt x="3015" y="1323"/>
                    <a:pt x="3101" y="1301"/>
                  </a:cubicBezTo>
                  <a:cubicBezTo>
                    <a:pt x="4523" y="1258"/>
                    <a:pt x="5944" y="1129"/>
                    <a:pt x="7366" y="871"/>
                  </a:cubicBezTo>
                  <a:cubicBezTo>
                    <a:pt x="8514" y="691"/>
                    <a:pt x="9663" y="601"/>
                    <a:pt x="10811" y="601"/>
                  </a:cubicBezTo>
                  <a:cubicBezTo>
                    <a:pt x="11041" y="601"/>
                    <a:pt x="11271" y="605"/>
                    <a:pt x="11501" y="612"/>
                  </a:cubicBezTo>
                  <a:lnTo>
                    <a:pt x="12104" y="612"/>
                  </a:lnTo>
                  <a:cubicBezTo>
                    <a:pt x="13276" y="644"/>
                    <a:pt x="14053" y="746"/>
                    <a:pt x="14381" y="746"/>
                  </a:cubicBezTo>
                  <a:cubicBezTo>
                    <a:pt x="14499" y="746"/>
                    <a:pt x="14559" y="732"/>
                    <a:pt x="14559" y="698"/>
                  </a:cubicBezTo>
                  <a:cubicBezTo>
                    <a:pt x="14602" y="569"/>
                    <a:pt x="13826" y="268"/>
                    <a:pt x="12147" y="52"/>
                  </a:cubicBezTo>
                  <a:lnTo>
                    <a:pt x="11544" y="9"/>
                  </a:lnTo>
                  <a:cubicBezTo>
                    <a:pt x="11360" y="4"/>
                    <a:pt x="11176" y="1"/>
                    <a:pt x="10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59"/>
            <p:cNvSpPr/>
            <p:nvPr/>
          </p:nvSpPr>
          <p:spPr>
            <a:xfrm>
              <a:off x="7928624" y="3556629"/>
              <a:ext cx="283757" cy="32275"/>
            </a:xfrm>
            <a:custGeom>
              <a:avLst/>
              <a:gdLst/>
              <a:ahLst/>
              <a:cxnLst/>
              <a:rect l="l" t="t" r="r" b="b"/>
              <a:pathLst>
                <a:path w="13311" h="1514" extrusionOk="0">
                  <a:moveTo>
                    <a:pt x="10467" y="0"/>
                  </a:moveTo>
                  <a:cubicBezTo>
                    <a:pt x="9132" y="0"/>
                    <a:pt x="7840" y="216"/>
                    <a:pt x="6548" y="517"/>
                  </a:cubicBezTo>
                  <a:cubicBezTo>
                    <a:pt x="5583" y="793"/>
                    <a:pt x="4563" y="931"/>
                    <a:pt x="3554" y="931"/>
                  </a:cubicBezTo>
                  <a:cubicBezTo>
                    <a:pt x="3302" y="931"/>
                    <a:pt x="3050" y="922"/>
                    <a:pt x="2800" y="905"/>
                  </a:cubicBezTo>
                  <a:cubicBezTo>
                    <a:pt x="2628" y="905"/>
                    <a:pt x="2456" y="862"/>
                    <a:pt x="2327" y="819"/>
                  </a:cubicBezTo>
                  <a:lnTo>
                    <a:pt x="2240" y="819"/>
                  </a:lnTo>
                  <a:cubicBezTo>
                    <a:pt x="1939" y="776"/>
                    <a:pt x="1594" y="733"/>
                    <a:pt x="1293" y="646"/>
                  </a:cubicBezTo>
                  <a:cubicBezTo>
                    <a:pt x="1077" y="603"/>
                    <a:pt x="862" y="517"/>
                    <a:pt x="604" y="474"/>
                  </a:cubicBezTo>
                  <a:cubicBezTo>
                    <a:pt x="381" y="391"/>
                    <a:pt x="230" y="343"/>
                    <a:pt x="140" y="343"/>
                  </a:cubicBezTo>
                  <a:cubicBezTo>
                    <a:pt x="90" y="343"/>
                    <a:pt x="59" y="357"/>
                    <a:pt x="44" y="388"/>
                  </a:cubicBezTo>
                  <a:cubicBezTo>
                    <a:pt x="1" y="431"/>
                    <a:pt x="173" y="560"/>
                    <a:pt x="518" y="733"/>
                  </a:cubicBezTo>
                  <a:cubicBezTo>
                    <a:pt x="690" y="862"/>
                    <a:pt x="905" y="991"/>
                    <a:pt x="1164" y="1077"/>
                  </a:cubicBezTo>
                  <a:cubicBezTo>
                    <a:pt x="1465" y="1206"/>
                    <a:pt x="1810" y="1336"/>
                    <a:pt x="2154" y="1422"/>
                  </a:cubicBezTo>
                  <a:lnTo>
                    <a:pt x="2197" y="1422"/>
                  </a:lnTo>
                  <a:cubicBezTo>
                    <a:pt x="2370" y="1422"/>
                    <a:pt x="2542" y="1465"/>
                    <a:pt x="2714" y="1465"/>
                  </a:cubicBezTo>
                  <a:cubicBezTo>
                    <a:pt x="3055" y="1498"/>
                    <a:pt x="3396" y="1514"/>
                    <a:pt x="3737" y="1514"/>
                  </a:cubicBezTo>
                  <a:cubicBezTo>
                    <a:pt x="4729" y="1514"/>
                    <a:pt x="5715" y="1377"/>
                    <a:pt x="6677" y="1120"/>
                  </a:cubicBezTo>
                  <a:cubicBezTo>
                    <a:pt x="7926" y="776"/>
                    <a:pt x="9218" y="603"/>
                    <a:pt x="10467" y="560"/>
                  </a:cubicBezTo>
                  <a:lnTo>
                    <a:pt x="11027" y="603"/>
                  </a:lnTo>
                  <a:cubicBezTo>
                    <a:pt x="11329" y="603"/>
                    <a:pt x="11673" y="603"/>
                    <a:pt x="12018" y="646"/>
                  </a:cubicBezTo>
                  <a:cubicBezTo>
                    <a:pt x="12233" y="646"/>
                    <a:pt x="12449" y="689"/>
                    <a:pt x="12707" y="733"/>
                  </a:cubicBezTo>
                  <a:cubicBezTo>
                    <a:pt x="12901" y="754"/>
                    <a:pt x="13041" y="765"/>
                    <a:pt x="13138" y="765"/>
                  </a:cubicBezTo>
                  <a:cubicBezTo>
                    <a:pt x="13235" y="765"/>
                    <a:pt x="13289" y="754"/>
                    <a:pt x="13310" y="733"/>
                  </a:cubicBezTo>
                  <a:cubicBezTo>
                    <a:pt x="13310" y="689"/>
                    <a:pt x="13138" y="603"/>
                    <a:pt x="12750" y="431"/>
                  </a:cubicBezTo>
                  <a:cubicBezTo>
                    <a:pt x="12535" y="345"/>
                    <a:pt x="12276" y="259"/>
                    <a:pt x="12061" y="216"/>
                  </a:cubicBezTo>
                  <a:cubicBezTo>
                    <a:pt x="11716" y="86"/>
                    <a:pt x="11372" y="43"/>
                    <a:pt x="1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4" name="Google Shape;2274;p59"/>
            <p:cNvSpPr/>
            <p:nvPr/>
          </p:nvSpPr>
          <p:spPr>
            <a:xfrm>
              <a:off x="6703813" y="4295699"/>
              <a:ext cx="443532" cy="45939"/>
            </a:xfrm>
            <a:custGeom>
              <a:avLst/>
              <a:gdLst/>
              <a:ahLst/>
              <a:cxnLst/>
              <a:rect l="l" t="t" r="r" b="b"/>
              <a:pathLst>
                <a:path w="20806" h="2155" extrusionOk="0">
                  <a:moveTo>
                    <a:pt x="10425" y="1"/>
                  </a:moveTo>
                  <a:cubicBezTo>
                    <a:pt x="9046" y="44"/>
                    <a:pt x="7668" y="302"/>
                    <a:pt x="6376" y="690"/>
                  </a:cubicBezTo>
                  <a:lnTo>
                    <a:pt x="5170" y="948"/>
                  </a:lnTo>
                  <a:lnTo>
                    <a:pt x="4351" y="1078"/>
                  </a:lnTo>
                  <a:cubicBezTo>
                    <a:pt x="4093" y="1121"/>
                    <a:pt x="3877" y="1164"/>
                    <a:pt x="3619" y="1164"/>
                  </a:cubicBezTo>
                  <a:lnTo>
                    <a:pt x="3490" y="1164"/>
                  </a:lnTo>
                  <a:cubicBezTo>
                    <a:pt x="3016" y="1164"/>
                    <a:pt x="2499" y="1164"/>
                    <a:pt x="1982" y="1121"/>
                  </a:cubicBezTo>
                  <a:cubicBezTo>
                    <a:pt x="1638" y="1078"/>
                    <a:pt x="1250" y="1035"/>
                    <a:pt x="905" y="948"/>
                  </a:cubicBezTo>
                  <a:cubicBezTo>
                    <a:pt x="523" y="867"/>
                    <a:pt x="262" y="837"/>
                    <a:pt x="122" y="837"/>
                  </a:cubicBezTo>
                  <a:cubicBezTo>
                    <a:pt x="41" y="837"/>
                    <a:pt x="1" y="847"/>
                    <a:pt x="1" y="862"/>
                  </a:cubicBezTo>
                  <a:cubicBezTo>
                    <a:pt x="1" y="905"/>
                    <a:pt x="259" y="1035"/>
                    <a:pt x="819" y="1250"/>
                  </a:cubicBezTo>
                  <a:cubicBezTo>
                    <a:pt x="1164" y="1379"/>
                    <a:pt x="1551" y="1508"/>
                    <a:pt x="1939" y="1551"/>
                  </a:cubicBezTo>
                  <a:cubicBezTo>
                    <a:pt x="2456" y="1681"/>
                    <a:pt x="3016" y="1724"/>
                    <a:pt x="3533" y="1724"/>
                  </a:cubicBezTo>
                  <a:lnTo>
                    <a:pt x="3662" y="1724"/>
                  </a:lnTo>
                  <a:cubicBezTo>
                    <a:pt x="3920" y="1724"/>
                    <a:pt x="4179" y="1724"/>
                    <a:pt x="4394" y="1681"/>
                  </a:cubicBezTo>
                  <a:lnTo>
                    <a:pt x="5256" y="1551"/>
                  </a:lnTo>
                  <a:lnTo>
                    <a:pt x="6462" y="1250"/>
                  </a:lnTo>
                  <a:cubicBezTo>
                    <a:pt x="7754" y="862"/>
                    <a:pt x="9046" y="647"/>
                    <a:pt x="10381" y="604"/>
                  </a:cubicBezTo>
                  <a:cubicBezTo>
                    <a:pt x="11114" y="647"/>
                    <a:pt x="11846" y="819"/>
                    <a:pt x="12492" y="1164"/>
                  </a:cubicBezTo>
                  <a:cubicBezTo>
                    <a:pt x="13052" y="1379"/>
                    <a:pt x="13612" y="1595"/>
                    <a:pt x="14215" y="1681"/>
                  </a:cubicBezTo>
                  <a:cubicBezTo>
                    <a:pt x="14904" y="1853"/>
                    <a:pt x="15593" y="1982"/>
                    <a:pt x="16282" y="2068"/>
                  </a:cubicBezTo>
                  <a:lnTo>
                    <a:pt x="17187" y="2155"/>
                  </a:lnTo>
                  <a:cubicBezTo>
                    <a:pt x="18091" y="2155"/>
                    <a:pt x="18996" y="2155"/>
                    <a:pt x="19901" y="2068"/>
                  </a:cubicBezTo>
                  <a:cubicBezTo>
                    <a:pt x="20504" y="2025"/>
                    <a:pt x="20805" y="1982"/>
                    <a:pt x="20805" y="1939"/>
                  </a:cubicBezTo>
                  <a:cubicBezTo>
                    <a:pt x="20805" y="1853"/>
                    <a:pt x="20504" y="1810"/>
                    <a:pt x="19901" y="1767"/>
                  </a:cubicBezTo>
                  <a:cubicBezTo>
                    <a:pt x="19298" y="1724"/>
                    <a:pt x="18393" y="1681"/>
                    <a:pt x="17230" y="1551"/>
                  </a:cubicBezTo>
                  <a:lnTo>
                    <a:pt x="16369" y="1465"/>
                  </a:lnTo>
                  <a:cubicBezTo>
                    <a:pt x="15679" y="1379"/>
                    <a:pt x="14990" y="1293"/>
                    <a:pt x="14344" y="1121"/>
                  </a:cubicBezTo>
                  <a:cubicBezTo>
                    <a:pt x="13784" y="1035"/>
                    <a:pt x="13224" y="862"/>
                    <a:pt x="12707" y="647"/>
                  </a:cubicBezTo>
                  <a:cubicBezTo>
                    <a:pt x="12018" y="259"/>
                    <a:pt x="11243" y="44"/>
                    <a:pt x="10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5" name="Google Shape;2275;p59"/>
            <p:cNvSpPr/>
            <p:nvPr/>
          </p:nvSpPr>
          <p:spPr>
            <a:xfrm>
              <a:off x="7597158" y="4334121"/>
              <a:ext cx="337008" cy="36410"/>
            </a:xfrm>
            <a:custGeom>
              <a:avLst/>
              <a:gdLst/>
              <a:ahLst/>
              <a:cxnLst/>
              <a:rect l="l" t="t" r="r" b="b"/>
              <a:pathLst>
                <a:path w="15809" h="1708" extrusionOk="0">
                  <a:moveTo>
                    <a:pt x="9390" y="0"/>
                  </a:moveTo>
                  <a:cubicBezTo>
                    <a:pt x="8873" y="0"/>
                    <a:pt x="8356" y="33"/>
                    <a:pt x="7840" y="97"/>
                  </a:cubicBezTo>
                  <a:cubicBezTo>
                    <a:pt x="6849" y="226"/>
                    <a:pt x="5815" y="442"/>
                    <a:pt x="4824" y="700"/>
                  </a:cubicBezTo>
                  <a:cubicBezTo>
                    <a:pt x="4135" y="873"/>
                    <a:pt x="3618" y="959"/>
                    <a:pt x="3317" y="1002"/>
                  </a:cubicBezTo>
                  <a:lnTo>
                    <a:pt x="2671" y="1088"/>
                  </a:lnTo>
                  <a:cubicBezTo>
                    <a:pt x="2025" y="1174"/>
                    <a:pt x="1336" y="1260"/>
                    <a:pt x="689" y="1260"/>
                  </a:cubicBezTo>
                  <a:cubicBezTo>
                    <a:pt x="259" y="1260"/>
                    <a:pt x="0" y="1346"/>
                    <a:pt x="0" y="1389"/>
                  </a:cubicBezTo>
                  <a:cubicBezTo>
                    <a:pt x="0" y="1432"/>
                    <a:pt x="216" y="1519"/>
                    <a:pt x="689" y="1562"/>
                  </a:cubicBezTo>
                  <a:cubicBezTo>
                    <a:pt x="1174" y="1659"/>
                    <a:pt x="1707" y="1707"/>
                    <a:pt x="2234" y="1707"/>
                  </a:cubicBezTo>
                  <a:cubicBezTo>
                    <a:pt x="2410" y="1707"/>
                    <a:pt x="2585" y="1702"/>
                    <a:pt x="2757" y="1691"/>
                  </a:cubicBezTo>
                  <a:lnTo>
                    <a:pt x="3403" y="1605"/>
                  </a:lnTo>
                  <a:cubicBezTo>
                    <a:pt x="3748" y="1519"/>
                    <a:pt x="4221" y="1432"/>
                    <a:pt x="4954" y="1260"/>
                  </a:cubicBezTo>
                  <a:cubicBezTo>
                    <a:pt x="5944" y="1002"/>
                    <a:pt x="6935" y="829"/>
                    <a:pt x="7926" y="700"/>
                  </a:cubicBezTo>
                  <a:cubicBezTo>
                    <a:pt x="8421" y="614"/>
                    <a:pt x="8916" y="571"/>
                    <a:pt x="9412" y="571"/>
                  </a:cubicBezTo>
                  <a:cubicBezTo>
                    <a:pt x="9907" y="571"/>
                    <a:pt x="10402" y="614"/>
                    <a:pt x="10898" y="700"/>
                  </a:cubicBezTo>
                  <a:cubicBezTo>
                    <a:pt x="11630" y="786"/>
                    <a:pt x="12104" y="873"/>
                    <a:pt x="12405" y="916"/>
                  </a:cubicBezTo>
                  <a:lnTo>
                    <a:pt x="13051" y="1045"/>
                  </a:lnTo>
                  <a:cubicBezTo>
                    <a:pt x="13956" y="1174"/>
                    <a:pt x="14645" y="1217"/>
                    <a:pt x="15108" y="1217"/>
                  </a:cubicBezTo>
                  <a:cubicBezTo>
                    <a:pt x="15571" y="1217"/>
                    <a:pt x="15808" y="1174"/>
                    <a:pt x="15808" y="1131"/>
                  </a:cubicBezTo>
                  <a:cubicBezTo>
                    <a:pt x="15808" y="1045"/>
                    <a:pt x="14904" y="873"/>
                    <a:pt x="13181" y="485"/>
                  </a:cubicBezTo>
                  <a:lnTo>
                    <a:pt x="12535" y="356"/>
                  </a:lnTo>
                  <a:cubicBezTo>
                    <a:pt x="12190" y="313"/>
                    <a:pt x="11716" y="183"/>
                    <a:pt x="10941" y="97"/>
                  </a:cubicBezTo>
                  <a:cubicBezTo>
                    <a:pt x="10424" y="33"/>
                    <a:pt x="9907" y="0"/>
                    <a:pt x="9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6" name="Google Shape;2276;p59"/>
            <p:cNvSpPr/>
            <p:nvPr/>
          </p:nvSpPr>
          <p:spPr>
            <a:xfrm>
              <a:off x="5172165" y="4150705"/>
              <a:ext cx="342508" cy="33767"/>
            </a:xfrm>
            <a:custGeom>
              <a:avLst/>
              <a:gdLst/>
              <a:ahLst/>
              <a:cxnLst/>
              <a:rect l="l" t="t" r="r" b="b"/>
              <a:pathLst>
                <a:path w="16067" h="1584" extrusionOk="0">
                  <a:moveTo>
                    <a:pt x="12621" y="0"/>
                  </a:moveTo>
                  <a:cubicBezTo>
                    <a:pt x="11027" y="87"/>
                    <a:pt x="9477" y="302"/>
                    <a:pt x="7926" y="647"/>
                  </a:cubicBezTo>
                  <a:cubicBezTo>
                    <a:pt x="6212" y="923"/>
                    <a:pt x="5066" y="1004"/>
                    <a:pt x="4294" y="1004"/>
                  </a:cubicBezTo>
                  <a:cubicBezTo>
                    <a:pt x="3863" y="1004"/>
                    <a:pt x="3549" y="979"/>
                    <a:pt x="3317" y="948"/>
                  </a:cubicBezTo>
                  <a:cubicBezTo>
                    <a:pt x="3145" y="948"/>
                    <a:pt x="2930" y="905"/>
                    <a:pt x="2757" y="905"/>
                  </a:cubicBezTo>
                  <a:lnTo>
                    <a:pt x="2714" y="905"/>
                  </a:lnTo>
                  <a:lnTo>
                    <a:pt x="2068" y="819"/>
                  </a:lnTo>
                  <a:cubicBezTo>
                    <a:pt x="1896" y="776"/>
                    <a:pt x="1724" y="733"/>
                    <a:pt x="1551" y="690"/>
                  </a:cubicBezTo>
                  <a:lnTo>
                    <a:pt x="1077" y="560"/>
                  </a:lnTo>
                  <a:lnTo>
                    <a:pt x="733" y="431"/>
                  </a:lnTo>
                  <a:cubicBezTo>
                    <a:pt x="410" y="334"/>
                    <a:pt x="184" y="286"/>
                    <a:pt x="91" y="286"/>
                  </a:cubicBezTo>
                  <a:cubicBezTo>
                    <a:pt x="60" y="286"/>
                    <a:pt x="44" y="291"/>
                    <a:pt x="44" y="302"/>
                  </a:cubicBezTo>
                  <a:cubicBezTo>
                    <a:pt x="1" y="345"/>
                    <a:pt x="173" y="474"/>
                    <a:pt x="604" y="733"/>
                  </a:cubicBezTo>
                  <a:cubicBezTo>
                    <a:pt x="690" y="776"/>
                    <a:pt x="819" y="862"/>
                    <a:pt x="948" y="948"/>
                  </a:cubicBezTo>
                  <a:lnTo>
                    <a:pt x="1379" y="1120"/>
                  </a:lnTo>
                  <a:cubicBezTo>
                    <a:pt x="1551" y="1163"/>
                    <a:pt x="1724" y="1250"/>
                    <a:pt x="1939" y="1293"/>
                  </a:cubicBezTo>
                  <a:lnTo>
                    <a:pt x="2585" y="1465"/>
                  </a:lnTo>
                  <a:lnTo>
                    <a:pt x="2671" y="1465"/>
                  </a:lnTo>
                  <a:cubicBezTo>
                    <a:pt x="2887" y="1508"/>
                    <a:pt x="3059" y="1508"/>
                    <a:pt x="3274" y="1508"/>
                  </a:cubicBezTo>
                  <a:cubicBezTo>
                    <a:pt x="3518" y="1554"/>
                    <a:pt x="3848" y="1583"/>
                    <a:pt x="4292" y="1583"/>
                  </a:cubicBezTo>
                  <a:cubicBezTo>
                    <a:pt x="5101" y="1583"/>
                    <a:pt x="6287" y="1485"/>
                    <a:pt x="8012" y="1207"/>
                  </a:cubicBezTo>
                  <a:cubicBezTo>
                    <a:pt x="9520" y="862"/>
                    <a:pt x="11070" y="690"/>
                    <a:pt x="12621" y="604"/>
                  </a:cubicBezTo>
                  <a:lnTo>
                    <a:pt x="13267" y="604"/>
                  </a:lnTo>
                  <a:cubicBezTo>
                    <a:pt x="13409" y="600"/>
                    <a:pt x="13545" y="599"/>
                    <a:pt x="13676" y="599"/>
                  </a:cubicBezTo>
                  <a:cubicBezTo>
                    <a:pt x="14874" y="599"/>
                    <a:pt x="15606" y="726"/>
                    <a:pt x="15890" y="726"/>
                  </a:cubicBezTo>
                  <a:cubicBezTo>
                    <a:pt x="15971" y="726"/>
                    <a:pt x="16015" y="716"/>
                    <a:pt x="16024" y="690"/>
                  </a:cubicBezTo>
                  <a:cubicBezTo>
                    <a:pt x="16067" y="560"/>
                    <a:pt x="15162" y="130"/>
                    <a:pt x="13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7" name="Google Shape;2277;p59"/>
            <p:cNvSpPr/>
            <p:nvPr/>
          </p:nvSpPr>
          <p:spPr>
            <a:xfrm>
              <a:off x="8161049" y="3939576"/>
              <a:ext cx="298317" cy="192838"/>
            </a:xfrm>
            <a:custGeom>
              <a:avLst/>
              <a:gdLst/>
              <a:ahLst/>
              <a:cxnLst/>
              <a:rect l="l" t="t" r="r" b="b"/>
              <a:pathLst>
                <a:path w="13994" h="9046" extrusionOk="0">
                  <a:moveTo>
                    <a:pt x="7689" y="1"/>
                  </a:moveTo>
                  <a:cubicBezTo>
                    <a:pt x="6552" y="1"/>
                    <a:pt x="5373" y="163"/>
                    <a:pt x="4259" y="472"/>
                  </a:cubicBezTo>
                  <a:cubicBezTo>
                    <a:pt x="1" y="1664"/>
                    <a:pt x="1595" y="9046"/>
                    <a:pt x="7293" y="9046"/>
                  </a:cubicBezTo>
                  <a:cubicBezTo>
                    <a:pt x="7358" y="9046"/>
                    <a:pt x="7424" y="9045"/>
                    <a:pt x="7490" y="9043"/>
                  </a:cubicBezTo>
                  <a:cubicBezTo>
                    <a:pt x="13391" y="8871"/>
                    <a:pt x="13994" y="6717"/>
                    <a:pt x="13951" y="4477"/>
                  </a:cubicBezTo>
                  <a:cubicBezTo>
                    <a:pt x="13951" y="1369"/>
                    <a:pt x="10994" y="1"/>
                    <a:pt x="7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8" name="Google Shape;2278;p59"/>
            <p:cNvSpPr/>
            <p:nvPr/>
          </p:nvSpPr>
          <p:spPr>
            <a:xfrm>
              <a:off x="4090805" y="2939669"/>
              <a:ext cx="819199" cy="316978"/>
            </a:xfrm>
            <a:custGeom>
              <a:avLst/>
              <a:gdLst/>
              <a:ahLst/>
              <a:cxnLst/>
              <a:rect l="l" t="t" r="r" b="b"/>
              <a:pathLst>
                <a:path w="23394" h="9052" extrusionOk="0">
                  <a:moveTo>
                    <a:pt x="12953" y="0"/>
                  </a:moveTo>
                  <a:cubicBezTo>
                    <a:pt x="11032" y="0"/>
                    <a:pt x="9039" y="165"/>
                    <a:pt x="7155" y="477"/>
                  </a:cubicBezTo>
                  <a:cubicBezTo>
                    <a:pt x="1" y="1670"/>
                    <a:pt x="2657" y="9052"/>
                    <a:pt x="12293" y="9052"/>
                  </a:cubicBezTo>
                  <a:cubicBezTo>
                    <a:pt x="12403" y="9052"/>
                    <a:pt x="12514" y="9051"/>
                    <a:pt x="12625" y="9049"/>
                  </a:cubicBezTo>
                  <a:cubicBezTo>
                    <a:pt x="22489" y="8877"/>
                    <a:pt x="23394" y="6723"/>
                    <a:pt x="23394" y="4483"/>
                  </a:cubicBezTo>
                  <a:cubicBezTo>
                    <a:pt x="23362" y="1354"/>
                    <a:pt x="18455" y="0"/>
                    <a:pt x="129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79" name="Google Shape;2279;p59"/>
          <p:cNvSpPr/>
          <p:nvPr/>
        </p:nvSpPr>
        <p:spPr>
          <a:xfrm>
            <a:off x="766570" y="4370662"/>
            <a:ext cx="987247" cy="428478"/>
          </a:xfrm>
          <a:custGeom>
            <a:avLst/>
            <a:gdLst/>
            <a:ahLst/>
            <a:cxnLst/>
            <a:rect l="l" t="t" r="r" b="b"/>
            <a:pathLst>
              <a:path w="20861" h="9053" extrusionOk="0">
                <a:moveTo>
                  <a:pt x="11543" y="1"/>
                </a:moveTo>
                <a:cubicBezTo>
                  <a:pt x="9833" y="1"/>
                  <a:pt x="8060" y="166"/>
                  <a:pt x="6388" y="478"/>
                </a:cubicBezTo>
                <a:cubicBezTo>
                  <a:pt x="0" y="1670"/>
                  <a:pt x="2412" y="9052"/>
                  <a:pt x="10960" y="9052"/>
                </a:cubicBezTo>
                <a:cubicBezTo>
                  <a:pt x="11058" y="9052"/>
                  <a:pt x="11156" y="9051"/>
                  <a:pt x="11255" y="9049"/>
                </a:cubicBezTo>
                <a:cubicBezTo>
                  <a:pt x="20042" y="8877"/>
                  <a:pt x="20861" y="6680"/>
                  <a:pt x="20861" y="4483"/>
                </a:cubicBezTo>
                <a:cubicBezTo>
                  <a:pt x="20829" y="1355"/>
                  <a:pt x="16442" y="1"/>
                  <a:pt x="11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0" name="Google Shape;2280;p59"/>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Alternative Resources</a:t>
            </a:r>
            <a:endParaRPr lang="en-GB"/>
          </a:p>
        </p:txBody>
      </p:sp>
      <p:grpSp>
        <p:nvGrpSpPr>
          <p:cNvPr id="2281" name="Google Shape;2281;p59"/>
          <p:cNvGrpSpPr/>
          <p:nvPr/>
        </p:nvGrpSpPr>
        <p:grpSpPr>
          <a:xfrm>
            <a:off x="4812717" y="1473837"/>
            <a:ext cx="1072538" cy="1571491"/>
            <a:chOff x="2454400" y="1206525"/>
            <a:chExt cx="1385350" cy="2029825"/>
          </a:xfrm>
        </p:grpSpPr>
        <p:sp>
          <p:nvSpPr>
            <p:cNvPr id="2282" name="Google Shape;2282;p59"/>
            <p:cNvSpPr/>
            <p:nvPr/>
          </p:nvSpPr>
          <p:spPr>
            <a:xfrm>
              <a:off x="2564325" y="2084800"/>
              <a:ext cx="482975" cy="258225"/>
            </a:xfrm>
            <a:custGeom>
              <a:avLst/>
              <a:gdLst/>
              <a:ahLst/>
              <a:cxnLst/>
              <a:rect l="l" t="t" r="r" b="b"/>
              <a:pathLst>
                <a:path w="19319" h="10329" extrusionOk="0">
                  <a:moveTo>
                    <a:pt x="17235" y="0"/>
                  </a:moveTo>
                  <a:cubicBezTo>
                    <a:pt x="15526" y="0"/>
                    <a:pt x="13039" y="256"/>
                    <a:pt x="10849" y="1468"/>
                  </a:cubicBezTo>
                  <a:cubicBezTo>
                    <a:pt x="10849" y="1468"/>
                    <a:pt x="10841" y="1467"/>
                    <a:pt x="10826" y="1467"/>
                  </a:cubicBezTo>
                  <a:cubicBezTo>
                    <a:pt x="10556" y="1467"/>
                    <a:pt x="7998" y="1576"/>
                    <a:pt x="4719" y="5541"/>
                  </a:cubicBezTo>
                  <a:cubicBezTo>
                    <a:pt x="4719" y="5541"/>
                    <a:pt x="1" y="8929"/>
                    <a:pt x="404" y="10139"/>
                  </a:cubicBezTo>
                  <a:cubicBezTo>
                    <a:pt x="450" y="10270"/>
                    <a:pt x="538" y="10329"/>
                    <a:pt x="657" y="10329"/>
                  </a:cubicBezTo>
                  <a:cubicBezTo>
                    <a:pt x="1675" y="10329"/>
                    <a:pt x="5001" y="6065"/>
                    <a:pt x="5001" y="6065"/>
                  </a:cubicBezTo>
                  <a:cubicBezTo>
                    <a:pt x="5001" y="6065"/>
                    <a:pt x="9720" y="3041"/>
                    <a:pt x="10486" y="2153"/>
                  </a:cubicBezTo>
                  <a:cubicBezTo>
                    <a:pt x="10486" y="2153"/>
                    <a:pt x="17665" y="1266"/>
                    <a:pt x="18915" y="661"/>
                  </a:cubicBezTo>
                  <a:lnTo>
                    <a:pt x="19318" y="137"/>
                  </a:lnTo>
                  <a:cubicBezTo>
                    <a:pt x="19318" y="137"/>
                    <a:pt x="18484" y="0"/>
                    <a:pt x="17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3" name="Google Shape;2283;p59"/>
            <p:cNvSpPr/>
            <p:nvPr/>
          </p:nvSpPr>
          <p:spPr>
            <a:xfrm>
              <a:off x="2524000" y="2004075"/>
              <a:ext cx="511200" cy="196750"/>
            </a:xfrm>
            <a:custGeom>
              <a:avLst/>
              <a:gdLst/>
              <a:ahLst/>
              <a:cxnLst/>
              <a:rect l="l" t="t" r="r" b="b"/>
              <a:pathLst>
                <a:path w="20448" h="7870" extrusionOk="0">
                  <a:moveTo>
                    <a:pt x="15924" y="1"/>
                  </a:moveTo>
                  <a:cubicBezTo>
                    <a:pt x="14658" y="1"/>
                    <a:pt x="13255" y="166"/>
                    <a:pt x="11897" y="664"/>
                  </a:cubicBezTo>
                  <a:cubicBezTo>
                    <a:pt x="11897" y="664"/>
                    <a:pt x="11766" y="638"/>
                    <a:pt x="11516" y="638"/>
                  </a:cubicBezTo>
                  <a:cubicBezTo>
                    <a:pt x="10649" y="638"/>
                    <a:pt x="8363" y="953"/>
                    <a:pt x="5203" y="3769"/>
                  </a:cubicBezTo>
                  <a:cubicBezTo>
                    <a:pt x="5203" y="3769"/>
                    <a:pt x="0" y="6391"/>
                    <a:pt x="242" y="7641"/>
                  </a:cubicBezTo>
                  <a:cubicBezTo>
                    <a:pt x="272" y="7800"/>
                    <a:pt x="372" y="7869"/>
                    <a:pt x="525" y="7869"/>
                  </a:cubicBezTo>
                  <a:cubicBezTo>
                    <a:pt x="1612" y="7869"/>
                    <a:pt x="5364" y="4334"/>
                    <a:pt x="5364" y="4334"/>
                  </a:cubicBezTo>
                  <a:cubicBezTo>
                    <a:pt x="5364" y="4334"/>
                    <a:pt x="10526" y="2075"/>
                    <a:pt x="11413" y="1309"/>
                  </a:cubicBezTo>
                  <a:cubicBezTo>
                    <a:pt x="11413" y="1309"/>
                    <a:pt x="13573" y="1381"/>
                    <a:pt x="15753" y="1381"/>
                  </a:cubicBezTo>
                  <a:cubicBezTo>
                    <a:pt x="17569" y="1381"/>
                    <a:pt x="19399" y="1331"/>
                    <a:pt x="20004" y="1148"/>
                  </a:cubicBezTo>
                  <a:lnTo>
                    <a:pt x="20447" y="664"/>
                  </a:lnTo>
                  <a:cubicBezTo>
                    <a:pt x="20447" y="664"/>
                    <a:pt x="18458" y="1"/>
                    <a:pt x="15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4" name="Google Shape;2284;p59"/>
            <p:cNvSpPr/>
            <p:nvPr/>
          </p:nvSpPr>
          <p:spPr>
            <a:xfrm>
              <a:off x="2521975" y="1923450"/>
              <a:ext cx="529350" cy="127425"/>
            </a:xfrm>
            <a:custGeom>
              <a:avLst/>
              <a:gdLst/>
              <a:ahLst/>
              <a:cxnLst/>
              <a:rect l="l" t="t" r="r" b="b"/>
              <a:pathLst>
                <a:path w="21174" h="5097" extrusionOk="0">
                  <a:moveTo>
                    <a:pt x="11497" y="1"/>
                  </a:moveTo>
                  <a:cubicBezTo>
                    <a:pt x="10319" y="1"/>
                    <a:pt x="8342" y="340"/>
                    <a:pt x="5606" y="1953"/>
                  </a:cubicBezTo>
                  <a:cubicBezTo>
                    <a:pt x="5606" y="1953"/>
                    <a:pt x="1" y="3526"/>
                    <a:pt x="1" y="4816"/>
                  </a:cubicBezTo>
                  <a:cubicBezTo>
                    <a:pt x="1" y="5013"/>
                    <a:pt x="133" y="5096"/>
                    <a:pt x="357" y="5096"/>
                  </a:cubicBezTo>
                  <a:cubicBezTo>
                    <a:pt x="1602" y="5096"/>
                    <a:pt x="5687" y="2518"/>
                    <a:pt x="5687" y="2518"/>
                  </a:cubicBezTo>
                  <a:cubicBezTo>
                    <a:pt x="5687" y="2518"/>
                    <a:pt x="11172" y="1267"/>
                    <a:pt x="12180" y="703"/>
                  </a:cubicBezTo>
                  <a:cubicBezTo>
                    <a:pt x="12180" y="703"/>
                    <a:pt x="18581" y="2166"/>
                    <a:pt x="20376" y="2166"/>
                  </a:cubicBezTo>
                  <a:cubicBezTo>
                    <a:pt x="20465" y="2166"/>
                    <a:pt x="20544" y="2162"/>
                    <a:pt x="20609" y="2155"/>
                  </a:cubicBezTo>
                  <a:lnTo>
                    <a:pt x="21173" y="1792"/>
                  </a:lnTo>
                  <a:cubicBezTo>
                    <a:pt x="21173" y="1792"/>
                    <a:pt x="18058" y="51"/>
                    <a:pt x="14432" y="51"/>
                  </a:cubicBezTo>
                  <a:cubicBezTo>
                    <a:pt x="13892" y="51"/>
                    <a:pt x="13340" y="90"/>
                    <a:pt x="12785" y="179"/>
                  </a:cubicBezTo>
                  <a:cubicBezTo>
                    <a:pt x="12785" y="179"/>
                    <a:pt x="12351" y="1"/>
                    <a:pt x="11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5" name="Google Shape;2285;p59"/>
            <p:cNvSpPr/>
            <p:nvPr/>
          </p:nvSpPr>
          <p:spPr>
            <a:xfrm>
              <a:off x="3314450" y="2078675"/>
              <a:ext cx="482950" cy="258300"/>
            </a:xfrm>
            <a:custGeom>
              <a:avLst/>
              <a:gdLst/>
              <a:ahLst/>
              <a:cxnLst/>
              <a:rect l="l" t="t" r="r" b="b"/>
              <a:pathLst>
                <a:path w="19318" h="10332" extrusionOk="0">
                  <a:moveTo>
                    <a:pt x="2126" y="0"/>
                  </a:moveTo>
                  <a:cubicBezTo>
                    <a:pt x="853" y="0"/>
                    <a:pt x="0" y="140"/>
                    <a:pt x="0" y="140"/>
                  </a:cubicBezTo>
                  <a:lnTo>
                    <a:pt x="404" y="664"/>
                  </a:lnTo>
                  <a:cubicBezTo>
                    <a:pt x="1654" y="1269"/>
                    <a:pt x="8832" y="2156"/>
                    <a:pt x="8832" y="2156"/>
                  </a:cubicBezTo>
                  <a:cubicBezTo>
                    <a:pt x="9558" y="3044"/>
                    <a:pt x="14317" y="6068"/>
                    <a:pt x="14317" y="6068"/>
                  </a:cubicBezTo>
                  <a:cubicBezTo>
                    <a:pt x="14317" y="6068"/>
                    <a:pt x="17644" y="10332"/>
                    <a:pt x="18661" y="10332"/>
                  </a:cubicBezTo>
                  <a:cubicBezTo>
                    <a:pt x="18780" y="10332"/>
                    <a:pt x="18868" y="10273"/>
                    <a:pt x="18915" y="10142"/>
                  </a:cubicBezTo>
                  <a:cubicBezTo>
                    <a:pt x="19318" y="8891"/>
                    <a:pt x="14599" y="5544"/>
                    <a:pt x="14599" y="5544"/>
                  </a:cubicBezTo>
                  <a:cubicBezTo>
                    <a:pt x="11280" y="1538"/>
                    <a:pt x="8755" y="1430"/>
                    <a:pt x="8492" y="1430"/>
                  </a:cubicBezTo>
                  <a:cubicBezTo>
                    <a:pt x="8477" y="1430"/>
                    <a:pt x="8469" y="1430"/>
                    <a:pt x="8469" y="1430"/>
                  </a:cubicBezTo>
                  <a:cubicBezTo>
                    <a:pt x="6297" y="252"/>
                    <a:pt x="3833" y="0"/>
                    <a:pt x="2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6" name="Google Shape;2286;p59"/>
            <p:cNvSpPr/>
            <p:nvPr/>
          </p:nvSpPr>
          <p:spPr>
            <a:xfrm>
              <a:off x="3326550" y="1997575"/>
              <a:ext cx="511200" cy="196875"/>
            </a:xfrm>
            <a:custGeom>
              <a:avLst/>
              <a:gdLst/>
              <a:ahLst/>
              <a:cxnLst/>
              <a:rect l="l" t="t" r="r" b="b"/>
              <a:pathLst>
                <a:path w="20448" h="7875" extrusionOk="0">
                  <a:moveTo>
                    <a:pt x="4523" y="1"/>
                  </a:moveTo>
                  <a:cubicBezTo>
                    <a:pt x="1990" y="1"/>
                    <a:pt x="0" y="682"/>
                    <a:pt x="0" y="682"/>
                  </a:cubicBezTo>
                  <a:lnTo>
                    <a:pt x="444" y="1125"/>
                  </a:lnTo>
                  <a:cubicBezTo>
                    <a:pt x="1029" y="1321"/>
                    <a:pt x="2755" y="1375"/>
                    <a:pt x="4504" y="1375"/>
                  </a:cubicBezTo>
                  <a:cubicBezTo>
                    <a:pt x="6730" y="1375"/>
                    <a:pt x="8994" y="1287"/>
                    <a:pt x="8994" y="1287"/>
                  </a:cubicBezTo>
                  <a:cubicBezTo>
                    <a:pt x="9881" y="2053"/>
                    <a:pt x="15043" y="4311"/>
                    <a:pt x="15043" y="4311"/>
                  </a:cubicBezTo>
                  <a:cubicBezTo>
                    <a:pt x="15043" y="4311"/>
                    <a:pt x="18856" y="7874"/>
                    <a:pt x="19934" y="7874"/>
                  </a:cubicBezTo>
                  <a:cubicBezTo>
                    <a:pt x="20080" y="7874"/>
                    <a:pt x="20176" y="7808"/>
                    <a:pt x="20205" y="7659"/>
                  </a:cubicBezTo>
                  <a:cubicBezTo>
                    <a:pt x="20447" y="6368"/>
                    <a:pt x="15245" y="3787"/>
                    <a:pt x="15245" y="3787"/>
                  </a:cubicBezTo>
                  <a:cubicBezTo>
                    <a:pt x="12053" y="971"/>
                    <a:pt x="9784" y="656"/>
                    <a:pt x="8927" y="656"/>
                  </a:cubicBezTo>
                  <a:cubicBezTo>
                    <a:pt x="8680" y="656"/>
                    <a:pt x="8550" y="682"/>
                    <a:pt x="8550" y="682"/>
                  </a:cubicBezTo>
                  <a:cubicBezTo>
                    <a:pt x="7192" y="171"/>
                    <a:pt x="5790" y="1"/>
                    <a:pt x="4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7" name="Google Shape;2287;p59"/>
            <p:cNvSpPr/>
            <p:nvPr/>
          </p:nvSpPr>
          <p:spPr>
            <a:xfrm>
              <a:off x="3310400" y="1916400"/>
              <a:ext cx="529350" cy="128425"/>
            </a:xfrm>
            <a:custGeom>
              <a:avLst/>
              <a:gdLst/>
              <a:ahLst/>
              <a:cxnLst/>
              <a:rect l="l" t="t" r="r" b="b"/>
              <a:pathLst>
                <a:path w="21174" h="5137" extrusionOk="0">
                  <a:moveTo>
                    <a:pt x="9677" y="0"/>
                  </a:moveTo>
                  <a:cubicBezTo>
                    <a:pt x="8824" y="0"/>
                    <a:pt x="8389" y="178"/>
                    <a:pt x="8389" y="178"/>
                  </a:cubicBezTo>
                  <a:cubicBezTo>
                    <a:pt x="7843" y="91"/>
                    <a:pt x="7299" y="52"/>
                    <a:pt x="6766" y="52"/>
                  </a:cubicBezTo>
                  <a:cubicBezTo>
                    <a:pt x="3130" y="52"/>
                    <a:pt x="1" y="1832"/>
                    <a:pt x="1" y="1832"/>
                  </a:cubicBezTo>
                  <a:lnTo>
                    <a:pt x="566" y="2195"/>
                  </a:lnTo>
                  <a:cubicBezTo>
                    <a:pt x="615" y="2199"/>
                    <a:pt x="672" y="2201"/>
                    <a:pt x="736" y="2201"/>
                  </a:cubicBezTo>
                  <a:cubicBezTo>
                    <a:pt x="2438" y="2201"/>
                    <a:pt x="8994" y="703"/>
                    <a:pt x="8994" y="703"/>
                  </a:cubicBezTo>
                  <a:cubicBezTo>
                    <a:pt x="9962" y="1307"/>
                    <a:pt x="15487" y="2558"/>
                    <a:pt x="15487" y="2558"/>
                  </a:cubicBezTo>
                  <a:cubicBezTo>
                    <a:pt x="15487" y="2558"/>
                    <a:pt x="19573" y="5136"/>
                    <a:pt x="20818" y="5136"/>
                  </a:cubicBezTo>
                  <a:cubicBezTo>
                    <a:pt x="21042" y="5136"/>
                    <a:pt x="21174" y="5053"/>
                    <a:pt x="21174" y="4856"/>
                  </a:cubicBezTo>
                  <a:cubicBezTo>
                    <a:pt x="21174" y="3526"/>
                    <a:pt x="15568" y="1953"/>
                    <a:pt x="15568" y="1953"/>
                  </a:cubicBezTo>
                  <a:cubicBezTo>
                    <a:pt x="12832" y="339"/>
                    <a:pt x="10855" y="0"/>
                    <a:pt x="9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8" name="Google Shape;2288;p59"/>
            <p:cNvSpPr/>
            <p:nvPr/>
          </p:nvSpPr>
          <p:spPr>
            <a:xfrm>
              <a:off x="2736225" y="2727425"/>
              <a:ext cx="120500" cy="258625"/>
            </a:xfrm>
            <a:custGeom>
              <a:avLst/>
              <a:gdLst/>
              <a:ahLst/>
              <a:cxnLst/>
              <a:rect l="l" t="t" r="r" b="b"/>
              <a:pathLst>
                <a:path w="4820" h="10345" extrusionOk="0">
                  <a:moveTo>
                    <a:pt x="4215" y="1"/>
                  </a:moveTo>
                  <a:lnTo>
                    <a:pt x="1755" y="888"/>
                  </a:lnTo>
                  <a:lnTo>
                    <a:pt x="908" y="1210"/>
                  </a:lnTo>
                  <a:lnTo>
                    <a:pt x="908" y="3348"/>
                  </a:lnTo>
                  <a:cubicBezTo>
                    <a:pt x="908" y="5324"/>
                    <a:pt x="787" y="8066"/>
                    <a:pt x="384" y="8954"/>
                  </a:cubicBezTo>
                  <a:cubicBezTo>
                    <a:pt x="1" y="9791"/>
                    <a:pt x="314" y="10345"/>
                    <a:pt x="901" y="10345"/>
                  </a:cubicBezTo>
                  <a:cubicBezTo>
                    <a:pt x="1304" y="10345"/>
                    <a:pt x="1835" y="10085"/>
                    <a:pt x="2360" y="9478"/>
                  </a:cubicBezTo>
                  <a:cubicBezTo>
                    <a:pt x="3650" y="7945"/>
                    <a:pt x="4820" y="6776"/>
                    <a:pt x="4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9" name="Google Shape;2289;p59"/>
            <p:cNvSpPr/>
            <p:nvPr/>
          </p:nvSpPr>
          <p:spPr>
            <a:xfrm>
              <a:off x="2758925" y="2748600"/>
              <a:ext cx="61525" cy="62525"/>
            </a:xfrm>
            <a:custGeom>
              <a:avLst/>
              <a:gdLst/>
              <a:ahLst/>
              <a:cxnLst/>
              <a:rect l="l" t="t" r="r" b="b"/>
              <a:pathLst>
                <a:path w="2461" h="2501" extrusionOk="0">
                  <a:moveTo>
                    <a:pt x="887" y="0"/>
                  </a:moveTo>
                  <a:lnTo>
                    <a:pt x="0" y="323"/>
                  </a:lnTo>
                  <a:lnTo>
                    <a:pt x="0" y="2501"/>
                  </a:lnTo>
                  <a:lnTo>
                    <a:pt x="2460" y="283"/>
                  </a:lnTo>
                  <a:lnTo>
                    <a:pt x="8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0" name="Google Shape;2290;p59"/>
            <p:cNvSpPr/>
            <p:nvPr/>
          </p:nvSpPr>
          <p:spPr>
            <a:xfrm>
              <a:off x="2454400" y="2547850"/>
              <a:ext cx="415450" cy="583025"/>
            </a:xfrm>
            <a:custGeom>
              <a:avLst/>
              <a:gdLst/>
              <a:ahLst/>
              <a:cxnLst/>
              <a:rect l="l" t="t" r="r" b="b"/>
              <a:pathLst>
                <a:path w="16618" h="23321" extrusionOk="0">
                  <a:moveTo>
                    <a:pt x="10758" y="1"/>
                  </a:moveTo>
                  <a:cubicBezTo>
                    <a:pt x="9016" y="1"/>
                    <a:pt x="5157" y="4341"/>
                    <a:pt x="2583" y="9926"/>
                  </a:cubicBezTo>
                  <a:cubicBezTo>
                    <a:pt x="0" y="15527"/>
                    <a:pt x="2310" y="23321"/>
                    <a:pt x="4268" y="23321"/>
                  </a:cubicBezTo>
                  <a:cubicBezTo>
                    <a:pt x="4298" y="23321"/>
                    <a:pt x="4328" y="23319"/>
                    <a:pt x="4357" y="23315"/>
                  </a:cubicBezTo>
                  <a:cubicBezTo>
                    <a:pt x="6333" y="23033"/>
                    <a:pt x="8350" y="16056"/>
                    <a:pt x="9721" y="12265"/>
                  </a:cubicBezTo>
                  <a:cubicBezTo>
                    <a:pt x="11092" y="8474"/>
                    <a:pt x="14802" y="8716"/>
                    <a:pt x="15730" y="7748"/>
                  </a:cubicBezTo>
                  <a:cubicBezTo>
                    <a:pt x="16617" y="6740"/>
                    <a:pt x="16174" y="1175"/>
                    <a:pt x="16174" y="1175"/>
                  </a:cubicBezTo>
                  <a:cubicBezTo>
                    <a:pt x="16174" y="1175"/>
                    <a:pt x="12584" y="126"/>
                    <a:pt x="10850" y="5"/>
                  </a:cubicBezTo>
                  <a:cubicBezTo>
                    <a:pt x="10820" y="2"/>
                    <a:pt x="10789" y="1"/>
                    <a:pt x="10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1" name="Google Shape;2291;p59"/>
            <p:cNvSpPr/>
            <p:nvPr/>
          </p:nvSpPr>
          <p:spPr>
            <a:xfrm>
              <a:off x="2697400" y="2167575"/>
              <a:ext cx="349900" cy="439475"/>
            </a:xfrm>
            <a:custGeom>
              <a:avLst/>
              <a:gdLst/>
              <a:ahLst/>
              <a:cxnLst/>
              <a:rect l="l" t="t" r="r" b="b"/>
              <a:pathLst>
                <a:path w="13996" h="17579" extrusionOk="0">
                  <a:moveTo>
                    <a:pt x="13837" y="1"/>
                  </a:moveTo>
                  <a:cubicBezTo>
                    <a:pt x="13256" y="1"/>
                    <a:pt x="11071" y="348"/>
                    <a:pt x="7381" y="4892"/>
                  </a:cubicBezTo>
                  <a:cubicBezTo>
                    <a:pt x="7381" y="4892"/>
                    <a:pt x="1" y="11949"/>
                    <a:pt x="1332" y="14813"/>
                  </a:cubicBezTo>
                  <a:cubicBezTo>
                    <a:pt x="2148" y="16623"/>
                    <a:pt x="3962" y="17579"/>
                    <a:pt x="5483" y="17579"/>
                  </a:cubicBezTo>
                  <a:cubicBezTo>
                    <a:pt x="6368" y="17579"/>
                    <a:pt x="7153" y="17255"/>
                    <a:pt x="7583" y="16587"/>
                  </a:cubicBezTo>
                  <a:cubicBezTo>
                    <a:pt x="8752" y="14772"/>
                    <a:pt x="8954" y="8804"/>
                    <a:pt x="8954" y="8804"/>
                  </a:cubicBezTo>
                  <a:cubicBezTo>
                    <a:pt x="8954" y="8804"/>
                    <a:pt x="12301" y="8037"/>
                    <a:pt x="13713" y="6344"/>
                  </a:cubicBezTo>
                  <a:lnTo>
                    <a:pt x="13995" y="12"/>
                  </a:lnTo>
                  <a:cubicBezTo>
                    <a:pt x="13995" y="12"/>
                    <a:pt x="13942" y="1"/>
                    <a:pt x="13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2" name="Google Shape;2292;p59"/>
            <p:cNvSpPr/>
            <p:nvPr/>
          </p:nvSpPr>
          <p:spPr>
            <a:xfrm>
              <a:off x="2865775" y="2285200"/>
              <a:ext cx="62500" cy="106700"/>
            </a:xfrm>
            <a:custGeom>
              <a:avLst/>
              <a:gdLst/>
              <a:ahLst/>
              <a:cxnLst/>
              <a:rect l="l" t="t" r="r" b="b"/>
              <a:pathLst>
                <a:path w="2500" h="4268" extrusionOk="0">
                  <a:moveTo>
                    <a:pt x="641" y="0"/>
                  </a:moveTo>
                  <a:cubicBezTo>
                    <a:pt x="562" y="0"/>
                    <a:pt x="478" y="45"/>
                    <a:pt x="445" y="146"/>
                  </a:cubicBezTo>
                  <a:cubicBezTo>
                    <a:pt x="1" y="1639"/>
                    <a:pt x="928" y="3211"/>
                    <a:pt x="2058" y="4220"/>
                  </a:cubicBezTo>
                  <a:cubicBezTo>
                    <a:pt x="2100" y="4253"/>
                    <a:pt x="2146" y="4268"/>
                    <a:pt x="2190" y="4268"/>
                  </a:cubicBezTo>
                  <a:cubicBezTo>
                    <a:pt x="2356" y="4268"/>
                    <a:pt x="2499" y="4065"/>
                    <a:pt x="2340" y="3937"/>
                  </a:cubicBezTo>
                  <a:cubicBezTo>
                    <a:pt x="1332" y="3050"/>
                    <a:pt x="404" y="1598"/>
                    <a:pt x="807" y="227"/>
                  </a:cubicBezTo>
                  <a:cubicBezTo>
                    <a:pt x="854" y="86"/>
                    <a:pt x="751" y="0"/>
                    <a:pt x="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3" name="Google Shape;2293;p59"/>
            <p:cNvSpPr/>
            <p:nvPr/>
          </p:nvSpPr>
          <p:spPr>
            <a:xfrm>
              <a:off x="3264025" y="2767750"/>
              <a:ext cx="135125" cy="272750"/>
            </a:xfrm>
            <a:custGeom>
              <a:avLst/>
              <a:gdLst/>
              <a:ahLst/>
              <a:cxnLst/>
              <a:rect l="l" t="t" r="r" b="b"/>
              <a:pathLst>
                <a:path w="5405" h="10910" extrusionOk="0">
                  <a:moveTo>
                    <a:pt x="2582" y="1"/>
                  </a:moveTo>
                  <a:cubicBezTo>
                    <a:pt x="1" y="6292"/>
                    <a:pt x="767" y="7744"/>
                    <a:pt x="1574" y="9599"/>
                  </a:cubicBezTo>
                  <a:cubicBezTo>
                    <a:pt x="1972" y="10496"/>
                    <a:pt x="2518" y="10910"/>
                    <a:pt x="2945" y="10910"/>
                  </a:cubicBezTo>
                  <a:cubicBezTo>
                    <a:pt x="3381" y="10910"/>
                    <a:pt x="3692" y="10475"/>
                    <a:pt x="3590" y="9680"/>
                  </a:cubicBezTo>
                  <a:cubicBezTo>
                    <a:pt x="3469" y="8712"/>
                    <a:pt x="4195" y="6050"/>
                    <a:pt x="4760" y="4155"/>
                  </a:cubicBezTo>
                  <a:cubicBezTo>
                    <a:pt x="5123" y="2985"/>
                    <a:pt x="5405" y="2098"/>
                    <a:pt x="5405" y="2098"/>
                  </a:cubicBezTo>
                  <a:lnTo>
                    <a:pt x="4679" y="1574"/>
                  </a:lnTo>
                  <a:lnTo>
                    <a:pt x="2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4" name="Google Shape;2294;p59"/>
            <p:cNvSpPr/>
            <p:nvPr/>
          </p:nvSpPr>
          <p:spPr>
            <a:xfrm>
              <a:off x="3341675" y="2801025"/>
              <a:ext cx="57475" cy="70600"/>
            </a:xfrm>
            <a:custGeom>
              <a:avLst/>
              <a:gdLst/>
              <a:ahLst/>
              <a:cxnLst/>
              <a:rect l="l" t="t" r="r" b="b"/>
              <a:pathLst>
                <a:path w="2299" h="2824" extrusionOk="0">
                  <a:moveTo>
                    <a:pt x="0" y="1"/>
                  </a:moveTo>
                  <a:lnTo>
                    <a:pt x="1654" y="2824"/>
                  </a:lnTo>
                  <a:cubicBezTo>
                    <a:pt x="2017" y="1654"/>
                    <a:pt x="2299" y="767"/>
                    <a:pt x="2299" y="767"/>
                  </a:cubicBezTo>
                  <a:lnTo>
                    <a:pt x="1613" y="243"/>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5" name="Google Shape;2295;p59"/>
            <p:cNvSpPr/>
            <p:nvPr/>
          </p:nvSpPr>
          <p:spPr>
            <a:xfrm>
              <a:off x="3305375" y="2619550"/>
              <a:ext cx="330600" cy="616800"/>
            </a:xfrm>
            <a:custGeom>
              <a:avLst/>
              <a:gdLst/>
              <a:ahLst/>
              <a:cxnLst/>
              <a:rect l="l" t="t" r="r" b="b"/>
              <a:pathLst>
                <a:path w="13224" h="24672" extrusionOk="0">
                  <a:moveTo>
                    <a:pt x="2097" y="0"/>
                  </a:moveTo>
                  <a:cubicBezTo>
                    <a:pt x="2097" y="0"/>
                    <a:pt x="0" y="5162"/>
                    <a:pt x="605" y="6413"/>
                  </a:cubicBezTo>
                  <a:cubicBezTo>
                    <a:pt x="1170" y="7623"/>
                    <a:pt x="4799" y="8469"/>
                    <a:pt x="4961" y="12502"/>
                  </a:cubicBezTo>
                  <a:cubicBezTo>
                    <a:pt x="5162" y="16535"/>
                    <a:pt x="5001" y="23795"/>
                    <a:pt x="6816" y="24601"/>
                  </a:cubicBezTo>
                  <a:cubicBezTo>
                    <a:pt x="6916" y="24649"/>
                    <a:pt x="7025" y="24672"/>
                    <a:pt x="7143" y="24672"/>
                  </a:cubicBezTo>
                  <a:cubicBezTo>
                    <a:pt x="9101" y="24672"/>
                    <a:pt x="13223" y="18201"/>
                    <a:pt x="12462" y="12341"/>
                  </a:cubicBezTo>
                  <a:cubicBezTo>
                    <a:pt x="11655" y="6171"/>
                    <a:pt x="9195" y="807"/>
                    <a:pt x="7502" y="444"/>
                  </a:cubicBezTo>
                  <a:cubicBezTo>
                    <a:pt x="5848" y="41"/>
                    <a:pt x="2097" y="0"/>
                    <a:pt x="20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6" name="Google Shape;2296;p59"/>
            <p:cNvSpPr/>
            <p:nvPr/>
          </p:nvSpPr>
          <p:spPr>
            <a:xfrm>
              <a:off x="3259000" y="2171900"/>
              <a:ext cx="285350" cy="487800"/>
            </a:xfrm>
            <a:custGeom>
              <a:avLst/>
              <a:gdLst/>
              <a:ahLst/>
              <a:cxnLst/>
              <a:rect l="l" t="t" r="r" b="b"/>
              <a:pathLst>
                <a:path w="11414" h="19512" extrusionOk="0">
                  <a:moveTo>
                    <a:pt x="1613" y="0"/>
                  </a:moveTo>
                  <a:lnTo>
                    <a:pt x="0" y="6130"/>
                  </a:lnTo>
                  <a:cubicBezTo>
                    <a:pt x="887" y="8187"/>
                    <a:pt x="3831" y="9881"/>
                    <a:pt x="3831" y="9881"/>
                  </a:cubicBezTo>
                  <a:cubicBezTo>
                    <a:pt x="3831" y="9881"/>
                    <a:pt x="2259" y="15648"/>
                    <a:pt x="2823" y="17745"/>
                  </a:cubicBezTo>
                  <a:cubicBezTo>
                    <a:pt x="3124" y="18864"/>
                    <a:pt x="4355" y="19512"/>
                    <a:pt x="5757" y="19512"/>
                  </a:cubicBezTo>
                  <a:cubicBezTo>
                    <a:pt x="6982" y="19512"/>
                    <a:pt x="8338" y="19016"/>
                    <a:pt x="9316" y="17906"/>
                  </a:cubicBezTo>
                  <a:cubicBezTo>
                    <a:pt x="11413" y="15567"/>
                    <a:pt x="6493" y="6655"/>
                    <a:pt x="6493" y="6655"/>
                  </a:cubicBezTo>
                  <a:cubicBezTo>
                    <a:pt x="3912" y="242"/>
                    <a:pt x="1613" y="0"/>
                    <a:pt x="1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7" name="Google Shape;2297;p59"/>
            <p:cNvSpPr/>
            <p:nvPr/>
          </p:nvSpPr>
          <p:spPr>
            <a:xfrm>
              <a:off x="3347475" y="2332950"/>
              <a:ext cx="78900" cy="90675"/>
            </a:xfrm>
            <a:custGeom>
              <a:avLst/>
              <a:gdLst/>
              <a:ahLst/>
              <a:cxnLst/>
              <a:rect l="l" t="t" r="r" b="b"/>
              <a:pathLst>
                <a:path w="3156" h="3627" extrusionOk="0">
                  <a:moveTo>
                    <a:pt x="2939" y="1"/>
                  </a:moveTo>
                  <a:cubicBezTo>
                    <a:pt x="2843" y="1"/>
                    <a:pt x="2753" y="71"/>
                    <a:pt x="2753" y="213"/>
                  </a:cubicBezTo>
                  <a:cubicBezTo>
                    <a:pt x="2753" y="1624"/>
                    <a:pt x="1381" y="2713"/>
                    <a:pt x="171" y="3278"/>
                  </a:cubicBezTo>
                  <a:cubicBezTo>
                    <a:pt x="1" y="3380"/>
                    <a:pt x="119" y="3627"/>
                    <a:pt x="282" y="3627"/>
                  </a:cubicBezTo>
                  <a:cubicBezTo>
                    <a:pt x="311" y="3627"/>
                    <a:pt x="342" y="3619"/>
                    <a:pt x="373" y="3600"/>
                  </a:cubicBezTo>
                  <a:cubicBezTo>
                    <a:pt x="1704" y="2995"/>
                    <a:pt x="3115" y="1785"/>
                    <a:pt x="3156" y="213"/>
                  </a:cubicBezTo>
                  <a:cubicBezTo>
                    <a:pt x="3136" y="71"/>
                    <a:pt x="3035" y="1"/>
                    <a:pt x="2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8" name="Google Shape;2298;p59"/>
            <p:cNvSpPr/>
            <p:nvPr/>
          </p:nvSpPr>
          <p:spPr>
            <a:xfrm>
              <a:off x="3226725" y="1206525"/>
              <a:ext cx="348875" cy="286850"/>
            </a:xfrm>
            <a:custGeom>
              <a:avLst/>
              <a:gdLst/>
              <a:ahLst/>
              <a:cxnLst/>
              <a:rect l="l" t="t" r="r" b="b"/>
              <a:pathLst>
                <a:path w="13955" h="11474" extrusionOk="0">
                  <a:moveTo>
                    <a:pt x="11292" y="1"/>
                  </a:moveTo>
                  <a:cubicBezTo>
                    <a:pt x="315" y="1"/>
                    <a:pt x="1" y="7884"/>
                    <a:pt x="1" y="7884"/>
                  </a:cubicBezTo>
                  <a:lnTo>
                    <a:pt x="1332" y="11474"/>
                  </a:lnTo>
                  <a:cubicBezTo>
                    <a:pt x="10648" y="11433"/>
                    <a:pt x="13955" y="141"/>
                    <a:pt x="13955" y="141"/>
                  </a:cubicBezTo>
                  <a:cubicBezTo>
                    <a:pt x="13004" y="45"/>
                    <a:pt x="12118" y="1"/>
                    <a:pt x="11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9" name="Google Shape;2299;p59"/>
            <p:cNvSpPr/>
            <p:nvPr/>
          </p:nvSpPr>
          <p:spPr>
            <a:xfrm>
              <a:off x="3238825" y="1240900"/>
              <a:ext cx="217800" cy="219200"/>
            </a:xfrm>
            <a:custGeom>
              <a:avLst/>
              <a:gdLst/>
              <a:ahLst/>
              <a:cxnLst/>
              <a:rect l="l" t="t" r="r" b="b"/>
              <a:pathLst>
                <a:path w="8712" h="8768" extrusionOk="0">
                  <a:moveTo>
                    <a:pt x="6574" y="3727"/>
                  </a:moveTo>
                  <a:lnTo>
                    <a:pt x="6574" y="3727"/>
                  </a:lnTo>
                  <a:cubicBezTo>
                    <a:pt x="5929" y="4614"/>
                    <a:pt x="5001" y="5300"/>
                    <a:pt x="3953" y="5703"/>
                  </a:cubicBezTo>
                  <a:cubicBezTo>
                    <a:pt x="3913" y="5703"/>
                    <a:pt x="3792" y="5703"/>
                    <a:pt x="3751" y="5622"/>
                  </a:cubicBezTo>
                  <a:cubicBezTo>
                    <a:pt x="3711" y="5542"/>
                    <a:pt x="3711" y="5461"/>
                    <a:pt x="3751" y="5421"/>
                  </a:cubicBezTo>
                  <a:cubicBezTo>
                    <a:pt x="4558" y="4614"/>
                    <a:pt x="5526" y="4009"/>
                    <a:pt x="6574" y="3727"/>
                  </a:cubicBezTo>
                  <a:close/>
                  <a:moveTo>
                    <a:pt x="6875" y="0"/>
                  </a:moveTo>
                  <a:cubicBezTo>
                    <a:pt x="6548" y="0"/>
                    <a:pt x="6172" y="97"/>
                    <a:pt x="5768" y="299"/>
                  </a:cubicBezTo>
                  <a:cubicBezTo>
                    <a:pt x="3187" y="1509"/>
                    <a:pt x="1251" y="3848"/>
                    <a:pt x="565" y="6630"/>
                  </a:cubicBezTo>
                  <a:cubicBezTo>
                    <a:pt x="541" y="6751"/>
                    <a:pt x="646" y="6828"/>
                    <a:pt x="752" y="6828"/>
                  </a:cubicBezTo>
                  <a:cubicBezTo>
                    <a:pt x="824" y="6828"/>
                    <a:pt x="896" y="6792"/>
                    <a:pt x="928" y="6711"/>
                  </a:cubicBezTo>
                  <a:cubicBezTo>
                    <a:pt x="1614" y="4049"/>
                    <a:pt x="3429" y="1791"/>
                    <a:pt x="5929" y="621"/>
                  </a:cubicBezTo>
                  <a:cubicBezTo>
                    <a:pt x="6135" y="530"/>
                    <a:pt x="6498" y="373"/>
                    <a:pt x="6839" y="373"/>
                  </a:cubicBezTo>
                  <a:cubicBezTo>
                    <a:pt x="7098" y="373"/>
                    <a:pt x="7345" y="464"/>
                    <a:pt x="7502" y="742"/>
                  </a:cubicBezTo>
                  <a:cubicBezTo>
                    <a:pt x="7582" y="904"/>
                    <a:pt x="7623" y="1146"/>
                    <a:pt x="7582" y="1347"/>
                  </a:cubicBezTo>
                  <a:cubicBezTo>
                    <a:pt x="7461" y="1993"/>
                    <a:pt x="7260" y="2638"/>
                    <a:pt x="6897" y="3202"/>
                  </a:cubicBezTo>
                  <a:cubicBezTo>
                    <a:pt x="5606" y="3485"/>
                    <a:pt x="4396" y="4170"/>
                    <a:pt x="3469" y="5138"/>
                  </a:cubicBezTo>
                  <a:cubicBezTo>
                    <a:pt x="3116" y="5492"/>
                    <a:pt x="3412" y="6062"/>
                    <a:pt x="3871" y="6062"/>
                  </a:cubicBezTo>
                  <a:cubicBezTo>
                    <a:pt x="3936" y="6062"/>
                    <a:pt x="4004" y="6050"/>
                    <a:pt x="4074" y="6025"/>
                  </a:cubicBezTo>
                  <a:cubicBezTo>
                    <a:pt x="5324" y="5582"/>
                    <a:pt x="6413" y="4695"/>
                    <a:pt x="7139" y="3565"/>
                  </a:cubicBezTo>
                  <a:lnTo>
                    <a:pt x="7260" y="3565"/>
                  </a:lnTo>
                  <a:cubicBezTo>
                    <a:pt x="7341" y="3554"/>
                    <a:pt x="7450" y="3542"/>
                    <a:pt x="7566" y="3542"/>
                  </a:cubicBezTo>
                  <a:cubicBezTo>
                    <a:pt x="7851" y="3542"/>
                    <a:pt x="8182" y="3613"/>
                    <a:pt x="8268" y="3928"/>
                  </a:cubicBezTo>
                  <a:cubicBezTo>
                    <a:pt x="8268" y="4090"/>
                    <a:pt x="8228" y="4251"/>
                    <a:pt x="8107" y="4412"/>
                  </a:cubicBezTo>
                  <a:cubicBezTo>
                    <a:pt x="6252" y="6832"/>
                    <a:pt x="3348" y="8284"/>
                    <a:pt x="283" y="8365"/>
                  </a:cubicBezTo>
                  <a:cubicBezTo>
                    <a:pt x="1" y="8365"/>
                    <a:pt x="1" y="8768"/>
                    <a:pt x="283" y="8768"/>
                  </a:cubicBezTo>
                  <a:cubicBezTo>
                    <a:pt x="3509" y="8687"/>
                    <a:pt x="6494" y="7155"/>
                    <a:pt x="8470" y="4654"/>
                  </a:cubicBezTo>
                  <a:cubicBezTo>
                    <a:pt x="8631" y="4412"/>
                    <a:pt x="8712" y="4130"/>
                    <a:pt x="8671" y="3848"/>
                  </a:cubicBezTo>
                  <a:cubicBezTo>
                    <a:pt x="8559" y="3399"/>
                    <a:pt x="8169" y="3158"/>
                    <a:pt x="7565" y="3158"/>
                  </a:cubicBezTo>
                  <a:cubicBezTo>
                    <a:pt x="7518" y="3158"/>
                    <a:pt x="7470" y="3159"/>
                    <a:pt x="7421" y="3162"/>
                  </a:cubicBezTo>
                  <a:cubicBezTo>
                    <a:pt x="7703" y="2638"/>
                    <a:pt x="7905" y="2033"/>
                    <a:pt x="8026" y="1428"/>
                  </a:cubicBezTo>
                  <a:cubicBezTo>
                    <a:pt x="8066" y="1146"/>
                    <a:pt x="8026" y="823"/>
                    <a:pt x="7905" y="541"/>
                  </a:cubicBezTo>
                  <a:cubicBezTo>
                    <a:pt x="7694" y="188"/>
                    <a:pt x="7332" y="0"/>
                    <a:pt x="6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59"/>
            <p:cNvSpPr/>
            <p:nvPr/>
          </p:nvSpPr>
          <p:spPr>
            <a:xfrm>
              <a:off x="2877875" y="1206525"/>
              <a:ext cx="348875" cy="286850"/>
            </a:xfrm>
            <a:custGeom>
              <a:avLst/>
              <a:gdLst/>
              <a:ahLst/>
              <a:cxnLst/>
              <a:rect l="l" t="t" r="r" b="b"/>
              <a:pathLst>
                <a:path w="13955" h="11474" extrusionOk="0">
                  <a:moveTo>
                    <a:pt x="2663" y="1"/>
                  </a:moveTo>
                  <a:cubicBezTo>
                    <a:pt x="1838" y="1"/>
                    <a:pt x="952" y="45"/>
                    <a:pt x="1" y="141"/>
                  </a:cubicBezTo>
                  <a:cubicBezTo>
                    <a:pt x="1" y="141"/>
                    <a:pt x="3308" y="11433"/>
                    <a:pt x="12624" y="11474"/>
                  </a:cubicBezTo>
                  <a:lnTo>
                    <a:pt x="13955" y="7884"/>
                  </a:lnTo>
                  <a:cubicBezTo>
                    <a:pt x="13955" y="7884"/>
                    <a:pt x="13641" y="1"/>
                    <a:pt x="2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59"/>
            <p:cNvSpPr/>
            <p:nvPr/>
          </p:nvSpPr>
          <p:spPr>
            <a:xfrm>
              <a:off x="2996850" y="1240375"/>
              <a:ext cx="216800" cy="219725"/>
            </a:xfrm>
            <a:custGeom>
              <a:avLst/>
              <a:gdLst/>
              <a:ahLst/>
              <a:cxnLst/>
              <a:rect l="l" t="t" r="r" b="b"/>
              <a:pathLst>
                <a:path w="8672" h="8789" extrusionOk="0">
                  <a:moveTo>
                    <a:pt x="2098" y="3748"/>
                  </a:moveTo>
                  <a:cubicBezTo>
                    <a:pt x="3187" y="4030"/>
                    <a:pt x="4155" y="4635"/>
                    <a:pt x="4961" y="5442"/>
                  </a:cubicBezTo>
                  <a:cubicBezTo>
                    <a:pt x="5001" y="5482"/>
                    <a:pt x="5001" y="5603"/>
                    <a:pt x="4961" y="5643"/>
                  </a:cubicBezTo>
                  <a:cubicBezTo>
                    <a:pt x="4880" y="5724"/>
                    <a:pt x="4800" y="5724"/>
                    <a:pt x="4759" y="5724"/>
                  </a:cubicBezTo>
                  <a:cubicBezTo>
                    <a:pt x="3671" y="5321"/>
                    <a:pt x="2743" y="4635"/>
                    <a:pt x="2098" y="3748"/>
                  </a:cubicBezTo>
                  <a:close/>
                  <a:moveTo>
                    <a:pt x="1843" y="1"/>
                  </a:moveTo>
                  <a:cubicBezTo>
                    <a:pt x="1389" y="1"/>
                    <a:pt x="1036" y="185"/>
                    <a:pt x="848" y="562"/>
                  </a:cubicBezTo>
                  <a:cubicBezTo>
                    <a:pt x="686" y="844"/>
                    <a:pt x="646" y="1126"/>
                    <a:pt x="686" y="1449"/>
                  </a:cubicBezTo>
                  <a:cubicBezTo>
                    <a:pt x="807" y="2054"/>
                    <a:pt x="1009" y="2619"/>
                    <a:pt x="1291" y="3143"/>
                  </a:cubicBezTo>
                  <a:cubicBezTo>
                    <a:pt x="1242" y="3140"/>
                    <a:pt x="1194" y="3138"/>
                    <a:pt x="1148" y="3138"/>
                  </a:cubicBezTo>
                  <a:cubicBezTo>
                    <a:pt x="544" y="3138"/>
                    <a:pt x="156" y="3382"/>
                    <a:pt x="81" y="3869"/>
                  </a:cubicBezTo>
                  <a:cubicBezTo>
                    <a:pt x="1" y="4151"/>
                    <a:pt x="81" y="4433"/>
                    <a:pt x="283" y="4635"/>
                  </a:cubicBezTo>
                  <a:cubicBezTo>
                    <a:pt x="2219" y="7176"/>
                    <a:pt x="5203" y="8668"/>
                    <a:pt x="8389" y="8789"/>
                  </a:cubicBezTo>
                  <a:cubicBezTo>
                    <a:pt x="8671" y="8789"/>
                    <a:pt x="8671" y="8386"/>
                    <a:pt x="8389" y="8386"/>
                  </a:cubicBezTo>
                  <a:cubicBezTo>
                    <a:pt x="5324" y="8305"/>
                    <a:pt x="2461" y="6853"/>
                    <a:pt x="565" y="4433"/>
                  </a:cubicBezTo>
                  <a:cubicBezTo>
                    <a:pt x="444" y="4312"/>
                    <a:pt x="404" y="4151"/>
                    <a:pt x="444" y="3990"/>
                  </a:cubicBezTo>
                  <a:cubicBezTo>
                    <a:pt x="525" y="3667"/>
                    <a:pt x="821" y="3595"/>
                    <a:pt x="1093" y="3595"/>
                  </a:cubicBezTo>
                  <a:cubicBezTo>
                    <a:pt x="1228" y="3595"/>
                    <a:pt x="1358" y="3613"/>
                    <a:pt x="1453" y="3627"/>
                  </a:cubicBezTo>
                  <a:lnTo>
                    <a:pt x="1533" y="3627"/>
                  </a:lnTo>
                  <a:cubicBezTo>
                    <a:pt x="2299" y="4756"/>
                    <a:pt x="3388" y="5643"/>
                    <a:pt x="4639" y="6087"/>
                  </a:cubicBezTo>
                  <a:cubicBezTo>
                    <a:pt x="4708" y="6112"/>
                    <a:pt x="4776" y="6123"/>
                    <a:pt x="4841" y="6123"/>
                  </a:cubicBezTo>
                  <a:cubicBezTo>
                    <a:pt x="5300" y="6123"/>
                    <a:pt x="5597" y="5553"/>
                    <a:pt x="5243" y="5200"/>
                  </a:cubicBezTo>
                  <a:cubicBezTo>
                    <a:pt x="4316" y="4232"/>
                    <a:pt x="3106" y="3546"/>
                    <a:pt x="1775" y="3264"/>
                  </a:cubicBezTo>
                  <a:cubicBezTo>
                    <a:pt x="1453" y="2699"/>
                    <a:pt x="1211" y="2054"/>
                    <a:pt x="1090" y="1409"/>
                  </a:cubicBezTo>
                  <a:cubicBezTo>
                    <a:pt x="1049" y="1167"/>
                    <a:pt x="1090" y="965"/>
                    <a:pt x="1170" y="763"/>
                  </a:cubicBezTo>
                  <a:cubicBezTo>
                    <a:pt x="1327" y="503"/>
                    <a:pt x="1581" y="414"/>
                    <a:pt x="1848" y="414"/>
                  </a:cubicBezTo>
                  <a:cubicBezTo>
                    <a:pt x="2201" y="414"/>
                    <a:pt x="2577" y="568"/>
                    <a:pt x="2783" y="683"/>
                  </a:cubicBezTo>
                  <a:cubicBezTo>
                    <a:pt x="5243" y="1852"/>
                    <a:pt x="7058" y="4070"/>
                    <a:pt x="7744" y="6772"/>
                  </a:cubicBezTo>
                  <a:cubicBezTo>
                    <a:pt x="7775" y="6851"/>
                    <a:pt x="7843" y="6887"/>
                    <a:pt x="7915" y="6887"/>
                  </a:cubicBezTo>
                  <a:cubicBezTo>
                    <a:pt x="8027" y="6887"/>
                    <a:pt x="8147" y="6799"/>
                    <a:pt x="8147" y="6651"/>
                  </a:cubicBezTo>
                  <a:cubicBezTo>
                    <a:pt x="7421" y="3869"/>
                    <a:pt x="5526" y="1530"/>
                    <a:pt x="2945" y="279"/>
                  </a:cubicBezTo>
                  <a:cubicBezTo>
                    <a:pt x="2542" y="95"/>
                    <a:pt x="2167"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59"/>
            <p:cNvSpPr/>
            <p:nvPr/>
          </p:nvSpPr>
          <p:spPr>
            <a:xfrm>
              <a:off x="2985775" y="1353200"/>
              <a:ext cx="385150" cy="1388375"/>
            </a:xfrm>
            <a:custGeom>
              <a:avLst/>
              <a:gdLst/>
              <a:ahLst/>
              <a:cxnLst/>
              <a:rect l="l" t="t" r="r" b="b"/>
              <a:pathLst>
                <a:path w="15406" h="55535" extrusionOk="0">
                  <a:moveTo>
                    <a:pt x="9921" y="1"/>
                  </a:moveTo>
                  <a:cubicBezTo>
                    <a:pt x="7138" y="1"/>
                    <a:pt x="6090" y="6615"/>
                    <a:pt x="6090" y="6615"/>
                  </a:cubicBezTo>
                  <a:cubicBezTo>
                    <a:pt x="5485" y="7462"/>
                    <a:pt x="4961" y="10769"/>
                    <a:pt x="4961" y="10769"/>
                  </a:cubicBezTo>
                  <a:cubicBezTo>
                    <a:pt x="4033" y="12342"/>
                    <a:pt x="3912" y="16254"/>
                    <a:pt x="3912" y="16254"/>
                  </a:cubicBezTo>
                  <a:cubicBezTo>
                    <a:pt x="2702" y="17988"/>
                    <a:pt x="2460" y="22545"/>
                    <a:pt x="2460" y="22545"/>
                  </a:cubicBezTo>
                  <a:cubicBezTo>
                    <a:pt x="605" y="26215"/>
                    <a:pt x="1654" y="31256"/>
                    <a:pt x="1654" y="31256"/>
                  </a:cubicBezTo>
                  <a:cubicBezTo>
                    <a:pt x="0" y="53881"/>
                    <a:pt x="4961" y="55534"/>
                    <a:pt x="4961" y="55534"/>
                  </a:cubicBezTo>
                  <a:cubicBezTo>
                    <a:pt x="11857" y="54244"/>
                    <a:pt x="13833" y="32103"/>
                    <a:pt x="13833" y="32103"/>
                  </a:cubicBezTo>
                  <a:cubicBezTo>
                    <a:pt x="15325" y="27949"/>
                    <a:pt x="14962" y="22101"/>
                    <a:pt x="14962" y="22101"/>
                  </a:cubicBezTo>
                  <a:cubicBezTo>
                    <a:pt x="15406" y="19319"/>
                    <a:pt x="14518" y="15487"/>
                    <a:pt x="14518" y="15487"/>
                  </a:cubicBezTo>
                  <a:cubicBezTo>
                    <a:pt x="14559" y="13834"/>
                    <a:pt x="14277" y="12180"/>
                    <a:pt x="13672" y="10608"/>
                  </a:cubicBezTo>
                  <a:cubicBezTo>
                    <a:pt x="13631" y="9196"/>
                    <a:pt x="13470" y="7825"/>
                    <a:pt x="13147" y="6454"/>
                  </a:cubicBezTo>
                  <a:cubicBezTo>
                    <a:pt x="13147" y="6454"/>
                    <a:pt x="12704" y="1"/>
                    <a:pt x="9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59"/>
            <p:cNvSpPr/>
            <p:nvPr/>
          </p:nvSpPr>
          <p:spPr>
            <a:xfrm>
              <a:off x="3021050" y="2129550"/>
              <a:ext cx="318300" cy="122875"/>
            </a:xfrm>
            <a:custGeom>
              <a:avLst/>
              <a:gdLst/>
              <a:ahLst/>
              <a:cxnLst/>
              <a:rect l="l" t="t" r="r" b="b"/>
              <a:pathLst>
                <a:path w="12732" h="4915" extrusionOk="0">
                  <a:moveTo>
                    <a:pt x="243" y="0"/>
                  </a:moveTo>
                  <a:cubicBezTo>
                    <a:pt x="1" y="0"/>
                    <a:pt x="1" y="363"/>
                    <a:pt x="243" y="363"/>
                  </a:cubicBezTo>
                  <a:lnTo>
                    <a:pt x="243" y="404"/>
                  </a:lnTo>
                  <a:cubicBezTo>
                    <a:pt x="1694" y="525"/>
                    <a:pt x="3025" y="1170"/>
                    <a:pt x="4033" y="2218"/>
                  </a:cubicBezTo>
                  <a:cubicBezTo>
                    <a:pt x="4558" y="2662"/>
                    <a:pt x="5001" y="3186"/>
                    <a:pt x="5364" y="3791"/>
                  </a:cubicBezTo>
                  <a:cubicBezTo>
                    <a:pt x="5566" y="4195"/>
                    <a:pt x="5889" y="4517"/>
                    <a:pt x="6252" y="4800"/>
                  </a:cubicBezTo>
                  <a:cubicBezTo>
                    <a:pt x="6411" y="4879"/>
                    <a:pt x="6566" y="4914"/>
                    <a:pt x="6716" y="4914"/>
                  </a:cubicBezTo>
                  <a:cubicBezTo>
                    <a:pt x="7478" y="4914"/>
                    <a:pt x="8119" y="4014"/>
                    <a:pt x="8591" y="3509"/>
                  </a:cubicBezTo>
                  <a:cubicBezTo>
                    <a:pt x="9639" y="2380"/>
                    <a:pt x="11010" y="1614"/>
                    <a:pt x="12503" y="1251"/>
                  </a:cubicBezTo>
                  <a:cubicBezTo>
                    <a:pt x="12732" y="1174"/>
                    <a:pt x="12635" y="844"/>
                    <a:pt x="12419" y="844"/>
                  </a:cubicBezTo>
                  <a:cubicBezTo>
                    <a:pt x="12407" y="844"/>
                    <a:pt x="12394" y="845"/>
                    <a:pt x="12382" y="847"/>
                  </a:cubicBezTo>
                  <a:cubicBezTo>
                    <a:pt x="11172" y="1130"/>
                    <a:pt x="10042" y="1694"/>
                    <a:pt x="9115" y="2501"/>
                  </a:cubicBezTo>
                  <a:cubicBezTo>
                    <a:pt x="8631" y="2904"/>
                    <a:pt x="8187" y="3348"/>
                    <a:pt x="7744" y="3832"/>
                  </a:cubicBezTo>
                  <a:cubicBezTo>
                    <a:pt x="7502" y="4235"/>
                    <a:pt x="7058" y="4477"/>
                    <a:pt x="6574" y="4477"/>
                  </a:cubicBezTo>
                  <a:cubicBezTo>
                    <a:pt x="6171" y="4437"/>
                    <a:pt x="5929" y="3912"/>
                    <a:pt x="5768" y="3630"/>
                  </a:cubicBezTo>
                  <a:cubicBezTo>
                    <a:pt x="4558" y="1815"/>
                    <a:pt x="2541" y="121"/>
                    <a:pt x="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59"/>
            <p:cNvSpPr/>
            <p:nvPr/>
          </p:nvSpPr>
          <p:spPr>
            <a:xfrm>
              <a:off x="3039525" y="1883975"/>
              <a:ext cx="327825" cy="37975"/>
            </a:xfrm>
            <a:custGeom>
              <a:avLst/>
              <a:gdLst/>
              <a:ahLst/>
              <a:cxnLst/>
              <a:rect l="l" t="t" r="r" b="b"/>
              <a:pathLst>
                <a:path w="13113" h="1519" extrusionOk="0">
                  <a:moveTo>
                    <a:pt x="8331" y="0"/>
                  </a:moveTo>
                  <a:cubicBezTo>
                    <a:pt x="5627" y="0"/>
                    <a:pt x="2891" y="573"/>
                    <a:pt x="270" y="1112"/>
                  </a:cubicBezTo>
                  <a:cubicBezTo>
                    <a:pt x="1" y="1151"/>
                    <a:pt x="98" y="1518"/>
                    <a:pt x="317" y="1518"/>
                  </a:cubicBezTo>
                  <a:cubicBezTo>
                    <a:pt x="328" y="1518"/>
                    <a:pt x="339" y="1518"/>
                    <a:pt x="350" y="1516"/>
                  </a:cubicBezTo>
                  <a:cubicBezTo>
                    <a:pt x="2920" y="976"/>
                    <a:pt x="5621" y="404"/>
                    <a:pt x="8286" y="404"/>
                  </a:cubicBezTo>
                  <a:cubicBezTo>
                    <a:pt x="9803" y="404"/>
                    <a:pt x="11309" y="589"/>
                    <a:pt x="12772" y="1072"/>
                  </a:cubicBezTo>
                  <a:cubicBezTo>
                    <a:pt x="12794" y="1079"/>
                    <a:pt x="12814" y="1083"/>
                    <a:pt x="12834" y="1083"/>
                  </a:cubicBezTo>
                  <a:cubicBezTo>
                    <a:pt x="13033" y="1083"/>
                    <a:pt x="13113" y="742"/>
                    <a:pt x="12893" y="669"/>
                  </a:cubicBezTo>
                  <a:cubicBezTo>
                    <a:pt x="11400" y="186"/>
                    <a:pt x="9871" y="0"/>
                    <a:pt x="8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59"/>
            <p:cNvSpPr/>
            <p:nvPr/>
          </p:nvSpPr>
          <p:spPr>
            <a:xfrm>
              <a:off x="3076150" y="1720725"/>
              <a:ext cx="280350" cy="44200"/>
            </a:xfrm>
            <a:custGeom>
              <a:avLst/>
              <a:gdLst/>
              <a:ahLst/>
              <a:cxnLst/>
              <a:rect l="l" t="t" r="r" b="b"/>
              <a:pathLst>
                <a:path w="11214" h="1768" extrusionOk="0">
                  <a:moveTo>
                    <a:pt x="6650" y="0"/>
                  </a:moveTo>
                  <a:cubicBezTo>
                    <a:pt x="4450" y="0"/>
                    <a:pt x="2253" y="470"/>
                    <a:pt x="216" y="1391"/>
                  </a:cubicBezTo>
                  <a:cubicBezTo>
                    <a:pt x="1" y="1499"/>
                    <a:pt x="137" y="1767"/>
                    <a:pt x="341" y="1767"/>
                  </a:cubicBezTo>
                  <a:cubicBezTo>
                    <a:pt x="366" y="1767"/>
                    <a:pt x="392" y="1763"/>
                    <a:pt x="418" y="1754"/>
                  </a:cubicBezTo>
                  <a:cubicBezTo>
                    <a:pt x="2393" y="852"/>
                    <a:pt x="4529" y="392"/>
                    <a:pt x="6686" y="392"/>
                  </a:cubicBezTo>
                  <a:cubicBezTo>
                    <a:pt x="8097" y="392"/>
                    <a:pt x="9516" y="589"/>
                    <a:pt x="10903" y="988"/>
                  </a:cubicBezTo>
                  <a:cubicBezTo>
                    <a:pt x="10916" y="990"/>
                    <a:pt x="10928" y="991"/>
                    <a:pt x="10940" y="991"/>
                  </a:cubicBezTo>
                  <a:cubicBezTo>
                    <a:pt x="11153" y="991"/>
                    <a:pt x="11213" y="663"/>
                    <a:pt x="10984" y="625"/>
                  </a:cubicBezTo>
                  <a:cubicBezTo>
                    <a:pt x="9569" y="207"/>
                    <a:pt x="8109" y="0"/>
                    <a:pt x="6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59"/>
            <p:cNvSpPr/>
            <p:nvPr/>
          </p:nvSpPr>
          <p:spPr>
            <a:xfrm>
              <a:off x="3103325" y="1593375"/>
              <a:ext cx="232400" cy="34400"/>
            </a:xfrm>
            <a:custGeom>
              <a:avLst/>
              <a:gdLst/>
              <a:ahLst/>
              <a:cxnLst/>
              <a:rect l="l" t="t" r="r" b="b"/>
              <a:pathLst>
                <a:path w="9296" h="1376" extrusionOk="0">
                  <a:moveTo>
                    <a:pt x="5167" y="0"/>
                  </a:moveTo>
                  <a:cubicBezTo>
                    <a:pt x="3495" y="0"/>
                    <a:pt x="1813" y="394"/>
                    <a:pt x="218" y="1001"/>
                  </a:cubicBezTo>
                  <a:cubicBezTo>
                    <a:pt x="0" y="1073"/>
                    <a:pt x="77" y="1375"/>
                    <a:pt x="271" y="1375"/>
                  </a:cubicBezTo>
                  <a:cubicBezTo>
                    <a:pt x="292" y="1375"/>
                    <a:pt x="315" y="1371"/>
                    <a:pt x="339" y="1364"/>
                  </a:cubicBezTo>
                  <a:lnTo>
                    <a:pt x="299" y="1364"/>
                  </a:lnTo>
                  <a:cubicBezTo>
                    <a:pt x="1846" y="772"/>
                    <a:pt x="3508" y="386"/>
                    <a:pt x="5155" y="386"/>
                  </a:cubicBezTo>
                  <a:cubicBezTo>
                    <a:pt x="6429" y="386"/>
                    <a:pt x="7693" y="617"/>
                    <a:pt x="8889" y="1162"/>
                  </a:cubicBezTo>
                  <a:cubicBezTo>
                    <a:pt x="8926" y="1180"/>
                    <a:pt x="8962" y="1189"/>
                    <a:pt x="8996" y="1189"/>
                  </a:cubicBezTo>
                  <a:cubicBezTo>
                    <a:pt x="9182" y="1189"/>
                    <a:pt x="9295" y="942"/>
                    <a:pt x="9091" y="839"/>
                  </a:cubicBezTo>
                  <a:cubicBezTo>
                    <a:pt x="7822" y="250"/>
                    <a:pt x="6498" y="0"/>
                    <a:pt x="5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59"/>
            <p:cNvSpPr/>
            <p:nvPr/>
          </p:nvSpPr>
          <p:spPr>
            <a:xfrm>
              <a:off x="3131275" y="1500800"/>
              <a:ext cx="189750" cy="22900"/>
            </a:xfrm>
            <a:custGeom>
              <a:avLst/>
              <a:gdLst/>
              <a:ahLst/>
              <a:cxnLst/>
              <a:rect l="l" t="t" r="r" b="b"/>
              <a:pathLst>
                <a:path w="7590" h="916" extrusionOk="0">
                  <a:moveTo>
                    <a:pt x="4189" y="0"/>
                  </a:moveTo>
                  <a:cubicBezTo>
                    <a:pt x="2855" y="0"/>
                    <a:pt x="1524" y="175"/>
                    <a:pt x="229" y="509"/>
                  </a:cubicBezTo>
                  <a:cubicBezTo>
                    <a:pt x="0" y="586"/>
                    <a:pt x="97" y="916"/>
                    <a:pt x="313" y="916"/>
                  </a:cubicBezTo>
                  <a:cubicBezTo>
                    <a:pt x="325" y="916"/>
                    <a:pt x="338" y="915"/>
                    <a:pt x="350" y="913"/>
                  </a:cubicBezTo>
                  <a:cubicBezTo>
                    <a:pt x="1626" y="571"/>
                    <a:pt x="2939" y="397"/>
                    <a:pt x="4256" y="397"/>
                  </a:cubicBezTo>
                  <a:cubicBezTo>
                    <a:pt x="5270" y="397"/>
                    <a:pt x="6286" y="500"/>
                    <a:pt x="7287" y="711"/>
                  </a:cubicBezTo>
                  <a:cubicBezTo>
                    <a:pt x="7311" y="719"/>
                    <a:pt x="7333" y="723"/>
                    <a:pt x="7354" y="723"/>
                  </a:cubicBezTo>
                  <a:cubicBezTo>
                    <a:pt x="7542" y="723"/>
                    <a:pt x="7590" y="421"/>
                    <a:pt x="7408" y="348"/>
                  </a:cubicBezTo>
                  <a:cubicBezTo>
                    <a:pt x="6345" y="114"/>
                    <a:pt x="5266" y="0"/>
                    <a:pt x="4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59"/>
            <p:cNvSpPr/>
            <p:nvPr/>
          </p:nvSpPr>
          <p:spPr>
            <a:xfrm>
              <a:off x="3022050" y="2460250"/>
              <a:ext cx="37350" cy="37325"/>
            </a:xfrm>
            <a:custGeom>
              <a:avLst/>
              <a:gdLst/>
              <a:ahLst/>
              <a:cxnLst/>
              <a:rect l="l" t="t" r="r" b="b"/>
              <a:pathLst>
                <a:path w="1494" h="1493" extrusionOk="0">
                  <a:moveTo>
                    <a:pt x="727" y="0"/>
                  </a:moveTo>
                  <a:cubicBezTo>
                    <a:pt x="324" y="0"/>
                    <a:pt x="1" y="323"/>
                    <a:pt x="1" y="726"/>
                  </a:cubicBezTo>
                  <a:cubicBezTo>
                    <a:pt x="1" y="1130"/>
                    <a:pt x="324" y="1493"/>
                    <a:pt x="727" y="1493"/>
                  </a:cubicBezTo>
                  <a:cubicBezTo>
                    <a:pt x="1170" y="1493"/>
                    <a:pt x="1493" y="1130"/>
                    <a:pt x="1493" y="726"/>
                  </a:cubicBezTo>
                  <a:cubicBezTo>
                    <a:pt x="1493" y="323"/>
                    <a:pt x="1170"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59"/>
            <p:cNvSpPr/>
            <p:nvPr/>
          </p:nvSpPr>
          <p:spPr>
            <a:xfrm>
              <a:off x="3234800" y="2474350"/>
              <a:ext cx="37325" cy="37350"/>
            </a:xfrm>
            <a:custGeom>
              <a:avLst/>
              <a:gdLst/>
              <a:ahLst/>
              <a:cxnLst/>
              <a:rect l="l" t="t" r="r" b="b"/>
              <a:pathLst>
                <a:path w="1493" h="1494" extrusionOk="0">
                  <a:moveTo>
                    <a:pt x="767" y="1"/>
                  </a:moveTo>
                  <a:cubicBezTo>
                    <a:pt x="323" y="1"/>
                    <a:pt x="0" y="324"/>
                    <a:pt x="0" y="767"/>
                  </a:cubicBezTo>
                  <a:cubicBezTo>
                    <a:pt x="0" y="1170"/>
                    <a:pt x="323" y="1493"/>
                    <a:pt x="767" y="1493"/>
                  </a:cubicBezTo>
                  <a:cubicBezTo>
                    <a:pt x="1170" y="1493"/>
                    <a:pt x="1492" y="1170"/>
                    <a:pt x="1492" y="767"/>
                  </a:cubicBezTo>
                  <a:cubicBezTo>
                    <a:pt x="1492" y="324"/>
                    <a:pt x="1170"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10" name="Google Shape;2310;p59"/>
          <p:cNvGrpSpPr/>
          <p:nvPr/>
        </p:nvGrpSpPr>
        <p:grpSpPr>
          <a:xfrm>
            <a:off x="3551716" y="2326316"/>
            <a:ext cx="909192" cy="670685"/>
            <a:chOff x="4206575" y="3253200"/>
            <a:chExt cx="901350" cy="664900"/>
          </a:xfrm>
        </p:grpSpPr>
        <p:sp>
          <p:nvSpPr>
            <p:cNvPr id="2311" name="Google Shape;2311;p59"/>
            <p:cNvSpPr/>
            <p:nvPr/>
          </p:nvSpPr>
          <p:spPr>
            <a:xfrm>
              <a:off x="4671525" y="3420075"/>
              <a:ext cx="112925" cy="112700"/>
            </a:xfrm>
            <a:custGeom>
              <a:avLst/>
              <a:gdLst/>
              <a:ahLst/>
              <a:cxnLst/>
              <a:rect l="l" t="t" r="r" b="b"/>
              <a:pathLst>
                <a:path w="4517" h="4508" extrusionOk="0">
                  <a:moveTo>
                    <a:pt x="4517" y="1"/>
                  </a:moveTo>
                  <a:cubicBezTo>
                    <a:pt x="2662" y="646"/>
                    <a:pt x="1129" y="1977"/>
                    <a:pt x="202" y="3711"/>
                  </a:cubicBezTo>
                  <a:cubicBezTo>
                    <a:pt x="121" y="3913"/>
                    <a:pt x="0" y="4195"/>
                    <a:pt x="161" y="4356"/>
                  </a:cubicBezTo>
                  <a:cubicBezTo>
                    <a:pt x="259" y="4454"/>
                    <a:pt x="386" y="4507"/>
                    <a:pt x="516" y="4507"/>
                  </a:cubicBezTo>
                  <a:cubicBezTo>
                    <a:pt x="601" y="4507"/>
                    <a:pt x="687" y="4485"/>
                    <a:pt x="766" y="4437"/>
                  </a:cubicBezTo>
                  <a:cubicBezTo>
                    <a:pt x="928" y="4276"/>
                    <a:pt x="1089" y="4114"/>
                    <a:pt x="1170" y="3913"/>
                  </a:cubicBezTo>
                  <a:cubicBezTo>
                    <a:pt x="2057" y="2420"/>
                    <a:pt x="3186" y="1130"/>
                    <a:pt x="4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59"/>
            <p:cNvSpPr/>
            <p:nvPr/>
          </p:nvSpPr>
          <p:spPr>
            <a:xfrm>
              <a:off x="4608000" y="3407975"/>
              <a:ext cx="113950" cy="92025"/>
            </a:xfrm>
            <a:custGeom>
              <a:avLst/>
              <a:gdLst/>
              <a:ahLst/>
              <a:cxnLst/>
              <a:rect l="l" t="t" r="r" b="b"/>
              <a:pathLst>
                <a:path w="4558" h="3681" extrusionOk="0">
                  <a:moveTo>
                    <a:pt x="4558" y="1"/>
                  </a:moveTo>
                  <a:lnTo>
                    <a:pt x="4558" y="1"/>
                  </a:lnTo>
                  <a:cubicBezTo>
                    <a:pt x="2864" y="444"/>
                    <a:pt x="1372" y="1453"/>
                    <a:pt x="323" y="2824"/>
                  </a:cubicBezTo>
                  <a:cubicBezTo>
                    <a:pt x="162" y="3066"/>
                    <a:pt x="0" y="3388"/>
                    <a:pt x="202" y="3590"/>
                  </a:cubicBezTo>
                  <a:cubicBezTo>
                    <a:pt x="263" y="3650"/>
                    <a:pt x="343" y="3681"/>
                    <a:pt x="429" y="3681"/>
                  </a:cubicBezTo>
                  <a:cubicBezTo>
                    <a:pt x="515" y="3681"/>
                    <a:pt x="605" y="3650"/>
                    <a:pt x="686" y="3590"/>
                  </a:cubicBezTo>
                  <a:cubicBezTo>
                    <a:pt x="807" y="3509"/>
                    <a:pt x="928" y="3388"/>
                    <a:pt x="1009" y="3227"/>
                  </a:cubicBezTo>
                  <a:cubicBezTo>
                    <a:pt x="2017" y="1977"/>
                    <a:pt x="3227" y="888"/>
                    <a:pt x="4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59"/>
            <p:cNvSpPr/>
            <p:nvPr/>
          </p:nvSpPr>
          <p:spPr>
            <a:xfrm>
              <a:off x="4838875" y="3411000"/>
              <a:ext cx="44400" cy="65575"/>
            </a:xfrm>
            <a:custGeom>
              <a:avLst/>
              <a:gdLst/>
              <a:ahLst/>
              <a:cxnLst/>
              <a:rect l="l" t="t" r="r" b="b"/>
              <a:pathLst>
                <a:path w="1776" h="2623" extrusionOk="0">
                  <a:moveTo>
                    <a:pt x="1775" y="1"/>
                  </a:moveTo>
                  <a:lnTo>
                    <a:pt x="1775" y="1"/>
                  </a:lnTo>
                  <a:cubicBezTo>
                    <a:pt x="969" y="404"/>
                    <a:pt x="364" y="1090"/>
                    <a:pt x="81" y="1977"/>
                  </a:cubicBezTo>
                  <a:cubicBezTo>
                    <a:pt x="1" y="2057"/>
                    <a:pt x="1" y="2219"/>
                    <a:pt x="1" y="2340"/>
                  </a:cubicBezTo>
                  <a:cubicBezTo>
                    <a:pt x="1" y="2461"/>
                    <a:pt x="81" y="2582"/>
                    <a:pt x="243" y="2622"/>
                  </a:cubicBezTo>
                  <a:cubicBezTo>
                    <a:pt x="323" y="2622"/>
                    <a:pt x="444" y="2541"/>
                    <a:pt x="485" y="2461"/>
                  </a:cubicBezTo>
                  <a:cubicBezTo>
                    <a:pt x="565" y="2340"/>
                    <a:pt x="565" y="2259"/>
                    <a:pt x="606" y="2138"/>
                  </a:cubicBezTo>
                  <a:cubicBezTo>
                    <a:pt x="727" y="1291"/>
                    <a:pt x="1130" y="525"/>
                    <a:pt x="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59"/>
            <p:cNvSpPr/>
            <p:nvPr/>
          </p:nvSpPr>
          <p:spPr>
            <a:xfrm>
              <a:off x="4939700" y="3415025"/>
              <a:ext cx="10100" cy="5075"/>
            </a:xfrm>
            <a:custGeom>
              <a:avLst/>
              <a:gdLst/>
              <a:ahLst/>
              <a:cxnLst/>
              <a:rect l="l" t="t" r="r" b="b"/>
              <a:pathLst>
                <a:path w="404" h="203" extrusionOk="0">
                  <a:moveTo>
                    <a:pt x="404" y="1"/>
                  </a:moveTo>
                  <a:cubicBezTo>
                    <a:pt x="243" y="1"/>
                    <a:pt x="122" y="82"/>
                    <a:pt x="1" y="203"/>
                  </a:cubicBezTo>
                  <a:cubicBezTo>
                    <a:pt x="162" y="122"/>
                    <a:pt x="283" y="41"/>
                    <a:pt x="404" y="1"/>
                  </a:cubicBezTo>
                  <a:close/>
                </a:path>
              </a:pathLst>
            </a:custGeom>
            <a:solidFill>
              <a:srgbClr val="F27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59"/>
            <p:cNvSpPr/>
            <p:nvPr/>
          </p:nvSpPr>
          <p:spPr>
            <a:xfrm>
              <a:off x="4883250" y="3420075"/>
              <a:ext cx="56475" cy="61175"/>
            </a:xfrm>
            <a:custGeom>
              <a:avLst/>
              <a:gdLst/>
              <a:ahLst/>
              <a:cxnLst/>
              <a:rect l="l" t="t" r="r" b="b"/>
              <a:pathLst>
                <a:path w="2259" h="2447" extrusionOk="0">
                  <a:moveTo>
                    <a:pt x="2259" y="1"/>
                  </a:moveTo>
                  <a:lnTo>
                    <a:pt x="2259" y="1"/>
                  </a:lnTo>
                  <a:cubicBezTo>
                    <a:pt x="1371" y="444"/>
                    <a:pt x="605" y="1170"/>
                    <a:pt x="121" y="2017"/>
                  </a:cubicBezTo>
                  <a:cubicBezTo>
                    <a:pt x="41" y="2178"/>
                    <a:pt x="0" y="2340"/>
                    <a:pt x="121" y="2420"/>
                  </a:cubicBezTo>
                  <a:cubicBezTo>
                    <a:pt x="139" y="2439"/>
                    <a:pt x="162" y="2447"/>
                    <a:pt x="186" y="2447"/>
                  </a:cubicBezTo>
                  <a:cubicBezTo>
                    <a:pt x="270" y="2447"/>
                    <a:pt x="381" y="2353"/>
                    <a:pt x="444" y="2259"/>
                  </a:cubicBezTo>
                  <a:lnTo>
                    <a:pt x="1936" y="323"/>
                  </a:lnTo>
                  <a:cubicBezTo>
                    <a:pt x="2057" y="202"/>
                    <a:pt x="2138" y="81"/>
                    <a:pt x="2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59"/>
            <p:cNvSpPr/>
            <p:nvPr/>
          </p:nvSpPr>
          <p:spPr>
            <a:xfrm>
              <a:off x="4913500" y="3475400"/>
              <a:ext cx="92775" cy="24725"/>
            </a:xfrm>
            <a:custGeom>
              <a:avLst/>
              <a:gdLst/>
              <a:ahLst/>
              <a:cxnLst/>
              <a:rect l="l" t="t" r="r" b="b"/>
              <a:pathLst>
                <a:path w="3711" h="989" extrusionOk="0">
                  <a:moveTo>
                    <a:pt x="1741" y="1"/>
                  </a:moveTo>
                  <a:cubicBezTo>
                    <a:pt x="1189" y="1"/>
                    <a:pt x="648" y="195"/>
                    <a:pt x="242" y="490"/>
                  </a:cubicBezTo>
                  <a:cubicBezTo>
                    <a:pt x="121" y="611"/>
                    <a:pt x="0" y="732"/>
                    <a:pt x="40" y="853"/>
                  </a:cubicBezTo>
                  <a:cubicBezTo>
                    <a:pt x="101" y="943"/>
                    <a:pt x="229" y="989"/>
                    <a:pt x="358" y="989"/>
                  </a:cubicBezTo>
                  <a:cubicBezTo>
                    <a:pt x="401" y="989"/>
                    <a:pt x="444" y="984"/>
                    <a:pt x="484" y="974"/>
                  </a:cubicBezTo>
                  <a:cubicBezTo>
                    <a:pt x="726" y="853"/>
                    <a:pt x="1008" y="732"/>
                    <a:pt x="1250" y="570"/>
                  </a:cubicBezTo>
                  <a:cubicBezTo>
                    <a:pt x="1570" y="410"/>
                    <a:pt x="1916" y="333"/>
                    <a:pt x="2259" y="333"/>
                  </a:cubicBezTo>
                  <a:cubicBezTo>
                    <a:pt x="2780" y="333"/>
                    <a:pt x="3297" y="512"/>
                    <a:pt x="3710" y="853"/>
                  </a:cubicBezTo>
                  <a:cubicBezTo>
                    <a:pt x="3186" y="369"/>
                    <a:pt x="2541" y="86"/>
                    <a:pt x="1896" y="6"/>
                  </a:cubicBezTo>
                  <a:cubicBezTo>
                    <a:pt x="1844" y="2"/>
                    <a:pt x="1793" y="1"/>
                    <a:pt x="1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7" name="Google Shape;2317;p59"/>
            <p:cNvSpPr/>
            <p:nvPr/>
          </p:nvSpPr>
          <p:spPr>
            <a:xfrm>
              <a:off x="4920550" y="3534000"/>
              <a:ext cx="47400" cy="38350"/>
            </a:xfrm>
            <a:custGeom>
              <a:avLst/>
              <a:gdLst/>
              <a:ahLst/>
              <a:cxnLst/>
              <a:rect l="l" t="t" r="r" b="b"/>
              <a:pathLst>
                <a:path w="1896" h="1534" extrusionOk="0">
                  <a:moveTo>
                    <a:pt x="283" y="1"/>
                  </a:moveTo>
                  <a:cubicBezTo>
                    <a:pt x="162" y="1"/>
                    <a:pt x="81" y="41"/>
                    <a:pt x="41" y="162"/>
                  </a:cubicBezTo>
                  <a:cubicBezTo>
                    <a:pt x="0" y="243"/>
                    <a:pt x="41" y="364"/>
                    <a:pt x="121" y="404"/>
                  </a:cubicBezTo>
                  <a:cubicBezTo>
                    <a:pt x="202" y="485"/>
                    <a:pt x="323" y="525"/>
                    <a:pt x="404" y="525"/>
                  </a:cubicBezTo>
                  <a:cubicBezTo>
                    <a:pt x="1009" y="727"/>
                    <a:pt x="1493" y="1049"/>
                    <a:pt x="1896" y="1533"/>
                  </a:cubicBezTo>
                  <a:cubicBezTo>
                    <a:pt x="1775" y="1332"/>
                    <a:pt x="1654" y="1130"/>
                    <a:pt x="1533" y="928"/>
                  </a:cubicBezTo>
                  <a:cubicBezTo>
                    <a:pt x="1412" y="686"/>
                    <a:pt x="1210" y="485"/>
                    <a:pt x="1009" y="283"/>
                  </a:cubicBezTo>
                  <a:cubicBezTo>
                    <a:pt x="807" y="81"/>
                    <a:pt x="525"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8" name="Google Shape;2318;p59"/>
            <p:cNvSpPr/>
            <p:nvPr/>
          </p:nvSpPr>
          <p:spPr>
            <a:xfrm>
              <a:off x="4304625" y="3334125"/>
              <a:ext cx="270575" cy="583975"/>
            </a:xfrm>
            <a:custGeom>
              <a:avLst/>
              <a:gdLst/>
              <a:ahLst/>
              <a:cxnLst/>
              <a:rect l="l" t="t" r="r" b="b"/>
              <a:pathLst>
                <a:path w="10823" h="23359" extrusionOk="0">
                  <a:moveTo>
                    <a:pt x="10544" y="0"/>
                  </a:moveTo>
                  <a:cubicBezTo>
                    <a:pt x="10525" y="0"/>
                    <a:pt x="10504" y="3"/>
                    <a:pt x="10482" y="11"/>
                  </a:cubicBezTo>
                  <a:cubicBezTo>
                    <a:pt x="6731" y="777"/>
                    <a:pt x="5078" y="4689"/>
                    <a:pt x="4957" y="8157"/>
                  </a:cubicBezTo>
                  <a:cubicBezTo>
                    <a:pt x="4917" y="10577"/>
                    <a:pt x="5400" y="12916"/>
                    <a:pt x="5683" y="15295"/>
                  </a:cubicBezTo>
                  <a:cubicBezTo>
                    <a:pt x="5804" y="16425"/>
                    <a:pt x="5884" y="17594"/>
                    <a:pt x="5844" y="18764"/>
                  </a:cubicBezTo>
                  <a:cubicBezTo>
                    <a:pt x="5763" y="19893"/>
                    <a:pt x="5642" y="21183"/>
                    <a:pt x="4876" y="22111"/>
                  </a:cubicBezTo>
                  <a:cubicBezTo>
                    <a:pt x="4416" y="22651"/>
                    <a:pt x="3798" y="22943"/>
                    <a:pt x="3193" y="22943"/>
                  </a:cubicBezTo>
                  <a:cubicBezTo>
                    <a:pt x="2577" y="22943"/>
                    <a:pt x="1976" y="22641"/>
                    <a:pt x="1569" y="21990"/>
                  </a:cubicBezTo>
                  <a:cubicBezTo>
                    <a:pt x="1166" y="21425"/>
                    <a:pt x="1085" y="20699"/>
                    <a:pt x="1327" y="20054"/>
                  </a:cubicBezTo>
                  <a:cubicBezTo>
                    <a:pt x="1489" y="19611"/>
                    <a:pt x="1892" y="19328"/>
                    <a:pt x="2335" y="19328"/>
                  </a:cubicBezTo>
                  <a:cubicBezTo>
                    <a:pt x="2577" y="19328"/>
                    <a:pt x="2779" y="19409"/>
                    <a:pt x="2940" y="19570"/>
                  </a:cubicBezTo>
                  <a:cubicBezTo>
                    <a:pt x="3344" y="19933"/>
                    <a:pt x="3102" y="20579"/>
                    <a:pt x="2577" y="20619"/>
                  </a:cubicBezTo>
                  <a:cubicBezTo>
                    <a:pt x="2307" y="20619"/>
                    <a:pt x="2296" y="21025"/>
                    <a:pt x="2542" y="21025"/>
                  </a:cubicBezTo>
                  <a:cubicBezTo>
                    <a:pt x="2553" y="21025"/>
                    <a:pt x="2565" y="21024"/>
                    <a:pt x="2577" y="21022"/>
                  </a:cubicBezTo>
                  <a:cubicBezTo>
                    <a:pt x="3384" y="21022"/>
                    <a:pt x="3828" y="20095"/>
                    <a:pt x="3344" y="19409"/>
                  </a:cubicBezTo>
                  <a:cubicBezTo>
                    <a:pt x="3077" y="19085"/>
                    <a:pt x="2703" y="18923"/>
                    <a:pt x="2326" y="18923"/>
                  </a:cubicBezTo>
                  <a:cubicBezTo>
                    <a:pt x="1906" y="18923"/>
                    <a:pt x="1483" y="19126"/>
                    <a:pt x="1206" y="19530"/>
                  </a:cubicBezTo>
                  <a:cubicBezTo>
                    <a:pt x="1" y="21064"/>
                    <a:pt x="1508" y="23359"/>
                    <a:pt x="3271" y="23359"/>
                  </a:cubicBezTo>
                  <a:cubicBezTo>
                    <a:pt x="3455" y="23359"/>
                    <a:pt x="3641" y="23334"/>
                    <a:pt x="3828" y="23281"/>
                  </a:cubicBezTo>
                  <a:cubicBezTo>
                    <a:pt x="6409" y="22514"/>
                    <a:pt x="6368" y="18885"/>
                    <a:pt x="6207" y="16788"/>
                  </a:cubicBezTo>
                  <a:cubicBezTo>
                    <a:pt x="6005" y="13602"/>
                    <a:pt x="5158" y="10496"/>
                    <a:pt x="5441" y="7310"/>
                  </a:cubicBezTo>
                  <a:cubicBezTo>
                    <a:pt x="5683" y="4286"/>
                    <a:pt x="7377" y="1019"/>
                    <a:pt x="10603" y="374"/>
                  </a:cubicBezTo>
                  <a:cubicBezTo>
                    <a:pt x="10823" y="337"/>
                    <a:pt x="10743" y="0"/>
                    <a:pt x="10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9" name="Google Shape;2319;p59"/>
            <p:cNvSpPr/>
            <p:nvPr/>
          </p:nvSpPr>
          <p:spPr>
            <a:xfrm>
              <a:off x="4206575" y="3322200"/>
              <a:ext cx="342950" cy="455250"/>
            </a:xfrm>
            <a:custGeom>
              <a:avLst/>
              <a:gdLst/>
              <a:ahLst/>
              <a:cxnLst/>
              <a:rect l="l" t="t" r="r" b="b"/>
              <a:pathLst>
                <a:path w="13718" h="18210" extrusionOk="0">
                  <a:moveTo>
                    <a:pt x="13509" y="1"/>
                  </a:moveTo>
                  <a:cubicBezTo>
                    <a:pt x="13499" y="1"/>
                    <a:pt x="13488" y="2"/>
                    <a:pt x="13476" y="4"/>
                  </a:cubicBezTo>
                  <a:cubicBezTo>
                    <a:pt x="11339" y="246"/>
                    <a:pt x="9403" y="1254"/>
                    <a:pt x="7992" y="2867"/>
                  </a:cubicBezTo>
                  <a:cubicBezTo>
                    <a:pt x="6620" y="4521"/>
                    <a:pt x="5854" y="6618"/>
                    <a:pt x="5854" y="8795"/>
                  </a:cubicBezTo>
                  <a:cubicBezTo>
                    <a:pt x="5774" y="11215"/>
                    <a:pt x="6217" y="13998"/>
                    <a:pt x="5007" y="16256"/>
                  </a:cubicBezTo>
                  <a:cubicBezTo>
                    <a:pt x="4580" y="17055"/>
                    <a:pt x="3648" y="17853"/>
                    <a:pt x="2725" y="17853"/>
                  </a:cubicBezTo>
                  <a:cubicBezTo>
                    <a:pt x="2343" y="17853"/>
                    <a:pt x="1962" y="17716"/>
                    <a:pt x="1620" y="17386"/>
                  </a:cubicBezTo>
                  <a:cubicBezTo>
                    <a:pt x="1095" y="16861"/>
                    <a:pt x="1015" y="16055"/>
                    <a:pt x="1418" y="15450"/>
                  </a:cubicBezTo>
                  <a:cubicBezTo>
                    <a:pt x="1579" y="15127"/>
                    <a:pt x="1902" y="14885"/>
                    <a:pt x="2265" y="14805"/>
                  </a:cubicBezTo>
                  <a:cubicBezTo>
                    <a:pt x="2354" y="14779"/>
                    <a:pt x="2444" y="14766"/>
                    <a:pt x="2532" y="14766"/>
                  </a:cubicBezTo>
                  <a:cubicBezTo>
                    <a:pt x="2722" y="14766"/>
                    <a:pt x="2906" y="14828"/>
                    <a:pt x="3071" y="14966"/>
                  </a:cubicBezTo>
                  <a:cubicBezTo>
                    <a:pt x="3273" y="15208"/>
                    <a:pt x="3192" y="15571"/>
                    <a:pt x="2910" y="15732"/>
                  </a:cubicBezTo>
                  <a:cubicBezTo>
                    <a:pt x="2690" y="15805"/>
                    <a:pt x="2770" y="16146"/>
                    <a:pt x="2969" y="16146"/>
                  </a:cubicBezTo>
                  <a:cubicBezTo>
                    <a:pt x="2989" y="16146"/>
                    <a:pt x="3009" y="16143"/>
                    <a:pt x="3031" y="16135"/>
                  </a:cubicBezTo>
                  <a:cubicBezTo>
                    <a:pt x="3555" y="15934"/>
                    <a:pt x="3757" y="15248"/>
                    <a:pt x="3434" y="14764"/>
                  </a:cubicBezTo>
                  <a:cubicBezTo>
                    <a:pt x="3219" y="14477"/>
                    <a:pt x="2909" y="14366"/>
                    <a:pt x="2584" y="14366"/>
                  </a:cubicBezTo>
                  <a:cubicBezTo>
                    <a:pt x="2178" y="14366"/>
                    <a:pt x="1750" y="14540"/>
                    <a:pt x="1458" y="14764"/>
                  </a:cubicBezTo>
                  <a:cubicBezTo>
                    <a:pt x="0" y="16030"/>
                    <a:pt x="1061" y="18210"/>
                    <a:pt x="2800" y="18210"/>
                  </a:cubicBezTo>
                  <a:cubicBezTo>
                    <a:pt x="2889" y="18210"/>
                    <a:pt x="2980" y="18204"/>
                    <a:pt x="3071" y="18192"/>
                  </a:cubicBezTo>
                  <a:cubicBezTo>
                    <a:pt x="5290" y="17870"/>
                    <a:pt x="5975" y="15248"/>
                    <a:pt x="6177" y="13393"/>
                  </a:cubicBezTo>
                  <a:cubicBezTo>
                    <a:pt x="6419" y="10812"/>
                    <a:pt x="5895" y="8110"/>
                    <a:pt x="6822" y="5609"/>
                  </a:cubicBezTo>
                  <a:cubicBezTo>
                    <a:pt x="7871" y="2746"/>
                    <a:pt x="10452" y="730"/>
                    <a:pt x="13476" y="407"/>
                  </a:cubicBezTo>
                  <a:cubicBezTo>
                    <a:pt x="13707" y="369"/>
                    <a:pt x="13718" y="1"/>
                    <a:pt x="13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0" name="Google Shape;2320;p59"/>
            <p:cNvSpPr/>
            <p:nvPr/>
          </p:nvSpPr>
          <p:spPr>
            <a:xfrm>
              <a:off x="4375100" y="3253575"/>
              <a:ext cx="732825" cy="429500"/>
            </a:xfrm>
            <a:custGeom>
              <a:avLst/>
              <a:gdLst/>
              <a:ahLst/>
              <a:cxnLst/>
              <a:rect l="l" t="t" r="r" b="b"/>
              <a:pathLst>
                <a:path w="29313" h="17180" extrusionOk="0">
                  <a:moveTo>
                    <a:pt x="20235" y="0"/>
                  </a:moveTo>
                  <a:cubicBezTo>
                    <a:pt x="19119" y="0"/>
                    <a:pt x="18350" y="127"/>
                    <a:pt x="18350" y="127"/>
                  </a:cubicBezTo>
                  <a:cubicBezTo>
                    <a:pt x="18095" y="121"/>
                    <a:pt x="17837" y="118"/>
                    <a:pt x="17578" y="118"/>
                  </a:cubicBezTo>
                  <a:cubicBezTo>
                    <a:pt x="9783" y="118"/>
                    <a:pt x="0" y="2950"/>
                    <a:pt x="0" y="2950"/>
                  </a:cubicBezTo>
                  <a:cubicBezTo>
                    <a:pt x="11978" y="3313"/>
                    <a:pt x="5404" y="4322"/>
                    <a:pt x="10204" y="6217"/>
                  </a:cubicBezTo>
                  <a:cubicBezTo>
                    <a:pt x="11429" y="6705"/>
                    <a:pt x="12834" y="6835"/>
                    <a:pt x="14261" y="6835"/>
                  </a:cubicBezTo>
                  <a:cubicBezTo>
                    <a:pt x="15880" y="6835"/>
                    <a:pt x="17527" y="6668"/>
                    <a:pt x="18973" y="6668"/>
                  </a:cubicBezTo>
                  <a:cubicBezTo>
                    <a:pt x="21203" y="6668"/>
                    <a:pt x="22955" y="7065"/>
                    <a:pt x="23391" y="9080"/>
                  </a:cubicBezTo>
                  <a:cubicBezTo>
                    <a:pt x="24319" y="13517"/>
                    <a:pt x="19358" y="17025"/>
                    <a:pt x="19358" y="17025"/>
                  </a:cubicBezTo>
                  <a:cubicBezTo>
                    <a:pt x="19774" y="17129"/>
                    <a:pt x="20205" y="17180"/>
                    <a:pt x="20645" y="17180"/>
                  </a:cubicBezTo>
                  <a:cubicBezTo>
                    <a:pt x="24645" y="17180"/>
                    <a:pt x="29312" y="12971"/>
                    <a:pt x="28513" y="6177"/>
                  </a:cubicBezTo>
                  <a:cubicBezTo>
                    <a:pt x="27881" y="777"/>
                    <a:pt x="22995" y="0"/>
                    <a:pt x="20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1" name="Google Shape;2321;p59"/>
            <p:cNvSpPr/>
            <p:nvPr/>
          </p:nvSpPr>
          <p:spPr>
            <a:xfrm>
              <a:off x="4639250" y="3665900"/>
              <a:ext cx="234950" cy="166350"/>
            </a:xfrm>
            <a:custGeom>
              <a:avLst/>
              <a:gdLst/>
              <a:ahLst/>
              <a:cxnLst/>
              <a:rect l="l" t="t" r="r" b="b"/>
              <a:pathLst>
                <a:path w="9398" h="6654" extrusionOk="0">
                  <a:moveTo>
                    <a:pt x="4485" y="1"/>
                  </a:moveTo>
                  <a:cubicBezTo>
                    <a:pt x="2350" y="1"/>
                    <a:pt x="292" y="196"/>
                    <a:pt x="122" y="936"/>
                  </a:cubicBezTo>
                  <a:cubicBezTo>
                    <a:pt x="1" y="1446"/>
                    <a:pt x="794" y="1617"/>
                    <a:pt x="1905" y="1617"/>
                  </a:cubicBezTo>
                  <a:cubicBezTo>
                    <a:pt x="4127" y="1617"/>
                    <a:pt x="7622" y="936"/>
                    <a:pt x="7623" y="936"/>
                  </a:cubicBezTo>
                  <a:lnTo>
                    <a:pt x="7623" y="936"/>
                  </a:lnTo>
                  <a:cubicBezTo>
                    <a:pt x="7623" y="936"/>
                    <a:pt x="1896" y="5654"/>
                    <a:pt x="2783" y="6541"/>
                  </a:cubicBezTo>
                  <a:cubicBezTo>
                    <a:pt x="2863" y="6618"/>
                    <a:pt x="2972" y="6653"/>
                    <a:pt x="3105" y="6653"/>
                  </a:cubicBezTo>
                  <a:cubicBezTo>
                    <a:pt x="4519" y="6653"/>
                    <a:pt x="8660" y="2609"/>
                    <a:pt x="9397" y="250"/>
                  </a:cubicBezTo>
                  <a:cubicBezTo>
                    <a:pt x="9397" y="250"/>
                    <a:pt x="6893" y="1"/>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2" name="Google Shape;2322;p59"/>
            <p:cNvSpPr/>
            <p:nvPr/>
          </p:nvSpPr>
          <p:spPr>
            <a:xfrm>
              <a:off x="4832025" y="3253200"/>
              <a:ext cx="53250" cy="179550"/>
            </a:xfrm>
            <a:custGeom>
              <a:avLst/>
              <a:gdLst/>
              <a:ahLst/>
              <a:cxnLst/>
              <a:rect l="l" t="t" r="r" b="b"/>
              <a:pathLst>
                <a:path w="2130" h="7182" extrusionOk="0">
                  <a:moveTo>
                    <a:pt x="284" y="1"/>
                  </a:moveTo>
                  <a:cubicBezTo>
                    <a:pt x="145" y="1"/>
                    <a:pt x="0" y="162"/>
                    <a:pt x="113" y="304"/>
                  </a:cubicBezTo>
                  <a:lnTo>
                    <a:pt x="73" y="304"/>
                  </a:lnTo>
                  <a:cubicBezTo>
                    <a:pt x="1364" y="2239"/>
                    <a:pt x="1727" y="4700"/>
                    <a:pt x="1041" y="6918"/>
                  </a:cubicBezTo>
                  <a:cubicBezTo>
                    <a:pt x="993" y="7085"/>
                    <a:pt x="1102" y="7182"/>
                    <a:pt x="1215" y="7182"/>
                  </a:cubicBezTo>
                  <a:cubicBezTo>
                    <a:pt x="1292" y="7182"/>
                    <a:pt x="1371" y="7137"/>
                    <a:pt x="1404" y="7039"/>
                  </a:cubicBezTo>
                  <a:cubicBezTo>
                    <a:pt x="2130" y="4700"/>
                    <a:pt x="1767" y="2159"/>
                    <a:pt x="436" y="102"/>
                  </a:cubicBezTo>
                  <a:cubicBezTo>
                    <a:pt x="400" y="30"/>
                    <a:pt x="342"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3" name="Google Shape;2323;p59"/>
            <p:cNvSpPr/>
            <p:nvPr/>
          </p:nvSpPr>
          <p:spPr>
            <a:xfrm>
              <a:off x="4893550" y="3262300"/>
              <a:ext cx="77425" cy="168600"/>
            </a:xfrm>
            <a:custGeom>
              <a:avLst/>
              <a:gdLst/>
              <a:ahLst/>
              <a:cxnLst/>
              <a:rect l="l" t="t" r="r" b="b"/>
              <a:pathLst>
                <a:path w="3097" h="6744" extrusionOk="0">
                  <a:moveTo>
                    <a:pt x="2900" y="0"/>
                  </a:moveTo>
                  <a:cubicBezTo>
                    <a:pt x="2804" y="0"/>
                    <a:pt x="2714" y="61"/>
                    <a:pt x="2734" y="182"/>
                  </a:cubicBezTo>
                  <a:cubicBezTo>
                    <a:pt x="2694" y="2521"/>
                    <a:pt x="1766" y="4739"/>
                    <a:pt x="153" y="6392"/>
                  </a:cubicBezTo>
                  <a:cubicBezTo>
                    <a:pt x="0" y="6545"/>
                    <a:pt x="125" y="6744"/>
                    <a:pt x="282" y="6744"/>
                  </a:cubicBezTo>
                  <a:cubicBezTo>
                    <a:pt x="333" y="6744"/>
                    <a:pt x="386" y="6724"/>
                    <a:pt x="435" y="6675"/>
                  </a:cubicBezTo>
                  <a:lnTo>
                    <a:pt x="395" y="6675"/>
                  </a:lnTo>
                  <a:cubicBezTo>
                    <a:pt x="2089" y="4940"/>
                    <a:pt x="3057" y="2601"/>
                    <a:pt x="3097" y="182"/>
                  </a:cubicBezTo>
                  <a:cubicBezTo>
                    <a:pt x="3097" y="61"/>
                    <a:pt x="2996" y="0"/>
                    <a:pt x="2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4" name="Google Shape;2324;p59"/>
            <p:cNvSpPr/>
            <p:nvPr/>
          </p:nvSpPr>
          <p:spPr>
            <a:xfrm>
              <a:off x="4920875" y="3349800"/>
              <a:ext cx="155000" cy="91550"/>
            </a:xfrm>
            <a:custGeom>
              <a:avLst/>
              <a:gdLst/>
              <a:ahLst/>
              <a:cxnLst/>
              <a:rect l="l" t="t" r="r" b="b"/>
              <a:pathLst>
                <a:path w="6200" h="3662" extrusionOk="0">
                  <a:moveTo>
                    <a:pt x="5951" y="0"/>
                  </a:moveTo>
                  <a:cubicBezTo>
                    <a:pt x="5892" y="0"/>
                    <a:pt x="5833" y="32"/>
                    <a:pt x="5795" y="110"/>
                  </a:cubicBezTo>
                  <a:cubicBezTo>
                    <a:pt x="4787" y="2247"/>
                    <a:pt x="2367" y="2852"/>
                    <a:pt x="229" y="3296"/>
                  </a:cubicBezTo>
                  <a:cubicBezTo>
                    <a:pt x="0" y="3334"/>
                    <a:pt x="97" y="3662"/>
                    <a:pt x="313" y="3662"/>
                  </a:cubicBezTo>
                  <a:cubicBezTo>
                    <a:pt x="325" y="3662"/>
                    <a:pt x="338" y="3661"/>
                    <a:pt x="350" y="3659"/>
                  </a:cubicBezTo>
                  <a:cubicBezTo>
                    <a:pt x="2568" y="3175"/>
                    <a:pt x="5069" y="2529"/>
                    <a:pt x="6117" y="311"/>
                  </a:cubicBezTo>
                  <a:cubicBezTo>
                    <a:pt x="6200" y="146"/>
                    <a:pt x="6076" y="0"/>
                    <a:pt x="5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5" name="Google Shape;2325;p59"/>
            <p:cNvSpPr/>
            <p:nvPr/>
          </p:nvSpPr>
          <p:spPr>
            <a:xfrm>
              <a:off x="4954850" y="3461875"/>
              <a:ext cx="136700" cy="37575"/>
            </a:xfrm>
            <a:custGeom>
              <a:avLst/>
              <a:gdLst/>
              <a:ahLst/>
              <a:cxnLst/>
              <a:rect l="l" t="t" r="r" b="b"/>
              <a:pathLst>
                <a:path w="5468" h="1503" extrusionOk="0">
                  <a:moveTo>
                    <a:pt x="5241" y="0"/>
                  </a:moveTo>
                  <a:cubicBezTo>
                    <a:pt x="5167" y="0"/>
                    <a:pt x="5097" y="45"/>
                    <a:pt x="5081" y="143"/>
                  </a:cubicBezTo>
                  <a:cubicBezTo>
                    <a:pt x="4920" y="1031"/>
                    <a:pt x="3226" y="1111"/>
                    <a:pt x="2540" y="1111"/>
                  </a:cubicBezTo>
                  <a:cubicBezTo>
                    <a:pt x="1774" y="1111"/>
                    <a:pt x="1008" y="1031"/>
                    <a:pt x="242" y="950"/>
                  </a:cubicBezTo>
                  <a:cubicBezTo>
                    <a:pt x="229" y="948"/>
                    <a:pt x="217" y="947"/>
                    <a:pt x="205" y="947"/>
                  </a:cubicBezTo>
                  <a:cubicBezTo>
                    <a:pt x="0" y="947"/>
                    <a:pt x="12" y="1275"/>
                    <a:pt x="242" y="1313"/>
                  </a:cubicBezTo>
                  <a:cubicBezTo>
                    <a:pt x="922" y="1439"/>
                    <a:pt x="1603" y="1502"/>
                    <a:pt x="2283" y="1502"/>
                  </a:cubicBezTo>
                  <a:cubicBezTo>
                    <a:pt x="2692" y="1502"/>
                    <a:pt x="3100" y="1479"/>
                    <a:pt x="3508" y="1434"/>
                  </a:cubicBezTo>
                  <a:cubicBezTo>
                    <a:pt x="4194" y="1313"/>
                    <a:pt x="5323" y="1111"/>
                    <a:pt x="5444" y="264"/>
                  </a:cubicBezTo>
                  <a:cubicBezTo>
                    <a:pt x="5468" y="97"/>
                    <a:pt x="5350" y="0"/>
                    <a:pt x="5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6" name="Google Shape;2326;p59"/>
            <p:cNvSpPr/>
            <p:nvPr/>
          </p:nvSpPr>
          <p:spPr>
            <a:xfrm>
              <a:off x="4930675" y="3590275"/>
              <a:ext cx="100475" cy="36225"/>
            </a:xfrm>
            <a:custGeom>
              <a:avLst/>
              <a:gdLst/>
              <a:ahLst/>
              <a:cxnLst/>
              <a:rect l="l" t="t" r="r" b="b"/>
              <a:pathLst>
                <a:path w="4019" h="1449" extrusionOk="0">
                  <a:moveTo>
                    <a:pt x="310" y="0"/>
                  </a:moveTo>
                  <a:cubicBezTo>
                    <a:pt x="143" y="0"/>
                    <a:pt x="1" y="203"/>
                    <a:pt x="160" y="331"/>
                  </a:cubicBezTo>
                  <a:cubicBezTo>
                    <a:pt x="906" y="1046"/>
                    <a:pt x="1867" y="1449"/>
                    <a:pt x="2878" y="1449"/>
                  </a:cubicBezTo>
                  <a:cubicBezTo>
                    <a:pt x="3179" y="1449"/>
                    <a:pt x="3484" y="1413"/>
                    <a:pt x="3790" y="1339"/>
                  </a:cubicBezTo>
                  <a:cubicBezTo>
                    <a:pt x="4019" y="1301"/>
                    <a:pt x="3922" y="973"/>
                    <a:pt x="3706" y="973"/>
                  </a:cubicBezTo>
                  <a:cubicBezTo>
                    <a:pt x="3694" y="973"/>
                    <a:pt x="3681" y="974"/>
                    <a:pt x="3669" y="976"/>
                  </a:cubicBezTo>
                  <a:cubicBezTo>
                    <a:pt x="3416" y="1028"/>
                    <a:pt x="3162" y="1054"/>
                    <a:pt x="2909" y="1054"/>
                  </a:cubicBezTo>
                  <a:cubicBezTo>
                    <a:pt x="1993" y="1054"/>
                    <a:pt x="1106" y="713"/>
                    <a:pt x="442" y="49"/>
                  </a:cubicBezTo>
                  <a:cubicBezTo>
                    <a:pt x="400" y="15"/>
                    <a:pt x="354"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7" name="Google Shape;2327;p59"/>
            <p:cNvSpPr/>
            <p:nvPr/>
          </p:nvSpPr>
          <p:spPr>
            <a:xfrm>
              <a:off x="4675550" y="3308175"/>
              <a:ext cx="51450" cy="51425"/>
            </a:xfrm>
            <a:custGeom>
              <a:avLst/>
              <a:gdLst/>
              <a:ahLst/>
              <a:cxnLst/>
              <a:rect l="l" t="t" r="r" b="b"/>
              <a:pathLst>
                <a:path w="2058" h="2057" extrusionOk="0">
                  <a:moveTo>
                    <a:pt x="1049" y="0"/>
                  </a:moveTo>
                  <a:cubicBezTo>
                    <a:pt x="484" y="0"/>
                    <a:pt x="0" y="444"/>
                    <a:pt x="0" y="1008"/>
                  </a:cubicBezTo>
                  <a:cubicBezTo>
                    <a:pt x="0" y="1573"/>
                    <a:pt x="484" y="2057"/>
                    <a:pt x="1049" y="2057"/>
                  </a:cubicBezTo>
                  <a:cubicBezTo>
                    <a:pt x="1614" y="2057"/>
                    <a:pt x="2057" y="1573"/>
                    <a:pt x="2057" y="1008"/>
                  </a:cubicBezTo>
                  <a:cubicBezTo>
                    <a:pt x="2057" y="444"/>
                    <a:pt x="1614" y="0"/>
                    <a:pt x="1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8" name="Google Shape;2328;p59"/>
            <p:cNvSpPr/>
            <p:nvPr/>
          </p:nvSpPr>
          <p:spPr>
            <a:xfrm>
              <a:off x="4652350" y="3285975"/>
              <a:ext cx="46425" cy="39500"/>
            </a:xfrm>
            <a:custGeom>
              <a:avLst/>
              <a:gdLst/>
              <a:ahLst/>
              <a:cxnLst/>
              <a:rect l="l" t="t" r="r" b="b"/>
              <a:pathLst>
                <a:path w="1857" h="1580" extrusionOk="0">
                  <a:moveTo>
                    <a:pt x="727" y="1"/>
                  </a:moveTo>
                  <a:cubicBezTo>
                    <a:pt x="283" y="41"/>
                    <a:pt x="1" y="364"/>
                    <a:pt x="1" y="767"/>
                  </a:cubicBezTo>
                  <a:cubicBezTo>
                    <a:pt x="1" y="1256"/>
                    <a:pt x="384" y="1580"/>
                    <a:pt x="795" y="1580"/>
                  </a:cubicBezTo>
                  <a:cubicBezTo>
                    <a:pt x="995" y="1580"/>
                    <a:pt x="1201" y="1503"/>
                    <a:pt x="1372" y="1332"/>
                  </a:cubicBezTo>
                  <a:cubicBezTo>
                    <a:pt x="1856" y="848"/>
                    <a:pt x="1493"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29" name="Google Shape;2329;p59"/>
          <p:cNvGrpSpPr/>
          <p:nvPr/>
        </p:nvGrpSpPr>
        <p:grpSpPr>
          <a:xfrm>
            <a:off x="2460453" y="1516976"/>
            <a:ext cx="739435" cy="928993"/>
            <a:chOff x="2445850" y="1322125"/>
            <a:chExt cx="1198825" cy="1506150"/>
          </a:xfrm>
        </p:grpSpPr>
        <p:sp>
          <p:nvSpPr>
            <p:cNvPr id="2330" name="Google Shape;2330;p59"/>
            <p:cNvSpPr/>
            <p:nvPr/>
          </p:nvSpPr>
          <p:spPr>
            <a:xfrm>
              <a:off x="2445850" y="1322125"/>
              <a:ext cx="1198825" cy="1506150"/>
            </a:xfrm>
            <a:custGeom>
              <a:avLst/>
              <a:gdLst/>
              <a:ahLst/>
              <a:cxnLst/>
              <a:rect l="l" t="t" r="r" b="b"/>
              <a:pathLst>
                <a:path w="47953" h="60246" extrusionOk="0">
                  <a:moveTo>
                    <a:pt x="23898" y="1"/>
                  </a:moveTo>
                  <a:cubicBezTo>
                    <a:pt x="23518" y="1"/>
                    <a:pt x="23134" y="12"/>
                    <a:pt x="22746" y="34"/>
                  </a:cubicBezTo>
                  <a:cubicBezTo>
                    <a:pt x="8107" y="881"/>
                    <a:pt x="1" y="17376"/>
                    <a:pt x="8268" y="29515"/>
                  </a:cubicBezTo>
                  <a:cubicBezTo>
                    <a:pt x="8268" y="29515"/>
                    <a:pt x="11266" y="45985"/>
                    <a:pt x="1118" y="45985"/>
                  </a:cubicBezTo>
                  <a:cubicBezTo>
                    <a:pt x="938" y="45985"/>
                    <a:pt x="754" y="45979"/>
                    <a:pt x="566" y="45969"/>
                  </a:cubicBezTo>
                  <a:lnTo>
                    <a:pt x="566" y="45969"/>
                  </a:lnTo>
                  <a:cubicBezTo>
                    <a:pt x="566" y="45969"/>
                    <a:pt x="2574" y="48706"/>
                    <a:pt x="6637" y="48706"/>
                  </a:cubicBezTo>
                  <a:cubicBezTo>
                    <a:pt x="8695" y="48706"/>
                    <a:pt x="11280" y="48003"/>
                    <a:pt x="14398" y="45888"/>
                  </a:cubicBezTo>
                  <a:lnTo>
                    <a:pt x="14398" y="45888"/>
                  </a:lnTo>
                  <a:cubicBezTo>
                    <a:pt x="14398" y="45889"/>
                    <a:pt x="11985" y="54423"/>
                    <a:pt x="3412" y="54423"/>
                  </a:cubicBezTo>
                  <a:cubicBezTo>
                    <a:pt x="2779" y="54423"/>
                    <a:pt x="2113" y="54376"/>
                    <a:pt x="1412" y="54277"/>
                  </a:cubicBezTo>
                  <a:lnTo>
                    <a:pt x="1412" y="54277"/>
                  </a:lnTo>
                  <a:cubicBezTo>
                    <a:pt x="1413" y="54277"/>
                    <a:pt x="5990" y="57753"/>
                    <a:pt x="11039" y="57753"/>
                  </a:cubicBezTo>
                  <a:cubicBezTo>
                    <a:pt x="14467" y="57753"/>
                    <a:pt x="18113" y="56150"/>
                    <a:pt x="20690" y="50768"/>
                  </a:cubicBezTo>
                  <a:cubicBezTo>
                    <a:pt x="20690" y="50768"/>
                    <a:pt x="22222" y="58955"/>
                    <a:pt x="30369" y="60245"/>
                  </a:cubicBezTo>
                  <a:cubicBezTo>
                    <a:pt x="30369" y="60245"/>
                    <a:pt x="26376" y="52583"/>
                    <a:pt x="27909" y="45404"/>
                  </a:cubicBezTo>
                  <a:lnTo>
                    <a:pt x="27909" y="45404"/>
                  </a:lnTo>
                  <a:cubicBezTo>
                    <a:pt x="27909" y="45405"/>
                    <a:pt x="31429" y="54401"/>
                    <a:pt x="39495" y="54401"/>
                  </a:cubicBezTo>
                  <a:cubicBezTo>
                    <a:pt x="40401" y="54401"/>
                    <a:pt x="41365" y="54287"/>
                    <a:pt x="42387" y="54035"/>
                  </a:cubicBezTo>
                  <a:cubicBezTo>
                    <a:pt x="42387" y="54035"/>
                    <a:pt x="36015" y="50002"/>
                    <a:pt x="35168" y="43953"/>
                  </a:cubicBezTo>
                  <a:lnTo>
                    <a:pt x="35168" y="43953"/>
                  </a:lnTo>
                  <a:cubicBezTo>
                    <a:pt x="35168" y="43953"/>
                    <a:pt x="39722" y="46964"/>
                    <a:pt x="43523" y="46964"/>
                  </a:cubicBezTo>
                  <a:cubicBezTo>
                    <a:pt x="45390" y="46964"/>
                    <a:pt x="47076" y="46238"/>
                    <a:pt x="47952" y="44073"/>
                  </a:cubicBezTo>
                  <a:cubicBezTo>
                    <a:pt x="47952" y="44073"/>
                    <a:pt x="35490" y="41412"/>
                    <a:pt x="40572" y="27619"/>
                  </a:cubicBezTo>
                  <a:cubicBezTo>
                    <a:pt x="47168" y="14938"/>
                    <a:pt x="37901" y="1"/>
                    <a:pt x="23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1" name="Google Shape;2331;p59"/>
            <p:cNvSpPr/>
            <p:nvPr/>
          </p:nvSpPr>
          <p:spPr>
            <a:xfrm>
              <a:off x="2466025" y="2395725"/>
              <a:ext cx="354925" cy="145525"/>
            </a:xfrm>
            <a:custGeom>
              <a:avLst/>
              <a:gdLst/>
              <a:ahLst/>
              <a:cxnLst/>
              <a:rect l="l" t="t" r="r" b="b"/>
              <a:pathLst>
                <a:path w="14197" h="5821" extrusionOk="0">
                  <a:moveTo>
                    <a:pt x="14196" y="0"/>
                  </a:moveTo>
                  <a:cubicBezTo>
                    <a:pt x="11824" y="3358"/>
                    <a:pt x="8289" y="4200"/>
                    <a:pt x="5340" y="4200"/>
                  </a:cubicBezTo>
                  <a:cubicBezTo>
                    <a:pt x="2374" y="4200"/>
                    <a:pt x="1" y="3348"/>
                    <a:pt x="0" y="3348"/>
                  </a:cubicBezTo>
                  <a:lnTo>
                    <a:pt x="0" y="3348"/>
                  </a:lnTo>
                  <a:cubicBezTo>
                    <a:pt x="642" y="4063"/>
                    <a:pt x="2582" y="5821"/>
                    <a:pt x="5830" y="5821"/>
                  </a:cubicBezTo>
                  <a:cubicBezTo>
                    <a:pt x="7890" y="5821"/>
                    <a:pt x="10476" y="5113"/>
                    <a:pt x="13591" y="2985"/>
                  </a:cubicBezTo>
                  <a:lnTo>
                    <a:pt x="141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2" name="Google Shape;2332;p59"/>
            <p:cNvSpPr/>
            <p:nvPr/>
          </p:nvSpPr>
          <p:spPr>
            <a:xfrm>
              <a:off x="2481150" y="2496550"/>
              <a:ext cx="480950" cy="271075"/>
            </a:xfrm>
            <a:custGeom>
              <a:avLst/>
              <a:gdLst/>
              <a:ahLst/>
              <a:cxnLst/>
              <a:rect l="l" t="t" r="r" b="b"/>
              <a:pathLst>
                <a:path w="19238" h="10843" extrusionOk="0">
                  <a:moveTo>
                    <a:pt x="18834" y="0"/>
                  </a:moveTo>
                  <a:cubicBezTo>
                    <a:pt x="18431" y="2622"/>
                    <a:pt x="17221" y="6050"/>
                    <a:pt x="12018" y="8227"/>
                  </a:cubicBezTo>
                  <a:cubicBezTo>
                    <a:pt x="10655" y="8798"/>
                    <a:pt x="9180" y="9009"/>
                    <a:pt x="7747" y="9009"/>
                  </a:cubicBezTo>
                  <a:cubicBezTo>
                    <a:pt x="3711" y="9009"/>
                    <a:pt x="1" y="7340"/>
                    <a:pt x="0" y="7340"/>
                  </a:cubicBezTo>
                  <a:lnTo>
                    <a:pt x="0" y="7340"/>
                  </a:lnTo>
                  <a:cubicBezTo>
                    <a:pt x="1" y="7340"/>
                    <a:pt x="4594" y="10842"/>
                    <a:pt x="9644" y="10842"/>
                  </a:cubicBezTo>
                  <a:cubicBezTo>
                    <a:pt x="13059" y="10842"/>
                    <a:pt x="16683" y="9241"/>
                    <a:pt x="19237" y="3872"/>
                  </a:cubicBezTo>
                  <a:lnTo>
                    <a:pt x="188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3" name="Google Shape;2333;p59"/>
            <p:cNvSpPr/>
            <p:nvPr/>
          </p:nvSpPr>
          <p:spPr>
            <a:xfrm>
              <a:off x="2953000" y="2495525"/>
              <a:ext cx="252075" cy="332750"/>
            </a:xfrm>
            <a:custGeom>
              <a:avLst/>
              <a:gdLst/>
              <a:ahLst/>
              <a:cxnLst/>
              <a:rect l="l" t="t" r="r" b="b"/>
              <a:pathLst>
                <a:path w="10083" h="13310" extrusionOk="0">
                  <a:moveTo>
                    <a:pt x="0" y="1"/>
                  </a:moveTo>
                  <a:lnTo>
                    <a:pt x="323" y="4034"/>
                  </a:lnTo>
                  <a:lnTo>
                    <a:pt x="404" y="3832"/>
                  </a:lnTo>
                  <a:cubicBezTo>
                    <a:pt x="404" y="3832"/>
                    <a:pt x="1936" y="12019"/>
                    <a:pt x="10083" y="13309"/>
                  </a:cubicBezTo>
                  <a:cubicBezTo>
                    <a:pt x="10083" y="13309"/>
                    <a:pt x="1331" y="834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4" name="Google Shape;2334;p59"/>
            <p:cNvSpPr/>
            <p:nvPr/>
          </p:nvSpPr>
          <p:spPr>
            <a:xfrm>
              <a:off x="3143550" y="2406800"/>
              <a:ext cx="361975" cy="275350"/>
            </a:xfrm>
            <a:custGeom>
              <a:avLst/>
              <a:gdLst/>
              <a:ahLst/>
              <a:cxnLst/>
              <a:rect l="l" t="t" r="r" b="b"/>
              <a:pathLst>
                <a:path w="14479" h="11014" extrusionOk="0">
                  <a:moveTo>
                    <a:pt x="202" y="1"/>
                  </a:moveTo>
                  <a:lnTo>
                    <a:pt x="1" y="2017"/>
                  </a:lnTo>
                  <a:cubicBezTo>
                    <a:pt x="1" y="2017"/>
                    <a:pt x="3488" y="11014"/>
                    <a:pt x="11577" y="11014"/>
                  </a:cubicBezTo>
                  <a:cubicBezTo>
                    <a:pt x="12486" y="11014"/>
                    <a:pt x="13452" y="10900"/>
                    <a:pt x="14479" y="10648"/>
                  </a:cubicBezTo>
                  <a:cubicBezTo>
                    <a:pt x="14479" y="10648"/>
                    <a:pt x="2743" y="9196"/>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5" name="Google Shape;2335;p59"/>
            <p:cNvSpPr/>
            <p:nvPr/>
          </p:nvSpPr>
          <p:spPr>
            <a:xfrm>
              <a:off x="3289750" y="2347325"/>
              <a:ext cx="354925" cy="148925"/>
            </a:xfrm>
            <a:custGeom>
              <a:avLst/>
              <a:gdLst/>
              <a:ahLst/>
              <a:cxnLst/>
              <a:rect l="l" t="t" r="r" b="b"/>
              <a:pathLst>
                <a:path w="14197" h="5957" extrusionOk="0">
                  <a:moveTo>
                    <a:pt x="0" y="0"/>
                  </a:moveTo>
                  <a:lnTo>
                    <a:pt x="1412" y="2945"/>
                  </a:lnTo>
                  <a:cubicBezTo>
                    <a:pt x="1412" y="2945"/>
                    <a:pt x="5965" y="5956"/>
                    <a:pt x="9767" y="5956"/>
                  </a:cubicBezTo>
                  <a:cubicBezTo>
                    <a:pt x="11634" y="5956"/>
                    <a:pt x="13320" y="5230"/>
                    <a:pt x="14196" y="3065"/>
                  </a:cubicBezTo>
                  <a:lnTo>
                    <a:pt x="14196" y="3065"/>
                  </a:lnTo>
                  <a:cubicBezTo>
                    <a:pt x="14196" y="3066"/>
                    <a:pt x="13255" y="4186"/>
                    <a:pt x="10924" y="4186"/>
                  </a:cubicBezTo>
                  <a:cubicBezTo>
                    <a:pt x="9945" y="4186"/>
                    <a:pt x="8721" y="3989"/>
                    <a:pt x="7219" y="3428"/>
                  </a:cubicBezTo>
                  <a:cubicBezTo>
                    <a:pt x="2098" y="1533"/>
                    <a:pt x="0"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6" name="Google Shape;2336;p59"/>
            <p:cNvSpPr/>
            <p:nvPr/>
          </p:nvSpPr>
          <p:spPr>
            <a:xfrm>
              <a:off x="2781600" y="1683900"/>
              <a:ext cx="89750" cy="82775"/>
            </a:xfrm>
            <a:custGeom>
              <a:avLst/>
              <a:gdLst/>
              <a:ahLst/>
              <a:cxnLst/>
              <a:rect l="l" t="t" r="r" b="b"/>
              <a:pathLst>
                <a:path w="3590" h="3311" extrusionOk="0">
                  <a:moveTo>
                    <a:pt x="1815" y="0"/>
                  </a:moveTo>
                  <a:cubicBezTo>
                    <a:pt x="1061" y="0"/>
                    <a:pt x="376" y="526"/>
                    <a:pt x="202" y="1291"/>
                  </a:cubicBezTo>
                  <a:cubicBezTo>
                    <a:pt x="0" y="2138"/>
                    <a:pt x="525" y="3026"/>
                    <a:pt x="1412" y="3268"/>
                  </a:cubicBezTo>
                  <a:cubicBezTo>
                    <a:pt x="1540" y="3297"/>
                    <a:pt x="1668" y="3311"/>
                    <a:pt x="1793" y="3311"/>
                  </a:cubicBezTo>
                  <a:cubicBezTo>
                    <a:pt x="2541" y="3311"/>
                    <a:pt x="3216" y="2817"/>
                    <a:pt x="3388" y="2058"/>
                  </a:cubicBezTo>
                  <a:cubicBezTo>
                    <a:pt x="3590" y="1170"/>
                    <a:pt x="3065" y="283"/>
                    <a:pt x="2178" y="41"/>
                  </a:cubicBezTo>
                  <a:cubicBezTo>
                    <a:pt x="2057" y="14"/>
                    <a:pt x="1935" y="0"/>
                    <a:pt x="1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7" name="Google Shape;2337;p59"/>
            <p:cNvSpPr/>
            <p:nvPr/>
          </p:nvSpPr>
          <p:spPr>
            <a:xfrm>
              <a:off x="3200000" y="1644525"/>
              <a:ext cx="90775" cy="82150"/>
            </a:xfrm>
            <a:custGeom>
              <a:avLst/>
              <a:gdLst/>
              <a:ahLst/>
              <a:cxnLst/>
              <a:rect l="l" t="t" r="r" b="b"/>
              <a:pathLst>
                <a:path w="3631" h="3286" extrusionOk="0">
                  <a:moveTo>
                    <a:pt x="1838" y="0"/>
                  </a:moveTo>
                  <a:cubicBezTo>
                    <a:pt x="1090" y="0"/>
                    <a:pt x="410" y="494"/>
                    <a:pt x="203" y="1253"/>
                  </a:cubicBezTo>
                  <a:cubicBezTo>
                    <a:pt x="1" y="2141"/>
                    <a:pt x="566" y="3028"/>
                    <a:pt x="1453" y="3229"/>
                  </a:cubicBezTo>
                  <a:cubicBezTo>
                    <a:pt x="1586" y="3268"/>
                    <a:pt x="1720" y="3286"/>
                    <a:pt x="1853" y="3286"/>
                  </a:cubicBezTo>
                  <a:cubicBezTo>
                    <a:pt x="2563" y="3286"/>
                    <a:pt x="3225" y="2767"/>
                    <a:pt x="3429" y="2020"/>
                  </a:cubicBezTo>
                  <a:cubicBezTo>
                    <a:pt x="3631" y="1132"/>
                    <a:pt x="3106" y="245"/>
                    <a:pt x="2219" y="43"/>
                  </a:cubicBezTo>
                  <a:cubicBezTo>
                    <a:pt x="2091" y="14"/>
                    <a:pt x="1963" y="0"/>
                    <a:pt x="1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8" name="Google Shape;2338;p59"/>
            <p:cNvSpPr/>
            <p:nvPr/>
          </p:nvSpPr>
          <p:spPr>
            <a:xfrm>
              <a:off x="2989250" y="1761775"/>
              <a:ext cx="128100" cy="75450"/>
            </a:xfrm>
            <a:custGeom>
              <a:avLst/>
              <a:gdLst/>
              <a:ahLst/>
              <a:cxnLst/>
              <a:rect l="l" t="t" r="r" b="b"/>
              <a:pathLst>
                <a:path w="5124" h="3018" extrusionOk="0">
                  <a:moveTo>
                    <a:pt x="4805" y="1"/>
                  </a:moveTo>
                  <a:cubicBezTo>
                    <a:pt x="4626" y="1"/>
                    <a:pt x="4438" y="122"/>
                    <a:pt x="4438" y="354"/>
                  </a:cubicBezTo>
                  <a:cubicBezTo>
                    <a:pt x="4523" y="1645"/>
                    <a:pt x="3542" y="2325"/>
                    <a:pt x="2568" y="2325"/>
                  </a:cubicBezTo>
                  <a:cubicBezTo>
                    <a:pt x="1684" y="2325"/>
                    <a:pt x="805" y="1766"/>
                    <a:pt x="728" y="596"/>
                  </a:cubicBezTo>
                  <a:cubicBezTo>
                    <a:pt x="690" y="384"/>
                    <a:pt x="513" y="283"/>
                    <a:pt x="348" y="283"/>
                  </a:cubicBezTo>
                  <a:cubicBezTo>
                    <a:pt x="168" y="283"/>
                    <a:pt x="0" y="405"/>
                    <a:pt x="43" y="637"/>
                  </a:cubicBezTo>
                  <a:cubicBezTo>
                    <a:pt x="161" y="1982"/>
                    <a:pt x="1290" y="3017"/>
                    <a:pt x="2666" y="3017"/>
                  </a:cubicBezTo>
                  <a:cubicBezTo>
                    <a:pt x="2692" y="3017"/>
                    <a:pt x="2718" y="3017"/>
                    <a:pt x="2745" y="3016"/>
                  </a:cubicBezTo>
                  <a:cubicBezTo>
                    <a:pt x="4196" y="3016"/>
                    <a:pt x="5124" y="1645"/>
                    <a:pt x="5124" y="314"/>
                  </a:cubicBezTo>
                  <a:cubicBezTo>
                    <a:pt x="5124" y="102"/>
                    <a:pt x="4968" y="1"/>
                    <a:pt x="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9" name="Google Shape;2339;p59"/>
            <p:cNvSpPr/>
            <p:nvPr/>
          </p:nvSpPr>
          <p:spPr>
            <a:xfrm>
              <a:off x="2642475" y="1746975"/>
              <a:ext cx="177450" cy="160925"/>
            </a:xfrm>
            <a:custGeom>
              <a:avLst/>
              <a:gdLst/>
              <a:ahLst/>
              <a:cxnLst/>
              <a:rect l="l" t="t" r="r" b="b"/>
              <a:pathLst>
                <a:path w="7098" h="6437" extrusionOk="0">
                  <a:moveTo>
                    <a:pt x="3532" y="0"/>
                  </a:moveTo>
                  <a:cubicBezTo>
                    <a:pt x="2087" y="0"/>
                    <a:pt x="786" y="1007"/>
                    <a:pt x="444" y="2479"/>
                  </a:cubicBezTo>
                  <a:cubicBezTo>
                    <a:pt x="0" y="4213"/>
                    <a:pt x="1089" y="5947"/>
                    <a:pt x="2823" y="6350"/>
                  </a:cubicBezTo>
                  <a:cubicBezTo>
                    <a:pt x="3068" y="6409"/>
                    <a:pt x="3313" y="6437"/>
                    <a:pt x="3555" y="6437"/>
                  </a:cubicBezTo>
                  <a:cubicBezTo>
                    <a:pt x="4991" y="6437"/>
                    <a:pt x="6315" y="5455"/>
                    <a:pt x="6695" y="3971"/>
                  </a:cubicBezTo>
                  <a:cubicBezTo>
                    <a:pt x="7098" y="2237"/>
                    <a:pt x="6049" y="503"/>
                    <a:pt x="4315" y="99"/>
                  </a:cubicBezTo>
                  <a:cubicBezTo>
                    <a:pt x="4053" y="32"/>
                    <a:pt x="3790" y="0"/>
                    <a:pt x="3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0" name="Google Shape;2340;p59"/>
            <p:cNvSpPr/>
            <p:nvPr/>
          </p:nvSpPr>
          <p:spPr>
            <a:xfrm>
              <a:off x="3261525" y="1703925"/>
              <a:ext cx="177450" cy="160950"/>
            </a:xfrm>
            <a:custGeom>
              <a:avLst/>
              <a:gdLst/>
              <a:ahLst/>
              <a:cxnLst/>
              <a:rect l="l" t="t" r="r" b="b"/>
              <a:pathLst>
                <a:path w="7098" h="6438" extrusionOk="0">
                  <a:moveTo>
                    <a:pt x="3568" y="1"/>
                  </a:moveTo>
                  <a:cubicBezTo>
                    <a:pt x="2107" y="1"/>
                    <a:pt x="783" y="983"/>
                    <a:pt x="403" y="2467"/>
                  </a:cubicBezTo>
                  <a:cubicBezTo>
                    <a:pt x="0" y="4201"/>
                    <a:pt x="1089" y="5935"/>
                    <a:pt x="2783" y="6338"/>
                  </a:cubicBezTo>
                  <a:cubicBezTo>
                    <a:pt x="3045" y="6405"/>
                    <a:pt x="3308" y="6437"/>
                    <a:pt x="3566" y="6437"/>
                  </a:cubicBezTo>
                  <a:cubicBezTo>
                    <a:pt x="5012" y="6437"/>
                    <a:pt x="6318" y="5430"/>
                    <a:pt x="6695" y="3959"/>
                  </a:cubicBezTo>
                  <a:cubicBezTo>
                    <a:pt x="7098" y="2265"/>
                    <a:pt x="6009" y="531"/>
                    <a:pt x="4315" y="87"/>
                  </a:cubicBezTo>
                  <a:cubicBezTo>
                    <a:pt x="4065" y="29"/>
                    <a:pt x="3814" y="1"/>
                    <a:pt x="3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59"/>
            <p:cNvSpPr/>
            <p:nvPr/>
          </p:nvSpPr>
          <p:spPr>
            <a:xfrm>
              <a:off x="2724125" y="1475650"/>
              <a:ext cx="64550" cy="58950"/>
            </a:xfrm>
            <a:custGeom>
              <a:avLst/>
              <a:gdLst/>
              <a:ahLst/>
              <a:cxnLst/>
              <a:rect l="l" t="t" r="r" b="b"/>
              <a:pathLst>
                <a:path w="2582" h="2358" extrusionOk="0">
                  <a:moveTo>
                    <a:pt x="1328" y="0"/>
                  </a:moveTo>
                  <a:cubicBezTo>
                    <a:pt x="780" y="0"/>
                    <a:pt x="303" y="348"/>
                    <a:pt x="162" y="910"/>
                  </a:cubicBezTo>
                  <a:cubicBezTo>
                    <a:pt x="1" y="1515"/>
                    <a:pt x="404" y="2161"/>
                    <a:pt x="1009" y="2322"/>
                  </a:cubicBezTo>
                  <a:cubicBezTo>
                    <a:pt x="1105" y="2346"/>
                    <a:pt x="1202" y="2357"/>
                    <a:pt x="1296" y="2357"/>
                  </a:cubicBezTo>
                  <a:cubicBezTo>
                    <a:pt x="1836" y="2357"/>
                    <a:pt x="2324" y="1984"/>
                    <a:pt x="2461" y="1435"/>
                  </a:cubicBezTo>
                  <a:cubicBezTo>
                    <a:pt x="2582" y="830"/>
                    <a:pt x="2219" y="184"/>
                    <a:pt x="1574" y="23"/>
                  </a:cubicBezTo>
                  <a:cubicBezTo>
                    <a:pt x="1491" y="8"/>
                    <a:pt x="1408" y="0"/>
                    <a:pt x="1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59"/>
            <p:cNvSpPr/>
            <p:nvPr/>
          </p:nvSpPr>
          <p:spPr>
            <a:xfrm>
              <a:off x="2871325" y="1431275"/>
              <a:ext cx="111950" cy="102000"/>
            </a:xfrm>
            <a:custGeom>
              <a:avLst/>
              <a:gdLst/>
              <a:ahLst/>
              <a:cxnLst/>
              <a:rect l="l" t="t" r="r" b="b"/>
              <a:pathLst>
                <a:path w="4478" h="4080" extrusionOk="0">
                  <a:moveTo>
                    <a:pt x="2207" y="0"/>
                  </a:moveTo>
                  <a:cubicBezTo>
                    <a:pt x="1300" y="0"/>
                    <a:pt x="482" y="633"/>
                    <a:pt x="243" y="1556"/>
                  </a:cubicBezTo>
                  <a:cubicBezTo>
                    <a:pt x="1" y="2645"/>
                    <a:pt x="646" y="3774"/>
                    <a:pt x="1775" y="4016"/>
                  </a:cubicBezTo>
                  <a:cubicBezTo>
                    <a:pt x="1941" y="4059"/>
                    <a:pt x="2108" y="4080"/>
                    <a:pt x="2271" y="4080"/>
                  </a:cubicBezTo>
                  <a:cubicBezTo>
                    <a:pt x="3178" y="4080"/>
                    <a:pt x="3996" y="3447"/>
                    <a:pt x="4235" y="2524"/>
                  </a:cubicBezTo>
                  <a:cubicBezTo>
                    <a:pt x="4477" y="1435"/>
                    <a:pt x="3792" y="306"/>
                    <a:pt x="2703" y="64"/>
                  </a:cubicBezTo>
                  <a:cubicBezTo>
                    <a:pt x="2537" y="21"/>
                    <a:pt x="2370" y="0"/>
                    <a:pt x="2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59"/>
            <p:cNvSpPr/>
            <p:nvPr/>
          </p:nvSpPr>
          <p:spPr>
            <a:xfrm>
              <a:off x="2670700" y="1577975"/>
              <a:ext cx="88750" cy="79825"/>
            </a:xfrm>
            <a:custGeom>
              <a:avLst/>
              <a:gdLst/>
              <a:ahLst/>
              <a:cxnLst/>
              <a:rect l="l" t="t" r="r" b="b"/>
              <a:pathLst>
                <a:path w="3550" h="3193" extrusionOk="0">
                  <a:moveTo>
                    <a:pt x="1770" y="1"/>
                  </a:moveTo>
                  <a:cubicBezTo>
                    <a:pt x="1048" y="1"/>
                    <a:pt x="374" y="489"/>
                    <a:pt x="202" y="1213"/>
                  </a:cubicBezTo>
                  <a:cubicBezTo>
                    <a:pt x="0" y="2100"/>
                    <a:pt x="525" y="2947"/>
                    <a:pt x="1371" y="3149"/>
                  </a:cubicBezTo>
                  <a:cubicBezTo>
                    <a:pt x="1500" y="3178"/>
                    <a:pt x="1627" y="3192"/>
                    <a:pt x="1752" y="3192"/>
                  </a:cubicBezTo>
                  <a:cubicBezTo>
                    <a:pt x="2490" y="3192"/>
                    <a:pt x="3135" y="2704"/>
                    <a:pt x="3307" y="1980"/>
                  </a:cubicBezTo>
                  <a:cubicBezTo>
                    <a:pt x="3549" y="1092"/>
                    <a:pt x="2985" y="245"/>
                    <a:pt x="2138" y="44"/>
                  </a:cubicBezTo>
                  <a:cubicBezTo>
                    <a:pt x="2015" y="15"/>
                    <a:pt x="1892" y="1"/>
                    <a:pt x="1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59"/>
            <p:cNvSpPr/>
            <p:nvPr/>
          </p:nvSpPr>
          <p:spPr>
            <a:xfrm>
              <a:off x="2828975" y="1563225"/>
              <a:ext cx="42375" cy="38425"/>
            </a:xfrm>
            <a:custGeom>
              <a:avLst/>
              <a:gdLst/>
              <a:ahLst/>
              <a:cxnLst/>
              <a:rect l="l" t="t" r="r" b="b"/>
              <a:pathLst>
                <a:path w="1695" h="1537" extrusionOk="0">
                  <a:moveTo>
                    <a:pt x="856" y="1"/>
                  </a:moveTo>
                  <a:cubicBezTo>
                    <a:pt x="514" y="1"/>
                    <a:pt x="190" y="254"/>
                    <a:pt x="122" y="593"/>
                  </a:cubicBezTo>
                  <a:cubicBezTo>
                    <a:pt x="1" y="997"/>
                    <a:pt x="283" y="1400"/>
                    <a:pt x="687" y="1521"/>
                  </a:cubicBezTo>
                  <a:cubicBezTo>
                    <a:pt x="739" y="1531"/>
                    <a:pt x="791" y="1536"/>
                    <a:pt x="842" y="1536"/>
                  </a:cubicBezTo>
                  <a:cubicBezTo>
                    <a:pt x="1189" y="1536"/>
                    <a:pt x="1509" y="1308"/>
                    <a:pt x="1614" y="956"/>
                  </a:cubicBezTo>
                  <a:cubicBezTo>
                    <a:pt x="1695" y="513"/>
                    <a:pt x="1453" y="109"/>
                    <a:pt x="1049" y="29"/>
                  </a:cubicBezTo>
                  <a:cubicBezTo>
                    <a:pt x="985" y="10"/>
                    <a:pt x="920" y="1"/>
                    <a:pt x="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5" name="Google Shape;2345;p59"/>
            <p:cNvSpPr/>
            <p:nvPr/>
          </p:nvSpPr>
          <p:spPr>
            <a:xfrm>
              <a:off x="2949975" y="1361575"/>
              <a:ext cx="42375" cy="38750"/>
            </a:xfrm>
            <a:custGeom>
              <a:avLst/>
              <a:gdLst/>
              <a:ahLst/>
              <a:cxnLst/>
              <a:rect l="l" t="t" r="r" b="b"/>
              <a:pathLst>
                <a:path w="1695" h="1550" extrusionOk="0">
                  <a:moveTo>
                    <a:pt x="818" y="1"/>
                  </a:moveTo>
                  <a:cubicBezTo>
                    <a:pt x="484" y="1"/>
                    <a:pt x="183" y="254"/>
                    <a:pt x="81" y="594"/>
                  </a:cubicBezTo>
                  <a:cubicBezTo>
                    <a:pt x="0" y="997"/>
                    <a:pt x="242" y="1440"/>
                    <a:pt x="686" y="1521"/>
                  </a:cubicBezTo>
                  <a:cubicBezTo>
                    <a:pt x="750" y="1540"/>
                    <a:pt x="814" y="1549"/>
                    <a:pt x="877" y="1549"/>
                  </a:cubicBezTo>
                  <a:cubicBezTo>
                    <a:pt x="1210" y="1549"/>
                    <a:pt x="1512" y="1296"/>
                    <a:pt x="1614" y="957"/>
                  </a:cubicBezTo>
                  <a:cubicBezTo>
                    <a:pt x="1694" y="553"/>
                    <a:pt x="1452" y="110"/>
                    <a:pt x="1009" y="29"/>
                  </a:cubicBezTo>
                  <a:cubicBezTo>
                    <a:pt x="945" y="10"/>
                    <a:pt x="881" y="1"/>
                    <a:pt x="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46" name="Google Shape;2346;p59"/>
          <p:cNvGrpSpPr/>
          <p:nvPr/>
        </p:nvGrpSpPr>
        <p:grpSpPr>
          <a:xfrm>
            <a:off x="1838949" y="2796869"/>
            <a:ext cx="686175" cy="622243"/>
            <a:chOff x="2185750" y="3005925"/>
            <a:chExt cx="1112475" cy="1008825"/>
          </a:xfrm>
        </p:grpSpPr>
        <p:sp>
          <p:nvSpPr>
            <p:cNvPr id="2347" name="Google Shape;2347;p59"/>
            <p:cNvSpPr/>
            <p:nvPr/>
          </p:nvSpPr>
          <p:spPr>
            <a:xfrm>
              <a:off x="2185750" y="3005925"/>
              <a:ext cx="1112475" cy="1007450"/>
            </a:xfrm>
            <a:custGeom>
              <a:avLst/>
              <a:gdLst/>
              <a:ahLst/>
              <a:cxnLst/>
              <a:rect l="l" t="t" r="r" b="b"/>
              <a:pathLst>
                <a:path w="44499" h="40298" extrusionOk="0">
                  <a:moveTo>
                    <a:pt x="22675" y="0"/>
                  </a:moveTo>
                  <a:cubicBezTo>
                    <a:pt x="19427" y="0"/>
                    <a:pt x="16182" y="779"/>
                    <a:pt x="13228" y="2330"/>
                  </a:cubicBezTo>
                  <a:cubicBezTo>
                    <a:pt x="12893" y="1560"/>
                    <a:pt x="12224" y="1214"/>
                    <a:pt x="11560" y="1214"/>
                  </a:cubicBezTo>
                  <a:cubicBezTo>
                    <a:pt x="10624" y="1214"/>
                    <a:pt x="9696" y="1901"/>
                    <a:pt x="9719" y="3056"/>
                  </a:cubicBezTo>
                  <a:cubicBezTo>
                    <a:pt x="9719" y="3540"/>
                    <a:pt x="9881" y="3984"/>
                    <a:pt x="10203" y="4307"/>
                  </a:cubicBezTo>
                  <a:cubicBezTo>
                    <a:pt x="6049" y="7573"/>
                    <a:pt x="3307" y="12332"/>
                    <a:pt x="2662" y="17575"/>
                  </a:cubicBezTo>
                  <a:lnTo>
                    <a:pt x="2460" y="17575"/>
                  </a:lnTo>
                  <a:lnTo>
                    <a:pt x="2460" y="17494"/>
                  </a:lnTo>
                  <a:cubicBezTo>
                    <a:pt x="0" y="17494"/>
                    <a:pt x="0" y="21204"/>
                    <a:pt x="2460" y="21204"/>
                  </a:cubicBezTo>
                  <a:lnTo>
                    <a:pt x="2500" y="21204"/>
                  </a:lnTo>
                  <a:cubicBezTo>
                    <a:pt x="2783" y="26810"/>
                    <a:pt x="5444" y="32053"/>
                    <a:pt x="9760" y="35642"/>
                  </a:cubicBezTo>
                  <a:cubicBezTo>
                    <a:pt x="8832" y="36449"/>
                    <a:pt x="8913" y="37860"/>
                    <a:pt x="9921" y="38586"/>
                  </a:cubicBezTo>
                  <a:cubicBezTo>
                    <a:pt x="10233" y="38807"/>
                    <a:pt x="10586" y="38911"/>
                    <a:pt x="10937" y="38911"/>
                  </a:cubicBezTo>
                  <a:cubicBezTo>
                    <a:pt x="11676" y="38911"/>
                    <a:pt x="12403" y="38452"/>
                    <a:pt x="12704" y="37659"/>
                  </a:cubicBezTo>
                  <a:cubicBezTo>
                    <a:pt x="15775" y="39420"/>
                    <a:pt x="19208" y="40298"/>
                    <a:pt x="22642" y="40298"/>
                  </a:cubicBezTo>
                  <a:cubicBezTo>
                    <a:pt x="26286" y="40298"/>
                    <a:pt x="29932" y="39309"/>
                    <a:pt x="33150" y="37336"/>
                  </a:cubicBezTo>
                  <a:cubicBezTo>
                    <a:pt x="33546" y="37764"/>
                    <a:pt x="34012" y="37945"/>
                    <a:pt x="34464" y="37945"/>
                  </a:cubicBezTo>
                  <a:cubicBezTo>
                    <a:pt x="35716" y="37945"/>
                    <a:pt x="36854" y="36552"/>
                    <a:pt x="36054" y="35158"/>
                  </a:cubicBezTo>
                  <a:cubicBezTo>
                    <a:pt x="40369" y="31367"/>
                    <a:pt x="42789" y="25883"/>
                    <a:pt x="42789" y="20116"/>
                  </a:cubicBezTo>
                  <a:cubicBezTo>
                    <a:pt x="42789" y="19148"/>
                    <a:pt x="42708" y="18139"/>
                    <a:pt x="42587" y="17131"/>
                  </a:cubicBezTo>
                  <a:cubicBezTo>
                    <a:pt x="44498" y="16390"/>
                    <a:pt x="43883" y="13613"/>
                    <a:pt x="41907" y="13613"/>
                  </a:cubicBezTo>
                  <a:cubicBezTo>
                    <a:pt x="41840" y="13613"/>
                    <a:pt x="41771" y="13616"/>
                    <a:pt x="41700" y="13623"/>
                  </a:cubicBezTo>
                  <a:cubicBezTo>
                    <a:pt x="40329" y="9630"/>
                    <a:pt x="37788" y="6202"/>
                    <a:pt x="34360" y="3742"/>
                  </a:cubicBezTo>
                  <a:cubicBezTo>
                    <a:pt x="34562" y="3419"/>
                    <a:pt x="34683" y="3056"/>
                    <a:pt x="34683" y="2693"/>
                  </a:cubicBezTo>
                  <a:cubicBezTo>
                    <a:pt x="34683" y="1524"/>
                    <a:pt x="33751" y="835"/>
                    <a:pt x="32822" y="835"/>
                  </a:cubicBezTo>
                  <a:cubicBezTo>
                    <a:pt x="32182" y="835"/>
                    <a:pt x="31544" y="1163"/>
                    <a:pt x="31215" y="1887"/>
                  </a:cubicBezTo>
                  <a:cubicBezTo>
                    <a:pt x="28506" y="628"/>
                    <a:pt x="25589" y="0"/>
                    <a:pt x="22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59"/>
            <p:cNvSpPr/>
            <p:nvPr/>
          </p:nvSpPr>
          <p:spPr>
            <a:xfrm>
              <a:off x="2527525" y="3527950"/>
              <a:ext cx="676550" cy="486800"/>
            </a:xfrm>
            <a:custGeom>
              <a:avLst/>
              <a:gdLst/>
              <a:ahLst/>
              <a:cxnLst/>
              <a:rect l="l" t="t" r="r" b="b"/>
              <a:pathLst>
                <a:path w="27062" h="19472" extrusionOk="0">
                  <a:moveTo>
                    <a:pt x="13995" y="1"/>
                  </a:moveTo>
                  <a:cubicBezTo>
                    <a:pt x="6292" y="1"/>
                    <a:pt x="1" y="5728"/>
                    <a:pt x="1" y="12745"/>
                  </a:cubicBezTo>
                  <a:cubicBezTo>
                    <a:pt x="1" y="14519"/>
                    <a:pt x="444" y="16294"/>
                    <a:pt x="1210" y="17907"/>
                  </a:cubicBezTo>
                  <a:cubicBezTo>
                    <a:pt x="3712" y="18955"/>
                    <a:pt x="6356" y="19472"/>
                    <a:pt x="8990" y="19472"/>
                  </a:cubicBezTo>
                  <a:cubicBezTo>
                    <a:pt x="12640" y="19472"/>
                    <a:pt x="16270" y="18480"/>
                    <a:pt x="19479" y="16536"/>
                  </a:cubicBezTo>
                  <a:cubicBezTo>
                    <a:pt x="19869" y="16947"/>
                    <a:pt x="20328" y="17121"/>
                    <a:pt x="20774" y="17121"/>
                  </a:cubicBezTo>
                  <a:cubicBezTo>
                    <a:pt x="22033" y="17121"/>
                    <a:pt x="23188" y="15728"/>
                    <a:pt x="22383" y="14358"/>
                  </a:cubicBezTo>
                  <a:cubicBezTo>
                    <a:pt x="24319" y="12624"/>
                    <a:pt x="25892" y="10527"/>
                    <a:pt x="27061" y="8188"/>
                  </a:cubicBezTo>
                  <a:cubicBezTo>
                    <a:pt x="25045" y="3429"/>
                    <a:pt x="19963" y="1"/>
                    <a:pt x="13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59"/>
            <p:cNvSpPr/>
            <p:nvPr/>
          </p:nvSpPr>
          <p:spPr>
            <a:xfrm>
              <a:off x="2965100" y="3250975"/>
              <a:ext cx="82700" cy="72250"/>
            </a:xfrm>
            <a:custGeom>
              <a:avLst/>
              <a:gdLst/>
              <a:ahLst/>
              <a:cxnLst/>
              <a:rect l="l" t="t" r="r" b="b"/>
              <a:pathLst>
                <a:path w="3308" h="2890" extrusionOk="0">
                  <a:moveTo>
                    <a:pt x="1636" y="1"/>
                  </a:moveTo>
                  <a:cubicBezTo>
                    <a:pt x="1426" y="1"/>
                    <a:pt x="1213" y="49"/>
                    <a:pt x="1009" y="151"/>
                  </a:cubicBezTo>
                  <a:cubicBezTo>
                    <a:pt x="283" y="514"/>
                    <a:pt x="0" y="1361"/>
                    <a:pt x="363" y="2086"/>
                  </a:cubicBezTo>
                  <a:cubicBezTo>
                    <a:pt x="591" y="2598"/>
                    <a:pt x="1099" y="2890"/>
                    <a:pt x="1619" y="2890"/>
                  </a:cubicBezTo>
                  <a:cubicBezTo>
                    <a:pt x="1837" y="2890"/>
                    <a:pt x="2057" y="2839"/>
                    <a:pt x="2259" y="2732"/>
                  </a:cubicBezTo>
                  <a:cubicBezTo>
                    <a:pt x="2985" y="2409"/>
                    <a:pt x="3307" y="1522"/>
                    <a:pt x="2944" y="836"/>
                  </a:cubicBezTo>
                  <a:cubicBezTo>
                    <a:pt x="2683" y="314"/>
                    <a:pt x="2172" y="1"/>
                    <a:pt x="1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59"/>
            <p:cNvSpPr/>
            <p:nvPr/>
          </p:nvSpPr>
          <p:spPr>
            <a:xfrm>
              <a:off x="2599100" y="3295775"/>
              <a:ext cx="81700" cy="72175"/>
            </a:xfrm>
            <a:custGeom>
              <a:avLst/>
              <a:gdLst/>
              <a:ahLst/>
              <a:cxnLst/>
              <a:rect l="l" t="t" r="r" b="b"/>
              <a:pathLst>
                <a:path w="3268" h="2887" extrusionOk="0">
                  <a:moveTo>
                    <a:pt x="1627" y="1"/>
                  </a:moveTo>
                  <a:cubicBezTo>
                    <a:pt x="1420" y="1"/>
                    <a:pt x="1210" y="44"/>
                    <a:pt x="1009" y="133"/>
                  </a:cubicBezTo>
                  <a:cubicBezTo>
                    <a:pt x="324" y="496"/>
                    <a:pt x="1" y="1343"/>
                    <a:pt x="364" y="2069"/>
                  </a:cubicBezTo>
                  <a:cubicBezTo>
                    <a:pt x="597" y="2594"/>
                    <a:pt x="1126" y="2887"/>
                    <a:pt x="1660" y="2887"/>
                  </a:cubicBezTo>
                  <a:cubicBezTo>
                    <a:pt x="1864" y="2887"/>
                    <a:pt x="2070" y="2844"/>
                    <a:pt x="2259" y="2755"/>
                  </a:cubicBezTo>
                  <a:cubicBezTo>
                    <a:pt x="2985" y="2392"/>
                    <a:pt x="3268" y="1545"/>
                    <a:pt x="2945" y="819"/>
                  </a:cubicBezTo>
                  <a:cubicBezTo>
                    <a:pt x="2682" y="294"/>
                    <a:pt x="2167" y="1"/>
                    <a:pt x="1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59"/>
            <p:cNvSpPr/>
            <p:nvPr/>
          </p:nvSpPr>
          <p:spPr>
            <a:xfrm>
              <a:off x="2764350" y="3355725"/>
              <a:ext cx="115075" cy="70350"/>
            </a:xfrm>
            <a:custGeom>
              <a:avLst/>
              <a:gdLst/>
              <a:ahLst/>
              <a:cxnLst/>
              <a:rect l="l" t="t" r="r" b="b"/>
              <a:pathLst>
                <a:path w="4603" h="2814" extrusionOk="0">
                  <a:moveTo>
                    <a:pt x="4199" y="0"/>
                  </a:moveTo>
                  <a:cubicBezTo>
                    <a:pt x="4030" y="0"/>
                    <a:pt x="3854" y="115"/>
                    <a:pt x="3876" y="316"/>
                  </a:cubicBezTo>
                  <a:cubicBezTo>
                    <a:pt x="4056" y="1531"/>
                    <a:pt x="3132" y="2218"/>
                    <a:pt x="2224" y="2218"/>
                  </a:cubicBezTo>
                  <a:cubicBezTo>
                    <a:pt x="1504" y="2218"/>
                    <a:pt x="793" y="1786"/>
                    <a:pt x="650" y="840"/>
                  </a:cubicBezTo>
                  <a:lnTo>
                    <a:pt x="650" y="800"/>
                  </a:lnTo>
                  <a:cubicBezTo>
                    <a:pt x="614" y="639"/>
                    <a:pt x="474" y="565"/>
                    <a:pt x="338" y="565"/>
                  </a:cubicBezTo>
                  <a:cubicBezTo>
                    <a:pt x="167" y="565"/>
                    <a:pt x="0" y="679"/>
                    <a:pt x="45" y="881"/>
                  </a:cubicBezTo>
                  <a:cubicBezTo>
                    <a:pt x="262" y="1928"/>
                    <a:pt x="1158" y="2814"/>
                    <a:pt x="2211" y="2814"/>
                  </a:cubicBezTo>
                  <a:cubicBezTo>
                    <a:pt x="2334" y="2814"/>
                    <a:pt x="2459" y="2802"/>
                    <a:pt x="2586" y="2776"/>
                  </a:cubicBezTo>
                  <a:cubicBezTo>
                    <a:pt x="3796" y="2534"/>
                    <a:pt x="4602" y="1445"/>
                    <a:pt x="4481" y="236"/>
                  </a:cubicBezTo>
                  <a:cubicBezTo>
                    <a:pt x="4463" y="74"/>
                    <a:pt x="4334" y="0"/>
                    <a:pt x="4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59"/>
            <p:cNvSpPr/>
            <p:nvPr/>
          </p:nvSpPr>
          <p:spPr>
            <a:xfrm>
              <a:off x="3026600" y="3285975"/>
              <a:ext cx="160325" cy="141225"/>
            </a:xfrm>
            <a:custGeom>
              <a:avLst/>
              <a:gdLst/>
              <a:ahLst/>
              <a:cxnLst/>
              <a:rect l="l" t="t" r="r" b="b"/>
              <a:pathLst>
                <a:path w="6413" h="5649" extrusionOk="0">
                  <a:moveTo>
                    <a:pt x="3194" y="0"/>
                  </a:moveTo>
                  <a:cubicBezTo>
                    <a:pt x="2787" y="0"/>
                    <a:pt x="2372" y="91"/>
                    <a:pt x="1977" y="283"/>
                  </a:cubicBezTo>
                  <a:cubicBezTo>
                    <a:pt x="565" y="969"/>
                    <a:pt x="0" y="2663"/>
                    <a:pt x="646" y="4074"/>
                  </a:cubicBezTo>
                  <a:cubicBezTo>
                    <a:pt x="1138" y="5059"/>
                    <a:pt x="2151" y="5649"/>
                    <a:pt x="3205" y="5649"/>
                  </a:cubicBezTo>
                  <a:cubicBezTo>
                    <a:pt x="3619" y="5649"/>
                    <a:pt x="4039" y="5558"/>
                    <a:pt x="4437" y="5365"/>
                  </a:cubicBezTo>
                  <a:cubicBezTo>
                    <a:pt x="5808" y="4679"/>
                    <a:pt x="6413" y="2985"/>
                    <a:pt x="5727" y="1614"/>
                  </a:cubicBezTo>
                  <a:cubicBezTo>
                    <a:pt x="5234" y="598"/>
                    <a:pt x="4239" y="0"/>
                    <a:pt x="3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59"/>
            <p:cNvSpPr/>
            <p:nvPr/>
          </p:nvSpPr>
          <p:spPr>
            <a:xfrm>
              <a:off x="2467025" y="3362400"/>
              <a:ext cx="160350" cy="140600"/>
            </a:xfrm>
            <a:custGeom>
              <a:avLst/>
              <a:gdLst/>
              <a:ahLst/>
              <a:cxnLst/>
              <a:rect l="l" t="t" r="r" b="b"/>
              <a:pathLst>
                <a:path w="6414" h="5624" extrusionOk="0">
                  <a:moveTo>
                    <a:pt x="3234" y="0"/>
                  </a:moveTo>
                  <a:cubicBezTo>
                    <a:pt x="2812" y="0"/>
                    <a:pt x="2383" y="94"/>
                    <a:pt x="1977" y="291"/>
                  </a:cubicBezTo>
                  <a:cubicBezTo>
                    <a:pt x="606" y="977"/>
                    <a:pt x="1" y="2630"/>
                    <a:pt x="686" y="4042"/>
                  </a:cubicBezTo>
                  <a:cubicBezTo>
                    <a:pt x="1175" y="5047"/>
                    <a:pt x="2175" y="5623"/>
                    <a:pt x="3206" y="5623"/>
                  </a:cubicBezTo>
                  <a:cubicBezTo>
                    <a:pt x="3622" y="5623"/>
                    <a:pt x="4043" y="5529"/>
                    <a:pt x="4437" y="5332"/>
                  </a:cubicBezTo>
                  <a:cubicBezTo>
                    <a:pt x="5849" y="4687"/>
                    <a:pt x="6413" y="2993"/>
                    <a:pt x="5768" y="1582"/>
                  </a:cubicBezTo>
                  <a:cubicBezTo>
                    <a:pt x="5279" y="576"/>
                    <a:pt x="4279" y="0"/>
                    <a:pt x="3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59"/>
            <p:cNvSpPr/>
            <p:nvPr/>
          </p:nvSpPr>
          <p:spPr>
            <a:xfrm>
              <a:off x="3081050" y="3461425"/>
              <a:ext cx="206950" cy="144550"/>
            </a:xfrm>
            <a:custGeom>
              <a:avLst/>
              <a:gdLst/>
              <a:ahLst/>
              <a:cxnLst/>
              <a:rect l="l" t="t" r="r" b="b"/>
              <a:pathLst>
                <a:path w="8278" h="5782" extrusionOk="0">
                  <a:moveTo>
                    <a:pt x="2218" y="0"/>
                  </a:moveTo>
                  <a:cubicBezTo>
                    <a:pt x="0" y="1089"/>
                    <a:pt x="2702" y="5122"/>
                    <a:pt x="4194" y="5687"/>
                  </a:cubicBezTo>
                  <a:cubicBezTo>
                    <a:pt x="4360" y="5752"/>
                    <a:pt x="4537" y="5782"/>
                    <a:pt x="4722" y="5782"/>
                  </a:cubicBezTo>
                  <a:cubicBezTo>
                    <a:pt x="6250" y="5782"/>
                    <a:pt x="8277" y="3724"/>
                    <a:pt x="8026" y="2501"/>
                  </a:cubicBezTo>
                  <a:cubicBezTo>
                    <a:pt x="7743" y="1129"/>
                    <a:pt x="2219" y="0"/>
                    <a:pt x="2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59"/>
            <p:cNvSpPr/>
            <p:nvPr/>
          </p:nvSpPr>
          <p:spPr>
            <a:xfrm>
              <a:off x="2258525" y="3527950"/>
              <a:ext cx="190375" cy="156125"/>
            </a:xfrm>
            <a:custGeom>
              <a:avLst/>
              <a:gdLst/>
              <a:ahLst/>
              <a:cxnLst/>
              <a:rect l="l" t="t" r="r" b="b"/>
              <a:pathLst>
                <a:path w="7615" h="6245" extrusionOk="0">
                  <a:moveTo>
                    <a:pt x="5195" y="1"/>
                  </a:moveTo>
                  <a:cubicBezTo>
                    <a:pt x="5195" y="1"/>
                    <a:pt x="33" y="2259"/>
                    <a:pt x="33" y="3671"/>
                  </a:cubicBezTo>
                  <a:cubicBezTo>
                    <a:pt x="0" y="4823"/>
                    <a:pt x="2037" y="6245"/>
                    <a:pt x="3532" y="6245"/>
                  </a:cubicBezTo>
                  <a:cubicBezTo>
                    <a:pt x="3869" y="6245"/>
                    <a:pt x="4177" y="6173"/>
                    <a:pt x="4429" y="6010"/>
                  </a:cubicBezTo>
                  <a:cubicBezTo>
                    <a:pt x="5800" y="5123"/>
                    <a:pt x="7615" y="606"/>
                    <a:pt x="5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59"/>
            <p:cNvSpPr/>
            <p:nvPr/>
          </p:nvSpPr>
          <p:spPr>
            <a:xfrm>
              <a:off x="3009075" y="3149950"/>
              <a:ext cx="91150" cy="78750"/>
            </a:xfrm>
            <a:custGeom>
              <a:avLst/>
              <a:gdLst/>
              <a:ahLst/>
              <a:cxnLst/>
              <a:rect l="l" t="t" r="r" b="b"/>
              <a:pathLst>
                <a:path w="3646" h="3150" extrusionOk="0">
                  <a:moveTo>
                    <a:pt x="2424" y="1"/>
                  </a:moveTo>
                  <a:cubicBezTo>
                    <a:pt x="1796" y="1"/>
                    <a:pt x="1075" y="440"/>
                    <a:pt x="742" y="925"/>
                  </a:cubicBezTo>
                  <a:cubicBezTo>
                    <a:pt x="0" y="2037"/>
                    <a:pt x="953" y="3149"/>
                    <a:pt x="1959" y="3149"/>
                  </a:cubicBezTo>
                  <a:cubicBezTo>
                    <a:pt x="2376" y="3149"/>
                    <a:pt x="2802" y="2959"/>
                    <a:pt x="3121" y="2498"/>
                  </a:cubicBezTo>
                  <a:cubicBezTo>
                    <a:pt x="3565" y="1853"/>
                    <a:pt x="3645" y="602"/>
                    <a:pt x="3000" y="159"/>
                  </a:cubicBezTo>
                  <a:cubicBezTo>
                    <a:pt x="2830" y="49"/>
                    <a:pt x="2632" y="1"/>
                    <a:pt x="2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59"/>
            <p:cNvSpPr/>
            <p:nvPr/>
          </p:nvSpPr>
          <p:spPr>
            <a:xfrm>
              <a:off x="2806800" y="3067200"/>
              <a:ext cx="71625" cy="82950"/>
            </a:xfrm>
            <a:custGeom>
              <a:avLst/>
              <a:gdLst/>
              <a:ahLst/>
              <a:cxnLst/>
              <a:rect l="l" t="t" r="r" b="b"/>
              <a:pathLst>
                <a:path w="2865" h="3318" extrusionOk="0">
                  <a:moveTo>
                    <a:pt x="1453" y="0"/>
                  </a:moveTo>
                  <a:cubicBezTo>
                    <a:pt x="646" y="0"/>
                    <a:pt x="1" y="1089"/>
                    <a:pt x="1" y="1896"/>
                  </a:cubicBezTo>
                  <a:cubicBezTo>
                    <a:pt x="1" y="2844"/>
                    <a:pt x="717" y="3318"/>
                    <a:pt x="1432" y="3318"/>
                  </a:cubicBezTo>
                  <a:cubicBezTo>
                    <a:pt x="2148" y="3318"/>
                    <a:pt x="2864" y="2844"/>
                    <a:pt x="2864" y="1896"/>
                  </a:cubicBezTo>
                  <a:cubicBezTo>
                    <a:pt x="2864" y="1089"/>
                    <a:pt x="2219" y="0"/>
                    <a:pt x="1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59"/>
            <p:cNvSpPr/>
            <p:nvPr/>
          </p:nvSpPr>
          <p:spPr>
            <a:xfrm>
              <a:off x="2600125" y="3127200"/>
              <a:ext cx="85175" cy="80900"/>
            </a:xfrm>
            <a:custGeom>
              <a:avLst/>
              <a:gdLst/>
              <a:ahLst/>
              <a:cxnLst/>
              <a:rect l="l" t="t" r="r" b="b"/>
              <a:pathLst>
                <a:path w="3407" h="3236" extrusionOk="0">
                  <a:moveTo>
                    <a:pt x="1260" y="1"/>
                  </a:moveTo>
                  <a:cubicBezTo>
                    <a:pt x="1145" y="1"/>
                    <a:pt x="1034" y="19"/>
                    <a:pt x="928" y="61"/>
                  </a:cubicBezTo>
                  <a:cubicBezTo>
                    <a:pt x="202" y="303"/>
                    <a:pt x="0" y="1593"/>
                    <a:pt x="283" y="2319"/>
                  </a:cubicBezTo>
                  <a:cubicBezTo>
                    <a:pt x="546" y="2964"/>
                    <a:pt x="1066" y="3236"/>
                    <a:pt x="1585" y="3236"/>
                  </a:cubicBezTo>
                  <a:cubicBezTo>
                    <a:pt x="2495" y="3236"/>
                    <a:pt x="3406" y="2400"/>
                    <a:pt x="2944" y="1270"/>
                  </a:cubicBezTo>
                  <a:cubicBezTo>
                    <a:pt x="2703" y="650"/>
                    <a:pt x="1932" y="1"/>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59"/>
            <p:cNvSpPr/>
            <p:nvPr/>
          </p:nvSpPr>
          <p:spPr>
            <a:xfrm>
              <a:off x="2371250" y="3286375"/>
              <a:ext cx="103775" cy="73825"/>
            </a:xfrm>
            <a:custGeom>
              <a:avLst/>
              <a:gdLst/>
              <a:ahLst/>
              <a:cxnLst/>
              <a:rect l="l" t="t" r="r" b="b"/>
              <a:pathLst>
                <a:path w="4151" h="2953" extrusionOk="0">
                  <a:moveTo>
                    <a:pt x="1695" y="0"/>
                  </a:moveTo>
                  <a:cubicBezTo>
                    <a:pt x="1149" y="0"/>
                    <a:pt x="605" y="180"/>
                    <a:pt x="364" y="590"/>
                  </a:cubicBezTo>
                  <a:cubicBezTo>
                    <a:pt x="1" y="1275"/>
                    <a:pt x="686" y="2364"/>
                    <a:pt x="1372" y="2768"/>
                  </a:cubicBezTo>
                  <a:cubicBezTo>
                    <a:pt x="1612" y="2896"/>
                    <a:pt x="1845" y="2953"/>
                    <a:pt x="2065" y="2953"/>
                  </a:cubicBezTo>
                  <a:cubicBezTo>
                    <a:pt x="3358" y="2953"/>
                    <a:pt x="4151" y="985"/>
                    <a:pt x="2703" y="227"/>
                  </a:cubicBezTo>
                  <a:cubicBezTo>
                    <a:pt x="2427" y="81"/>
                    <a:pt x="2061" y="0"/>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59"/>
            <p:cNvSpPr/>
            <p:nvPr/>
          </p:nvSpPr>
          <p:spPr>
            <a:xfrm>
              <a:off x="3009250" y="3647700"/>
              <a:ext cx="95000" cy="77650"/>
            </a:xfrm>
            <a:custGeom>
              <a:avLst/>
              <a:gdLst/>
              <a:ahLst/>
              <a:cxnLst/>
              <a:rect l="l" t="t" r="r" b="b"/>
              <a:pathLst>
                <a:path w="3800" h="3106" extrusionOk="0">
                  <a:moveTo>
                    <a:pt x="2012" y="1"/>
                  </a:moveTo>
                  <a:cubicBezTo>
                    <a:pt x="961" y="1"/>
                    <a:pt x="0" y="1274"/>
                    <a:pt x="896" y="2349"/>
                  </a:cubicBezTo>
                  <a:cubicBezTo>
                    <a:pt x="1229" y="2766"/>
                    <a:pt x="1907" y="3106"/>
                    <a:pt x="2494" y="3106"/>
                  </a:cubicBezTo>
                  <a:cubicBezTo>
                    <a:pt x="2760" y="3106"/>
                    <a:pt x="3007" y="3037"/>
                    <a:pt x="3195" y="2873"/>
                  </a:cubicBezTo>
                  <a:cubicBezTo>
                    <a:pt x="3800" y="2389"/>
                    <a:pt x="3598" y="1139"/>
                    <a:pt x="3074" y="534"/>
                  </a:cubicBezTo>
                  <a:cubicBezTo>
                    <a:pt x="2760" y="157"/>
                    <a:pt x="2380" y="1"/>
                    <a:pt x="2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59"/>
            <p:cNvSpPr/>
            <p:nvPr/>
          </p:nvSpPr>
          <p:spPr>
            <a:xfrm>
              <a:off x="2991475" y="3793975"/>
              <a:ext cx="82525" cy="82575"/>
            </a:xfrm>
            <a:custGeom>
              <a:avLst/>
              <a:gdLst/>
              <a:ahLst/>
              <a:cxnLst/>
              <a:rect l="l" t="t" r="r" b="b"/>
              <a:pathLst>
                <a:path w="3301" h="3303" extrusionOk="0">
                  <a:moveTo>
                    <a:pt x="1726" y="1"/>
                  </a:moveTo>
                  <a:cubicBezTo>
                    <a:pt x="870" y="1"/>
                    <a:pt x="1" y="728"/>
                    <a:pt x="317" y="1822"/>
                  </a:cubicBezTo>
                  <a:cubicBezTo>
                    <a:pt x="498" y="2513"/>
                    <a:pt x="1271" y="3302"/>
                    <a:pt x="1983" y="3302"/>
                  </a:cubicBezTo>
                  <a:cubicBezTo>
                    <a:pt x="2060" y="3302"/>
                    <a:pt x="2137" y="3293"/>
                    <a:pt x="2212" y="3273"/>
                  </a:cubicBezTo>
                  <a:cubicBezTo>
                    <a:pt x="2978" y="3031"/>
                    <a:pt x="3301" y="1822"/>
                    <a:pt x="3059" y="1055"/>
                  </a:cubicBezTo>
                  <a:cubicBezTo>
                    <a:pt x="2850" y="318"/>
                    <a:pt x="2291" y="1"/>
                    <a:pt x="1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59"/>
            <p:cNvSpPr/>
            <p:nvPr/>
          </p:nvSpPr>
          <p:spPr>
            <a:xfrm>
              <a:off x="2838850" y="3608400"/>
              <a:ext cx="95025" cy="78650"/>
            </a:xfrm>
            <a:custGeom>
              <a:avLst/>
              <a:gdLst/>
              <a:ahLst/>
              <a:cxnLst/>
              <a:rect l="l" t="t" r="r" b="b"/>
              <a:pathLst>
                <a:path w="3801" h="3146" extrusionOk="0">
                  <a:moveTo>
                    <a:pt x="2015" y="0"/>
                  </a:moveTo>
                  <a:cubicBezTo>
                    <a:pt x="963" y="0"/>
                    <a:pt x="0" y="1283"/>
                    <a:pt x="896" y="2389"/>
                  </a:cubicBezTo>
                  <a:cubicBezTo>
                    <a:pt x="1258" y="2805"/>
                    <a:pt x="1925" y="3145"/>
                    <a:pt x="2503" y="3145"/>
                  </a:cubicBezTo>
                  <a:cubicBezTo>
                    <a:pt x="2764" y="3145"/>
                    <a:pt x="3007" y="3076"/>
                    <a:pt x="3195" y="2913"/>
                  </a:cubicBezTo>
                  <a:cubicBezTo>
                    <a:pt x="3800" y="2429"/>
                    <a:pt x="3598" y="1138"/>
                    <a:pt x="3074" y="533"/>
                  </a:cubicBezTo>
                  <a:cubicBezTo>
                    <a:pt x="2761" y="157"/>
                    <a:pt x="2382"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59"/>
            <p:cNvSpPr/>
            <p:nvPr/>
          </p:nvSpPr>
          <p:spPr>
            <a:xfrm>
              <a:off x="2604150" y="3787825"/>
              <a:ext cx="71600" cy="82950"/>
            </a:xfrm>
            <a:custGeom>
              <a:avLst/>
              <a:gdLst/>
              <a:ahLst/>
              <a:cxnLst/>
              <a:rect l="l" t="t" r="r" b="b"/>
              <a:pathLst>
                <a:path w="2864" h="3318" extrusionOk="0">
                  <a:moveTo>
                    <a:pt x="1432" y="1"/>
                  </a:moveTo>
                  <a:cubicBezTo>
                    <a:pt x="716" y="1"/>
                    <a:pt x="1" y="475"/>
                    <a:pt x="1" y="1422"/>
                  </a:cubicBezTo>
                  <a:cubicBezTo>
                    <a:pt x="41" y="2189"/>
                    <a:pt x="686" y="3318"/>
                    <a:pt x="1452" y="3318"/>
                  </a:cubicBezTo>
                  <a:cubicBezTo>
                    <a:pt x="2259" y="3318"/>
                    <a:pt x="2864" y="2189"/>
                    <a:pt x="2864" y="1422"/>
                  </a:cubicBezTo>
                  <a:cubicBezTo>
                    <a:pt x="2864" y="475"/>
                    <a:pt x="214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59"/>
            <p:cNvSpPr/>
            <p:nvPr/>
          </p:nvSpPr>
          <p:spPr>
            <a:xfrm>
              <a:off x="2708600" y="3882675"/>
              <a:ext cx="85125" cy="80825"/>
            </a:xfrm>
            <a:custGeom>
              <a:avLst/>
              <a:gdLst/>
              <a:ahLst/>
              <a:cxnLst/>
              <a:rect l="l" t="t" r="r" b="b"/>
              <a:pathLst>
                <a:path w="3405" h="3233" extrusionOk="0">
                  <a:moveTo>
                    <a:pt x="1855" y="1"/>
                  </a:moveTo>
                  <a:cubicBezTo>
                    <a:pt x="927" y="1"/>
                    <a:pt x="0" y="892"/>
                    <a:pt x="501" y="2024"/>
                  </a:cubicBezTo>
                  <a:cubicBezTo>
                    <a:pt x="769" y="2628"/>
                    <a:pt x="1568" y="3232"/>
                    <a:pt x="2224" y="3232"/>
                  </a:cubicBezTo>
                  <a:cubicBezTo>
                    <a:pt x="2356" y="3232"/>
                    <a:pt x="2483" y="3208"/>
                    <a:pt x="2598" y="3153"/>
                  </a:cubicBezTo>
                  <a:cubicBezTo>
                    <a:pt x="3283" y="2831"/>
                    <a:pt x="3404" y="1581"/>
                    <a:pt x="3122" y="855"/>
                  </a:cubicBezTo>
                  <a:cubicBezTo>
                    <a:pt x="2842" y="253"/>
                    <a:pt x="2348" y="1"/>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59"/>
            <p:cNvSpPr/>
            <p:nvPr/>
          </p:nvSpPr>
          <p:spPr>
            <a:xfrm>
              <a:off x="2833025" y="3774725"/>
              <a:ext cx="70600" cy="82950"/>
            </a:xfrm>
            <a:custGeom>
              <a:avLst/>
              <a:gdLst/>
              <a:ahLst/>
              <a:cxnLst/>
              <a:rect l="l" t="t" r="r" b="b"/>
              <a:pathLst>
                <a:path w="2824" h="3318" extrusionOk="0">
                  <a:moveTo>
                    <a:pt x="1412" y="0"/>
                  </a:moveTo>
                  <a:cubicBezTo>
                    <a:pt x="706" y="0"/>
                    <a:pt x="0" y="474"/>
                    <a:pt x="0" y="1422"/>
                  </a:cubicBezTo>
                  <a:cubicBezTo>
                    <a:pt x="0" y="2229"/>
                    <a:pt x="646" y="3317"/>
                    <a:pt x="1412" y="3317"/>
                  </a:cubicBezTo>
                  <a:cubicBezTo>
                    <a:pt x="2218" y="3317"/>
                    <a:pt x="2823" y="2229"/>
                    <a:pt x="2823" y="1422"/>
                  </a:cubicBezTo>
                  <a:cubicBezTo>
                    <a:pt x="2823" y="474"/>
                    <a:pt x="2118" y="0"/>
                    <a:pt x="1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6" name="Google Shape;2366;p59"/>
            <p:cNvSpPr/>
            <p:nvPr/>
          </p:nvSpPr>
          <p:spPr>
            <a:xfrm>
              <a:off x="2681775" y="3645675"/>
              <a:ext cx="71625" cy="82950"/>
            </a:xfrm>
            <a:custGeom>
              <a:avLst/>
              <a:gdLst/>
              <a:ahLst/>
              <a:cxnLst/>
              <a:rect l="l" t="t" r="r" b="b"/>
              <a:pathLst>
                <a:path w="2865" h="3318" extrusionOk="0">
                  <a:moveTo>
                    <a:pt x="1433" y="0"/>
                  </a:moveTo>
                  <a:cubicBezTo>
                    <a:pt x="717" y="0"/>
                    <a:pt x="1" y="474"/>
                    <a:pt x="1" y="1422"/>
                  </a:cubicBezTo>
                  <a:cubicBezTo>
                    <a:pt x="41" y="2188"/>
                    <a:pt x="686" y="3317"/>
                    <a:pt x="1453" y="3317"/>
                  </a:cubicBezTo>
                  <a:cubicBezTo>
                    <a:pt x="2259" y="3317"/>
                    <a:pt x="2864" y="2188"/>
                    <a:pt x="2864" y="1422"/>
                  </a:cubicBezTo>
                  <a:cubicBezTo>
                    <a:pt x="2864" y="474"/>
                    <a:pt x="2148" y="0"/>
                    <a:pt x="14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7" name="Google Shape;2367;p59"/>
            <p:cNvSpPr/>
            <p:nvPr/>
          </p:nvSpPr>
          <p:spPr>
            <a:xfrm>
              <a:off x="2515425" y="3533300"/>
              <a:ext cx="86775" cy="80875"/>
            </a:xfrm>
            <a:custGeom>
              <a:avLst/>
              <a:gdLst/>
              <a:ahLst/>
              <a:cxnLst/>
              <a:rect l="l" t="t" r="r" b="b"/>
              <a:pathLst>
                <a:path w="3471" h="3235" extrusionOk="0">
                  <a:moveTo>
                    <a:pt x="1578" y="0"/>
                  </a:moveTo>
                  <a:cubicBezTo>
                    <a:pt x="1110" y="0"/>
                    <a:pt x="644" y="234"/>
                    <a:pt x="364" y="795"/>
                  </a:cubicBezTo>
                  <a:cubicBezTo>
                    <a:pt x="1" y="1521"/>
                    <a:pt x="81" y="2771"/>
                    <a:pt x="807" y="3134"/>
                  </a:cubicBezTo>
                  <a:cubicBezTo>
                    <a:pt x="938" y="3203"/>
                    <a:pt x="1083" y="3234"/>
                    <a:pt x="1235" y="3234"/>
                  </a:cubicBezTo>
                  <a:cubicBezTo>
                    <a:pt x="1880" y="3234"/>
                    <a:pt x="2643" y="2673"/>
                    <a:pt x="2904" y="2086"/>
                  </a:cubicBezTo>
                  <a:cubicBezTo>
                    <a:pt x="3471" y="953"/>
                    <a:pt x="2522" y="0"/>
                    <a:pt x="1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59"/>
            <p:cNvSpPr/>
            <p:nvPr/>
          </p:nvSpPr>
          <p:spPr>
            <a:xfrm>
              <a:off x="2970050" y="3432375"/>
              <a:ext cx="94875" cy="78225"/>
            </a:xfrm>
            <a:custGeom>
              <a:avLst/>
              <a:gdLst/>
              <a:ahLst/>
              <a:cxnLst/>
              <a:rect l="l" t="t" r="r" b="b"/>
              <a:pathLst>
                <a:path w="3795" h="3129" extrusionOk="0">
                  <a:moveTo>
                    <a:pt x="1989" y="0"/>
                  </a:moveTo>
                  <a:cubicBezTo>
                    <a:pt x="946" y="0"/>
                    <a:pt x="1" y="1273"/>
                    <a:pt x="891" y="2372"/>
                  </a:cubicBezTo>
                  <a:cubicBezTo>
                    <a:pt x="1225" y="2789"/>
                    <a:pt x="1902" y="3129"/>
                    <a:pt x="2490" y="3129"/>
                  </a:cubicBezTo>
                  <a:cubicBezTo>
                    <a:pt x="2755" y="3129"/>
                    <a:pt x="3002" y="3059"/>
                    <a:pt x="3190" y="2896"/>
                  </a:cubicBezTo>
                  <a:cubicBezTo>
                    <a:pt x="3795" y="2412"/>
                    <a:pt x="3593" y="1162"/>
                    <a:pt x="3069" y="557"/>
                  </a:cubicBezTo>
                  <a:cubicBezTo>
                    <a:pt x="2750" y="164"/>
                    <a:pt x="2363" y="0"/>
                    <a:pt x="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59"/>
            <p:cNvSpPr/>
            <p:nvPr/>
          </p:nvSpPr>
          <p:spPr>
            <a:xfrm>
              <a:off x="2400500" y="3719550"/>
              <a:ext cx="86675" cy="80675"/>
            </a:xfrm>
            <a:custGeom>
              <a:avLst/>
              <a:gdLst/>
              <a:ahLst/>
              <a:cxnLst/>
              <a:rect l="l" t="t" r="r" b="b"/>
              <a:pathLst>
                <a:path w="3467" h="3227" extrusionOk="0">
                  <a:moveTo>
                    <a:pt x="1595" y="1"/>
                  </a:moveTo>
                  <a:cubicBezTo>
                    <a:pt x="1122" y="1"/>
                    <a:pt x="647" y="238"/>
                    <a:pt x="363" y="806"/>
                  </a:cubicBezTo>
                  <a:cubicBezTo>
                    <a:pt x="0" y="1492"/>
                    <a:pt x="81" y="2782"/>
                    <a:pt x="807" y="3145"/>
                  </a:cubicBezTo>
                  <a:cubicBezTo>
                    <a:pt x="926" y="3201"/>
                    <a:pt x="1057" y="3227"/>
                    <a:pt x="1194" y="3227"/>
                  </a:cubicBezTo>
                  <a:cubicBezTo>
                    <a:pt x="1838" y="3227"/>
                    <a:pt x="2604" y="2655"/>
                    <a:pt x="2904" y="2056"/>
                  </a:cubicBezTo>
                  <a:cubicBezTo>
                    <a:pt x="3467" y="931"/>
                    <a:pt x="2533" y="1"/>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0" name="Google Shape;2370;p59"/>
          <p:cNvGrpSpPr/>
          <p:nvPr/>
        </p:nvGrpSpPr>
        <p:grpSpPr>
          <a:xfrm>
            <a:off x="978751" y="4263574"/>
            <a:ext cx="708333" cy="428476"/>
            <a:chOff x="1053500" y="4741875"/>
            <a:chExt cx="1148400" cy="694675"/>
          </a:xfrm>
        </p:grpSpPr>
        <p:sp>
          <p:nvSpPr>
            <p:cNvPr id="2371" name="Google Shape;2371;p59"/>
            <p:cNvSpPr/>
            <p:nvPr/>
          </p:nvSpPr>
          <p:spPr>
            <a:xfrm>
              <a:off x="1941750" y="5226675"/>
              <a:ext cx="157300" cy="63700"/>
            </a:xfrm>
            <a:custGeom>
              <a:avLst/>
              <a:gdLst/>
              <a:ahLst/>
              <a:cxnLst/>
              <a:rect l="l" t="t" r="r" b="b"/>
              <a:pathLst>
                <a:path w="6292" h="2548" extrusionOk="0">
                  <a:moveTo>
                    <a:pt x="2771" y="0"/>
                  </a:moveTo>
                  <a:cubicBezTo>
                    <a:pt x="1483" y="0"/>
                    <a:pt x="363" y="450"/>
                    <a:pt x="363" y="450"/>
                  </a:cubicBezTo>
                  <a:lnTo>
                    <a:pt x="0" y="2547"/>
                  </a:lnTo>
                  <a:cubicBezTo>
                    <a:pt x="1062" y="2050"/>
                    <a:pt x="2115" y="1884"/>
                    <a:pt x="3048" y="1884"/>
                  </a:cubicBezTo>
                  <a:cubicBezTo>
                    <a:pt x="4912" y="1884"/>
                    <a:pt x="6292" y="2547"/>
                    <a:pt x="6292" y="2547"/>
                  </a:cubicBezTo>
                  <a:cubicBezTo>
                    <a:pt x="5671" y="499"/>
                    <a:pt x="4127" y="0"/>
                    <a:pt x="2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59"/>
            <p:cNvSpPr/>
            <p:nvPr/>
          </p:nvSpPr>
          <p:spPr>
            <a:xfrm>
              <a:off x="1922600" y="5277225"/>
              <a:ext cx="155275" cy="105900"/>
            </a:xfrm>
            <a:custGeom>
              <a:avLst/>
              <a:gdLst/>
              <a:ahLst/>
              <a:cxnLst/>
              <a:rect l="l" t="t" r="r" b="b"/>
              <a:pathLst>
                <a:path w="6211" h="4236" extrusionOk="0">
                  <a:moveTo>
                    <a:pt x="1170" y="1"/>
                  </a:moveTo>
                  <a:lnTo>
                    <a:pt x="0" y="1816"/>
                  </a:lnTo>
                  <a:cubicBezTo>
                    <a:pt x="108" y="1811"/>
                    <a:pt x="214" y="1808"/>
                    <a:pt x="319" y="1808"/>
                  </a:cubicBezTo>
                  <a:cubicBezTo>
                    <a:pt x="3684" y="1808"/>
                    <a:pt x="5808" y="4235"/>
                    <a:pt x="5808" y="4235"/>
                  </a:cubicBezTo>
                  <a:cubicBezTo>
                    <a:pt x="6211" y="82"/>
                    <a:pt x="1170" y="1"/>
                    <a:pt x="1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59"/>
            <p:cNvSpPr/>
            <p:nvPr/>
          </p:nvSpPr>
          <p:spPr>
            <a:xfrm>
              <a:off x="1862100" y="5294375"/>
              <a:ext cx="160325" cy="142175"/>
            </a:xfrm>
            <a:custGeom>
              <a:avLst/>
              <a:gdLst/>
              <a:ahLst/>
              <a:cxnLst/>
              <a:rect l="l" t="t" r="r" b="b"/>
              <a:pathLst>
                <a:path w="6413" h="5687" extrusionOk="0">
                  <a:moveTo>
                    <a:pt x="1775" y="0"/>
                  </a:moveTo>
                  <a:lnTo>
                    <a:pt x="0" y="1210"/>
                  </a:lnTo>
                  <a:cubicBezTo>
                    <a:pt x="3307" y="2420"/>
                    <a:pt x="4396" y="5687"/>
                    <a:pt x="4396" y="5687"/>
                  </a:cubicBezTo>
                  <a:cubicBezTo>
                    <a:pt x="6413" y="2017"/>
                    <a:pt x="1775" y="0"/>
                    <a:pt x="1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59"/>
            <p:cNvSpPr/>
            <p:nvPr/>
          </p:nvSpPr>
          <p:spPr>
            <a:xfrm>
              <a:off x="1176500" y="5226675"/>
              <a:ext cx="157325" cy="63700"/>
            </a:xfrm>
            <a:custGeom>
              <a:avLst/>
              <a:gdLst/>
              <a:ahLst/>
              <a:cxnLst/>
              <a:rect l="l" t="t" r="r" b="b"/>
              <a:pathLst>
                <a:path w="6293" h="2548" extrusionOk="0">
                  <a:moveTo>
                    <a:pt x="3522" y="0"/>
                  </a:moveTo>
                  <a:cubicBezTo>
                    <a:pt x="2165" y="0"/>
                    <a:pt x="621" y="499"/>
                    <a:pt x="1" y="2547"/>
                  </a:cubicBezTo>
                  <a:cubicBezTo>
                    <a:pt x="1" y="2547"/>
                    <a:pt x="1381" y="1884"/>
                    <a:pt x="3245" y="1884"/>
                  </a:cubicBezTo>
                  <a:cubicBezTo>
                    <a:pt x="4177" y="1884"/>
                    <a:pt x="5230" y="2050"/>
                    <a:pt x="6292" y="2547"/>
                  </a:cubicBezTo>
                  <a:lnTo>
                    <a:pt x="5929" y="450"/>
                  </a:lnTo>
                  <a:cubicBezTo>
                    <a:pt x="5929" y="450"/>
                    <a:pt x="4810" y="0"/>
                    <a:pt x="3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59"/>
            <p:cNvSpPr/>
            <p:nvPr/>
          </p:nvSpPr>
          <p:spPr>
            <a:xfrm>
              <a:off x="1197675" y="5277225"/>
              <a:ext cx="155300" cy="105900"/>
            </a:xfrm>
            <a:custGeom>
              <a:avLst/>
              <a:gdLst/>
              <a:ahLst/>
              <a:cxnLst/>
              <a:rect l="l" t="t" r="r" b="b"/>
              <a:pathLst>
                <a:path w="6212" h="4236" extrusionOk="0">
                  <a:moveTo>
                    <a:pt x="5042" y="1"/>
                  </a:moveTo>
                  <a:cubicBezTo>
                    <a:pt x="5042" y="1"/>
                    <a:pt x="1" y="82"/>
                    <a:pt x="404" y="4235"/>
                  </a:cubicBezTo>
                  <a:cubicBezTo>
                    <a:pt x="404" y="4235"/>
                    <a:pt x="2528" y="1808"/>
                    <a:pt x="5892" y="1808"/>
                  </a:cubicBezTo>
                  <a:cubicBezTo>
                    <a:pt x="5997" y="1808"/>
                    <a:pt x="6104" y="1811"/>
                    <a:pt x="6211" y="1816"/>
                  </a:cubicBezTo>
                  <a:lnTo>
                    <a:pt x="5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59"/>
            <p:cNvSpPr/>
            <p:nvPr/>
          </p:nvSpPr>
          <p:spPr>
            <a:xfrm>
              <a:off x="1253125" y="5294375"/>
              <a:ext cx="160350" cy="142175"/>
            </a:xfrm>
            <a:custGeom>
              <a:avLst/>
              <a:gdLst/>
              <a:ahLst/>
              <a:cxnLst/>
              <a:rect l="l" t="t" r="r" b="b"/>
              <a:pathLst>
                <a:path w="6414" h="5687" extrusionOk="0">
                  <a:moveTo>
                    <a:pt x="4679" y="0"/>
                  </a:moveTo>
                  <a:cubicBezTo>
                    <a:pt x="4679" y="0"/>
                    <a:pt x="1" y="2017"/>
                    <a:pt x="2017" y="5687"/>
                  </a:cubicBezTo>
                  <a:cubicBezTo>
                    <a:pt x="2017" y="5687"/>
                    <a:pt x="3146" y="2420"/>
                    <a:pt x="6413" y="1210"/>
                  </a:cubicBezTo>
                  <a:lnTo>
                    <a:pt x="46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59"/>
            <p:cNvSpPr/>
            <p:nvPr/>
          </p:nvSpPr>
          <p:spPr>
            <a:xfrm>
              <a:off x="1191625" y="4980825"/>
              <a:ext cx="872150" cy="452700"/>
            </a:xfrm>
            <a:custGeom>
              <a:avLst/>
              <a:gdLst/>
              <a:ahLst/>
              <a:cxnLst/>
              <a:rect l="l" t="t" r="r" b="b"/>
              <a:pathLst>
                <a:path w="34886" h="18108" extrusionOk="0">
                  <a:moveTo>
                    <a:pt x="17423" y="0"/>
                  </a:moveTo>
                  <a:cubicBezTo>
                    <a:pt x="17423" y="0"/>
                    <a:pt x="8066" y="282"/>
                    <a:pt x="4034" y="5646"/>
                  </a:cubicBezTo>
                  <a:cubicBezTo>
                    <a:pt x="1" y="10970"/>
                    <a:pt x="5243" y="18108"/>
                    <a:pt x="17423" y="18108"/>
                  </a:cubicBezTo>
                  <a:cubicBezTo>
                    <a:pt x="29642" y="18108"/>
                    <a:pt x="34885" y="10929"/>
                    <a:pt x="30852" y="5646"/>
                  </a:cubicBezTo>
                  <a:cubicBezTo>
                    <a:pt x="26819" y="282"/>
                    <a:pt x="17423" y="0"/>
                    <a:pt x="17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59"/>
            <p:cNvSpPr/>
            <p:nvPr/>
          </p:nvSpPr>
          <p:spPr>
            <a:xfrm>
              <a:off x="1845225" y="4983700"/>
              <a:ext cx="210800" cy="141625"/>
            </a:xfrm>
            <a:custGeom>
              <a:avLst/>
              <a:gdLst/>
              <a:ahLst/>
              <a:cxnLst/>
              <a:rect l="l" t="t" r="r" b="b"/>
              <a:pathLst>
                <a:path w="8432" h="5665" extrusionOk="0">
                  <a:moveTo>
                    <a:pt x="7388" y="1"/>
                  </a:moveTo>
                  <a:cubicBezTo>
                    <a:pt x="7162" y="1"/>
                    <a:pt x="6942" y="109"/>
                    <a:pt x="6805" y="369"/>
                  </a:cubicBezTo>
                  <a:cubicBezTo>
                    <a:pt x="5676" y="2506"/>
                    <a:pt x="3216" y="3716"/>
                    <a:pt x="917" y="4200"/>
                  </a:cubicBezTo>
                  <a:cubicBezTo>
                    <a:pt x="0" y="4353"/>
                    <a:pt x="314" y="5665"/>
                    <a:pt x="1173" y="5665"/>
                  </a:cubicBezTo>
                  <a:cubicBezTo>
                    <a:pt x="1221" y="5665"/>
                    <a:pt x="1270" y="5661"/>
                    <a:pt x="1321" y="5652"/>
                  </a:cubicBezTo>
                  <a:cubicBezTo>
                    <a:pt x="3982" y="5128"/>
                    <a:pt x="6805" y="3636"/>
                    <a:pt x="8096" y="1135"/>
                  </a:cubicBezTo>
                  <a:cubicBezTo>
                    <a:pt x="8431" y="549"/>
                    <a:pt x="7896" y="1"/>
                    <a:pt x="7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59"/>
            <p:cNvSpPr/>
            <p:nvPr/>
          </p:nvSpPr>
          <p:spPr>
            <a:xfrm>
              <a:off x="1967950" y="4806400"/>
              <a:ext cx="233950" cy="218000"/>
            </a:xfrm>
            <a:custGeom>
              <a:avLst/>
              <a:gdLst/>
              <a:ahLst/>
              <a:cxnLst/>
              <a:rect l="l" t="t" r="r" b="b"/>
              <a:pathLst>
                <a:path w="9358" h="8720" extrusionOk="0">
                  <a:moveTo>
                    <a:pt x="4357" y="0"/>
                  </a:moveTo>
                  <a:cubicBezTo>
                    <a:pt x="4357" y="0"/>
                    <a:pt x="1" y="887"/>
                    <a:pt x="283" y="4517"/>
                  </a:cubicBezTo>
                  <a:cubicBezTo>
                    <a:pt x="465" y="7244"/>
                    <a:pt x="2856" y="8719"/>
                    <a:pt x="5026" y="8719"/>
                  </a:cubicBezTo>
                  <a:cubicBezTo>
                    <a:pt x="5743" y="8719"/>
                    <a:pt x="6437" y="8558"/>
                    <a:pt x="7018" y="8227"/>
                  </a:cubicBezTo>
                  <a:cubicBezTo>
                    <a:pt x="9357" y="6896"/>
                    <a:pt x="8228" y="1130"/>
                    <a:pt x="8228" y="1129"/>
                  </a:cubicBezTo>
                  <a:lnTo>
                    <a:pt x="8228" y="1129"/>
                  </a:lnTo>
                  <a:lnTo>
                    <a:pt x="4961" y="3751"/>
                  </a:lnTo>
                  <a:lnTo>
                    <a:pt x="43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59"/>
            <p:cNvSpPr/>
            <p:nvPr/>
          </p:nvSpPr>
          <p:spPr>
            <a:xfrm>
              <a:off x="1199375" y="4983700"/>
              <a:ext cx="210800" cy="141625"/>
            </a:xfrm>
            <a:custGeom>
              <a:avLst/>
              <a:gdLst/>
              <a:ahLst/>
              <a:cxnLst/>
              <a:rect l="l" t="t" r="r" b="b"/>
              <a:pathLst>
                <a:path w="8432" h="5665" extrusionOk="0">
                  <a:moveTo>
                    <a:pt x="1044" y="1"/>
                  </a:moveTo>
                  <a:cubicBezTo>
                    <a:pt x="536" y="1"/>
                    <a:pt x="1" y="549"/>
                    <a:pt x="336" y="1135"/>
                  </a:cubicBezTo>
                  <a:cubicBezTo>
                    <a:pt x="1626" y="3636"/>
                    <a:pt x="4449" y="5128"/>
                    <a:pt x="7111" y="5652"/>
                  </a:cubicBezTo>
                  <a:cubicBezTo>
                    <a:pt x="7162" y="5661"/>
                    <a:pt x="7211" y="5665"/>
                    <a:pt x="7259" y="5665"/>
                  </a:cubicBezTo>
                  <a:cubicBezTo>
                    <a:pt x="8118" y="5665"/>
                    <a:pt x="8432" y="4353"/>
                    <a:pt x="7514" y="4200"/>
                  </a:cubicBezTo>
                  <a:cubicBezTo>
                    <a:pt x="5216" y="3716"/>
                    <a:pt x="2756" y="2506"/>
                    <a:pt x="1626" y="369"/>
                  </a:cubicBezTo>
                  <a:cubicBezTo>
                    <a:pt x="1490" y="109"/>
                    <a:pt x="1270" y="1"/>
                    <a:pt x="1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59"/>
            <p:cNvSpPr/>
            <p:nvPr/>
          </p:nvSpPr>
          <p:spPr>
            <a:xfrm>
              <a:off x="1053500" y="4806400"/>
              <a:ext cx="233925" cy="218000"/>
            </a:xfrm>
            <a:custGeom>
              <a:avLst/>
              <a:gdLst/>
              <a:ahLst/>
              <a:cxnLst/>
              <a:rect l="l" t="t" r="r" b="b"/>
              <a:pathLst>
                <a:path w="9357" h="8720" extrusionOk="0">
                  <a:moveTo>
                    <a:pt x="5001" y="0"/>
                  </a:moveTo>
                  <a:lnTo>
                    <a:pt x="4396" y="3751"/>
                  </a:lnTo>
                  <a:lnTo>
                    <a:pt x="1130" y="1129"/>
                  </a:lnTo>
                  <a:lnTo>
                    <a:pt x="1130" y="1129"/>
                  </a:lnTo>
                  <a:cubicBezTo>
                    <a:pt x="1130" y="1130"/>
                    <a:pt x="1" y="6896"/>
                    <a:pt x="2340" y="8227"/>
                  </a:cubicBezTo>
                  <a:cubicBezTo>
                    <a:pt x="2931" y="8558"/>
                    <a:pt x="3630" y="8719"/>
                    <a:pt x="4350" y="8719"/>
                  </a:cubicBezTo>
                  <a:cubicBezTo>
                    <a:pt x="6527" y="8719"/>
                    <a:pt x="8903" y="7244"/>
                    <a:pt x="9115" y="4517"/>
                  </a:cubicBezTo>
                  <a:cubicBezTo>
                    <a:pt x="9357" y="887"/>
                    <a:pt x="5001" y="0"/>
                    <a:pt x="5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59"/>
            <p:cNvSpPr/>
            <p:nvPr/>
          </p:nvSpPr>
          <p:spPr>
            <a:xfrm>
              <a:off x="1461200" y="4865625"/>
              <a:ext cx="93425" cy="224650"/>
            </a:xfrm>
            <a:custGeom>
              <a:avLst/>
              <a:gdLst/>
              <a:ahLst/>
              <a:cxnLst/>
              <a:rect l="l" t="t" r="r" b="b"/>
              <a:pathLst>
                <a:path w="3737" h="8986" extrusionOk="0">
                  <a:moveTo>
                    <a:pt x="1605" y="1"/>
                  </a:moveTo>
                  <a:cubicBezTo>
                    <a:pt x="853" y="1"/>
                    <a:pt x="1" y="651"/>
                    <a:pt x="147" y="1624"/>
                  </a:cubicBezTo>
                  <a:lnTo>
                    <a:pt x="1074" y="8036"/>
                  </a:lnTo>
                  <a:cubicBezTo>
                    <a:pt x="1171" y="8698"/>
                    <a:pt x="1630" y="8985"/>
                    <a:pt x="2133" y="8985"/>
                  </a:cubicBezTo>
                  <a:cubicBezTo>
                    <a:pt x="2886" y="8985"/>
                    <a:pt x="3736" y="8342"/>
                    <a:pt x="3615" y="7350"/>
                  </a:cubicBezTo>
                  <a:lnTo>
                    <a:pt x="2647" y="938"/>
                  </a:lnTo>
                  <a:cubicBezTo>
                    <a:pt x="2551" y="282"/>
                    <a:pt x="2100" y="1"/>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59"/>
            <p:cNvSpPr/>
            <p:nvPr/>
          </p:nvSpPr>
          <p:spPr>
            <a:xfrm>
              <a:off x="1374125" y="4741875"/>
              <a:ext cx="226875" cy="225850"/>
            </a:xfrm>
            <a:custGeom>
              <a:avLst/>
              <a:gdLst/>
              <a:ahLst/>
              <a:cxnLst/>
              <a:rect l="l" t="t" r="r" b="b"/>
              <a:pathLst>
                <a:path w="9075" h="9034" extrusionOk="0">
                  <a:moveTo>
                    <a:pt x="4517" y="0"/>
                  </a:moveTo>
                  <a:cubicBezTo>
                    <a:pt x="2017" y="0"/>
                    <a:pt x="0" y="2017"/>
                    <a:pt x="0" y="4517"/>
                  </a:cubicBezTo>
                  <a:cubicBezTo>
                    <a:pt x="0" y="7017"/>
                    <a:pt x="2017" y="9034"/>
                    <a:pt x="4517" y="9034"/>
                  </a:cubicBezTo>
                  <a:cubicBezTo>
                    <a:pt x="7017" y="9034"/>
                    <a:pt x="9074" y="7017"/>
                    <a:pt x="9074" y="4517"/>
                  </a:cubicBezTo>
                  <a:cubicBezTo>
                    <a:pt x="9074" y="2017"/>
                    <a:pt x="7017" y="0"/>
                    <a:pt x="4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59"/>
            <p:cNvSpPr/>
            <p:nvPr/>
          </p:nvSpPr>
          <p:spPr>
            <a:xfrm>
              <a:off x="1406375" y="4773125"/>
              <a:ext cx="162350" cy="162350"/>
            </a:xfrm>
            <a:custGeom>
              <a:avLst/>
              <a:gdLst/>
              <a:ahLst/>
              <a:cxnLst/>
              <a:rect l="l" t="t" r="r" b="b"/>
              <a:pathLst>
                <a:path w="6494" h="6494" extrusionOk="0">
                  <a:moveTo>
                    <a:pt x="3227" y="0"/>
                  </a:moveTo>
                  <a:cubicBezTo>
                    <a:pt x="1453" y="0"/>
                    <a:pt x="1" y="1452"/>
                    <a:pt x="1" y="3267"/>
                  </a:cubicBezTo>
                  <a:cubicBezTo>
                    <a:pt x="1" y="5041"/>
                    <a:pt x="1453" y="6493"/>
                    <a:pt x="3227" y="6493"/>
                  </a:cubicBezTo>
                  <a:cubicBezTo>
                    <a:pt x="5042" y="6493"/>
                    <a:pt x="6494" y="5041"/>
                    <a:pt x="6494" y="3267"/>
                  </a:cubicBezTo>
                  <a:cubicBezTo>
                    <a:pt x="6494" y="1452"/>
                    <a:pt x="5042"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59"/>
            <p:cNvSpPr/>
            <p:nvPr/>
          </p:nvSpPr>
          <p:spPr>
            <a:xfrm>
              <a:off x="1438650" y="4823200"/>
              <a:ext cx="98925" cy="60150"/>
            </a:xfrm>
            <a:custGeom>
              <a:avLst/>
              <a:gdLst/>
              <a:ahLst/>
              <a:cxnLst/>
              <a:rect l="l" t="t" r="r" b="b"/>
              <a:pathLst>
                <a:path w="3957" h="2406" extrusionOk="0">
                  <a:moveTo>
                    <a:pt x="2002" y="1"/>
                  </a:moveTo>
                  <a:cubicBezTo>
                    <a:pt x="1927" y="1"/>
                    <a:pt x="1851" y="5"/>
                    <a:pt x="1775" y="14"/>
                  </a:cubicBezTo>
                  <a:cubicBezTo>
                    <a:pt x="767" y="175"/>
                    <a:pt x="0" y="1103"/>
                    <a:pt x="121" y="2111"/>
                  </a:cubicBezTo>
                  <a:cubicBezTo>
                    <a:pt x="140" y="2313"/>
                    <a:pt x="283" y="2406"/>
                    <a:pt x="430" y="2406"/>
                  </a:cubicBezTo>
                  <a:cubicBezTo>
                    <a:pt x="607" y="2406"/>
                    <a:pt x="789" y="2272"/>
                    <a:pt x="767" y="2030"/>
                  </a:cubicBezTo>
                  <a:lnTo>
                    <a:pt x="767" y="2030"/>
                  </a:lnTo>
                  <a:lnTo>
                    <a:pt x="767" y="2071"/>
                  </a:lnTo>
                  <a:cubicBezTo>
                    <a:pt x="700" y="1184"/>
                    <a:pt x="1389" y="687"/>
                    <a:pt x="2063" y="687"/>
                  </a:cubicBezTo>
                  <a:cubicBezTo>
                    <a:pt x="2615" y="687"/>
                    <a:pt x="3158" y="1021"/>
                    <a:pt x="3267" y="1748"/>
                  </a:cubicBezTo>
                  <a:cubicBezTo>
                    <a:pt x="3303" y="1930"/>
                    <a:pt x="3454" y="2013"/>
                    <a:pt x="3602" y="2013"/>
                  </a:cubicBezTo>
                  <a:cubicBezTo>
                    <a:pt x="3782" y="2013"/>
                    <a:pt x="3957" y="1889"/>
                    <a:pt x="3912" y="1667"/>
                  </a:cubicBezTo>
                  <a:cubicBezTo>
                    <a:pt x="3763" y="695"/>
                    <a:pt x="2955" y="1"/>
                    <a:pt x="20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59"/>
            <p:cNvSpPr/>
            <p:nvPr/>
          </p:nvSpPr>
          <p:spPr>
            <a:xfrm>
              <a:off x="1693725" y="4865625"/>
              <a:ext cx="94425" cy="224650"/>
            </a:xfrm>
            <a:custGeom>
              <a:avLst/>
              <a:gdLst/>
              <a:ahLst/>
              <a:cxnLst/>
              <a:rect l="l" t="t" r="r" b="b"/>
              <a:pathLst>
                <a:path w="3777" h="8986" extrusionOk="0">
                  <a:moveTo>
                    <a:pt x="2172" y="1"/>
                  </a:moveTo>
                  <a:cubicBezTo>
                    <a:pt x="1677" y="1"/>
                    <a:pt x="1226" y="282"/>
                    <a:pt x="1130" y="938"/>
                  </a:cubicBezTo>
                  <a:lnTo>
                    <a:pt x="121" y="7350"/>
                  </a:lnTo>
                  <a:cubicBezTo>
                    <a:pt x="1" y="8342"/>
                    <a:pt x="851" y="8985"/>
                    <a:pt x="1604" y="8985"/>
                  </a:cubicBezTo>
                  <a:cubicBezTo>
                    <a:pt x="2106" y="8985"/>
                    <a:pt x="2565" y="8698"/>
                    <a:pt x="2662" y="8036"/>
                  </a:cubicBezTo>
                  <a:lnTo>
                    <a:pt x="3590" y="1624"/>
                  </a:lnTo>
                  <a:lnTo>
                    <a:pt x="3630" y="1624"/>
                  </a:lnTo>
                  <a:cubicBezTo>
                    <a:pt x="3776" y="651"/>
                    <a:pt x="2924" y="1"/>
                    <a:pt x="2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59"/>
            <p:cNvSpPr/>
            <p:nvPr/>
          </p:nvSpPr>
          <p:spPr>
            <a:xfrm>
              <a:off x="1648350" y="4741875"/>
              <a:ext cx="225875" cy="225850"/>
            </a:xfrm>
            <a:custGeom>
              <a:avLst/>
              <a:gdLst/>
              <a:ahLst/>
              <a:cxnLst/>
              <a:rect l="l" t="t" r="r" b="b"/>
              <a:pathLst>
                <a:path w="9035" h="9034" extrusionOk="0">
                  <a:moveTo>
                    <a:pt x="4518" y="0"/>
                  </a:moveTo>
                  <a:cubicBezTo>
                    <a:pt x="2017" y="0"/>
                    <a:pt x="1" y="2017"/>
                    <a:pt x="1" y="4517"/>
                  </a:cubicBezTo>
                  <a:cubicBezTo>
                    <a:pt x="1" y="7017"/>
                    <a:pt x="2017" y="9034"/>
                    <a:pt x="4518" y="9034"/>
                  </a:cubicBezTo>
                  <a:cubicBezTo>
                    <a:pt x="7018" y="9034"/>
                    <a:pt x="9034" y="7017"/>
                    <a:pt x="9034" y="4517"/>
                  </a:cubicBezTo>
                  <a:cubicBezTo>
                    <a:pt x="9034" y="2017"/>
                    <a:pt x="7018" y="0"/>
                    <a:pt x="4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59"/>
            <p:cNvSpPr/>
            <p:nvPr/>
          </p:nvSpPr>
          <p:spPr>
            <a:xfrm>
              <a:off x="1680625" y="4773125"/>
              <a:ext cx="162350" cy="162350"/>
            </a:xfrm>
            <a:custGeom>
              <a:avLst/>
              <a:gdLst/>
              <a:ahLst/>
              <a:cxnLst/>
              <a:rect l="l" t="t" r="r" b="b"/>
              <a:pathLst>
                <a:path w="6494" h="6494" extrusionOk="0">
                  <a:moveTo>
                    <a:pt x="3227" y="0"/>
                  </a:moveTo>
                  <a:cubicBezTo>
                    <a:pt x="1452" y="0"/>
                    <a:pt x="0" y="1452"/>
                    <a:pt x="0" y="3267"/>
                  </a:cubicBezTo>
                  <a:cubicBezTo>
                    <a:pt x="0" y="5041"/>
                    <a:pt x="1452" y="6493"/>
                    <a:pt x="3227" y="6493"/>
                  </a:cubicBezTo>
                  <a:cubicBezTo>
                    <a:pt x="5041" y="6493"/>
                    <a:pt x="6493" y="5041"/>
                    <a:pt x="6493" y="3267"/>
                  </a:cubicBezTo>
                  <a:cubicBezTo>
                    <a:pt x="6493" y="1452"/>
                    <a:pt x="5041"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59"/>
            <p:cNvSpPr/>
            <p:nvPr/>
          </p:nvSpPr>
          <p:spPr>
            <a:xfrm>
              <a:off x="1711775" y="4823200"/>
              <a:ext cx="97925" cy="60425"/>
            </a:xfrm>
            <a:custGeom>
              <a:avLst/>
              <a:gdLst/>
              <a:ahLst/>
              <a:cxnLst/>
              <a:rect l="l" t="t" r="r" b="b"/>
              <a:pathLst>
                <a:path w="3917" h="2417" extrusionOk="0">
                  <a:moveTo>
                    <a:pt x="1954" y="1"/>
                  </a:moveTo>
                  <a:cubicBezTo>
                    <a:pt x="1002" y="1"/>
                    <a:pt x="194" y="695"/>
                    <a:pt x="45" y="1667"/>
                  </a:cubicBezTo>
                  <a:cubicBezTo>
                    <a:pt x="0" y="1889"/>
                    <a:pt x="175" y="2013"/>
                    <a:pt x="355" y="2013"/>
                  </a:cubicBezTo>
                  <a:cubicBezTo>
                    <a:pt x="503" y="2013"/>
                    <a:pt x="654" y="1930"/>
                    <a:pt x="690" y="1748"/>
                  </a:cubicBezTo>
                  <a:cubicBezTo>
                    <a:pt x="799" y="1021"/>
                    <a:pt x="1342" y="687"/>
                    <a:pt x="1891" y="687"/>
                  </a:cubicBezTo>
                  <a:cubicBezTo>
                    <a:pt x="2560" y="687"/>
                    <a:pt x="3239" y="1184"/>
                    <a:pt x="3150" y="2071"/>
                  </a:cubicBezTo>
                  <a:cubicBezTo>
                    <a:pt x="3150" y="2292"/>
                    <a:pt x="3345" y="2416"/>
                    <a:pt x="3520" y="2416"/>
                  </a:cubicBezTo>
                  <a:cubicBezTo>
                    <a:pt x="3664" y="2416"/>
                    <a:pt x="3795" y="2333"/>
                    <a:pt x="3795" y="2151"/>
                  </a:cubicBezTo>
                  <a:cubicBezTo>
                    <a:pt x="3916" y="1103"/>
                    <a:pt x="3190" y="175"/>
                    <a:pt x="2182" y="14"/>
                  </a:cubicBezTo>
                  <a:cubicBezTo>
                    <a:pt x="2106" y="5"/>
                    <a:pt x="2030" y="1"/>
                    <a:pt x="1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59"/>
            <p:cNvSpPr/>
            <p:nvPr/>
          </p:nvSpPr>
          <p:spPr>
            <a:xfrm>
              <a:off x="1578800" y="5019375"/>
              <a:ext cx="97325" cy="55875"/>
            </a:xfrm>
            <a:custGeom>
              <a:avLst/>
              <a:gdLst/>
              <a:ahLst/>
              <a:cxnLst/>
              <a:rect l="l" t="t" r="r" b="b"/>
              <a:pathLst>
                <a:path w="3893" h="2235" extrusionOk="0">
                  <a:moveTo>
                    <a:pt x="3609" y="1"/>
                  </a:moveTo>
                  <a:cubicBezTo>
                    <a:pt x="3478" y="1"/>
                    <a:pt x="3347" y="91"/>
                    <a:pt x="3347" y="273"/>
                  </a:cubicBezTo>
                  <a:cubicBezTo>
                    <a:pt x="3327" y="1170"/>
                    <a:pt x="2647" y="1624"/>
                    <a:pt x="1963" y="1624"/>
                  </a:cubicBezTo>
                  <a:cubicBezTo>
                    <a:pt x="1295" y="1624"/>
                    <a:pt x="624" y="1190"/>
                    <a:pt x="565" y="313"/>
                  </a:cubicBezTo>
                  <a:lnTo>
                    <a:pt x="524" y="354"/>
                  </a:lnTo>
                  <a:cubicBezTo>
                    <a:pt x="524" y="177"/>
                    <a:pt x="401" y="96"/>
                    <a:pt x="274" y="96"/>
                  </a:cubicBezTo>
                  <a:cubicBezTo>
                    <a:pt x="139" y="96"/>
                    <a:pt x="0" y="188"/>
                    <a:pt x="0" y="354"/>
                  </a:cubicBezTo>
                  <a:cubicBezTo>
                    <a:pt x="40" y="1619"/>
                    <a:pt x="980" y="2235"/>
                    <a:pt x="1924" y="2235"/>
                  </a:cubicBezTo>
                  <a:cubicBezTo>
                    <a:pt x="2906" y="2235"/>
                    <a:pt x="3892" y="1568"/>
                    <a:pt x="3872" y="273"/>
                  </a:cubicBezTo>
                  <a:cubicBezTo>
                    <a:pt x="3872" y="91"/>
                    <a:pt x="3741" y="1"/>
                    <a:pt x="3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59"/>
            <p:cNvSpPr/>
            <p:nvPr/>
          </p:nvSpPr>
          <p:spPr>
            <a:xfrm>
              <a:off x="1191625" y="5121975"/>
              <a:ext cx="689650" cy="311550"/>
            </a:xfrm>
            <a:custGeom>
              <a:avLst/>
              <a:gdLst/>
              <a:ahLst/>
              <a:cxnLst/>
              <a:rect l="l" t="t" r="r" b="b"/>
              <a:pathLst>
                <a:path w="27586" h="12462" extrusionOk="0">
                  <a:moveTo>
                    <a:pt x="4034" y="0"/>
                  </a:moveTo>
                  <a:lnTo>
                    <a:pt x="4034" y="0"/>
                  </a:lnTo>
                  <a:cubicBezTo>
                    <a:pt x="1" y="5283"/>
                    <a:pt x="5243" y="12462"/>
                    <a:pt x="17463" y="12462"/>
                  </a:cubicBezTo>
                  <a:cubicBezTo>
                    <a:pt x="21738" y="12462"/>
                    <a:pt x="25126" y="11575"/>
                    <a:pt x="27586" y="10203"/>
                  </a:cubicBezTo>
                  <a:lnTo>
                    <a:pt x="27586" y="10203"/>
                  </a:lnTo>
                  <a:cubicBezTo>
                    <a:pt x="24677" y="10696"/>
                    <a:pt x="22128" y="10911"/>
                    <a:pt x="19893" y="10911"/>
                  </a:cubicBezTo>
                  <a:cubicBezTo>
                    <a:pt x="4003" y="10911"/>
                    <a:pt x="4034" y="0"/>
                    <a:pt x="4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92" name="Google Shape;2392;p59"/>
          <p:cNvGrpSpPr/>
          <p:nvPr/>
        </p:nvGrpSpPr>
        <p:grpSpPr>
          <a:xfrm>
            <a:off x="1223682" y="1170441"/>
            <a:ext cx="884938" cy="1275527"/>
            <a:chOff x="913350" y="238025"/>
            <a:chExt cx="1434725" cy="2067975"/>
          </a:xfrm>
        </p:grpSpPr>
        <p:sp>
          <p:nvSpPr>
            <p:cNvPr id="2393" name="Google Shape;2393;p59"/>
            <p:cNvSpPr/>
            <p:nvPr/>
          </p:nvSpPr>
          <p:spPr>
            <a:xfrm>
              <a:off x="2198850" y="1127375"/>
              <a:ext cx="149225" cy="283250"/>
            </a:xfrm>
            <a:custGeom>
              <a:avLst/>
              <a:gdLst/>
              <a:ahLst/>
              <a:cxnLst/>
              <a:rect l="l" t="t" r="r" b="b"/>
              <a:pathLst>
                <a:path w="5969" h="11330" extrusionOk="0">
                  <a:moveTo>
                    <a:pt x="2864" y="0"/>
                  </a:moveTo>
                  <a:lnTo>
                    <a:pt x="2864" y="0"/>
                  </a:lnTo>
                  <a:cubicBezTo>
                    <a:pt x="0" y="2218"/>
                    <a:pt x="202" y="11131"/>
                    <a:pt x="202" y="11131"/>
                  </a:cubicBezTo>
                  <a:cubicBezTo>
                    <a:pt x="805" y="11269"/>
                    <a:pt x="1348" y="11329"/>
                    <a:pt x="1836" y="11329"/>
                  </a:cubicBezTo>
                  <a:cubicBezTo>
                    <a:pt x="5200" y="11329"/>
                    <a:pt x="5969" y="8469"/>
                    <a:pt x="5969" y="8469"/>
                  </a:cubicBezTo>
                  <a:cubicBezTo>
                    <a:pt x="2339" y="8389"/>
                    <a:pt x="2864" y="1"/>
                    <a:pt x="2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59"/>
            <p:cNvSpPr/>
            <p:nvPr/>
          </p:nvSpPr>
          <p:spPr>
            <a:xfrm>
              <a:off x="913350" y="536625"/>
              <a:ext cx="1414575" cy="1769375"/>
            </a:xfrm>
            <a:custGeom>
              <a:avLst/>
              <a:gdLst/>
              <a:ahLst/>
              <a:cxnLst/>
              <a:rect l="l" t="t" r="r" b="b"/>
              <a:pathLst>
                <a:path w="56583" h="70775" extrusionOk="0">
                  <a:moveTo>
                    <a:pt x="32422" y="0"/>
                  </a:moveTo>
                  <a:cubicBezTo>
                    <a:pt x="23448" y="0"/>
                    <a:pt x="15194" y="5603"/>
                    <a:pt x="13350" y="13064"/>
                  </a:cubicBezTo>
                  <a:cubicBezTo>
                    <a:pt x="10688" y="23832"/>
                    <a:pt x="16455" y="37141"/>
                    <a:pt x="17342" y="45045"/>
                  </a:cubicBezTo>
                  <a:cubicBezTo>
                    <a:pt x="18270" y="52990"/>
                    <a:pt x="9277" y="57628"/>
                    <a:pt x="9277" y="57628"/>
                  </a:cubicBezTo>
                  <a:cubicBezTo>
                    <a:pt x="7641" y="55447"/>
                    <a:pt x="5198" y="54923"/>
                    <a:pt x="3230" y="54923"/>
                  </a:cubicBezTo>
                  <a:cubicBezTo>
                    <a:pt x="1413" y="54923"/>
                    <a:pt x="1" y="55369"/>
                    <a:pt x="1" y="55369"/>
                  </a:cubicBezTo>
                  <a:cubicBezTo>
                    <a:pt x="2259" y="60612"/>
                    <a:pt x="7663" y="60612"/>
                    <a:pt x="7663" y="60612"/>
                  </a:cubicBezTo>
                  <a:cubicBezTo>
                    <a:pt x="1977" y="65250"/>
                    <a:pt x="5849" y="70775"/>
                    <a:pt x="5849" y="70775"/>
                  </a:cubicBezTo>
                  <a:cubicBezTo>
                    <a:pt x="13793" y="65532"/>
                    <a:pt x="11535" y="60894"/>
                    <a:pt x="11535" y="60894"/>
                  </a:cubicBezTo>
                  <a:lnTo>
                    <a:pt x="11535" y="60894"/>
                  </a:lnTo>
                  <a:cubicBezTo>
                    <a:pt x="12071" y="60917"/>
                    <a:pt x="12604" y="60927"/>
                    <a:pt x="13133" y="60927"/>
                  </a:cubicBezTo>
                  <a:cubicBezTo>
                    <a:pt x="30900" y="60927"/>
                    <a:pt x="44459" y="48636"/>
                    <a:pt x="50412" y="37866"/>
                  </a:cubicBezTo>
                  <a:cubicBezTo>
                    <a:pt x="56542" y="26816"/>
                    <a:pt x="56582" y="11854"/>
                    <a:pt x="44282" y="3627"/>
                  </a:cubicBezTo>
                  <a:cubicBezTo>
                    <a:pt x="40517" y="1101"/>
                    <a:pt x="36399" y="0"/>
                    <a:pt x="32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59"/>
            <p:cNvSpPr/>
            <p:nvPr/>
          </p:nvSpPr>
          <p:spPr>
            <a:xfrm>
              <a:off x="1380175" y="1228450"/>
              <a:ext cx="840275" cy="821475"/>
            </a:xfrm>
            <a:custGeom>
              <a:avLst/>
              <a:gdLst/>
              <a:ahLst/>
              <a:cxnLst/>
              <a:rect l="l" t="t" r="r" b="b"/>
              <a:pathLst>
                <a:path w="33611" h="32859" extrusionOk="0">
                  <a:moveTo>
                    <a:pt x="27638" y="0"/>
                  </a:moveTo>
                  <a:cubicBezTo>
                    <a:pt x="26895" y="0"/>
                    <a:pt x="26049" y="121"/>
                    <a:pt x="25085" y="393"/>
                  </a:cubicBezTo>
                  <a:cubicBezTo>
                    <a:pt x="14115" y="3458"/>
                    <a:pt x="10889" y="28261"/>
                    <a:pt x="0" y="32858"/>
                  </a:cubicBezTo>
                  <a:lnTo>
                    <a:pt x="0" y="32858"/>
                  </a:lnTo>
                  <a:cubicBezTo>
                    <a:pt x="15043" y="30640"/>
                    <a:pt x="26416" y="19792"/>
                    <a:pt x="31739" y="10193"/>
                  </a:cubicBezTo>
                  <a:cubicBezTo>
                    <a:pt x="32142" y="9427"/>
                    <a:pt x="32546" y="8661"/>
                    <a:pt x="32909" y="7895"/>
                  </a:cubicBezTo>
                  <a:cubicBezTo>
                    <a:pt x="32909" y="7823"/>
                    <a:pt x="33610" y="0"/>
                    <a:pt x="27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59"/>
            <p:cNvSpPr/>
            <p:nvPr/>
          </p:nvSpPr>
          <p:spPr>
            <a:xfrm>
              <a:off x="1624975" y="973350"/>
              <a:ext cx="175225" cy="83600"/>
            </a:xfrm>
            <a:custGeom>
              <a:avLst/>
              <a:gdLst/>
              <a:ahLst/>
              <a:cxnLst/>
              <a:rect l="l" t="t" r="r" b="b"/>
              <a:pathLst>
                <a:path w="7009" h="3344" extrusionOk="0">
                  <a:moveTo>
                    <a:pt x="6688" y="1"/>
                  </a:moveTo>
                  <a:cubicBezTo>
                    <a:pt x="6562" y="1"/>
                    <a:pt x="6441" y="92"/>
                    <a:pt x="6420" y="273"/>
                  </a:cubicBezTo>
                  <a:cubicBezTo>
                    <a:pt x="6445" y="1791"/>
                    <a:pt x="4583" y="2791"/>
                    <a:pt x="2951" y="2791"/>
                  </a:cubicBezTo>
                  <a:cubicBezTo>
                    <a:pt x="1852" y="2791"/>
                    <a:pt x="857" y="2337"/>
                    <a:pt x="613" y="1281"/>
                  </a:cubicBezTo>
                  <a:cubicBezTo>
                    <a:pt x="564" y="1135"/>
                    <a:pt x="451" y="1074"/>
                    <a:pt x="337" y="1074"/>
                  </a:cubicBezTo>
                  <a:cubicBezTo>
                    <a:pt x="168" y="1074"/>
                    <a:pt x="0" y="1210"/>
                    <a:pt x="48" y="1402"/>
                  </a:cubicBezTo>
                  <a:lnTo>
                    <a:pt x="48" y="1443"/>
                  </a:lnTo>
                  <a:cubicBezTo>
                    <a:pt x="379" y="2767"/>
                    <a:pt x="1613" y="3344"/>
                    <a:pt x="2951" y="3344"/>
                  </a:cubicBezTo>
                  <a:cubicBezTo>
                    <a:pt x="4873" y="3344"/>
                    <a:pt x="7009" y="2152"/>
                    <a:pt x="6985" y="273"/>
                  </a:cubicBezTo>
                  <a:cubicBezTo>
                    <a:pt x="6945" y="92"/>
                    <a:pt x="6814" y="1"/>
                    <a:pt x="6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59"/>
            <p:cNvSpPr/>
            <p:nvPr/>
          </p:nvSpPr>
          <p:spPr>
            <a:xfrm>
              <a:off x="1971775" y="889425"/>
              <a:ext cx="174850" cy="83275"/>
            </a:xfrm>
            <a:custGeom>
              <a:avLst/>
              <a:gdLst/>
              <a:ahLst/>
              <a:cxnLst/>
              <a:rect l="l" t="t" r="r" b="b"/>
              <a:pathLst>
                <a:path w="6994" h="3331" extrusionOk="0">
                  <a:moveTo>
                    <a:pt x="6664" y="1"/>
                  </a:moveTo>
                  <a:cubicBezTo>
                    <a:pt x="6533" y="1"/>
                    <a:pt x="6401" y="81"/>
                    <a:pt x="6381" y="243"/>
                  </a:cubicBezTo>
                  <a:cubicBezTo>
                    <a:pt x="6429" y="1781"/>
                    <a:pt x="4586" y="2789"/>
                    <a:pt x="2953" y="2789"/>
                  </a:cubicBezTo>
                  <a:cubicBezTo>
                    <a:pt x="1846" y="2789"/>
                    <a:pt x="835" y="2326"/>
                    <a:pt x="574" y="1251"/>
                  </a:cubicBezTo>
                  <a:cubicBezTo>
                    <a:pt x="542" y="1108"/>
                    <a:pt x="442" y="1046"/>
                    <a:pt x="336" y="1046"/>
                  </a:cubicBezTo>
                  <a:cubicBezTo>
                    <a:pt x="174" y="1046"/>
                    <a:pt x="1" y="1192"/>
                    <a:pt x="50" y="1412"/>
                  </a:cubicBezTo>
                  <a:cubicBezTo>
                    <a:pt x="363" y="2750"/>
                    <a:pt x="1590" y="3330"/>
                    <a:pt x="2924" y="3330"/>
                  </a:cubicBezTo>
                  <a:cubicBezTo>
                    <a:pt x="4848" y="3330"/>
                    <a:pt x="6994" y="2124"/>
                    <a:pt x="6946" y="243"/>
                  </a:cubicBezTo>
                  <a:cubicBezTo>
                    <a:pt x="6926" y="81"/>
                    <a:pt x="6795" y="1"/>
                    <a:pt x="6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59"/>
            <p:cNvSpPr/>
            <p:nvPr/>
          </p:nvSpPr>
          <p:spPr>
            <a:xfrm>
              <a:off x="1887750" y="1023175"/>
              <a:ext cx="89300" cy="55200"/>
            </a:xfrm>
            <a:custGeom>
              <a:avLst/>
              <a:gdLst/>
              <a:ahLst/>
              <a:cxnLst/>
              <a:rect l="l" t="t" r="r" b="b"/>
              <a:pathLst>
                <a:path w="3572" h="2208" extrusionOk="0">
                  <a:moveTo>
                    <a:pt x="3190" y="0"/>
                  </a:moveTo>
                  <a:cubicBezTo>
                    <a:pt x="3051" y="0"/>
                    <a:pt x="2904" y="95"/>
                    <a:pt x="2927" y="256"/>
                  </a:cubicBezTo>
                  <a:cubicBezTo>
                    <a:pt x="3110" y="1198"/>
                    <a:pt x="2391" y="1748"/>
                    <a:pt x="1686" y="1748"/>
                  </a:cubicBezTo>
                  <a:cubicBezTo>
                    <a:pt x="1153" y="1748"/>
                    <a:pt x="628" y="1434"/>
                    <a:pt x="507" y="740"/>
                  </a:cubicBezTo>
                  <a:cubicBezTo>
                    <a:pt x="472" y="619"/>
                    <a:pt x="370" y="565"/>
                    <a:pt x="269" y="565"/>
                  </a:cubicBezTo>
                  <a:cubicBezTo>
                    <a:pt x="134" y="565"/>
                    <a:pt x="0" y="660"/>
                    <a:pt x="23" y="821"/>
                  </a:cubicBezTo>
                  <a:cubicBezTo>
                    <a:pt x="207" y="1632"/>
                    <a:pt x="965" y="2208"/>
                    <a:pt x="1772" y="2208"/>
                  </a:cubicBezTo>
                  <a:cubicBezTo>
                    <a:pt x="1847" y="2208"/>
                    <a:pt x="1923" y="2202"/>
                    <a:pt x="1999" y="2192"/>
                  </a:cubicBezTo>
                  <a:cubicBezTo>
                    <a:pt x="2927" y="1990"/>
                    <a:pt x="3572" y="1103"/>
                    <a:pt x="3411" y="176"/>
                  </a:cubicBezTo>
                  <a:cubicBezTo>
                    <a:pt x="3393" y="54"/>
                    <a:pt x="3294" y="0"/>
                    <a:pt x="3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59"/>
            <p:cNvSpPr/>
            <p:nvPr/>
          </p:nvSpPr>
          <p:spPr>
            <a:xfrm>
              <a:off x="1556600" y="1056800"/>
              <a:ext cx="142200" cy="142175"/>
            </a:xfrm>
            <a:custGeom>
              <a:avLst/>
              <a:gdLst/>
              <a:ahLst/>
              <a:cxnLst/>
              <a:rect l="l" t="t" r="r" b="b"/>
              <a:pathLst>
                <a:path w="5688" h="5687" extrusionOk="0">
                  <a:moveTo>
                    <a:pt x="2824" y="0"/>
                  </a:moveTo>
                  <a:cubicBezTo>
                    <a:pt x="1291" y="0"/>
                    <a:pt x="1" y="1291"/>
                    <a:pt x="1" y="2823"/>
                  </a:cubicBezTo>
                  <a:cubicBezTo>
                    <a:pt x="1" y="4396"/>
                    <a:pt x="1291" y="5687"/>
                    <a:pt x="2824" y="5687"/>
                  </a:cubicBezTo>
                  <a:cubicBezTo>
                    <a:pt x="4397" y="5687"/>
                    <a:pt x="5687" y="4396"/>
                    <a:pt x="5687" y="2823"/>
                  </a:cubicBezTo>
                  <a:cubicBezTo>
                    <a:pt x="5687" y="1291"/>
                    <a:pt x="4397" y="0"/>
                    <a:pt x="2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59"/>
            <p:cNvSpPr/>
            <p:nvPr/>
          </p:nvSpPr>
          <p:spPr>
            <a:xfrm>
              <a:off x="2112150" y="929750"/>
              <a:ext cx="141175" cy="142200"/>
            </a:xfrm>
            <a:custGeom>
              <a:avLst/>
              <a:gdLst/>
              <a:ahLst/>
              <a:cxnLst/>
              <a:rect l="l" t="t" r="r" b="b"/>
              <a:pathLst>
                <a:path w="5647" h="5688" extrusionOk="0">
                  <a:moveTo>
                    <a:pt x="2823" y="1"/>
                  </a:moveTo>
                  <a:cubicBezTo>
                    <a:pt x="1250" y="1"/>
                    <a:pt x="0" y="1291"/>
                    <a:pt x="0" y="2864"/>
                  </a:cubicBezTo>
                  <a:cubicBezTo>
                    <a:pt x="0" y="4397"/>
                    <a:pt x="1250" y="5687"/>
                    <a:pt x="2823" y="5687"/>
                  </a:cubicBezTo>
                  <a:cubicBezTo>
                    <a:pt x="4396" y="5687"/>
                    <a:pt x="5646" y="4397"/>
                    <a:pt x="5646" y="2864"/>
                  </a:cubicBezTo>
                  <a:cubicBezTo>
                    <a:pt x="5646" y="1291"/>
                    <a:pt x="4396" y="1"/>
                    <a:pt x="2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59"/>
            <p:cNvSpPr/>
            <p:nvPr/>
          </p:nvSpPr>
          <p:spPr>
            <a:xfrm>
              <a:off x="1175500" y="1359250"/>
              <a:ext cx="381125" cy="306425"/>
            </a:xfrm>
            <a:custGeom>
              <a:avLst/>
              <a:gdLst/>
              <a:ahLst/>
              <a:cxnLst/>
              <a:rect l="l" t="t" r="r" b="b"/>
              <a:pathLst>
                <a:path w="15245" h="12257" extrusionOk="0">
                  <a:moveTo>
                    <a:pt x="9195" y="1"/>
                  </a:moveTo>
                  <a:cubicBezTo>
                    <a:pt x="9195" y="1"/>
                    <a:pt x="5606" y="6171"/>
                    <a:pt x="0" y="8510"/>
                  </a:cubicBezTo>
                  <a:cubicBezTo>
                    <a:pt x="0" y="8510"/>
                    <a:pt x="1631" y="12257"/>
                    <a:pt x="6148" y="12257"/>
                  </a:cubicBezTo>
                  <a:cubicBezTo>
                    <a:pt x="8407" y="12257"/>
                    <a:pt x="11387" y="11320"/>
                    <a:pt x="15245" y="8510"/>
                  </a:cubicBezTo>
                  <a:cubicBezTo>
                    <a:pt x="15245" y="8510"/>
                    <a:pt x="14680" y="1977"/>
                    <a:pt x="9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59"/>
            <p:cNvSpPr/>
            <p:nvPr/>
          </p:nvSpPr>
          <p:spPr>
            <a:xfrm>
              <a:off x="1339250" y="395425"/>
              <a:ext cx="171400" cy="141150"/>
            </a:xfrm>
            <a:custGeom>
              <a:avLst/>
              <a:gdLst/>
              <a:ahLst/>
              <a:cxnLst/>
              <a:rect l="l" t="t" r="r" b="b"/>
              <a:pathLst>
                <a:path w="6856" h="5646" extrusionOk="0">
                  <a:moveTo>
                    <a:pt x="2361" y="0"/>
                  </a:moveTo>
                  <a:cubicBezTo>
                    <a:pt x="1836" y="0"/>
                    <a:pt x="1366" y="211"/>
                    <a:pt x="1032" y="685"/>
                  </a:cubicBezTo>
                  <a:cubicBezTo>
                    <a:pt x="1" y="2137"/>
                    <a:pt x="1503" y="3806"/>
                    <a:pt x="3310" y="3806"/>
                  </a:cubicBezTo>
                  <a:cubicBezTo>
                    <a:pt x="3410" y="3806"/>
                    <a:pt x="3512" y="3801"/>
                    <a:pt x="3613" y="3790"/>
                  </a:cubicBezTo>
                  <a:cubicBezTo>
                    <a:pt x="3728" y="3776"/>
                    <a:pt x="3842" y="3769"/>
                    <a:pt x="3955" y="3769"/>
                  </a:cubicBezTo>
                  <a:cubicBezTo>
                    <a:pt x="5112" y="3769"/>
                    <a:pt x="6146" y="4506"/>
                    <a:pt x="6477" y="5645"/>
                  </a:cubicBezTo>
                  <a:cubicBezTo>
                    <a:pt x="6855" y="2712"/>
                    <a:pt x="4248" y="0"/>
                    <a:pt x="2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59"/>
            <p:cNvSpPr/>
            <p:nvPr/>
          </p:nvSpPr>
          <p:spPr>
            <a:xfrm>
              <a:off x="1445575" y="260025"/>
              <a:ext cx="123150" cy="184800"/>
            </a:xfrm>
            <a:custGeom>
              <a:avLst/>
              <a:gdLst/>
              <a:ahLst/>
              <a:cxnLst/>
              <a:rect l="l" t="t" r="r" b="b"/>
              <a:pathLst>
                <a:path w="4926" h="7392" extrusionOk="0">
                  <a:moveTo>
                    <a:pt x="2716" y="1"/>
                  </a:moveTo>
                  <a:cubicBezTo>
                    <a:pt x="234" y="1"/>
                    <a:pt x="1" y="5307"/>
                    <a:pt x="2990" y="7391"/>
                  </a:cubicBezTo>
                  <a:cubicBezTo>
                    <a:pt x="2345" y="6262"/>
                    <a:pt x="2546" y="4851"/>
                    <a:pt x="3514" y="4004"/>
                  </a:cubicBezTo>
                  <a:cubicBezTo>
                    <a:pt x="4926" y="2673"/>
                    <a:pt x="4764" y="213"/>
                    <a:pt x="2909" y="11"/>
                  </a:cubicBezTo>
                  <a:cubicBezTo>
                    <a:pt x="2843" y="4"/>
                    <a:pt x="2779" y="1"/>
                    <a:pt x="2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59"/>
            <p:cNvSpPr/>
            <p:nvPr/>
          </p:nvSpPr>
          <p:spPr>
            <a:xfrm>
              <a:off x="1294650" y="238025"/>
              <a:ext cx="147050" cy="122725"/>
            </a:xfrm>
            <a:custGeom>
              <a:avLst/>
              <a:gdLst/>
              <a:ahLst/>
              <a:cxnLst/>
              <a:rect l="l" t="t" r="r" b="b"/>
              <a:pathLst>
                <a:path w="5882" h="4909" extrusionOk="0">
                  <a:moveTo>
                    <a:pt x="2638" y="1"/>
                  </a:moveTo>
                  <a:cubicBezTo>
                    <a:pt x="2366" y="1"/>
                    <a:pt x="2083" y="88"/>
                    <a:pt x="1808" y="286"/>
                  </a:cubicBezTo>
                  <a:cubicBezTo>
                    <a:pt x="0" y="1479"/>
                    <a:pt x="2484" y="4909"/>
                    <a:pt x="5447" y="4909"/>
                  </a:cubicBezTo>
                  <a:cubicBezTo>
                    <a:pt x="5591" y="4909"/>
                    <a:pt x="5736" y="4901"/>
                    <a:pt x="5881" y="4884"/>
                  </a:cubicBezTo>
                  <a:cubicBezTo>
                    <a:pt x="4833" y="4561"/>
                    <a:pt x="4228" y="3553"/>
                    <a:pt x="4349" y="2464"/>
                  </a:cubicBezTo>
                  <a:cubicBezTo>
                    <a:pt x="4507" y="1195"/>
                    <a:pt x="3643" y="1"/>
                    <a:pt x="2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59"/>
            <p:cNvSpPr/>
            <p:nvPr/>
          </p:nvSpPr>
          <p:spPr>
            <a:xfrm>
              <a:off x="1498125" y="583600"/>
              <a:ext cx="98825" cy="48075"/>
            </a:xfrm>
            <a:custGeom>
              <a:avLst/>
              <a:gdLst/>
              <a:ahLst/>
              <a:cxnLst/>
              <a:rect l="l" t="t" r="r" b="b"/>
              <a:pathLst>
                <a:path w="3953" h="1923" extrusionOk="0">
                  <a:moveTo>
                    <a:pt x="3223" y="0"/>
                  </a:moveTo>
                  <a:cubicBezTo>
                    <a:pt x="2830" y="0"/>
                    <a:pt x="2295" y="112"/>
                    <a:pt x="1735" y="337"/>
                  </a:cubicBezTo>
                  <a:cubicBezTo>
                    <a:pt x="727" y="740"/>
                    <a:pt x="1" y="1345"/>
                    <a:pt x="122" y="1708"/>
                  </a:cubicBezTo>
                  <a:cubicBezTo>
                    <a:pt x="193" y="1851"/>
                    <a:pt x="416" y="1923"/>
                    <a:pt x="731" y="1923"/>
                  </a:cubicBezTo>
                  <a:cubicBezTo>
                    <a:pt x="1123" y="1923"/>
                    <a:pt x="1659" y="1811"/>
                    <a:pt x="2219" y="1587"/>
                  </a:cubicBezTo>
                  <a:cubicBezTo>
                    <a:pt x="3227" y="1183"/>
                    <a:pt x="3953" y="578"/>
                    <a:pt x="3832" y="216"/>
                  </a:cubicBezTo>
                  <a:cubicBezTo>
                    <a:pt x="3760" y="72"/>
                    <a:pt x="3537" y="0"/>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06" name="Google Shape;2406;p59"/>
          <p:cNvSpPr/>
          <p:nvPr/>
        </p:nvSpPr>
        <p:spPr>
          <a:xfrm>
            <a:off x="3159474" y="2153328"/>
            <a:ext cx="6230" cy="5705"/>
          </a:xfrm>
          <a:custGeom>
            <a:avLst/>
            <a:gdLst/>
            <a:ahLst/>
            <a:cxnLst/>
            <a:rect l="l" t="t" r="r" b="b"/>
            <a:pathLst>
              <a:path w="404" h="370" extrusionOk="0">
                <a:moveTo>
                  <a:pt x="217" y="0"/>
                </a:moveTo>
                <a:cubicBezTo>
                  <a:pt x="172" y="0"/>
                  <a:pt x="121" y="21"/>
                  <a:pt x="81" y="61"/>
                </a:cubicBezTo>
                <a:cubicBezTo>
                  <a:pt x="0" y="101"/>
                  <a:pt x="0" y="222"/>
                  <a:pt x="41" y="303"/>
                </a:cubicBezTo>
                <a:cubicBezTo>
                  <a:pt x="88" y="350"/>
                  <a:pt x="149" y="370"/>
                  <a:pt x="208" y="370"/>
                </a:cubicBezTo>
                <a:cubicBezTo>
                  <a:pt x="249" y="370"/>
                  <a:pt x="290" y="360"/>
                  <a:pt x="323" y="343"/>
                </a:cubicBezTo>
                <a:cubicBezTo>
                  <a:pt x="363" y="263"/>
                  <a:pt x="404" y="142"/>
                  <a:pt x="323" y="61"/>
                </a:cubicBezTo>
                <a:cubicBezTo>
                  <a:pt x="303" y="21"/>
                  <a:pt x="263" y="0"/>
                  <a:pt x="217" y="0"/>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59"/>
          <p:cNvSpPr/>
          <p:nvPr/>
        </p:nvSpPr>
        <p:spPr>
          <a:xfrm>
            <a:off x="3149527" y="2162504"/>
            <a:ext cx="4981" cy="4626"/>
          </a:xfrm>
          <a:custGeom>
            <a:avLst/>
            <a:gdLst/>
            <a:ahLst/>
            <a:cxnLst/>
            <a:rect l="l" t="t" r="r" b="b"/>
            <a:pathLst>
              <a:path w="323" h="300" extrusionOk="0">
                <a:moveTo>
                  <a:pt x="197" y="0"/>
                </a:moveTo>
                <a:cubicBezTo>
                  <a:pt x="162" y="0"/>
                  <a:pt x="121" y="10"/>
                  <a:pt x="81" y="31"/>
                </a:cubicBezTo>
                <a:cubicBezTo>
                  <a:pt x="41" y="71"/>
                  <a:pt x="0" y="152"/>
                  <a:pt x="81" y="232"/>
                </a:cubicBezTo>
                <a:cubicBezTo>
                  <a:pt x="104" y="279"/>
                  <a:pt x="142" y="299"/>
                  <a:pt x="185" y="299"/>
                </a:cubicBezTo>
                <a:cubicBezTo>
                  <a:pt x="216" y="299"/>
                  <a:pt x="249" y="289"/>
                  <a:pt x="282" y="273"/>
                </a:cubicBezTo>
                <a:cubicBezTo>
                  <a:pt x="323" y="192"/>
                  <a:pt x="323" y="111"/>
                  <a:pt x="282" y="31"/>
                </a:cubicBezTo>
                <a:cubicBezTo>
                  <a:pt x="262" y="10"/>
                  <a:pt x="232" y="0"/>
                  <a:pt x="197" y="0"/>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59"/>
          <p:cNvSpPr/>
          <p:nvPr/>
        </p:nvSpPr>
        <p:spPr>
          <a:xfrm>
            <a:off x="3138330" y="2172452"/>
            <a:ext cx="4364" cy="3439"/>
          </a:xfrm>
          <a:custGeom>
            <a:avLst/>
            <a:gdLst/>
            <a:ahLst/>
            <a:cxnLst/>
            <a:rect l="l" t="t" r="r" b="b"/>
            <a:pathLst>
              <a:path w="283" h="223" extrusionOk="0">
                <a:moveTo>
                  <a:pt x="162" y="1"/>
                </a:moveTo>
                <a:cubicBezTo>
                  <a:pt x="131" y="1"/>
                  <a:pt x="101" y="11"/>
                  <a:pt x="81" y="31"/>
                </a:cubicBezTo>
                <a:cubicBezTo>
                  <a:pt x="0" y="71"/>
                  <a:pt x="0" y="152"/>
                  <a:pt x="41" y="192"/>
                </a:cubicBezTo>
                <a:cubicBezTo>
                  <a:pt x="61" y="212"/>
                  <a:pt x="91" y="222"/>
                  <a:pt x="126" y="222"/>
                </a:cubicBezTo>
                <a:cubicBezTo>
                  <a:pt x="162" y="222"/>
                  <a:pt x="202" y="212"/>
                  <a:pt x="242" y="192"/>
                </a:cubicBezTo>
                <a:cubicBezTo>
                  <a:pt x="283" y="152"/>
                  <a:pt x="283" y="71"/>
                  <a:pt x="242" y="31"/>
                </a:cubicBezTo>
                <a:cubicBezTo>
                  <a:pt x="222" y="11"/>
                  <a:pt x="192" y="1"/>
                  <a:pt x="162" y="1"/>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59"/>
          <p:cNvSpPr/>
          <p:nvPr/>
        </p:nvSpPr>
        <p:spPr>
          <a:xfrm>
            <a:off x="3193680" y="2158556"/>
            <a:ext cx="6230" cy="5721"/>
          </a:xfrm>
          <a:custGeom>
            <a:avLst/>
            <a:gdLst/>
            <a:ahLst/>
            <a:cxnLst/>
            <a:rect l="l" t="t" r="r" b="b"/>
            <a:pathLst>
              <a:path w="404" h="371" extrusionOk="0">
                <a:moveTo>
                  <a:pt x="204" y="1"/>
                </a:moveTo>
                <a:cubicBezTo>
                  <a:pt x="168" y="1"/>
                  <a:pt x="127" y="14"/>
                  <a:pt x="81" y="45"/>
                </a:cubicBezTo>
                <a:cubicBezTo>
                  <a:pt x="1" y="85"/>
                  <a:pt x="1" y="206"/>
                  <a:pt x="41" y="287"/>
                </a:cubicBezTo>
                <a:cubicBezTo>
                  <a:pt x="66" y="336"/>
                  <a:pt x="122" y="371"/>
                  <a:pt x="180" y="371"/>
                </a:cubicBezTo>
                <a:cubicBezTo>
                  <a:pt x="215" y="371"/>
                  <a:pt x="252" y="358"/>
                  <a:pt x="283" y="327"/>
                </a:cubicBezTo>
                <a:cubicBezTo>
                  <a:pt x="364" y="287"/>
                  <a:pt x="404" y="166"/>
                  <a:pt x="364" y="85"/>
                </a:cubicBezTo>
                <a:cubicBezTo>
                  <a:pt x="314" y="35"/>
                  <a:pt x="264" y="1"/>
                  <a:pt x="204" y="1"/>
                </a:cubicBezTo>
                <a:close/>
              </a:path>
            </a:pathLst>
          </a:custGeom>
          <a:solidFill>
            <a:srgbClr val="FFB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10" name="Google Shape;2410;p59"/>
          <p:cNvGrpSpPr/>
          <p:nvPr/>
        </p:nvGrpSpPr>
        <p:grpSpPr>
          <a:xfrm>
            <a:off x="2388954" y="3853880"/>
            <a:ext cx="776736" cy="731016"/>
            <a:chOff x="2381325" y="4278600"/>
            <a:chExt cx="1259300" cy="1185175"/>
          </a:xfrm>
        </p:grpSpPr>
        <p:sp>
          <p:nvSpPr>
            <p:cNvPr id="2411" name="Google Shape;2411;p59"/>
            <p:cNvSpPr/>
            <p:nvPr/>
          </p:nvSpPr>
          <p:spPr>
            <a:xfrm>
              <a:off x="2381325" y="4278600"/>
              <a:ext cx="1259300" cy="1184450"/>
            </a:xfrm>
            <a:custGeom>
              <a:avLst/>
              <a:gdLst/>
              <a:ahLst/>
              <a:cxnLst/>
              <a:rect l="l" t="t" r="r" b="b"/>
              <a:pathLst>
                <a:path w="50372" h="47378" extrusionOk="0">
                  <a:moveTo>
                    <a:pt x="20612" y="1"/>
                  </a:moveTo>
                  <a:cubicBezTo>
                    <a:pt x="20581" y="1"/>
                    <a:pt x="20554" y="7"/>
                    <a:pt x="20528" y="20"/>
                  </a:cubicBezTo>
                  <a:cubicBezTo>
                    <a:pt x="19238" y="665"/>
                    <a:pt x="20972" y="19580"/>
                    <a:pt x="20972" y="19580"/>
                  </a:cubicBezTo>
                  <a:cubicBezTo>
                    <a:pt x="20972" y="19580"/>
                    <a:pt x="7094" y="17113"/>
                    <a:pt x="2004" y="17113"/>
                  </a:cubicBezTo>
                  <a:cubicBezTo>
                    <a:pt x="885" y="17113"/>
                    <a:pt x="191" y="17232"/>
                    <a:pt x="162" y="17523"/>
                  </a:cubicBezTo>
                  <a:cubicBezTo>
                    <a:pt x="1" y="19096"/>
                    <a:pt x="19520" y="29622"/>
                    <a:pt x="19520" y="29622"/>
                  </a:cubicBezTo>
                  <a:cubicBezTo>
                    <a:pt x="19520" y="29622"/>
                    <a:pt x="11938" y="46842"/>
                    <a:pt x="14439" y="47366"/>
                  </a:cubicBezTo>
                  <a:cubicBezTo>
                    <a:pt x="14477" y="47374"/>
                    <a:pt x="14519" y="47378"/>
                    <a:pt x="14562" y="47378"/>
                  </a:cubicBezTo>
                  <a:cubicBezTo>
                    <a:pt x="17296" y="47378"/>
                    <a:pt x="29602" y="32727"/>
                    <a:pt x="29602" y="32727"/>
                  </a:cubicBezTo>
                  <a:cubicBezTo>
                    <a:pt x="29602" y="32727"/>
                    <a:pt x="44599" y="38213"/>
                    <a:pt x="48957" y="38213"/>
                  </a:cubicBezTo>
                  <a:cubicBezTo>
                    <a:pt x="49668" y="38213"/>
                    <a:pt x="50096" y="38067"/>
                    <a:pt x="50130" y="37728"/>
                  </a:cubicBezTo>
                  <a:cubicBezTo>
                    <a:pt x="50372" y="35268"/>
                    <a:pt x="35168" y="24056"/>
                    <a:pt x="35168" y="24056"/>
                  </a:cubicBezTo>
                  <a:cubicBezTo>
                    <a:pt x="35168" y="24056"/>
                    <a:pt x="49081" y="11111"/>
                    <a:pt x="47952" y="9255"/>
                  </a:cubicBezTo>
                  <a:cubicBezTo>
                    <a:pt x="47856" y="9093"/>
                    <a:pt x="47643" y="9018"/>
                    <a:pt x="47333" y="9018"/>
                  </a:cubicBezTo>
                  <a:cubicBezTo>
                    <a:pt x="44115" y="9018"/>
                    <a:pt x="30490" y="17039"/>
                    <a:pt x="30490" y="17039"/>
                  </a:cubicBezTo>
                  <a:cubicBezTo>
                    <a:pt x="30490" y="17039"/>
                    <a:pt x="22184" y="1"/>
                    <a:pt x="20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2" name="Google Shape;2412;p59"/>
            <p:cNvSpPr/>
            <p:nvPr/>
          </p:nvSpPr>
          <p:spPr>
            <a:xfrm>
              <a:off x="2381325" y="4717675"/>
              <a:ext cx="586825" cy="746100"/>
            </a:xfrm>
            <a:custGeom>
              <a:avLst/>
              <a:gdLst/>
              <a:ahLst/>
              <a:cxnLst/>
              <a:rect l="l" t="t" r="r" b="b"/>
              <a:pathLst>
                <a:path w="23473" h="29844" extrusionOk="0">
                  <a:moveTo>
                    <a:pt x="162" y="0"/>
                  </a:moveTo>
                  <a:cubicBezTo>
                    <a:pt x="1" y="1573"/>
                    <a:pt x="19520" y="12059"/>
                    <a:pt x="19520" y="12059"/>
                  </a:cubicBezTo>
                  <a:cubicBezTo>
                    <a:pt x="19520" y="12059"/>
                    <a:pt x="11938" y="29319"/>
                    <a:pt x="14398" y="29844"/>
                  </a:cubicBezTo>
                  <a:lnTo>
                    <a:pt x="14479" y="29844"/>
                  </a:lnTo>
                  <a:cubicBezTo>
                    <a:pt x="16495" y="26093"/>
                    <a:pt x="22988" y="14035"/>
                    <a:pt x="23230" y="12099"/>
                  </a:cubicBezTo>
                  <a:cubicBezTo>
                    <a:pt x="23472" y="9760"/>
                    <a:pt x="163" y="0"/>
                    <a:pt x="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59"/>
            <p:cNvSpPr/>
            <p:nvPr/>
          </p:nvSpPr>
          <p:spPr>
            <a:xfrm>
              <a:off x="3186900" y="4509975"/>
              <a:ext cx="453725" cy="711825"/>
            </a:xfrm>
            <a:custGeom>
              <a:avLst/>
              <a:gdLst/>
              <a:ahLst/>
              <a:cxnLst/>
              <a:rect l="l" t="t" r="r" b="b"/>
              <a:pathLst>
                <a:path w="18149" h="28473" extrusionOk="0">
                  <a:moveTo>
                    <a:pt x="15729" y="0"/>
                  </a:moveTo>
                  <a:cubicBezTo>
                    <a:pt x="15729" y="1"/>
                    <a:pt x="1" y="12946"/>
                    <a:pt x="686" y="14922"/>
                  </a:cubicBezTo>
                  <a:cubicBezTo>
                    <a:pt x="1332" y="16939"/>
                    <a:pt x="17907" y="28473"/>
                    <a:pt x="17907" y="28473"/>
                  </a:cubicBezTo>
                  <a:cubicBezTo>
                    <a:pt x="18149" y="26013"/>
                    <a:pt x="2945" y="14801"/>
                    <a:pt x="2945" y="14801"/>
                  </a:cubicBezTo>
                  <a:cubicBezTo>
                    <a:pt x="2945" y="14801"/>
                    <a:pt x="16818" y="1856"/>
                    <a:pt x="15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59"/>
            <p:cNvSpPr/>
            <p:nvPr/>
          </p:nvSpPr>
          <p:spPr>
            <a:xfrm>
              <a:off x="3017525" y="4852775"/>
              <a:ext cx="70600" cy="70600"/>
            </a:xfrm>
            <a:custGeom>
              <a:avLst/>
              <a:gdLst/>
              <a:ahLst/>
              <a:cxnLst/>
              <a:rect l="l" t="t" r="r" b="b"/>
              <a:pathLst>
                <a:path w="2824" h="2824" extrusionOk="0">
                  <a:moveTo>
                    <a:pt x="1412" y="0"/>
                  </a:moveTo>
                  <a:cubicBezTo>
                    <a:pt x="605" y="0"/>
                    <a:pt x="0" y="646"/>
                    <a:pt x="0" y="1412"/>
                  </a:cubicBezTo>
                  <a:cubicBezTo>
                    <a:pt x="0" y="2218"/>
                    <a:pt x="605" y="2823"/>
                    <a:pt x="1412" y="2823"/>
                  </a:cubicBezTo>
                  <a:cubicBezTo>
                    <a:pt x="2178" y="2823"/>
                    <a:pt x="2823" y="2218"/>
                    <a:pt x="2823" y="1412"/>
                  </a:cubicBezTo>
                  <a:cubicBezTo>
                    <a:pt x="2823" y="646"/>
                    <a:pt x="2178" y="0"/>
                    <a:pt x="1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59"/>
            <p:cNvSpPr/>
            <p:nvPr/>
          </p:nvSpPr>
          <p:spPr>
            <a:xfrm>
              <a:off x="3136500" y="4804375"/>
              <a:ext cx="40350" cy="41350"/>
            </a:xfrm>
            <a:custGeom>
              <a:avLst/>
              <a:gdLst/>
              <a:ahLst/>
              <a:cxnLst/>
              <a:rect l="l" t="t" r="r" b="b"/>
              <a:pathLst>
                <a:path w="1614" h="1654" extrusionOk="0">
                  <a:moveTo>
                    <a:pt x="807" y="0"/>
                  </a:moveTo>
                  <a:cubicBezTo>
                    <a:pt x="363" y="0"/>
                    <a:pt x="0" y="363"/>
                    <a:pt x="0" y="847"/>
                  </a:cubicBezTo>
                  <a:cubicBezTo>
                    <a:pt x="0" y="1291"/>
                    <a:pt x="363" y="1654"/>
                    <a:pt x="807" y="1654"/>
                  </a:cubicBezTo>
                  <a:cubicBezTo>
                    <a:pt x="1250" y="1654"/>
                    <a:pt x="1613" y="1291"/>
                    <a:pt x="1613" y="847"/>
                  </a:cubicBezTo>
                  <a:cubicBezTo>
                    <a:pt x="1613" y="363"/>
                    <a:pt x="1250"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59"/>
            <p:cNvSpPr/>
            <p:nvPr/>
          </p:nvSpPr>
          <p:spPr>
            <a:xfrm>
              <a:off x="3224200" y="4729775"/>
              <a:ext cx="41375" cy="41350"/>
            </a:xfrm>
            <a:custGeom>
              <a:avLst/>
              <a:gdLst/>
              <a:ahLst/>
              <a:cxnLst/>
              <a:rect l="l" t="t" r="r" b="b"/>
              <a:pathLst>
                <a:path w="1655" h="1654" extrusionOk="0">
                  <a:moveTo>
                    <a:pt x="848" y="0"/>
                  </a:moveTo>
                  <a:cubicBezTo>
                    <a:pt x="364" y="0"/>
                    <a:pt x="1" y="363"/>
                    <a:pt x="1" y="807"/>
                  </a:cubicBezTo>
                  <a:cubicBezTo>
                    <a:pt x="1" y="1291"/>
                    <a:pt x="364" y="1654"/>
                    <a:pt x="848" y="1654"/>
                  </a:cubicBezTo>
                  <a:cubicBezTo>
                    <a:pt x="1291" y="1654"/>
                    <a:pt x="1654" y="1291"/>
                    <a:pt x="1654" y="807"/>
                  </a:cubicBezTo>
                  <a:cubicBezTo>
                    <a:pt x="1654" y="363"/>
                    <a:pt x="1291" y="0"/>
                    <a:pt x="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59"/>
            <p:cNvSpPr/>
            <p:nvPr/>
          </p:nvSpPr>
          <p:spPr>
            <a:xfrm>
              <a:off x="3327050" y="4658175"/>
              <a:ext cx="40350" cy="41375"/>
            </a:xfrm>
            <a:custGeom>
              <a:avLst/>
              <a:gdLst/>
              <a:ahLst/>
              <a:cxnLst/>
              <a:rect l="l" t="t" r="r" b="b"/>
              <a:pathLst>
                <a:path w="1614" h="1655" extrusionOk="0">
                  <a:moveTo>
                    <a:pt x="807" y="1"/>
                  </a:moveTo>
                  <a:cubicBezTo>
                    <a:pt x="363" y="1"/>
                    <a:pt x="0" y="364"/>
                    <a:pt x="0" y="807"/>
                  </a:cubicBezTo>
                  <a:cubicBezTo>
                    <a:pt x="0" y="1291"/>
                    <a:pt x="363" y="1654"/>
                    <a:pt x="807" y="1654"/>
                  </a:cubicBezTo>
                  <a:cubicBezTo>
                    <a:pt x="1251" y="1654"/>
                    <a:pt x="1614" y="1291"/>
                    <a:pt x="1614" y="807"/>
                  </a:cubicBezTo>
                  <a:cubicBezTo>
                    <a:pt x="1614" y="364"/>
                    <a:pt x="1251"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59"/>
            <p:cNvSpPr/>
            <p:nvPr/>
          </p:nvSpPr>
          <p:spPr>
            <a:xfrm>
              <a:off x="2993325" y="4729600"/>
              <a:ext cx="47400" cy="40675"/>
            </a:xfrm>
            <a:custGeom>
              <a:avLst/>
              <a:gdLst/>
              <a:ahLst/>
              <a:cxnLst/>
              <a:rect l="l" t="t" r="r" b="b"/>
              <a:pathLst>
                <a:path w="1896" h="1627" extrusionOk="0">
                  <a:moveTo>
                    <a:pt x="967" y="1"/>
                  </a:moveTo>
                  <a:cubicBezTo>
                    <a:pt x="670" y="1"/>
                    <a:pt x="385" y="165"/>
                    <a:pt x="243" y="451"/>
                  </a:cubicBezTo>
                  <a:cubicBezTo>
                    <a:pt x="1" y="854"/>
                    <a:pt x="162" y="1338"/>
                    <a:pt x="565" y="1540"/>
                  </a:cubicBezTo>
                  <a:cubicBezTo>
                    <a:pt x="683" y="1599"/>
                    <a:pt x="811" y="1626"/>
                    <a:pt x="938" y="1626"/>
                  </a:cubicBezTo>
                  <a:cubicBezTo>
                    <a:pt x="1247" y="1626"/>
                    <a:pt x="1552" y="1462"/>
                    <a:pt x="1694" y="1177"/>
                  </a:cubicBezTo>
                  <a:cubicBezTo>
                    <a:pt x="1896" y="773"/>
                    <a:pt x="1735" y="289"/>
                    <a:pt x="1331" y="88"/>
                  </a:cubicBezTo>
                  <a:cubicBezTo>
                    <a:pt x="1214" y="29"/>
                    <a:pt x="1089"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59"/>
            <p:cNvSpPr/>
            <p:nvPr/>
          </p:nvSpPr>
          <p:spPr>
            <a:xfrm>
              <a:off x="2968125" y="4616700"/>
              <a:ext cx="46400" cy="41325"/>
            </a:xfrm>
            <a:custGeom>
              <a:avLst/>
              <a:gdLst/>
              <a:ahLst/>
              <a:cxnLst/>
              <a:rect l="l" t="t" r="r" b="b"/>
              <a:pathLst>
                <a:path w="1856" h="1653" extrusionOk="0">
                  <a:moveTo>
                    <a:pt x="926" y="0"/>
                  </a:moveTo>
                  <a:cubicBezTo>
                    <a:pt x="629" y="0"/>
                    <a:pt x="345" y="164"/>
                    <a:pt x="202" y="450"/>
                  </a:cubicBezTo>
                  <a:cubicBezTo>
                    <a:pt x="0" y="853"/>
                    <a:pt x="162" y="1337"/>
                    <a:pt x="565" y="1539"/>
                  </a:cubicBezTo>
                  <a:cubicBezTo>
                    <a:pt x="694" y="1616"/>
                    <a:pt x="832" y="1652"/>
                    <a:pt x="966" y="1652"/>
                  </a:cubicBezTo>
                  <a:cubicBezTo>
                    <a:pt x="1249" y="1652"/>
                    <a:pt x="1517" y="1490"/>
                    <a:pt x="1654" y="1216"/>
                  </a:cubicBezTo>
                  <a:cubicBezTo>
                    <a:pt x="1855" y="813"/>
                    <a:pt x="1694" y="289"/>
                    <a:pt x="1291" y="87"/>
                  </a:cubicBezTo>
                  <a:cubicBezTo>
                    <a:pt x="1173" y="28"/>
                    <a:pt x="1048"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59"/>
            <p:cNvSpPr/>
            <p:nvPr/>
          </p:nvSpPr>
          <p:spPr>
            <a:xfrm>
              <a:off x="2950975" y="4492675"/>
              <a:ext cx="47425" cy="41325"/>
            </a:xfrm>
            <a:custGeom>
              <a:avLst/>
              <a:gdLst/>
              <a:ahLst/>
              <a:cxnLst/>
              <a:rect l="l" t="t" r="r" b="b"/>
              <a:pathLst>
                <a:path w="1897" h="1653" extrusionOk="0">
                  <a:moveTo>
                    <a:pt x="967" y="1"/>
                  </a:moveTo>
                  <a:cubicBezTo>
                    <a:pt x="670" y="1"/>
                    <a:pt x="385" y="165"/>
                    <a:pt x="243" y="450"/>
                  </a:cubicBezTo>
                  <a:cubicBezTo>
                    <a:pt x="1" y="854"/>
                    <a:pt x="162" y="1338"/>
                    <a:pt x="565" y="1539"/>
                  </a:cubicBezTo>
                  <a:cubicBezTo>
                    <a:pt x="695" y="1617"/>
                    <a:pt x="836" y="1653"/>
                    <a:pt x="976" y="1653"/>
                  </a:cubicBezTo>
                  <a:cubicBezTo>
                    <a:pt x="1272" y="1653"/>
                    <a:pt x="1558" y="1491"/>
                    <a:pt x="1695" y="1217"/>
                  </a:cubicBezTo>
                  <a:cubicBezTo>
                    <a:pt x="1896" y="813"/>
                    <a:pt x="1735" y="289"/>
                    <a:pt x="1332" y="87"/>
                  </a:cubicBezTo>
                  <a:cubicBezTo>
                    <a:pt x="1214" y="29"/>
                    <a:pt x="1089" y="1"/>
                    <a:pt x="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59"/>
            <p:cNvSpPr/>
            <p:nvPr/>
          </p:nvSpPr>
          <p:spPr>
            <a:xfrm>
              <a:off x="2878400" y="4839650"/>
              <a:ext cx="45375" cy="41050"/>
            </a:xfrm>
            <a:custGeom>
              <a:avLst/>
              <a:gdLst/>
              <a:ahLst/>
              <a:cxnLst/>
              <a:rect l="l" t="t" r="r" b="b"/>
              <a:pathLst>
                <a:path w="1815" h="1642" extrusionOk="0">
                  <a:moveTo>
                    <a:pt x="908" y="0"/>
                  </a:moveTo>
                  <a:cubicBezTo>
                    <a:pt x="710" y="0"/>
                    <a:pt x="514" y="70"/>
                    <a:pt x="363" y="203"/>
                  </a:cubicBezTo>
                  <a:cubicBezTo>
                    <a:pt x="40" y="485"/>
                    <a:pt x="0" y="1009"/>
                    <a:pt x="282" y="1372"/>
                  </a:cubicBezTo>
                  <a:cubicBezTo>
                    <a:pt x="438" y="1550"/>
                    <a:pt x="666" y="1642"/>
                    <a:pt x="900" y="1642"/>
                  </a:cubicBezTo>
                  <a:cubicBezTo>
                    <a:pt x="1092" y="1642"/>
                    <a:pt x="1288" y="1580"/>
                    <a:pt x="1452" y="1453"/>
                  </a:cubicBezTo>
                  <a:cubicBezTo>
                    <a:pt x="1775" y="1130"/>
                    <a:pt x="1815" y="606"/>
                    <a:pt x="1533" y="283"/>
                  </a:cubicBezTo>
                  <a:cubicBezTo>
                    <a:pt x="1361" y="90"/>
                    <a:pt x="1133"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59"/>
            <p:cNvSpPr/>
            <p:nvPr/>
          </p:nvSpPr>
          <p:spPr>
            <a:xfrm>
              <a:off x="2766475" y="4803950"/>
              <a:ext cx="46400" cy="41300"/>
            </a:xfrm>
            <a:custGeom>
              <a:avLst/>
              <a:gdLst/>
              <a:ahLst/>
              <a:cxnLst/>
              <a:rect l="l" t="t" r="r" b="b"/>
              <a:pathLst>
                <a:path w="1856" h="1652" extrusionOk="0">
                  <a:moveTo>
                    <a:pt x="922" y="0"/>
                  </a:moveTo>
                  <a:cubicBezTo>
                    <a:pt x="728" y="0"/>
                    <a:pt x="529" y="72"/>
                    <a:pt x="363" y="219"/>
                  </a:cubicBezTo>
                  <a:cubicBezTo>
                    <a:pt x="41" y="501"/>
                    <a:pt x="1" y="1026"/>
                    <a:pt x="323" y="1389"/>
                  </a:cubicBezTo>
                  <a:cubicBezTo>
                    <a:pt x="473" y="1560"/>
                    <a:pt x="691" y="1652"/>
                    <a:pt x="911" y="1652"/>
                  </a:cubicBezTo>
                  <a:cubicBezTo>
                    <a:pt x="1105" y="1652"/>
                    <a:pt x="1301" y="1580"/>
                    <a:pt x="1452" y="1429"/>
                  </a:cubicBezTo>
                  <a:cubicBezTo>
                    <a:pt x="1815" y="1147"/>
                    <a:pt x="1856" y="622"/>
                    <a:pt x="1533" y="300"/>
                  </a:cubicBezTo>
                  <a:cubicBezTo>
                    <a:pt x="1379" y="102"/>
                    <a:pt x="1154" y="0"/>
                    <a:pt x="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59"/>
            <p:cNvSpPr/>
            <p:nvPr/>
          </p:nvSpPr>
          <p:spPr>
            <a:xfrm>
              <a:off x="2642475" y="4792600"/>
              <a:ext cx="45375" cy="41475"/>
            </a:xfrm>
            <a:custGeom>
              <a:avLst/>
              <a:gdLst/>
              <a:ahLst/>
              <a:cxnLst/>
              <a:rect l="l" t="t" r="r" b="b"/>
              <a:pathLst>
                <a:path w="1815" h="1659" extrusionOk="0">
                  <a:moveTo>
                    <a:pt x="901" y="0"/>
                  </a:moveTo>
                  <a:cubicBezTo>
                    <a:pt x="714" y="0"/>
                    <a:pt x="526" y="62"/>
                    <a:pt x="363" y="189"/>
                  </a:cubicBezTo>
                  <a:cubicBezTo>
                    <a:pt x="40" y="512"/>
                    <a:pt x="0" y="1036"/>
                    <a:pt x="282" y="1359"/>
                  </a:cubicBezTo>
                  <a:cubicBezTo>
                    <a:pt x="458" y="1556"/>
                    <a:pt x="681" y="1658"/>
                    <a:pt x="907" y="1658"/>
                  </a:cubicBezTo>
                  <a:cubicBezTo>
                    <a:pt x="1096" y="1658"/>
                    <a:pt x="1286" y="1587"/>
                    <a:pt x="1452" y="1439"/>
                  </a:cubicBezTo>
                  <a:cubicBezTo>
                    <a:pt x="1775" y="1157"/>
                    <a:pt x="1815" y="633"/>
                    <a:pt x="1533" y="270"/>
                  </a:cubicBezTo>
                  <a:cubicBezTo>
                    <a:pt x="1355" y="92"/>
                    <a:pt x="1129"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59"/>
            <p:cNvSpPr/>
            <p:nvPr/>
          </p:nvSpPr>
          <p:spPr>
            <a:xfrm>
              <a:off x="3361325" y="5087300"/>
              <a:ext cx="46400" cy="41100"/>
            </a:xfrm>
            <a:custGeom>
              <a:avLst/>
              <a:gdLst/>
              <a:ahLst/>
              <a:cxnLst/>
              <a:rect l="l" t="t" r="r" b="b"/>
              <a:pathLst>
                <a:path w="1856" h="1644" extrusionOk="0">
                  <a:moveTo>
                    <a:pt x="938" y="1"/>
                  </a:moveTo>
                  <a:cubicBezTo>
                    <a:pt x="839" y="1"/>
                    <a:pt x="740" y="18"/>
                    <a:pt x="646" y="56"/>
                  </a:cubicBezTo>
                  <a:cubicBezTo>
                    <a:pt x="202" y="218"/>
                    <a:pt x="1" y="702"/>
                    <a:pt x="162" y="1105"/>
                  </a:cubicBezTo>
                  <a:cubicBezTo>
                    <a:pt x="317" y="1446"/>
                    <a:pt x="615" y="1644"/>
                    <a:pt x="946" y="1644"/>
                  </a:cubicBezTo>
                  <a:cubicBezTo>
                    <a:pt x="1046" y="1644"/>
                    <a:pt x="1148" y="1626"/>
                    <a:pt x="1251" y="1589"/>
                  </a:cubicBezTo>
                  <a:cubicBezTo>
                    <a:pt x="1654" y="1387"/>
                    <a:pt x="1856" y="944"/>
                    <a:pt x="1694" y="500"/>
                  </a:cubicBezTo>
                  <a:cubicBezTo>
                    <a:pt x="1571" y="191"/>
                    <a:pt x="1258"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5" name="Google Shape;2425;p59"/>
            <p:cNvSpPr/>
            <p:nvPr/>
          </p:nvSpPr>
          <p:spPr>
            <a:xfrm>
              <a:off x="3258500" y="5033875"/>
              <a:ext cx="46400" cy="41125"/>
            </a:xfrm>
            <a:custGeom>
              <a:avLst/>
              <a:gdLst/>
              <a:ahLst/>
              <a:cxnLst/>
              <a:rect l="l" t="t" r="r" b="b"/>
              <a:pathLst>
                <a:path w="1856" h="1645" extrusionOk="0">
                  <a:moveTo>
                    <a:pt x="919" y="0"/>
                  </a:moveTo>
                  <a:cubicBezTo>
                    <a:pt x="815" y="0"/>
                    <a:pt x="709" y="18"/>
                    <a:pt x="605" y="56"/>
                  </a:cubicBezTo>
                  <a:cubicBezTo>
                    <a:pt x="202" y="217"/>
                    <a:pt x="0" y="701"/>
                    <a:pt x="161" y="1145"/>
                  </a:cubicBezTo>
                  <a:cubicBezTo>
                    <a:pt x="285" y="1453"/>
                    <a:pt x="597" y="1644"/>
                    <a:pt x="936" y="1644"/>
                  </a:cubicBezTo>
                  <a:cubicBezTo>
                    <a:pt x="1040" y="1644"/>
                    <a:pt x="1146" y="1626"/>
                    <a:pt x="1250" y="1588"/>
                  </a:cubicBezTo>
                  <a:cubicBezTo>
                    <a:pt x="1654" y="1427"/>
                    <a:pt x="1855" y="943"/>
                    <a:pt x="1694" y="499"/>
                  </a:cubicBezTo>
                  <a:cubicBezTo>
                    <a:pt x="1570" y="191"/>
                    <a:pt x="1258"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59"/>
            <p:cNvSpPr/>
            <p:nvPr/>
          </p:nvSpPr>
          <p:spPr>
            <a:xfrm>
              <a:off x="3154650" y="4965300"/>
              <a:ext cx="46400" cy="41125"/>
            </a:xfrm>
            <a:custGeom>
              <a:avLst/>
              <a:gdLst/>
              <a:ahLst/>
              <a:cxnLst/>
              <a:rect l="l" t="t" r="r" b="b"/>
              <a:pathLst>
                <a:path w="1856" h="1645" extrusionOk="0">
                  <a:moveTo>
                    <a:pt x="897" y="1"/>
                  </a:moveTo>
                  <a:cubicBezTo>
                    <a:pt x="799" y="1"/>
                    <a:pt x="700" y="19"/>
                    <a:pt x="605" y="56"/>
                  </a:cubicBezTo>
                  <a:cubicBezTo>
                    <a:pt x="202" y="218"/>
                    <a:pt x="0" y="702"/>
                    <a:pt x="161" y="1105"/>
                  </a:cubicBezTo>
                  <a:cubicBezTo>
                    <a:pt x="286" y="1446"/>
                    <a:pt x="600" y="1644"/>
                    <a:pt x="922" y="1644"/>
                  </a:cubicBezTo>
                  <a:cubicBezTo>
                    <a:pt x="1019" y="1644"/>
                    <a:pt x="1117" y="1626"/>
                    <a:pt x="1210" y="1589"/>
                  </a:cubicBezTo>
                  <a:cubicBezTo>
                    <a:pt x="1654" y="1428"/>
                    <a:pt x="1855" y="944"/>
                    <a:pt x="1694" y="500"/>
                  </a:cubicBezTo>
                  <a:cubicBezTo>
                    <a:pt x="1540" y="191"/>
                    <a:pt x="1220"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59"/>
            <p:cNvSpPr/>
            <p:nvPr/>
          </p:nvSpPr>
          <p:spPr>
            <a:xfrm>
              <a:off x="2883425" y="5204875"/>
              <a:ext cx="45400" cy="41375"/>
            </a:xfrm>
            <a:custGeom>
              <a:avLst/>
              <a:gdLst/>
              <a:ahLst/>
              <a:cxnLst/>
              <a:rect l="l" t="t" r="r" b="b"/>
              <a:pathLst>
                <a:path w="1816" h="1655" extrusionOk="0">
                  <a:moveTo>
                    <a:pt x="878" y="0"/>
                  </a:moveTo>
                  <a:cubicBezTo>
                    <a:pt x="801" y="0"/>
                    <a:pt x="724" y="10"/>
                    <a:pt x="646" y="31"/>
                  </a:cubicBezTo>
                  <a:cubicBezTo>
                    <a:pt x="202" y="193"/>
                    <a:pt x="1" y="677"/>
                    <a:pt x="122" y="1080"/>
                  </a:cubicBezTo>
                  <a:cubicBezTo>
                    <a:pt x="249" y="1430"/>
                    <a:pt x="552" y="1654"/>
                    <a:pt x="892" y="1654"/>
                  </a:cubicBezTo>
                  <a:cubicBezTo>
                    <a:pt x="983" y="1654"/>
                    <a:pt x="1077" y="1638"/>
                    <a:pt x="1170" y="1604"/>
                  </a:cubicBezTo>
                  <a:cubicBezTo>
                    <a:pt x="1614" y="1483"/>
                    <a:pt x="1815" y="999"/>
                    <a:pt x="1695" y="556"/>
                  </a:cubicBezTo>
                  <a:cubicBezTo>
                    <a:pt x="1561" y="223"/>
                    <a:pt x="1236"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59"/>
            <p:cNvSpPr/>
            <p:nvPr/>
          </p:nvSpPr>
          <p:spPr>
            <a:xfrm>
              <a:off x="2916700" y="5110625"/>
              <a:ext cx="46400" cy="40850"/>
            </a:xfrm>
            <a:custGeom>
              <a:avLst/>
              <a:gdLst/>
              <a:ahLst/>
              <a:cxnLst/>
              <a:rect l="l" t="t" r="r" b="b"/>
              <a:pathLst>
                <a:path w="1856" h="1634" extrusionOk="0">
                  <a:moveTo>
                    <a:pt x="924" y="1"/>
                  </a:moveTo>
                  <a:cubicBezTo>
                    <a:pt x="833" y="1"/>
                    <a:pt x="739" y="17"/>
                    <a:pt x="646" y="51"/>
                  </a:cubicBezTo>
                  <a:cubicBezTo>
                    <a:pt x="243" y="172"/>
                    <a:pt x="1" y="656"/>
                    <a:pt x="122" y="1059"/>
                  </a:cubicBezTo>
                  <a:cubicBezTo>
                    <a:pt x="249" y="1409"/>
                    <a:pt x="552" y="1634"/>
                    <a:pt x="892" y="1634"/>
                  </a:cubicBezTo>
                  <a:cubicBezTo>
                    <a:pt x="983" y="1634"/>
                    <a:pt x="1076" y="1617"/>
                    <a:pt x="1170" y="1583"/>
                  </a:cubicBezTo>
                  <a:cubicBezTo>
                    <a:pt x="1614" y="1462"/>
                    <a:pt x="1856" y="978"/>
                    <a:pt x="1694" y="575"/>
                  </a:cubicBezTo>
                  <a:cubicBezTo>
                    <a:pt x="1567" y="225"/>
                    <a:pt x="126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59"/>
            <p:cNvSpPr/>
            <p:nvPr/>
          </p:nvSpPr>
          <p:spPr>
            <a:xfrm>
              <a:off x="2991300" y="5009800"/>
              <a:ext cx="46425" cy="40850"/>
            </a:xfrm>
            <a:custGeom>
              <a:avLst/>
              <a:gdLst/>
              <a:ahLst/>
              <a:cxnLst/>
              <a:rect l="l" t="t" r="r" b="b"/>
              <a:pathLst>
                <a:path w="1857" h="1634" extrusionOk="0">
                  <a:moveTo>
                    <a:pt x="949" y="1"/>
                  </a:moveTo>
                  <a:cubicBezTo>
                    <a:pt x="860" y="1"/>
                    <a:pt x="772" y="17"/>
                    <a:pt x="686" y="51"/>
                  </a:cubicBezTo>
                  <a:cubicBezTo>
                    <a:pt x="243" y="172"/>
                    <a:pt x="1" y="656"/>
                    <a:pt x="162" y="1059"/>
                  </a:cubicBezTo>
                  <a:cubicBezTo>
                    <a:pt x="258" y="1409"/>
                    <a:pt x="579" y="1634"/>
                    <a:pt x="928" y="1634"/>
                  </a:cubicBezTo>
                  <a:cubicBezTo>
                    <a:pt x="1022" y="1634"/>
                    <a:pt x="1117" y="1618"/>
                    <a:pt x="1211" y="1583"/>
                  </a:cubicBezTo>
                  <a:cubicBezTo>
                    <a:pt x="1614" y="1462"/>
                    <a:pt x="1856" y="979"/>
                    <a:pt x="1695" y="575"/>
                  </a:cubicBezTo>
                  <a:cubicBezTo>
                    <a:pt x="1599" y="225"/>
                    <a:pt x="1278"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0" name="Google Shape;2430;p59"/>
            <p:cNvSpPr/>
            <p:nvPr/>
          </p:nvSpPr>
          <p:spPr>
            <a:xfrm>
              <a:off x="2884450" y="4815400"/>
              <a:ext cx="49425" cy="47550"/>
            </a:xfrm>
            <a:custGeom>
              <a:avLst/>
              <a:gdLst/>
              <a:ahLst/>
              <a:cxnLst/>
              <a:rect l="l" t="t" r="r" b="b"/>
              <a:pathLst>
                <a:path w="1977" h="1902" extrusionOk="0">
                  <a:moveTo>
                    <a:pt x="975" y="0"/>
                  </a:moveTo>
                  <a:cubicBezTo>
                    <a:pt x="517" y="0"/>
                    <a:pt x="79" y="352"/>
                    <a:pt x="40" y="850"/>
                  </a:cubicBezTo>
                  <a:cubicBezTo>
                    <a:pt x="0" y="1374"/>
                    <a:pt x="363" y="1858"/>
                    <a:pt x="887" y="1899"/>
                  </a:cubicBezTo>
                  <a:cubicBezTo>
                    <a:pt x="911" y="1900"/>
                    <a:pt x="936" y="1901"/>
                    <a:pt x="960" y="1901"/>
                  </a:cubicBezTo>
                  <a:cubicBezTo>
                    <a:pt x="1455" y="1901"/>
                    <a:pt x="1897" y="1511"/>
                    <a:pt x="1936" y="1011"/>
                  </a:cubicBezTo>
                  <a:cubicBezTo>
                    <a:pt x="1976" y="527"/>
                    <a:pt x="1573" y="43"/>
                    <a:pt x="1049" y="3"/>
                  </a:cubicBezTo>
                  <a:cubicBezTo>
                    <a:pt x="1024" y="1"/>
                    <a:pt x="999" y="0"/>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1" name="Google Shape;2431;p59"/>
            <p:cNvSpPr/>
            <p:nvPr/>
          </p:nvSpPr>
          <p:spPr>
            <a:xfrm>
              <a:off x="3119350" y="4757750"/>
              <a:ext cx="49425" cy="46725"/>
            </a:xfrm>
            <a:custGeom>
              <a:avLst/>
              <a:gdLst/>
              <a:ahLst/>
              <a:cxnLst/>
              <a:rect l="l" t="t" r="r" b="b"/>
              <a:pathLst>
                <a:path w="1977" h="1869" extrusionOk="0">
                  <a:moveTo>
                    <a:pt x="924" y="0"/>
                  </a:moveTo>
                  <a:cubicBezTo>
                    <a:pt x="485" y="0"/>
                    <a:pt x="78" y="378"/>
                    <a:pt x="41" y="857"/>
                  </a:cubicBezTo>
                  <a:cubicBezTo>
                    <a:pt x="1" y="1382"/>
                    <a:pt x="404" y="1825"/>
                    <a:pt x="888" y="1865"/>
                  </a:cubicBezTo>
                  <a:cubicBezTo>
                    <a:pt x="915" y="1868"/>
                    <a:pt x="941" y="1869"/>
                    <a:pt x="967" y="1869"/>
                  </a:cubicBezTo>
                  <a:cubicBezTo>
                    <a:pt x="1460" y="1869"/>
                    <a:pt x="1898" y="1516"/>
                    <a:pt x="1936" y="1019"/>
                  </a:cubicBezTo>
                  <a:cubicBezTo>
                    <a:pt x="1977" y="494"/>
                    <a:pt x="1573" y="51"/>
                    <a:pt x="1049" y="10"/>
                  </a:cubicBezTo>
                  <a:cubicBezTo>
                    <a:pt x="1008" y="3"/>
                    <a:pt x="96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2" name="Google Shape;2432;p59"/>
            <p:cNvSpPr/>
            <p:nvPr/>
          </p:nvSpPr>
          <p:spPr>
            <a:xfrm>
              <a:off x="3005250" y="4835575"/>
              <a:ext cx="78625" cy="48100"/>
            </a:xfrm>
            <a:custGeom>
              <a:avLst/>
              <a:gdLst/>
              <a:ahLst/>
              <a:cxnLst/>
              <a:rect l="l" t="t" r="r" b="b"/>
              <a:pathLst>
                <a:path w="3145" h="1924" extrusionOk="0">
                  <a:moveTo>
                    <a:pt x="2735" y="1"/>
                  </a:moveTo>
                  <a:cubicBezTo>
                    <a:pt x="2615" y="1"/>
                    <a:pt x="2484" y="102"/>
                    <a:pt x="2508" y="245"/>
                  </a:cubicBezTo>
                  <a:cubicBezTo>
                    <a:pt x="2695" y="1038"/>
                    <a:pt x="2071" y="1521"/>
                    <a:pt x="1457" y="1521"/>
                  </a:cubicBezTo>
                  <a:cubicBezTo>
                    <a:pt x="1011" y="1521"/>
                    <a:pt x="570" y="1266"/>
                    <a:pt x="451" y="688"/>
                  </a:cubicBezTo>
                  <a:cubicBezTo>
                    <a:pt x="417" y="587"/>
                    <a:pt x="327" y="542"/>
                    <a:pt x="239" y="542"/>
                  </a:cubicBezTo>
                  <a:cubicBezTo>
                    <a:pt x="118" y="542"/>
                    <a:pt x="1" y="628"/>
                    <a:pt x="48" y="769"/>
                  </a:cubicBezTo>
                  <a:cubicBezTo>
                    <a:pt x="218" y="1569"/>
                    <a:pt x="827" y="1924"/>
                    <a:pt x="1443" y="1924"/>
                  </a:cubicBezTo>
                  <a:cubicBezTo>
                    <a:pt x="2286" y="1924"/>
                    <a:pt x="3144" y="1259"/>
                    <a:pt x="2911" y="164"/>
                  </a:cubicBezTo>
                  <a:cubicBezTo>
                    <a:pt x="2895" y="49"/>
                    <a:pt x="2818" y="1"/>
                    <a:pt x="2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3" name="Google Shape;2433;p59"/>
            <p:cNvSpPr/>
            <p:nvPr/>
          </p:nvSpPr>
          <p:spPr>
            <a:xfrm>
              <a:off x="2814875" y="4858675"/>
              <a:ext cx="96800" cy="93075"/>
            </a:xfrm>
            <a:custGeom>
              <a:avLst/>
              <a:gdLst/>
              <a:ahLst/>
              <a:cxnLst/>
              <a:rect l="l" t="t" r="r" b="b"/>
              <a:pathLst>
                <a:path w="3872" h="3723" extrusionOk="0">
                  <a:moveTo>
                    <a:pt x="1952" y="0"/>
                  </a:moveTo>
                  <a:cubicBezTo>
                    <a:pt x="1005" y="0"/>
                    <a:pt x="198" y="741"/>
                    <a:pt x="121" y="1700"/>
                  </a:cubicBezTo>
                  <a:cubicBezTo>
                    <a:pt x="0" y="2708"/>
                    <a:pt x="767" y="3596"/>
                    <a:pt x="1775" y="3717"/>
                  </a:cubicBezTo>
                  <a:cubicBezTo>
                    <a:pt x="1826" y="3720"/>
                    <a:pt x="1876" y="3722"/>
                    <a:pt x="1926" y="3722"/>
                  </a:cubicBezTo>
                  <a:cubicBezTo>
                    <a:pt x="2907" y="3722"/>
                    <a:pt x="3714" y="2982"/>
                    <a:pt x="3791" y="2023"/>
                  </a:cubicBezTo>
                  <a:cubicBezTo>
                    <a:pt x="3872" y="1014"/>
                    <a:pt x="3146" y="87"/>
                    <a:pt x="2097" y="6"/>
                  </a:cubicBezTo>
                  <a:cubicBezTo>
                    <a:pt x="2049" y="2"/>
                    <a:pt x="2000" y="0"/>
                    <a:pt x="1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4" name="Google Shape;2434;p59"/>
            <p:cNvSpPr/>
            <p:nvPr/>
          </p:nvSpPr>
          <p:spPr>
            <a:xfrm>
              <a:off x="3163725" y="4782050"/>
              <a:ext cx="96800" cy="92075"/>
            </a:xfrm>
            <a:custGeom>
              <a:avLst/>
              <a:gdLst/>
              <a:ahLst/>
              <a:cxnLst/>
              <a:rect l="l" t="t" r="r" b="b"/>
              <a:pathLst>
                <a:path w="3872" h="3683" extrusionOk="0">
                  <a:moveTo>
                    <a:pt x="1939" y="0"/>
                  </a:moveTo>
                  <a:cubicBezTo>
                    <a:pt x="961" y="0"/>
                    <a:pt x="157" y="703"/>
                    <a:pt x="81" y="1660"/>
                  </a:cubicBezTo>
                  <a:cubicBezTo>
                    <a:pt x="0" y="2708"/>
                    <a:pt x="726" y="3596"/>
                    <a:pt x="1775" y="3676"/>
                  </a:cubicBezTo>
                  <a:cubicBezTo>
                    <a:pt x="1826" y="3680"/>
                    <a:pt x="1877" y="3682"/>
                    <a:pt x="1927" y="3682"/>
                  </a:cubicBezTo>
                  <a:cubicBezTo>
                    <a:pt x="2871" y="3682"/>
                    <a:pt x="3674" y="2978"/>
                    <a:pt x="3751" y="1982"/>
                  </a:cubicBezTo>
                  <a:cubicBezTo>
                    <a:pt x="3872" y="974"/>
                    <a:pt x="3105" y="87"/>
                    <a:pt x="2097" y="6"/>
                  </a:cubicBezTo>
                  <a:cubicBezTo>
                    <a:pt x="2044" y="2"/>
                    <a:pt x="1991" y="0"/>
                    <a:pt x="1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35" name="Google Shape;2435;p59"/>
          <p:cNvGrpSpPr/>
          <p:nvPr/>
        </p:nvGrpSpPr>
        <p:grpSpPr>
          <a:xfrm>
            <a:off x="3367414" y="3294058"/>
            <a:ext cx="574626" cy="695272"/>
            <a:chOff x="3530700" y="3207350"/>
            <a:chExt cx="931625" cy="1127225"/>
          </a:xfrm>
        </p:grpSpPr>
        <p:sp>
          <p:nvSpPr>
            <p:cNvPr id="2436" name="Google Shape;2436;p59"/>
            <p:cNvSpPr/>
            <p:nvPr/>
          </p:nvSpPr>
          <p:spPr>
            <a:xfrm>
              <a:off x="3659750" y="3599550"/>
              <a:ext cx="140175" cy="638225"/>
            </a:xfrm>
            <a:custGeom>
              <a:avLst/>
              <a:gdLst/>
              <a:ahLst/>
              <a:cxnLst/>
              <a:rect l="l" t="t" r="r" b="b"/>
              <a:pathLst>
                <a:path w="5607" h="25529" extrusionOk="0">
                  <a:moveTo>
                    <a:pt x="3792" y="0"/>
                  </a:moveTo>
                  <a:lnTo>
                    <a:pt x="3792" y="0"/>
                  </a:lnTo>
                  <a:cubicBezTo>
                    <a:pt x="3429" y="202"/>
                    <a:pt x="3106" y="444"/>
                    <a:pt x="2824" y="766"/>
                  </a:cubicBezTo>
                  <a:cubicBezTo>
                    <a:pt x="2461" y="1089"/>
                    <a:pt x="2138" y="1492"/>
                    <a:pt x="1896" y="1896"/>
                  </a:cubicBezTo>
                  <a:cubicBezTo>
                    <a:pt x="1533" y="2420"/>
                    <a:pt x="1251" y="3025"/>
                    <a:pt x="1050" y="3670"/>
                  </a:cubicBezTo>
                  <a:cubicBezTo>
                    <a:pt x="808" y="4436"/>
                    <a:pt x="727" y="5283"/>
                    <a:pt x="767" y="6090"/>
                  </a:cubicBezTo>
                  <a:cubicBezTo>
                    <a:pt x="848" y="6937"/>
                    <a:pt x="1009" y="7784"/>
                    <a:pt x="1251" y="8590"/>
                  </a:cubicBezTo>
                  <a:lnTo>
                    <a:pt x="1614" y="9760"/>
                  </a:lnTo>
                  <a:cubicBezTo>
                    <a:pt x="1735" y="10123"/>
                    <a:pt x="1816" y="10526"/>
                    <a:pt x="1896" y="10849"/>
                  </a:cubicBezTo>
                  <a:cubicBezTo>
                    <a:pt x="1937" y="11010"/>
                    <a:pt x="2017" y="11212"/>
                    <a:pt x="2017" y="11373"/>
                  </a:cubicBezTo>
                  <a:cubicBezTo>
                    <a:pt x="2058" y="11494"/>
                    <a:pt x="2058" y="11655"/>
                    <a:pt x="2098" y="11817"/>
                  </a:cubicBezTo>
                  <a:cubicBezTo>
                    <a:pt x="2098" y="11857"/>
                    <a:pt x="2098" y="11938"/>
                    <a:pt x="2098" y="12018"/>
                  </a:cubicBezTo>
                  <a:lnTo>
                    <a:pt x="2098" y="12381"/>
                  </a:lnTo>
                  <a:lnTo>
                    <a:pt x="2058" y="12583"/>
                  </a:lnTo>
                  <a:cubicBezTo>
                    <a:pt x="1896" y="13228"/>
                    <a:pt x="1695" y="13873"/>
                    <a:pt x="1413" y="14438"/>
                  </a:cubicBezTo>
                  <a:cubicBezTo>
                    <a:pt x="1009" y="15245"/>
                    <a:pt x="687" y="16092"/>
                    <a:pt x="445" y="16938"/>
                  </a:cubicBezTo>
                  <a:cubicBezTo>
                    <a:pt x="203" y="17785"/>
                    <a:pt x="41" y="18673"/>
                    <a:pt x="41" y="19520"/>
                  </a:cubicBezTo>
                  <a:cubicBezTo>
                    <a:pt x="1" y="20366"/>
                    <a:pt x="122" y="21173"/>
                    <a:pt x="404" y="21939"/>
                  </a:cubicBezTo>
                  <a:cubicBezTo>
                    <a:pt x="606" y="22544"/>
                    <a:pt x="929" y="23149"/>
                    <a:pt x="1292" y="23673"/>
                  </a:cubicBezTo>
                  <a:cubicBezTo>
                    <a:pt x="1493" y="23915"/>
                    <a:pt x="1654" y="24117"/>
                    <a:pt x="1816" y="24319"/>
                  </a:cubicBezTo>
                  <a:cubicBezTo>
                    <a:pt x="1977" y="24480"/>
                    <a:pt x="2138" y="24641"/>
                    <a:pt x="2259" y="24762"/>
                  </a:cubicBezTo>
                  <a:cubicBezTo>
                    <a:pt x="2501" y="24964"/>
                    <a:pt x="2743" y="25166"/>
                    <a:pt x="2985" y="25327"/>
                  </a:cubicBezTo>
                  <a:cubicBezTo>
                    <a:pt x="3187" y="25448"/>
                    <a:pt x="3268" y="25529"/>
                    <a:pt x="3268" y="25529"/>
                  </a:cubicBezTo>
                  <a:lnTo>
                    <a:pt x="3147" y="25206"/>
                  </a:lnTo>
                  <a:cubicBezTo>
                    <a:pt x="3106" y="25004"/>
                    <a:pt x="2985" y="24722"/>
                    <a:pt x="2864" y="24359"/>
                  </a:cubicBezTo>
                  <a:cubicBezTo>
                    <a:pt x="2824" y="24198"/>
                    <a:pt x="2743" y="23996"/>
                    <a:pt x="2703" y="23794"/>
                  </a:cubicBezTo>
                  <a:lnTo>
                    <a:pt x="2542" y="23109"/>
                  </a:lnTo>
                  <a:cubicBezTo>
                    <a:pt x="2421" y="22625"/>
                    <a:pt x="2380" y="22101"/>
                    <a:pt x="2421" y="21576"/>
                  </a:cubicBezTo>
                  <a:cubicBezTo>
                    <a:pt x="2421" y="20971"/>
                    <a:pt x="2501" y="20407"/>
                    <a:pt x="2663" y="19842"/>
                  </a:cubicBezTo>
                  <a:cubicBezTo>
                    <a:pt x="2824" y="19237"/>
                    <a:pt x="3066" y="18592"/>
                    <a:pt x="3348" y="18027"/>
                  </a:cubicBezTo>
                  <a:cubicBezTo>
                    <a:pt x="3510" y="17705"/>
                    <a:pt x="3711" y="17342"/>
                    <a:pt x="3873" y="17059"/>
                  </a:cubicBezTo>
                  <a:cubicBezTo>
                    <a:pt x="4034" y="16737"/>
                    <a:pt x="4276" y="16374"/>
                    <a:pt x="4437" y="16011"/>
                  </a:cubicBezTo>
                  <a:lnTo>
                    <a:pt x="4760" y="15406"/>
                  </a:lnTo>
                  <a:cubicBezTo>
                    <a:pt x="4881" y="15164"/>
                    <a:pt x="5002" y="14962"/>
                    <a:pt x="5082" y="14720"/>
                  </a:cubicBezTo>
                  <a:lnTo>
                    <a:pt x="5365" y="13994"/>
                  </a:lnTo>
                  <a:cubicBezTo>
                    <a:pt x="5445" y="13712"/>
                    <a:pt x="5486" y="13430"/>
                    <a:pt x="5526" y="13148"/>
                  </a:cubicBezTo>
                  <a:lnTo>
                    <a:pt x="5607" y="12704"/>
                  </a:lnTo>
                  <a:lnTo>
                    <a:pt x="5607" y="12260"/>
                  </a:lnTo>
                  <a:cubicBezTo>
                    <a:pt x="5607" y="11978"/>
                    <a:pt x="5607" y="11696"/>
                    <a:pt x="5566" y="11373"/>
                  </a:cubicBezTo>
                  <a:cubicBezTo>
                    <a:pt x="5526" y="11131"/>
                    <a:pt x="5486" y="10849"/>
                    <a:pt x="5405" y="10607"/>
                  </a:cubicBezTo>
                  <a:cubicBezTo>
                    <a:pt x="5365" y="10324"/>
                    <a:pt x="5244" y="10123"/>
                    <a:pt x="5203" y="9881"/>
                  </a:cubicBezTo>
                  <a:cubicBezTo>
                    <a:pt x="5042" y="9478"/>
                    <a:pt x="4881" y="9034"/>
                    <a:pt x="4679" y="8631"/>
                  </a:cubicBezTo>
                  <a:cubicBezTo>
                    <a:pt x="4518" y="8227"/>
                    <a:pt x="4357" y="7864"/>
                    <a:pt x="4195" y="7501"/>
                  </a:cubicBezTo>
                  <a:cubicBezTo>
                    <a:pt x="3873" y="6897"/>
                    <a:pt x="3590" y="6292"/>
                    <a:pt x="3348" y="5646"/>
                  </a:cubicBezTo>
                  <a:cubicBezTo>
                    <a:pt x="3187" y="5122"/>
                    <a:pt x="3066" y="4517"/>
                    <a:pt x="3026" y="3952"/>
                  </a:cubicBezTo>
                  <a:cubicBezTo>
                    <a:pt x="2985" y="2985"/>
                    <a:pt x="3106" y="2017"/>
                    <a:pt x="3389" y="1129"/>
                  </a:cubicBezTo>
                  <a:cubicBezTo>
                    <a:pt x="3510" y="766"/>
                    <a:pt x="3590" y="484"/>
                    <a:pt x="3671" y="283"/>
                  </a:cubicBezTo>
                  <a:lnTo>
                    <a:pt x="37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7" name="Google Shape;2437;p59"/>
            <p:cNvSpPr/>
            <p:nvPr/>
          </p:nvSpPr>
          <p:spPr>
            <a:xfrm>
              <a:off x="3762600" y="3599550"/>
              <a:ext cx="141175" cy="735025"/>
            </a:xfrm>
            <a:custGeom>
              <a:avLst/>
              <a:gdLst/>
              <a:ahLst/>
              <a:cxnLst/>
              <a:rect l="l" t="t" r="r" b="b"/>
              <a:pathLst>
                <a:path w="5647" h="29401" extrusionOk="0">
                  <a:moveTo>
                    <a:pt x="1856" y="0"/>
                  </a:moveTo>
                  <a:lnTo>
                    <a:pt x="1977" y="323"/>
                  </a:lnTo>
                  <a:cubicBezTo>
                    <a:pt x="2057" y="565"/>
                    <a:pt x="2138" y="887"/>
                    <a:pt x="2259" y="1291"/>
                  </a:cubicBezTo>
                  <a:cubicBezTo>
                    <a:pt x="2501" y="2339"/>
                    <a:pt x="2622" y="3469"/>
                    <a:pt x="2582" y="4557"/>
                  </a:cubicBezTo>
                  <a:cubicBezTo>
                    <a:pt x="2582" y="5203"/>
                    <a:pt x="2461" y="5888"/>
                    <a:pt x="2299" y="6493"/>
                  </a:cubicBezTo>
                  <a:cubicBezTo>
                    <a:pt x="2057" y="7219"/>
                    <a:pt x="1775" y="7945"/>
                    <a:pt x="1452" y="8631"/>
                  </a:cubicBezTo>
                  <a:cubicBezTo>
                    <a:pt x="1291" y="9074"/>
                    <a:pt x="1130" y="9478"/>
                    <a:pt x="968" y="9962"/>
                  </a:cubicBezTo>
                  <a:cubicBezTo>
                    <a:pt x="767" y="10405"/>
                    <a:pt x="605" y="10889"/>
                    <a:pt x="444" y="11373"/>
                  </a:cubicBezTo>
                  <a:cubicBezTo>
                    <a:pt x="404" y="11655"/>
                    <a:pt x="283" y="11897"/>
                    <a:pt x="243" y="12180"/>
                  </a:cubicBezTo>
                  <a:cubicBezTo>
                    <a:pt x="162" y="12502"/>
                    <a:pt x="122" y="12825"/>
                    <a:pt x="81" y="13107"/>
                  </a:cubicBezTo>
                  <a:cubicBezTo>
                    <a:pt x="41" y="13470"/>
                    <a:pt x="1" y="13793"/>
                    <a:pt x="41" y="14115"/>
                  </a:cubicBezTo>
                  <a:lnTo>
                    <a:pt x="41" y="14640"/>
                  </a:lnTo>
                  <a:lnTo>
                    <a:pt x="81" y="15124"/>
                  </a:lnTo>
                  <a:cubicBezTo>
                    <a:pt x="122" y="15446"/>
                    <a:pt x="202" y="15769"/>
                    <a:pt x="283" y="16092"/>
                  </a:cubicBezTo>
                  <a:lnTo>
                    <a:pt x="565" y="16938"/>
                  </a:lnTo>
                  <a:cubicBezTo>
                    <a:pt x="646" y="17221"/>
                    <a:pt x="726" y="17463"/>
                    <a:pt x="847" y="17705"/>
                  </a:cubicBezTo>
                  <a:lnTo>
                    <a:pt x="1170" y="18431"/>
                  </a:lnTo>
                  <a:cubicBezTo>
                    <a:pt x="1372" y="18874"/>
                    <a:pt x="1614" y="19278"/>
                    <a:pt x="1775" y="19640"/>
                  </a:cubicBezTo>
                  <a:cubicBezTo>
                    <a:pt x="1936" y="20003"/>
                    <a:pt x="2098" y="20407"/>
                    <a:pt x="2259" y="20770"/>
                  </a:cubicBezTo>
                  <a:cubicBezTo>
                    <a:pt x="2582" y="21415"/>
                    <a:pt x="2783" y="22141"/>
                    <a:pt x="2985" y="22867"/>
                  </a:cubicBezTo>
                  <a:cubicBezTo>
                    <a:pt x="3146" y="23512"/>
                    <a:pt x="3227" y="24157"/>
                    <a:pt x="3227" y="24843"/>
                  </a:cubicBezTo>
                  <a:cubicBezTo>
                    <a:pt x="3227" y="25448"/>
                    <a:pt x="3187" y="26053"/>
                    <a:pt x="3106" y="26617"/>
                  </a:cubicBezTo>
                  <a:lnTo>
                    <a:pt x="2945" y="27424"/>
                  </a:lnTo>
                  <a:cubicBezTo>
                    <a:pt x="2904" y="27666"/>
                    <a:pt x="2824" y="27868"/>
                    <a:pt x="2743" y="28069"/>
                  </a:cubicBezTo>
                  <a:cubicBezTo>
                    <a:pt x="2662" y="28513"/>
                    <a:pt x="2541" y="28795"/>
                    <a:pt x="2461" y="29037"/>
                  </a:cubicBezTo>
                  <a:lnTo>
                    <a:pt x="2380" y="29400"/>
                  </a:lnTo>
                  <a:cubicBezTo>
                    <a:pt x="2380" y="29400"/>
                    <a:pt x="2461" y="29319"/>
                    <a:pt x="2622" y="29198"/>
                  </a:cubicBezTo>
                  <a:cubicBezTo>
                    <a:pt x="2904" y="28997"/>
                    <a:pt x="3146" y="28755"/>
                    <a:pt x="3348" y="28513"/>
                  </a:cubicBezTo>
                  <a:cubicBezTo>
                    <a:pt x="3509" y="28352"/>
                    <a:pt x="3670" y="28190"/>
                    <a:pt x="3832" y="27989"/>
                  </a:cubicBezTo>
                  <a:cubicBezTo>
                    <a:pt x="3993" y="27787"/>
                    <a:pt x="4154" y="27545"/>
                    <a:pt x="4316" y="27263"/>
                  </a:cubicBezTo>
                  <a:cubicBezTo>
                    <a:pt x="4719" y="26658"/>
                    <a:pt x="5042" y="25972"/>
                    <a:pt x="5243" y="25246"/>
                  </a:cubicBezTo>
                  <a:cubicBezTo>
                    <a:pt x="5485" y="24359"/>
                    <a:pt x="5647" y="23431"/>
                    <a:pt x="5606" y="22504"/>
                  </a:cubicBezTo>
                  <a:cubicBezTo>
                    <a:pt x="5606" y="21496"/>
                    <a:pt x="5445" y="20487"/>
                    <a:pt x="5203" y="19479"/>
                  </a:cubicBezTo>
                  <a:cubicBezTo>
                    <a:pt x="4921" y="18511"/>
                    <a:pt x="4598" y="17584"/>
                    <a:pt x="4235" y="16656"/>
                  </a:cubicBezTo>
                  <a:cubicBezTo>
                    <a:pt x="3953" y="15971"/>
                    <a:pt x="3711" y="15245"/>
                    <a:pt x="3590" y="14478"/>
                  </a:cubicBezTo>
                  <a:lnTo>
                    <a:pt x="3509" y="14277"/>
                  </a:lnTo>
                  <a:lnTo>
                    <a:pt x="3509" y="13833"/>
                  </a:lnTo>
                  <a:cubicBezTo>
                    <a:pt x="3509" y="13752"/>
                    <a:pt x="3509" y="13672"/>
                    <a:pt x="3509" y="13591"/>
                  </a:cubicBezTo>
                  <a:cubicBezTo>
                    <a:pt x="3549" y="13430"/>
                    <a:pt x="3549" y="13268"/>
                    <a:pt x="3590" y="13107"/>
                  </a:cubicBezTo>
                  <a:cubicBezTo>
                    <a:pt x="3590" y="12946"/>
                    <a:pt x="3670" y="12704"/>
                    <a:pt x="3711" y="12502"/>
                  </a:cubicBezTo>
                  <a:cubicBezTo>
                    <a:pt x="3791" y="12139"/>
                    <a:pt x="3912" y="11696"/>
                    <a:pt x="3993" y="11252"/>
                  </a:cubicBezTo>
                  <a:lnTo>
                    <a:pt x="4356" y="9921"/>
                  </a:lnTo>
                  <a:cubicBezTo>
                    <a:pt x="4598" y="8953"/>
                    <a:pt x="4759" y="7985"/>
                    <a:pt x="4840" y="6977"/>
                  </a:cubicBezTo>
                  <a:cubicBezTo>
                    <a:pt x="4880" y="6050"/>
                    <a:pt x="4800" y="5122"/>
                    <a:pt x="4558" y="4235"/>
                  </a:cubicBezTo>
                  <a:cubicBezTo>
                    <a:pt x="4356" y="3509"/>
                    <a:pt x="4074" y="2823"/>
                    <a:pt x="3751" y="2178"/>
                  </a:cubicBezTo>
                  <a:cubicBezTo>
                    <a:pt x="3469" y="1694"/>
                    <a:pt x="3146" y="1250"/>
                    <a:pt x="2783" y="847"/>
                  </a:cubicBezTo>
                  <a:cubicBezTo>
                    <a:pt x="2541" y="525"/>
                    <a:pt x="2219" y="242"/>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8" name="Google Shape;2438;p59"/>
            <p:cNvSpPr/>
            <p:nvPr/>
          </p:nvSpPr>
          <p:spPr>
            <a:xfrm>
              <a:off x="3862425" y="3599550"/>
              <a:ext cx="140150" cy="638225"/>
            </a:xfrm>
            <a:custGeom>
              <a:avLst/>
              <a:gdLst/>
              <a:ahLst/>
              <a:cxnLst/>
              <a:rect l="l" t="t" r="r" b="b"/>
              <a:pathLst>
                <a:path w="5606" h="25529" extrusionOk="0">
                  <a:moveTo>
                    <a:pt x="3791" y="0"/>
                  </a:moveTo>
                  <a:lnTo>
                    <a:pt x="3791" y="0"/>
                  </a:lnTo>
                  <a:cubicBezTo>
                    <a:pt x="3428" y="202"/>
                    <a:pt x="3065" y="484"/>
                    <a:pt x="2783" y="766"/>
                  </a:cubicBezTo>
                  <a:cubicBezTo>
                    <a:pt x="2460" y="1129"/>
                    <a:pt x="2138" y="1492"/>
                    <a:pt x="1855" y="1896"/>
                  </a:cubicBezTo>
                  <a:cubicBezTo>
                    <a:pt x="1492" y="2460"/>
                    <a:pt x="1210" y="3065"/>
                    <a:pt x="1049" y="3670"/>
                  </a:cubicBezTo>
                  <a:cubicBezTo>
                    <a:pt x="807" y="4477"/>
                    <a:pt x="726" y="5283"/>
                    <a:pt x="766" y="6090"/>
                  </a:cubicBezTo>
                  <a:cubicBezTo>
                    <a:pt x="847" y="6937"/>
                    <a:pt x="1008" y="7784"/>
                    <a:pt x="1250" y="8631"/>
                  </a:cubicBezTo>
                  <a:lnTo>
                    <a:pt x="1613" y="9760"/>
                  </a:lnTo>
                  <a:cubicBezTo>
                    <a:pt x="1694" y="10123"/>
                    <a:pt x="1815" y="10526"/>
                    <a:pt x="1896" y="10849"/>
                  </a:cubicBezTo>
                  <a:cubicBezTo>
                    <a:pt x="1936" y="11010"/>
                    <a:pt x="2017" y="11212"/>
                    <a:pt x="2017" y="11373"/>
                  </a:cubicBezTo>
                  <a:cubicBezTo>
                    <a:pt x="2057" y="11534"/>
                    <a:pt x="2057" y="11655"/>
                    <a:pt x="2097" y="11817"/>
                  </a:cubicBezTo>
                  <a:cubicBezTo>
                    <a:pt x="2097" y="11897"/>
                    <a:pt x="2097" y="11978"/>
                    <a:pt x="2097" y="12018"/>
                  </a:cubicBezTo>
                  <a:lnTo>
                    <a:pt x="2097" y="12422"/>
                  </a:lnTo>
                  <a:lnTo>
                    <a:pt x="2057" y="12583"/>
                  </a:lnTo>
                  <a:cubicBezTo>
                    <a:pt x="1896" y="13268"/>
                    <a:pt x="1694" y="13873"/>
                    <a:pt x="1412" y="14478"/>
                  </a:cubicBezTo>
                  <a:cubicBezTo>
                    <a:pt x="1008" y="15285"/>
                    <a:pt x="686" y="16092"/>
                    <a:pt x="444" y="16938"/>
                  </a:cubicBezTo>
                  <a:cubicBezTo>
                    <a:pt x="161" y="17785"/>
                    <a:pt x="40" y="18673"/>
                    <a:pt x="0" y="19560"/>
                  </a:cubicBezTo>
                  <a:cubicBezTo>
                    <a:pt x="0" y="20366"/>
                    <a:pt x="121" y="21173"/>
                    <a:pt x="403" y="21939"/>
                  </a:cubicBezTo>
                  <a:cubicBezTo>
                    <a:pt x="605" y="22585"/>
                    <a:pt x="928" y="23149"/>
                    <a:pt x="1291" y="23714"/>
                  </a:cubicBezTo>
                  <a:cubicBezTo>
                    <a:pt x="1492" y="23915"/>
                    <a:pt x="1654" y="24157"/>
                    <a:pt x="1815" y="24319"/>
                  </a:cubicBezTo>
                  <a:cubicBezTo>
                    <a:pt x="1976" y="24480"/>
                    <a:pt x="2138" y="24641"/>
                    <a:pt x="2259" y="24762"/>
                  </a:cubicBezTo>
                  <a:cubicBezTo>
                    <a:pt x="2501" y="25004"/>
                    <a:pt x="2742" y="25166"/>
                    <a:pt x="2984" y="25367"/>
                  </a:cubicBezTo>
                  <a:cubicBezTo>
                    <a:pt x="3146" y="25488"/>
                    <a:pt x="3267" y="25529"/>
                    <a:pt x="3267" y="25529"/>
                  </a:cubicBezTo>
                  <a:lnTo>
                    <a:pt x="3146" y="25206"/>
                  </a:lnTo>
                  <a:cubicBezTo>
                    <a:pt x="3105" y="25045"/>
                    <a:pt x="2984" y="24762"/>
                    <a:pt x="2863" y="24399"/>
                  </a:cubicBezTo>
                  <a:cubicBezTo>
                    <a:pt x="2823" y="24198"/>
                    <a:pt x="2742" y="24036"/>
                    <a:pt x="2702" y="23794"/>
                  </a:cubicBezTo>
                  <a:lnTo>
                    <a:pt x="2541" y="23149"/>
                  </a:lnTo>
                  <a:cubicBezTo>
                    <a:pt x="2420" y="22625"/>
                    <a:pt x="2380" y="22101"/>
                    <a:pt x="2380" y="21576"/>
                  </a:cubicBezTo>
                  <a:cubicBezTo>
                    <a:pt x="2420" y="21012"/>
                    <a:pt x="2501" y="20407"/>
                    <a:pt x="2662" y="19882"/>
                  </a:cubicBezTo>
                  <a:cubicBezTo>
                    <a:pt x="2823" y="19237"/>
                    <a:pt x="3065" y="18632"/>
                    <a:pt x="3347" y="18027"/>
                  </a:cubicBezTo>
                  <a:cubicBezTo>
                    <a:pt x="3509" y="17705"/>
                    <a:pt x="3710" y="17382"/>
                    <a:pt x="3872" y="17059"/>
                  </a:cubicBezTo>
                  <a:cubicBezTo>
                    <a:pt x="4033" y="16777"/>
                    <a:pt x="4235" y="16374"/>
                    <a:pt x="4436" y="16011"/>
                  </a:cubicBezTo>
                  <a:lnTo>
                    <a:pt x="4759" y="15406"/>
                  </a:lnTo>
                  <a:cubicBezTo>
                    <a:pt x="4880" y="15204"/>
                    <a:pt x="5001" y="14962"/>
                    <a:pt x="5082" y="14720"/>
                  </a:cubicBezTo>
                  <a:lnTo>
                    <a:pt x="5364" y="13994"/>
                  </a:lnTo>
                  <a:cubicBezTo>
                    <a:pt x="5445" y="13712"/>
                    <a:pt x="5485" y="13430"/>
                    <a:pt x="5525" y="13148"/>
                  </a:cubicBezTo>
                  <a:lnTo>
                    <a:pt x="5606" y="12704"/>
                  </a:lnTo>
                  <a:lnTo>
                    <a:pt x="5606" y="12260"/>
                  </a:lnTo>
                  <a:cubicBezTo>
                    <a:pt x="5606" y="11978"/>
                    <a:pt x="5606" y="11696"/>
                    <a:pt x="5566" y="11373"/>
                  </a:cubicBezTo>
                  <a:cubicBezTo>
                    <a:pt x="5525" y="11131"/>
                    <a:pt x="5445" y="10849"/>
                    <a:pt x="5404" y="10607"/>
                  </a:cubicBezTo>
                  <a:cubicBezTo>
                    <a:pt x="5324" y="10324"/>
                    <a:pt x="5243" y="10123"/>
                    <a:pt x="5162" y="9881"/>
                  </a:cubicBezTo>
                  <a:cubicBezTo>
                    <a:pt x="5041" y="9478"/>
                    <a:pt x="4880" y="9034"/>
                    <a:pt x="4678" y="8631"/>
                  </a:cubicBezTo>
                  <a:cubicBezTo>
                    <a:pt x="4517" y="8227"/>
                    <a:pt x="4356" y="7864"/>
                    <a:pt x="4154" y="7501"/>
                  </a:cubicBezTo>
                  <a:cubicBezTo>
                    <a:pt x="3872" y="6897"/>
                    <a:pt x="3589" y="6292"/>
                    <a:pt x="3347" y="5646"/>
                  </a:cubicBezTo>
                  <a:cubicBezTo>
                    <a:pt x="3186" y="5122"/>
                    <a:pt x="3065" y="4517"/>
                    <a:pt x="3025" y="3952"/>
                  </a:cubicBezTo>
                  <a:cubicBezTo>
                    <a:pt x="2984" y="2985"/>
                    <a:pt x="3105" y="2017"/>
                    <a:pt x="3388" y="1129"/>
                  </a:cubicBezTo>
                  <a:cubicBezTo>
                    <a:pt x="3509" y="766"/>
                    <a:pt x="3589" y="484"/>
                    <a:pt x="3670" y="283"/>
                  </a:cubicBezTo>
                  <a:lnTo>
                    <a:pt x="37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9" name="Google Shape;2439;p59"/>
            <p:cNvSpPr/>
            <p:nvPr/>
          </p:nvSpPr>
          <p:spPr>
            <a:xfrm>
              <a:off x="3965250" y="3599550"/>
              <a:ext cx="140175" cy="735025"/>
            </a:xfrm>
            <a:custGeom>
              <a:avLst/>
              <a:gdLst/>
              <a:ahLst/>
              <a:cxnLst/>
              <a:rect l="l" t="t" r="r" b="b"/>
              <a:pathLst>
                <a:path w="5607" h="29401" extrusionOk="0">
                  <a:moveTo>
                    <a:pt x="1856" y="0"/>
                  </a:moveTo>
                  <a:lnTo>
                    <a:pt x="1977" y="323"/>
                  </a:lnTo>
                  <a:cubicBezTo>
                    <a:pt x="2017" y="565"/>
                    <a:pt x="2138" y="887"/>
                    <a:pt x="2219" y="1291"/>
                  </a:cubicBezTo>
                  <a:cubicBezTo>
                    <a:pt x="2501" y="2339"/>
                    <a:pt x="2622" y="3469"/>
                    <a:pt x="2582" y="4557"/>
                  </a:cubicBezTo>
                  <a:cubicBezTo>
                    <a:pt x="2541" y="5203"/>
                    <a:pt x="2461" y="5888"/>
                    <a:pt x="2259" y="6493"/>
                  </a:cubicBezTo>
                  <a:cubicBezTo>
                    <a:pt x="2057" y="7219"/>
                    <a:pt x="1775" y="7945"/>
                    <a:pt x="1453" y="8631"/>
                  </a:cubicBezTo>
                  <a:cubicBezTo>
                    <a:pt x="1291" y="9074"/>
                    <a:pt x="1130" y="9478"/>
                    <a:pt x="969" y="9962"/>
                  </a:cubicBezTo>
                  <a:cubicBezTo>
                    <a:pt x="767" y="10405"/>
                    <a:pt x="606" y="10889"/>
                    <a:pt x="444" y="11373"/>
                  </a:cubicBezTo>
                  <a:cubicBezTo>
                    <a:pt x="364" y="11655"/>
                    <a:pt x="283" y="11897"/>
                    <a:pt x="243" y="12180"/>
                  </a:cubicBezTo>
                  <a:cubicBezTo>
                    <a:pt x="162" y="12502"/>
                    <a:pt x="122" y="12825"/>
                    <a:pt x="81" y="13107"/>
                  </a:cubicBezTo>
                  <a:cubicBezTo>
                    <a:pt x="1" y="13470"/>
                    <a:pt x="1" y="13793"/>
                    <a:pt x="1" y="14115"/>
                  </a:cubicBezTo>
                  <a:lnTo>
                    <a:pt x="1" y="14640"/>
                  </a:lnTo>
                  <a:lnTo>
                    <a:pt x="81" y="15124"/>
                  </a:lnTo>
                  <a:cubicBezTo>
                    <a:pt x="122" y="15446"/>
                    <a:pt x="202" y="15769"/>
                    <a:pt x="283" y="16092"/>
                  </a:cubicBezTo>
                  <a:lnTo>
                    <a:pt x="565" y="16938"/>
                  </a:lnTo>
                  <a:cubicBezTo>
                    <a:pt x="646" y="17221"/>
                    <a:pt x="727" y="17463"/>
                    <a:pt x="848" y="17705"/>
                  </a:cubicBezTo>
                  <a:lnTo>
                    <a:pt x="1170" y="18431"/>
                  </a:lnTo>
                  <a:cubicBezTo>
                    <a:pt x="1372" y="18874"/>
                    <a:pt x="1573" y="19278"/>
                    <a:pt x="1735" y="19640"/>
                  </a:cubicBezTo>
                  <a:cubicBezTo>
                    <a:pt x="1896" y="20003"/>
                    <a:pt x="2098" y="20407"/>
                    <a:pt x="2259" y="20770"/>
                  </a:cubicBezTo>
                  <a:cubicBezTo>
                    <a:pt x="2541" y="21415"/>
                    <a:pt x="2783" y="22141"/>
                    <a:pt x="2945" y="22867"/>
                  </a:cubicBezTo>
                  <a:cubicBezTo>
                    <a:pt x="3106" y="23512"/>
                    <a:pt x="3227" y="24157"/>
                    <a:pt x="3227" y="24843"/>
                  </a:cubicBezTo>
                  <a:cubicBezTo>
                    <a:pt x="3227" y="25448"/>
                    <a:pt x="3187" y="26053"/>
                    <a:pt x="3066" y="26617"/>
                  </a:cubicBezTo>
                  <a:lnTo>
                    <a:pt x="2945" y="27424"/>
                  </a:lnTo>
                  <a:cubicBezTo>
                    <a:pt x="2864" y="27666"/>
                    <a:pt x="2783" y="27868"/>
                    <a:pt x="2743" y="28069"/>
                  </a:cubicBezTo>
                  <a:cubicBezTo>
                    <a:pt x="2662" y="28513"/>
                    <a:pt x="2541" y="28795"/>
                    <a:pt x="2461" y="29037"/>
                  </a:cubicBezTo>
                  <a:lnTo>
                    <a:pt x="2340" y="29400"/>
                  </a:lnTo>
                  <a:cubicBezTo>
                    <a:pt x="2340" y="29400"/>
                    <a:pt x="2461" y="29319"/>
                    <a:pt x="2622" y="29198"/>
                  </a:cubicBezTo>
                  <a:cubicBezTo>
                    <a:pt x="2864" y="28997"/>
                    <a:pt x="3106" y="28755"/>
                    <a:pt x="3348" y="28513"/>
                  </a:cubicBezTo>
                  <a:cubicBezTo>
                    <a:pt x="3509" y="28352"/>
                    <a:pt x="3671" y="28190"/>
                    <a:pt x="3832" y="27989"/>
                  </a:cubicBezTo>
                  <a:cubicBezTo>
                    <a:pt x="3993" y="27787"/>
                    <a:pt x="4155" y="27545"/>
                    <a:pt x="4316" y="27263"/>
                  </a:cubicBezTo>
                  <a:cubicBezTo>
                    <a:pt x="4719" y="26658"/>
                    <a:pt x="5001" y="25972"/>
                    <a:pt x="5243" y="25246"/>
                  </a:cubicBezTo>
                  <a:cubicBezTo>
                    <a:pt x="5485" y="24359"/>
                    <a:pt x="5606" y="23431"/>
                    <a:pt x="5606" y="22504"/>
                  </a:cubicBezTo>
                  <a:cubicBezTo>
                    <a:pt x="5566" y="21496"/>
                    <a:pt x="5445" y="20487"/>
                    <a:pt x="5163" y="19479"/>
                  </a:cubicBezTo>
                  <a:cubicBezTo>
                    <a:pt x="4921" y="18511"/>
                    <a:pt x="4598" y="17584"/>
                    <a:pt x="4235" y="16656"/>
                  </a:cubicBezTo>
                  <a:cubicBezTo>
                    <a:pt x="3913" y="15971"/>
                    <a:pt x="3711" y="15245"/>
                    <a:pt x="3550" y="14478"/>
                  </a:cubicBezTo>
                  <a:lnTo>
                    <a:pt x="3509" y="14277"/>
                  </a:lnTo>
                  <a:lnTo>
                    <a:pt x="3509" y="13833"/>
                  </a:lnTo>
                  <a:cubicBezTo>
                    <a:pt x="3509" y="13752"/>
                    <a:pt x="3509" y="13672"/>
                    <a:pt x="3509" y="13591"/>
                  </a:cubicBezTo>
                  <a:cubicBezTo>
                    <a:pt x="3550" y="13430"/>
                    <a:pt x="3590" y="13268"/>
                    <a:pt x="3590" y="13107"/>
                  </a:cubicBezTo>
                  <a:cubicBezTo>
                    <a:pt x="3590" y="12946"/>
                    <a:pt x="3671" y="12704"/>
                    <a:pt x="3711" y="12502"/>
                  </a:cubicBezTo>
                  <a:cubicBezTo>
                    <a:pt x="3792" y="12099"/>
                    <a:pt x="3913" y="11655"/>
                    <a:pt x="4034" y="11252"/>
                  </a:cubicBezTo>
                  <a:lnTo>
                    <a:pt x="4356" y="9921"/>
                  </a:lnTo>
                  <a:cubicBezTo>
                    <a:pt x="4598" y="8953"/>
                    <a:pt x="4800" y="7985"/>
                    <a:pt x="4840" y="6977"/>
                  </a:cubicBezTo>
                  <a:cubicBezTo>
                    <a:pt x="4880" y="6050"/>
                    <a:pt x="4800" y="5122"/>
                    <a:pt x="4558" y="4194"/>
                  </a:cubicBezTo>
                  <a:cubicBezTo>
                    <a:pt x="4397" y="3509"/>
                    <a:pt x="4114" y="2823"/>
                    <a:pt x="3751" y="2178"/>
                  </a:cubicBezTo>
                  <a:cubicBezTo>
                    <a:pt x="3469" y="1694"/>
                    <a:pt x="3146" y="1250"/>
                    <a:pt x="2824" y="847"/>
                  </a:cubicBezTo>
                  <a:cubicBezTo>
                    <a:pt x="2541" y="525"/>
                    <a:pt x="2219" y="242"/>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0" name="Google Shape;2440;p59"/>
            <p:cNvSpPr/>
            <p:nvPr/>
          </p:nvSpPr>
          <p:spPr>
            <a:xfrm>
              <a:off x="4080200" y="3599550"/>
              <a:ext cx="140150" cy="638225"/>
            </a:xfrm>
            <a:custGeom>
              <a:avLst/>
              <a:gdLst/>
              <a:ahLst/>
              <a:cxnLst/>
              <a:rect l="l" t="t" r="r" b="b"/>
              <a:pathLst>
                <a:path w="5606" h="25529" extrusionOk="0">
                  <a:moveTo>
                    <a:pt x="3791" y="0"/>
                  </a:moveTo>
                  <a:cubicBezTo>
                    <a:pt x="3428" y="202"/>
                    <a:pt x="3106" y="484"/>
                    <a:pt x="2823" y="766"/>
                  </a:cubicBezTo>
                  <a:cubicBezTo>
                    <a:pt x="2460" y="1129"/>
                    <a:pt x="2138" y="1492"/>
                    <a:pt x="1896" y="1896"/>
                  </a:cubicBezTo>
                  <a:cubicBezTo>
                    <a:pt x="1533" y="2460"/>
                    <a:pt x="1250" y="3065"/>
                    <a:pt x="1049" y="3670"/>
                  </a:cubicBezTo>
                  <a:cubicBezTo>
                    <a:pt x="807" y="4477"/>
                    <a:pt x="726" y="5283"/>
                    <a:pt x="766" y="6090"/>
                  </a:cubicBezTo>
                  <a:cubicBezTo>
                    <a:pt x="847" y="6937"/>
                    <a:pt x="1008" y="7784"/>
                    <a:pt x="1250" y="8631"/>
                  </a:cubicBezTo>
                  <a:lnTo>
                    <a:pt x="1613" y="9760"/>
                  </a:lnTo>
                  <a:cubicBezTo>
                    <a:pt x="1734" y="10123"/>
                    <a:pt x="1815" y="10526"/>
                    <a:pt x="1896" y="10849"/>
                  </a:cubicBezTo>
                  <a:cubicBezTo>
                    <a:pt x="1936" y="11010"/>
                    <a:pt x="2017" y="11212"/>
                    <a:pt x="2017" y="11373"/>
                  </a:cubicBezTo>
                  <a:cubicBezTo>
                    <a:pt x="2057" y="11534"/>
                    <a:pt x="2057" y="11655"/>
                    <a:pt x="2097" y="11817"/>
                  </a:cubicBezTo>
                  <a:cubicBezTo>
                    <a:pt x="2097" y="11897"/>
                    <a:pt x="2097" y="11978"/>
                    <a:pt x="2097" y="12018"/>
                  </a:cubicBezTo>
                  <a:lnTo>
                    <a:pt x="2097" y="12422"/>
                  </a:lnTo>
                  <a:lnTo>
                    <a:pt x="2057" y="12583"/>
                  </a:lnTo>
                  <a:cubicBezTo>
                    <a:pt x="1936" y="13268"/>
                    <a:pt x="1694" y="13873"/>
                    <a:pt x="1412" y="14478"/>
                  </a:cubicBezTo>
                  <a:cubicBezTo>
                    <a:pt x="1008" y="15285"/>
                    <a:pt x="686" y="16092"/>
                    <a:pt x="444" y="16938"/>
                  </a:cubicBezTo>
                  <a:cubicBezTo>
                    <a:pt x="202" y="17785"/>
                    <a:pt x="40" y="18673"/>
                    <a:pt x="40" y="19560"/>
                  </a:cubicBezTo>
                  <a:cubicBezTo>
                    <a:pt x="0" y="20366"/>
                    <a:pt x="121" y="21173"/>
                    <a:pt x="403" y="21939"/>
                  </a:cubicBezTo>
                  <a:cubicBezTo>
                    <a:pt x="605" y="22585"/>
                    <a:pt x="928" y="23149"/>
                    <a:pt x="1291" y="23714"/>
                  </a:cubicBezTo>
                  <a:cubicBezTo>
                    <a:pt x="1492" y="23915"/>
                    <a:pt x="1654" y="24157"/>
                    <a:pt x="1815" y="24319"/>
                  </a:cubicBezTo>
                  <a:cubicBezTo>
                    <a:pt x="1976" y="24480"/>
                    <a:pt x="2138" y="24641"/>
                    <a:pt x="2259" y="24762"/>
                  </a:cubicBezTo>
                  <a:cubicBezTo>
                    <a:pt x="2501" y="25004"/>
                    <a:pt x="2743" y="25166"/>
                    <a:pt x="2985" y="25367"/>
                  </a:cubicBezTo>
                  <a:cubicBezTo>
                    <a:pt x="3186" y="25488"/>
                    <a:pt x="3267" y="25529"/>
                    <a:pt x="3267" y="25529"/>
                  </a:cubicBezTo>
                  <a:lnTo>
                    <a:pt x="3146" y="25206"/>
                  </a:lnTo>
                  <a:cubicBezTo>
                    <a:pt x="3106" y="25045"/>
                    <a:pt x="2985" y="24762"/>
                    <a:pt x="2864" y="24399"/>
                  </a:cubicBezTo>
                  <a:cubicBezTo>
                    <a:pt x="2823" y="24198"/>
                    <a:pt x="2743" y="24036"/>
                    <a:pt x="2702" y="23794"/>
                  </a:cubicBezTo>
                  <a:lnTo>
                    <a:pt x="2541" y="23149"/>
                  </a:lnTo>
                  <a:cubicBezTo>
                    <a:pt x="2460" y="22625"/>
                    <a:pt x="2380" y="22101"/>
                    <a:pt x="2420" y="21576"/>
                  </a:cubicBezTo>
                  <a:cubicBezTo>
                    <a:pt x="2420" y="21012"/>
                    <a:pt x="2501" y="20407"/>
                    <a:pt x="2662" y="19882"/>
                  </a:cubicBezTo>
                  <a:cubicBezTo>
                    <a:pt x="2823" y="19237"/>
                    <a:pt x="3065" y="18632"/>
                    <a:pt x="3388" y="18027"/>
                  </a:cubicBezTo>
                  <a:cubicBezTo>
                    <a:pt x="3549" y="17705"/>
                    <a:pt x="3710" y="17382"/>
                    <a:pt x="3872" y="17059"/>
                  </a:cubicBezTo>
                  <a:cubicBezTo>
                    <a:pt x="4033" y="16777"/>
                    <a:pt x="4275" y="16374"/>
                    <a:pt x="4436" y="16011"/>
                  </a:cubicBezTo>
                  <a:lnTo>
                    <a:pt x="4759" y="15406"/>
                  </a:lnTo>
                  <a:cubicBezTo>
                    <a:pt x="4880" y="15204"/>
                    <a:pt x="5001" y="14962"/>
                    <a:pt x="5082" y="14720"/>
                  </a:cubicBezTo>
                  <a:lnTo>
                    <a:pt x="5364" y="13994"/>
                  </a:lnTo>
                  <a:cubicBezTo>
                    <a:pt x="5445" y="13712"/>
                    <a:pt x="5485" y="13430"/>
                    <a:pt x="5525" y="13148"/>
                  </a:cubicBezTo>
                  <a:lnTo>
                    <a:pt x="5606" y="12704"/>
                  </a:lnTo>
                  <a:lnTo>
                    <a:pt x="5606" y="12260"/>
                  </a:lnTo>
                  <a:cubicBezTo>
                    <a:pt x="5606" y="11978"/>
                    <a:pt x="5606" y="11696"/>
                    <a:pt x="5566" y="11373"/>
                  </a:cubicBezTo>
                  <a:cubicBezTo>
                    <a:pt x="5525" y="11131"/>
                    <a:pt x="5445" y="10849"/>
                    <a:pt x="5404" y="10607"/>
                  </a:cubicBezTo>
                  <a:cubicBezTo>
                    <a:pt x="5324" y="10324"/>
                    <a:pt x="5243" y="10123"/>
                    <a:pt x="5162" y="9881"/>
                  </a:cubicBezTo>
                  <a:cubicBezTo>
                    <a:pt x="5041" y="9478"/>
                    <a:pt x="4880" y="9034"/>
                    <a:pt x="4678" y="8631"/>
                  </a:cubicBezTo>
                  <a:cubicBezTo>
                    <a:pt x="4517" y="8227"/>
                    <a:pt x="4356" y="7864"/>
                    <a:pt x="4154" y="7501"/>
                  </a:cubicBezTo>
                  <a:cubicBezTo>
                    <a:pt x="3872" y="6897"/>
                    <a:pt x="3589" y="6292"/>
                    <a:pt x="3347" y="5646"/>
                  </a:cubicBezTo>
                  <a:cubicBezTo>
                    <a:pt x="3186" y="5122"/>
                    <a:pt x="3065" y="4517"/>
                    <a:pt x="3025" y="3952"/>
                  </a:cubicBezTo>
                  <a:cubicBezTo>
                    <a:pt x="2985" y="2985"/>
                    <a:pt x="3106" y="2017"/>
                    <a:pt x="3388" y="1129"/>
                  </a:cubicBezTo>
                  <a:cubicBezTo>
                    <a:pt x="3509" y="766"/>
                    <a:pt x="3589" y="484"/>
                    <a:pt x="3670" y="283"/>
                  </a:cubicBezTo>
                  <a:lnTo>
                    <a:pt x="37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1" name="Google Shape;2441;p59"/>
            <p:cNvSpPr/>
            <p:nvPr/>
          </p:nvSpPr>
          <p:spPr>
            <a:xfrm>
              <a:off x="4183025" y="3599550"/>
              <a:ext cx="140175" cy="735025"/>
            </a:xfrm>
            <a:custGeom>
              <a:avLst/>
              <a:gdLst/>
              <a:ahLst/>
              <a:cxnLst/>
              <a:rect l="l" t="t" r="r" b="b"/>
              <a:pathLst>
                <a:path w="5607" h="29401" extrusionOk="0">
                  <a:moveTo>
                    <a:pt x="1856" y="0"/>
                  </a:moveTo>
                  <a:lnTo>
                    <a:pt x="1977" y="323"/>
                  </a:lnTo>
                  <a:cubicBezTo>
                    <a:pt x="2017" y="565"/>
                    <a:pt x="2138" y="887"/>
                    <a:pt x="2219" y="1291"/>
                  </a:cubicBezTo>
                  <a:cubicBezTo>
                    <a:pt x="2501" y="2339"/>
                    <a:pt x="2622" y="3469"/>
                    <a:pt x="2582" y="4557"/>
                  </a:cubicBezTo>
                  <a:cubicBezTo>
                    <a:pt x="2541" y="5203"/>
                    <a:pt x="2461" y="5888"/>
                    <a:pt x="2259" y="6493"/>
                  </a:cubicBezTo>
                  <a:cubicBezTo>
                    <a:pt x="2058" y="7219"/>
                    <a:pt x="1775" y="7945"/>
                    <a:pt x="1453" y="8631"/>
                  </a:cubicBezTo>
                  <a:cubicBezTo>
                    <a:pt x="1291" y="9074"/>
                    <a:pt x="1130" y="9478"/>
                    <a:pt x="969" y="9962"/>
                  </a:cubicBezTo>
                  <a:cubicBezTo>
                    <a:pt x="767" y="10405"/>
                    <a:pt x="606" y="10889"/>
                    <a:pt x="444" y="11373"/>
                  </a:cubicBezTo>
                  <a:cubicBezTo>
                    <a:pt x="364" y="11655"/>
                    <a:pt x="283" y="11897"/>
                    <a:pt x="243" y="12180"/>
                  </a:cubicBezTo>
                  <a:cubicBezTo>
                    <a:pt x="162" y="12502"/>
                    <a:pt x="122" y="12825"/>
                    <a:pt x="81" y="13107"/>
                  </a:cubicBezTo>
                  <a:cubicBezTo>
                    <a:pt x="1" y="13470"/>
                    <a:pt x="1" y="13793"/>
                    <a:pt x="1" y="14115"/>
                  </a:cubicBezTo>
                  <a:lnTo>
                    <a:pt x="1" y="14640"/>
                  </a:lnTo>
                  <a:lnTo>
                    <a:pt x="81" y="15124"/>
                  </a:lnTo>
                  <a:cubicBezTo>
                    <a:pt x="122" y="15446"/>
                    <a:pt x="202" y="15769"/>
                    <a:pt x="283" y="16092"/>
                  </a:cubicBezTo>
                  <a:lnTo>
                    <a:pt x="565" y="16938"/>
                  </a:lnTo>
                  <a:cubicBezTo>
                    <a:pt x="646" y="17221"/>
                    <a:pt x="727" y="17463"/>
                    <a:pt x="848" y="17705"/>
                  </a:cubicBezTo>
                  <a:lnTo>
                    <a:pt x="1170" y="18431"/>
                  </a:lnTo>
                  <a:cubicBezTo>
                    <a:pt x="1372" y="18874"/>
                    <a:pt x="1574" y="19278"/>
                    <a:pt x="1735" y="19640"/>
                  </a:cubicBezTo>
                  <a:cubicBezTo>
                    <a:pt x="1896" y="20003"/>
                    <a:pt x="2098" y="20407"/>
                    <a:pt x="2259" y="20770"/>
                  </a:cubicBezTo>
                  <a:cubicBezTo>
                    <a:pt x="2541" y="21415"/>
                    <a:pt x="2783" y="22141"/>
                    <a:pt x="2985" y="22867"/>
                  </a:cubicBezTo>
                  <a:cubicBezTo>
                    <a:pt x="3106" y="23512"/>
                    <a:pt x="3227" y="24157"/>
                    <a:pt x="3227" y="24843"/>
                  </a:cubicBezTo>
                  <a:cubicBezTo>
                    <a:pt x="3227" y="25448"/>
                    <a:pt x="3187" y="26053"/>
                    <a:pt x="3066" y="26617"/>
                  </a:cubicBezTo>
                  <a:lnTo>
                    <a:pt x="2945" y="27424"/>
                  </a:lnTo>
                  <a:cubicBezTo>
                    <a:pt x="2864" y="27666"/>
                    <a:pt x="2783" y="27868"/>
                    <a:pt x="2743" y="28069"/>
                  </a:cubicBezTo>
                  <a:cubicBezTo>
                    <a:pt x="2662" y="28513"/>
                    <a:pt x="2541" y="28795"/>
                    <a:pt x="2461" y="29037"/>
                  </a:cubicBezTo>
                  <a:lnTo>
                    <a:pt x="2340" y="29400"/>
                  </a:lnTo>
                  <a:cubicBezTo>
                    <a:pt x="2340" y="29400"/>
                    <a:pt x="2461" y="29319"/>
                    <a:pt x="2622" y="29198"/>
                  </a:cubicBezTo>
                  <a:cubicBezTo>
                    <a:pt x="2864" y="28997"/>
                    <a:pt x="3106" y="28755"/>
                    <a:pt x="3348" y="28513"/>
                  </a:cubicBezTo>
                  <a:cubicBezTo>
                    <a:pt x="3509" y="28352"/>
                    <a:pt x="3671" y="28190"/>
                    <a:pt x="3832" y="27989"/>
                  </a:cubicBezTo>
                  <a:cubicBezTo>
                    <a:pt x="3993" y="27787"/>
                    <a:pt x="4155" y="27545"/>
                    <a:pt x="4316" y="27263"/>
                  </a:cubicBezTo>
                  <a:cubicBezTo>
                    <a:pt x="4719" y="26658"/>
                    <a:pt x="5002" y="25972"/>
                    <a:pt x="5243" y="25246"/>
                  </a:cubicBezTo>
                  <a:cubicBezTo>
                    <a:pt x="5485" y="24359"/>
                    <a:pt x="5606" y="23431"/>
                    <a:pt x="5606" y="22504"/>
                  </a:cubicBezTo>
                  <a:cubicBezTo>
                    <a:pt x="5566" y="21496"/>
                    <a:pt x="5445" y="20487"/>
                    <a:pt x="5163" y="19479"/>
                  </a:cubicBezTo>
                  <a:cubicBezTo>
                    <a:pt x="4921" y="18511"/>
                    <a:pt x="4598" y="17584"/>
                    <a:pt x="4235" y="16656"/>
                  </a:cubicBezTo>
                  <a:cubicBezTo>
                    <a:pt x="3913" y="15971"/>
                    <a:pt x="3711" y="15245"/>
                    <a:pt x="3550" y="14478"/>
                  </a:cubicBezTo>
                  <a:lnTo>
                    <a:pt x="3509" y="14277"/>
                  </a:lnTo>
                  <a:lnTo>
                    <a:pt x="3509" y="13833"/>
                  </a:lnTo>
                  <a:cubicBezTo>
                    <a:pt x="3509" y="13752"/>
                    <a:pt x="3509" y="13672"/>
                    <a:pt x="3509" y="13591"/>
                  </a:cubicBezTo>
                  <a:cubicBezTo>
                    <a:pt x="3550" y="13430"/>
                    <a:pt x="3590" y="13268"/>
                    <a:pt x="3590" y="13107"/>
                  </a:cubicBezTo>
                  <a:cubicBezTo>
                    <a:pt x="3590" y="12946"/>
                    <a:pt x="3671" y="12704"/>
                    <a:pt x="3711" y="12502"/>
                  </a:cubicBezTo>
                  <a:cubicBezTo>
                    <a:pt x="3792" y="12099"/>
                    <a:pt x="3913" y="11655"/>
                    <a:pt x="4034" y="11252"/>
                  </a:cubicBezTo>
                  <a:lnTo>
                    <a:pt x="4356" y="9921"/>
                  </a:lnTo>
                  <a:cubicBezTo>
                    <a:pt x="4598" y="8953"/>
                    <a:pt x="4800" y="7985"/>
                    <a:pt x="4840" y="6977"/>
                  </a:cubicBezTo>
                  <a:cubicBezTo>
                    <a:pt x="4881" y="6050"/>
                    <a:pt x="4800" y="5122"/>
                    <a:pt x="4558" y="4194"/>
                  </a:cubicBezTo>
                  <a:cubicBezTo>
                    <a:pt x="4397" y="3509"/>
                    <a:pt x="4114" y="2823"/>
                    <a:pt x="3751" y="2178"/>
                  </a:cubicBezTo>
                  <a:cubicBezTo>
                    <a:pt x="3469" y="1694"/>
                    <a:pt x="3187" y="1250"/>
                    <a:pt x="2824" y="847"/>
                  </a:cubicBezTo>
                  <a:cubicBezTo>
                    <a:pt x="2541" y="525"/>
                    <a:pt x="2219" y="242"/>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2" name="Google Shape;2442;p59"/>
            <p:cNvSpPr/>
            <p:nvPr/>
          </p:nvSpPr>
          <p:spPr>
            <a:xfrm>
              <a:off x="3592200" y="3647950"/>
              <a:ext cx="819225" cy="87100"/>
            </a:xfrm>
            <a:custGeom>
              <a:avLst/>
              <a:gdLst/>
              <a:ahLst/>
              <a:cxnLst/>
              <a:rect l="l" t="t" r="r" b="b"/>
              <a:pathLst>
                <a:path w="32769" h="3484" extrusionOk="0">
                  <a:moveTo>
                    <a:pt x="2259" y="0"/>
                  </a:moveTo>
                  <a:cubicBezTo>
                    <a:pt x="2259" y="0"/>
                    <a:pt x="1" y="1533"/>
                    <a:pt x="687" y="2621"/>
                  </a:cubicBezTo>
                  <a:cubicBezTo>
                    <a:pt x="844" y="2877"/>
                    <a:pt x="1105" y="2968"/>
                    <a:pt x="1420" y="2968"/>
                  </a:cubicBezTo>
                  <a:cubicBezTo>
                    <a:pt x="2170" y="2968"/>
                    <a:pt x="3227" y="2456"/>
                    <a:pt x="3925" y="2456"/>
                  </a:cubicBezTo>
                  <a:cubicBezTo>
                    <a:pt x="4134" y="2456"/>
                    <a:pt x="4311" y="2502"/>
                    <a:pt x="4437" y="2621"/>
                  </a:cubicBezTo>
                  <a:cubicBezTo>
                    <a:pt x="4929" y="3036"/>
                    <a:pt x="5355" y="3484"/>
                    <a:pt x="6302" y="3484"/>
                  </a:cubicBezTo>
                  <a:cubicBezTo>
                    <a:pt x="6829" y="3484"/>
                    <a:pt x="7518" y="3345"/>
                    <a:pt x="8470" y="2984"/>
                  </a:cubicBezTo>
                  <a:cubicBezTo>
                    <a:pt x="9599" y="2546"/>
                    <a:pt x="10348" y="2376"/>
                    <a:pt x="10996" y="2376"/>
                  </a:cubicBezTo>
                  <a:cubicBezTo>
                    <a:pt x="11899" y="2376"/>
                    <a:pt x="12607" y="2706"/>
                    <a:pt x="13874" y="3105"/>
                  </a:cubicBezTo>
                  <a:cubicBezTo>
                    <a:pt x="14391" y="3268"/>
                    <a:pt x="14890" y="3331"/>
                    <a:pt x="15371" y="3331"/>
                  </a:cubicBezTo>
                  <a:cubicBezTo>
                    <a:pt x="16917" y="3331"/>
                    <a:pt x="18280" y="2683"/>
                    <a:pt x="19480" y="2621"/>
                  </a:cubicBezTo>
                  <a:cubicBezTo>
                    <a:pt x="19571" y="2614"/>
                    <a:pt x="19666" y="2611"/>
                    <a:pt x="19763" y="2611"/>
                  </a:cubicBezTo>
                  <a:cubicBezTo>
                    <a:pt x="20863" y="2611"/>
                    <a:pt x="22365" y="3018"/>
                    <a:pt x="23790" y="3018"/>
                  </a:cubicBezTo>
                  <a:cubicBezTo>
                    <a:pt x="24426" y="3018"/>
                    <a:pt x="25047" y="2937"/>
                    <a:pt x="25610" y="2702"/>
                  </a:cubicBezTo>
                  <a:cubicBezTo>
                    <a:pt x="26306" y="2397"/>
                    <a:pt x="26914" y="2291"/>
                    <a:pt x="27450" y="2291"/>
                  </a:cubicBezTo>
                  <a:cubicBezTo>
                    <a:pt x="28403" y="2291"/>
                    <a:pt x="29130" y="2628"/>
                    <a:pt x="29723" y="2783"/>
                  </a:cubicBezTo>
                  <a:cubicBezTo>
                    <a:pt x="29809" y="2804"/>
                    <a:pt x="29905" y="2814"/>
                    <a:pt x="30007" y="2814"/>
                  </a:cubicBezTo>
                  <a:cubicBezTo>
                    <a:pt x="31066" y="2814"/>
                    <a:pt x="32769" y="1706"/>
                    <a:pt x="29643" y="161"/>
                  </a:cubicBez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3" name="Google Shape;2443;p59"/>
            <p:cNvSpPr/>
            <p:nvPr/>
          </p:nvSpPr>
          <p:spPr>
            <a:xfrm>
              <a:off x="3530700" y="3207350"/>
              <a:ext cx="931625" cy="469525"/>
            </a:xfrm>
            <a:custGeom>
              <a:avLst/>
              <a:gdLst/>
              <a:ahLst/>
              <a:cxnLst/>
              <a:rect l="l" t="t" r="r" b="b"/>
              <a:pathLst>
                <a:path w="37265" h="18781" extrusionOk="0">
                  <a:moveTo>
                    <a:pt x="18633" y="0"/>
                  </a:moveTo>
                  <a:cubicBezTo>
                    <a:pt x="1" y="0"/>
                    <a:pt x="485" y="16535"/>
                    <a:pt x="5163" y="17785"/>
                  </a:cubicBezTo>
                  <a:cubicBezTo>
                    <a:pt x="8386" y="18647"/>
                    <a:pt x="13561" y="18781"/>
                    <a:pt x="16469" y="18781"/>
                  </a:cubicBezTo>
                  <a:cubicBezTo>
                    <a:pt x="17782" y="18781"/>
                    <a:pt x="18633" y="18753"/>
                    <a:pt x="18633" y="18753"/>
                  </a:cubicBezTo>
                  <a:cubicBezTo>
                    <a:pt x="18633" y="18753"/>
                    <a:pt x="19484" y="18781"/>
                    <a:pt x="20797" y="18781"/>
                  </a:cubicBezTo>
                  <a:cubicBezTo>
                    <a:pt x="23705" y="18781"/>
                    <a:pt x="28880" y="18647"/>
                    <a:pt x="32103" y="17785"/>
                  </a:cubicBezTo>
                  <a:cubicBezTo>
                    <a:pt x="36821" y="16535"/>
                    <a:pt x="37265" y="0"/>
                    <a:pt x="18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4" name="Google Shape;2444;p59"/>
            <p:cNvSpPr/>
            <p:nvPr/>
          </p:nvSpPr>
          <p:spPr>
            <a:xfrm>
              <a:off x="3796875" y="3424725"/>
              <a:ext cx="68600" cy="61875"/>
            </a:xfrm>
            <a:custGeom>
              <a:avLst/>
              <a:gdLst/>
              <a:ahLst/>
              <a:cxnLst/>
              <a:rect l="l" t="t" r="r" b="b"/>
              <a:pathLst>
                <a:path w="2744" h="2475" extrusionOk="0">
                  <a:moveTo>
                    <a:pt x="1353" y="1"/>
                  </a:moveTo>
                  <a:cubicBezTo>
                    <a:pt x="811" y="1"/>
                    <a:pt x="333" y="339"/>
                    <a:pt x="202" y="863"/>
                  </a:cubicBezTo>
                  <a:cubicBezTo>
                    <a:pt x="1" y="1549"/>
                    <a:pt x="364" y="2234"/>
                    <a:pt x="1009" y="2436"/>
                  </a:cubicBezTo>
                  <a:cubicBezTo>
                    <a:pt x="1118" y="2462"/>
                    <a:pt x="1228" y="2474"/>
                    <a:pt x="1336" y="2474"/>
                  </a:cubicBezTo>
                  <a:cubicBezTo>
                    <a:pt x="1901" y="2474"/>
                    <a:pt x="2412" y="2131"/>
                    <a:pt x="2582" y="1589"/>
                  </a:cubicBezTo>
                  <a:cubicBezTo>
                    <a:pt x="2743" y="944"/>
                    <a:pt x="2380" y="218"/>
                    <a:pt x="1735" y="57"/>
                  </a:cubicBezTo>
                  <a:cubicBezTo>
                    <a:pt x="1606" y="19"/>
                    <a:pt x="147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5" name="Google Shape;2445;p59"/>
            <p:cNvSpPr/>
            <p:nvPr/>
          </p:nvSpPr>
          <p:spPr>
            <a:xfrm>
              <a:off x="4114475" y="3411625"/>
              <a:ext cx="69600" cy="61850"/>
            </a:xfrm>
            <a:custGeom>
              <a:avLst/>
              <a:gdLst/>
              <a:ahLst/>
              <a:cxnLst/>
              <a:rect l="l" t="t" r="r" b="b"/>
              <a:pathLst>
                <a:path w="2784" h="2474" extrusionOk="0">
                  <a:moveTo>
                    <a:pt x="1371" y="1"/>
                  </a:moveTo>
                  <a:cubicBezTo>
                    <a:pt x="849" y="1"/>
                    <a:pt x="366" y="339"/>
                    <a:pt x="202" y="863"/>
                  </a:cubicBezTo>
                  <a:cubicBezTo>
                    <a:pt x="0" y="1549"/>
                    <a:pt x="363" y="2234"/>
                    <a:pt x="1049" y="2436"/>
                  </a:cubicBezTo>
                  <a:cubicBezTo>
                    <a:pt x="1152" y="2462"/>
                    <a:pt x="1256" y="2474"/>
                    <a:pt x="1359" y="2474"/>
                  </a:cubicBezTo>
                  <a:cubicBezTo>
                    <a:pt x="1901" y="2474"/>
                    <a:pt x="2412" y="2131"/>
                    <a:pt x="2581" y="1589"/>
                  </a:cubicBezTo>
                  <a:cubicBezTo>
                    <a:pt x="2783" y="944"/>
                    <a:pt x="2380" y="218"/>
                    <a:pt x="1735" y="56"/>
                  </a:cubicBezTo>
                  <a:cubicBezTo>
                    <a:pt x="1614" y="19"/>
                    <a:pt x="1491" y="1"/>
                    <a:pt x="1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6" name="Google Shape;2446;p59"/>
            <p:cNvSpPr/>
            <p:nvPr/>
          </p:nvSpPr>
          <p:spPr>
            <a:xfrm>
              <a:off x="3952650" y="3493675"/>
              <a:ext cx="97325" cy="54475"/>
            </a:xfrm>
            <a:custGeom>
              <a:avLst/>
              <a:gdLst/>
              <a:ahLst/>
              <a:cxnLst/>
              <a:rect l="l" t="t" r="r" b="b"/>
              <a:pathLst>
                <a:path w="3893" h="2179" extrusionOk="0">
                  <a:moveTo>
                    <a:pt x="3630" y="1"/>
                  </a:moveTo>
                  <a:cubicBezTo>
                    <a:pt x="3499" y="1"/>
                    <a:pt x="3368" y="81"/>
                    <a:pt x="3368" y="243"/>
                  </a:cubicBezTo>
                  <a:lnTo>
                    <a:pt x="3328" y="283"/>
                  </a:lnTo>
                  <a:cubicBezTo>
                    <a:pt x="3287" y="1155"/>
                    <a:pt x="2614" y="1599"/>
                    <a:pt x="1940" y="1599"/>
                  </a:cubicBezTo>
                  <a:cubicBezTo>
                    <a:pt x="1273" y="1599"/>
                    <a:pt x="605" y="1165"/>
                    <a:pt x="545" y="283"/>
                  </a:cubicBezTo>
                  <a:cubicBezTo>
                    <a:pt x="545" y="122"/>
                    <a:pt x="404" y="41"/>
                    <a:pt x="268" y="41"/>
                  </a:cubicBezTo>
                  <a:cubicBezTo>
                    <a:pt x="132" y="41"/>
                    <a:pt x="1" y="122"/>
                    <a:pt x="21" y="283"/>
                  </a:cubicBezTo>
                  <a:cubicBezTo>
                    <a:pt x="61" y="1372"/>
                    <a:pt x="908" y="2178"/>
                    <a:pt x="1957" y="2178"/>
                  </a:cubicBezTo>
                  <a:cubicBezTo>
                    <a:pt x="3045" y="2178"/>
                    <a:pt x="3892" y="1291"/>
                    <a:pt x="3892" y="243"/>
                  </a:cubicBezTo>
                  <a:cubicBezTo>
                    <a:pt x="3892" y="81"/>
                    <a:pt x="3761" y="1"/>
                    <a:pt x="3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7" name="Google Shape;2447;p59"/>
            <p:cNvSpPr/>
            <p:nvPr/>
          </p:nvSpPr>
          <p:spPr>
            <a:xfrm>
              <a:off x="3688000" y="3468150"/>
              <a:ext cx="135125" cy="121650"/>
            </a:xfrm>
            <a:custGeom>
              <a:avLst/>
              <a:gdLst/>
              <a:ahLst/>
              <a:cxnLst/>
              <a:rect l="l" t="t" r="r" b="b"/>
              <a:pathLst>
                <a:path w="5405" h="4866" extrusionOk="0">
                  <a:moveTo>
                    <a:pt x="2716" y="1"/>
                  </a:moveTo>
                  <a:cubicBezTo>
                    <a:pt x="1662" y="1"/>
                    <a:pt x="696" y="682"/>
                    <a:pt x="363" y="1748"/>
                  </a:cubicBezTo>
                  <a:cubicBezTo>
                    <a:pt x="0" y="3038"/>
                    <a:pt x="726" y="4369"/>
                    <a:pt x="2017" y="4772"/>
                  </a:cubicBezTo>
                  <a:cubicBezTo>
                    <a:pt x="2241" y="4835"/>
                    <a:pt x="2468" y="4866"/>
                    <a:pt x="2692" y="4866"/>
                  </a:cubicBezTo>
                  <a:cubicBezTo>
                    <a:pt x="3754" y="4866"/>
                    <a:pt x="4742" y="4185"/>
                    <a:pt x="5041" y="3119"/>
                  </a:cubicBezTo>
                  <a:cubicBezTo>
                    <a:pt x="5404" y="1828"/>
                    <a:pt x="4678" y="497"/>
                    <a:pt x="3388" y="94"/>
                  </a:cubicBezTo>
                  <a:cubicBezTo>
                    <a:pt x="3163" y="31"/>
                    <a:pt x="2938" y="1"/>
                    <a:pt x="2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8" name="Google Shape;2448;p59"/>
            <p:cNvSpPr/>
            <p:nvPr/>
          </p:nvSpPr>
          <p:spPr>
            <a:xfrm>
              <a:off x="4156825" y="3460100"/>
              <a:ext cx="135125" cy="121625"/>
            </a:xfrm>
            <a:custGeom>
              <a:avLst/>
              <a:gdLst/>
              <a:ahLst/>
              <a:cxnLst/>
              <a:rect l="l" t="t" r="r" b="b"/>
              <a:pathLst>
                <a:path w="5405" h="4865" extrusionOk="0">
                  <a:moveTo>
                    <a:pt x="2716" y="0"/>
                  </a:moveTo>
                  <a:cubicBezTo>
                    <a:pt x="1662" y="0"/>
                    <a:pt x="696" y="681"/>
                    <a:pt x="363" y="1747"/>
                  </a:cubicBezTo>
                  <a:cubicBezTo>
                    <a:pt x="0" y="3037"/>
                    <a:pt x="726" y="4368"/>
                    <a:pt x="2017" y="4772"/>
                  </a:cubicBezTo>
                  <a:cubicBezTo>
                    <a:pt x="2241" y="4835"/>
                    <a:pt x="2467" y="4865"/>
                    <a:pt x="2689" y="4865"/>
                  </a:cubicBezTo>
                  <a:cubicBezTo>
                    <a:pt x="3742" y="4865"/>
                    <a:pt x="4708" y="4184"/>
                    <a:pt x="5041" y="3118"/>
                  </a:cubicBezTo>
                  <a:cubicBezTo>
                    <a:pt x="5404" y="1828"/>
                    <a:pt x="4678" y="456"/>
                    <a:pt x="3388" y="93"/>
                  </a:cubicBezTo>
                  <a:cubicBezTo>
                    <a:pt x="3163" y="30"/>
                    <a:pt x="2938"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49" name="Google Shape;2449;p59"/>
          <p:cNvGrpSpPr/>
          <p:nvPr/>
        </p:nvGrpSpPr>
        <p:grpSpPr>
          <a:xfrm>
            <a:off x="5885276" y="2832473"/>
            <a:ext cx="1531238" cy="2180911"/>
            <a:chOff x="-4044025" y="725425"/>
            <a:chExt cx="2722200" cy="3877175"/>
          </a:xfrm>
        </p:grpSpPr>
        <p:sp>
          <p:nvSpPr>
            <p:cNvPr id="2450" name="Google Shape;2450;p59"/>
            <p:cNvSpPr/>
            <p:nvPr/>
          </p:nvSpPr>
          <p:spPr>
            <a:xfrm>
              <a:off x="-3978550" y="758175"/>
              <a:ext cx="1496225" cy="1677875"/>
            </a:xfrm>
            <a:custGeom>
              <a:avLst/>
              <a:gdLst/>
              <a:ahLst/>
              <a:cxnLst/>
              <a:rect l="l" t="t" r="r" b="b"/>
              <a:pathLst>
                <a:path w="59849" h="67115" extrusionOk="0">
                  <a:moveTo>
                    <a:pt x="23269" y="1"/>
                  </a:moveTo>
                  <a:cubicBezTo>
                    <a:pt x="17443" y="1"/>
                    <a:pt x="10809" y="2425"/>
                    <a:pt x="10809" y="2425"/>
                  </a:cubicBezTo>
                  <a:cubicBezTo>
                    <a:pt x="10809" y="2425"/>
                    <a:pt x="1" y="12386"/>
                    <a:pt x="5445" y="27509"/>
                  </a:cubicBezTo>
                  <a:cubicBezTo>
                    <a:pt x="7986" y="34527"/>
                    <a:pt x="9397" y="36261"/>
                    <a:pt x="8591" y="43117"/>
                  </a:cubicBezTo>
                  <a:cubicBezTo>
                    <a:pt x="7821" y="49698"/>
                    <a:pt x="9475" y="67114"/>
                    <a:pt x="29187" y="67114"/>
                  </a:cubicBezTo>
                  <a:cubicBezTo>
                    <a:pt x="30130" y="67114"/>
                    <a:pt x="31115" y="67074"/>
                    <a:pt x="32143" y="66992"/>
                  </a:cubicBezTo>
                  <a:cubicBezTo>
                    <a:pt x="54646" y="65177"/>
                    <a:pt x="59849" y="59450"/>
                    <a:pt x="57429" y="50376"/>
                  </a:cubicBezTo>
                  <a:cubicBezTo>
                    <a:pt x="55050" y="41342"/>
                    <a:pt x="48153" y="38277"/>
                    <a:pt x="45008" y="29002"/>
                  </a:cubicBezTo>
                  <a:cubicBezTo>
                    <a:pt x="38757" y="10410"/>
                    <a:pt x="32586" y="3433"/>
                    <a:pt x="29118" y="1295"/>
                  </a:cubicBezTo>
                  <a:cubicBezTo>
                    <a:pt x="27550" y="346"/>
                    <a:pt x="25467" y="1"/>
                    <a:pt x="23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1" name="Google Shape;2451;p59"/>
            <p:cNvSpPr/>
            <p:nvPr/>
          </p:nvSpPr>
          <p:spPr>
            <a:xfrm>
              <a:off x="-3773875" y="827125"/>
              <a:ext cx="682600" cy="854725"/>
            </a:xfrm>
            <a:custGeom>
              <a:avLst/>
              <a:gdLst/>
              <a:ahLst/>
              <a:cxnLst/>
              <a:rect l="l" t="t" r="r" b="b"/>
              <a:pathLst>
                <a:path w="27304" h="34189" extrusionOk="0">
                  <a:moveTo>
                    <a:pt x="13462" y="1"/>
                  </a:moveTo>
                  <a:cubicBezTo>
                    <a:pt x="13038" y="1"/>
                    <a:pt x="12610" y="24"/>
                    <a:pt x="12180" y="70"/>
                  </a:cubicBezTo>
                  <a:cubicBezTo>
                    <a:pt x="5041" y="836"/>
                    <a:pt x="0" y="7813"/>
                    <a:pt x="847" y="15597"/>
                  </a:cubicBezTo>
                  <a:cubicBezTo>
                    <a:pt x="1614" y="22332"/>
                    <a:pt x="6534" y="27534"/>
                    <a:pt x="12462" y="28300"/>
                  </a:cubicBezTo>
                  <a:lnTo>
                    <a:pt x="13107" y="34188"/>
                  </a:lnTo>
                  <a:lnTo>
                    <a:pt x="18632" y="33543"/>
                  </a:lnTo>
                  <a:lnTo>
                    <a:pt x="17987" y="27655"/>
                  </a:lnTo>
                  <a:cubicBezTo>
                    <a:pt x="23593" y="25639"/>
                    <a:pt x="27303" y="19549"/>
                    <a:pt x="26577" y="12774"/>
                  </a:cubicBezTo>
                  <a:cubicBezTo>
                    <a:pt x="25744" y="5462"/>
                    <a:pt x="20035" y="1"/>
                    <a:pt x="13462"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2" name="Google Shape;2452;p59"/>
            <p:cNvSpPr/>
            <p:nvPr/>
          </p:nvSpPr>
          <p:spPr>
            <a:xfrm>
              <a:off x="-3310100" y="1212675"/>
              <a:ext cx="64550" cy="56125"/>
            </a:xfrm>
            <a:custGeom>
              <a:avLst/>
              <a:gdLst/>
              <a:ahLst/>
              <a:cxnLst/>
              <a:rect l="l" t="t" r="r" b="b"/>
              <a:pathLst>
                <a:path w="2582" h="2245" extrusionOk="0">
                  <a:moveTo>
                    <a:pt x="1265" y="1"/>
                  </a:moveTo>
                  <a:cubicBezTo>
                    <a:pt x="1111" y="1"/>
                    <a:pt x="955" y="31"/>
                    <a:pt x="807" y="94"/>
                  </a:cubicBezTo>
                  <a:cubicBezTo>
                    <a:pt x="243" y="376"/>
                    <a:pt x="1" y="1022"/>
                    <a:pt x="243" y="1586"/>
                  </a:cubicBezTo>
                  <a:cubicBezTo>
                    <a:pt x="451" y="2003"/>
                    <a:pt x="858" y="2244"/>
                    <a:pt x="1283" y="2244"/>
                  </a:cubicBezTo>
                  <a:cubicBezTo>
                    <a:pt x="1434" y="2244"/>
                    <a:pt x="1587" y="2214"/>
                    <a:pt x="1735" y="2151"/>
                  </a:cubicBezTo>
                  <a:cubicBezTo>
                    <a:pt x="2299" y="1869"/>
                    <a:pt x="2582" y="1223"/>
                    <a:pt x="2299" y="659"/>
                  </a:cubicBezTo>
                  <a:cubicBezTo>
                    <a:pt x="2121" y="242"/>
                    <a:pt x="1700" y="1"/>
                    <a:pt x="1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3" name="Google Shape;2453;p59"/>
            <p:cNvSpPr/>
            <p:nvPr/>
          </p:nvSpPr>
          <p:spPr>
            <a:xfrm>
              <a:off x="-3606525" y="1234850"/>
              <a:ext cx="63550" cy="56125"/>
            </a:xfrm>
            <a:custGeom>
              <a:avLst/>
              <a:gdLst/>
              <a:ahLst/>
              <a:cxnLst/>
              <a:rect l="l" t="t" r="r" b="b"/>
              <a:pathLst>
                <a:path w="2542" h="2245" extrusionOk="0">
                  <a:moveTo>
                    <a:pt x="1259" y="1"/>
                  </a:moveTo>
                  <a:cubicBezTo>
                    <a:pt x="1108" y="1"/>
                    <a:pt x="955" y="31"/>
                    <a:pt x="808" y="94"/>
                  </a:cubicBezTo>
                  <a:cubicBezTo>
                    <a:pt x="243" y="377"/>
                    <a:pt x="1" y="1022"/>
                    <a:pt x="243" y="1586"/>
                  </a:cubicBezTo>
                  <a:cubicBezTo>
                    <a:pt x="422" y="2003"/>
                    <a:pt x="842" y="2244"/>
                    <a:pt x="1278" y="2244"/>
                  </a:cubicBezTo>
                  <a:cubicBezTo>
                    <a:pt x="1432" y="2244"/>
                    <a:pt x="1588" y="2214"/>
                    <a:pt x="1735" y="2151"/>
                  </a:cubicBezTo>
                  <a:cubicBezTo>
                    <a:pt x="2300" y="1869"/>
                    <a:pt x="2542" y="1223"/>
                    <a:pt x="2300" y="659"/>
                  </a:cubicBezTo>
                  <a:cubicBezTo>
                    <a:pt x="2091" y="242"/>
                    <a:pt x="1685" y="1"/>
                    <a:pt x="1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4" name="Google Shape;2454;p59"/>
            <p:cNvSpPr/>
            <p:nvPr/>
          </p:nvSpPr>
          <p:spPr>
            <a:xfrm>
              <a:off x="-3462425" y="1309600"/>
              <a:ext cx="90600" cy="52975"/>
            </a:xfrm>
            <a:custGeom>
              <a:avLst/>
              <a:gdLst/>
              <a:ahLst/>
              <a:cxnLst/>
              <a:rect l="l" t="t" r="r" b="b"/>
              <a:pathLst>
                <a:path w="3624" h="2119" extrusionOk="0">
                  <a:moveTo>
                    <a:pt x="3290" y="1"/>
                  </a:moveTo>
                  <a:cubicBezTo>
                    <a:pt x="3162" y="1"/>
                    <a:pt x="3029" y="95"/>
                    <a:pt x="3029" y="250"/>
                  </a:cubicBezTo>
                  <a:cubicBezTo>
                    <a:pt x="3073" y="1139"/>
                    <a:pt x="2408" y="1623"/>
                    <a:pt x="1740" y="1623"/>
                  </a:cubicBezTo>
                  <a:cubicBezTo>
                    <a:pt x="1196" y="1623"/>
                    <a:pt x="651" y="1301"/>
                    <a:pt x="488" y="613"/>
                  </a:cubicBezTo>
                  <a:cubicBezTo>
                    <a:pt x="470" y="486"/>
                    <a:pt x="362" y="424"/>
                    <a:pt x="256" y="424"/>
                  </a:cubicBezTo>
                  <a:cubicBezTo>
                    <a:pt x="126" y="424"/>
                    <a:pt x="0" y="516"/>
                    <a:pt x="44" y="694"/>
                  </a:cubicBezTo>
                  <a:cubicBezTo>
                    <a:pt x="225" y="1669"/>
                    <a:pt x="980" y="2118"/>
                    <a:pt x="1740" y="2118"/>
                  </a:cubicBezTo>
                  <a:cubicBezTo>
                    <a:pt x="2678" y="2118"/>
                    <a:pt x="3624" y="1434"/>
                    <a:pt x="3513" y="210"/>
                  </a:cubicBezTo>
                  <a:cubicBezTo>
                    <a:pt x="3494" y="64"/>
                    <a:pt x="3394" y="1"/>
                    <a:pt x="3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5" name="Google Shape;2455;p59"/>
            <p:cNvSpPr/>
            <p:nvPr/>
          </p:nvSpPr>
          <p:spPr>
            <a:xfrm>
              <a:off x="-3257675" y="1258125"/>
              <a:ext cx="126050" cy="110425"/>
            </a:xfrm>
            <a:custGeom>
              <a:avLst/>
              <a:gdLst/>
              <a:ahLst/>
              <a:cxnLst/>
              <a:rect l="l" t="t" r="r" b="b"/>
              <a:pathLst>
                <a:path w="5042" h="4417" extrusionOk="0">
                  <a:moveTo>
                    <a:pt x="2539" y="0"/>
                  </a:moveTo>
                  <a:cubicBezTo>
                    <a:pt x="2228" y="0"/>
                    <a:pt x="1912" y="68"/>
                    <a:pt x="1614" y="212"/>
                  </a:cubicBezTo>
                  <a:cubicBezTo>
                    <a:pt x="485" y="736"/>
                    <a:pt x="1" y="2027"/>
                    <a:pt x="525" y="3156"/>
                  </a:cubicBezTo>
                  <a:cubicBezTo>
                    <a:pt x="905" y="3945"/>
                    <a:pt x="1688" y="4417"/>
                    <a:pt x="2520" y="4417"/>
                  </a:cubicBezTo>
                  <a:cubicBezTo>
                    <a:pt x="2835" y="4417"/>
                    <a:pt x="3158" y="4349"/>
                    <a:pt x="3469" y="4204"/>
                  </a:cubicBezTo>
                  <a:cubicBezTo>
                    <a:pt x="4558" y="3680"/>
                    <a:pt x="5042" y="2390"/>
                    <a:pt x="4518" y="1301"/>
                  </a:cubicBezTo>
                  <a:cubicBezTo>
                    <a:pt x="4166" y="480"/>
                    <a:pt x="3367"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6" name="Google Shape;2456;p59"/>
            <p:cNvSpPr/>
            <p:nvPr/>
          </p:nvSpPr>
          <p:spPr>
            <a:xfrm>
              <a:off x="-3677100" y="1308525"/>
              <a:ext cx="125050" cy="110425"/>
            </a:xfrm>
            <a:custGeom>
              <a:avLst/>
              <a:gdLst/>
              <a:ahLst/>
              <a:cxnLst/>
              <a:rect l="l" t="t" r="r" b="b"/>
              <a:pathLst>
                <a:path w="5002" h="4417" extrusionOk="0">
                  <a:moveTo>
                    <a:pt x="2523" y="0"/>
                  </a:moveTo>
                  <a:cubicBezTo>
                    <a:pt x="2207" y="0"/>
                    <a:pt x="1884" y="68"/>
                    <a:pt x="1574" y="212"/>
                  </a:cubicBezTo>
                  <a:cubicBezTo>
                    <a:pt x="485" y="696"/>
                    <a:pt x="1" y="2027"/>
                    <a:pt x="525" y="3116"/>
                  </a:cubicBezTo>
                  <a:cubicBezTo>
                    <a:pt x="877" y="3936"/>
                    <a:pt x="1675" y="4416"/>
                    <a:pt x="2504" y="4416"/>
                  </a:cubicBezTo>
                  <a:cubicBezTo>
                    <a:pt x="2815" y="4416"/>
                    <a:pt x="3131" y="4348"/>
                    <a:pt x="3429" y="4205"/>
                  </a:cubicBezTo>
                  <a:cubicBezTo>
                    <a:pt x="4558" y="3681"/>
                    <a:pt x="5002" y="2390"/>
                    <a:pt x="4518" y="1261"/>
                  </a:cubicBezTo>
                  <a:cubicBezTo>
                    <a:pt x="4138" y="472"/>
                    <a:pt x="3355" y="0"/>
                    <a:pt x="2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7" name="Google Shape;2457;p59"/>
            <p:cNvSpPr/>
            <p:nvPr/>
          </p:nvSpPr>
          <p:spPr>
            <a:xfrm>
              <a:off x="-3155825" y="1139075"/>
              <a:ext cx="98825" cy="93425"/>
            </a:xfrm>
            <a:custGeom>
              <a:avLst/>
              <a:gdLst/>
              <a:ahLst/>
              <a:cxnLst/>
              <a:rect l="l" t="t" r="r" b="b"/>
              <a:pathLst>
                <a:path w="3953" h="3737" extrusionOk="0">
                  <a:moveTo>
                    <a:pt x="1994" y="0"/>
                  </a:moveTo>
                  <a:cubicBezTo>
                    <a:pt x="1921" y="0"/>
                    <a:pt x="1848" y="4"/>
                    <a:pt x="1774" y="13"/>
                  </a:cubicBezTo>
                  <a:cubicBezTo>
                    <a:pt x="726" y="94"/>
                    <a:pt x="0" y="1022"/>
                    <a:pt x="121" y="2070"/>
                  </a:cubicBezTo>
                  <a:cubicBezTo>
                    <a:pt x="196" y="3008"/>
                    <a:pt x="1004" y="3736"/>
                    <a:pt x="1960" y="3736"/>
                  </a:cubicBezTo>
                  <a:cubicBezTo>
                    <a:pt x="2032" y="3736"/>
                    <a:pt x="2104" y="3732"/>
                    <a:pt x="2178" y="3724"/>
                  </a:cubicBezTo>
                  <a:cubicBezTo>
                    <a:pt x="3186" y="3603"/>
                    <a:pt x="3952" y="2675"/>
                    <a:pt x="3831" y="1667"/>
                  </a:cubicBezTo>
                  <a:cubicBezTo>
                    <a:pt x="3719" y="695"/>
                    <a:pt x="2914" y="0"/>
                    <a:pt x="1994"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8" name="Google Shape;2458;p59"/>
            <p:cNvSpPr/>
            <p:nvPr/>
          </p:nvSpPr>
          <p:spPr>
            <a:xfrm>
              <a:off x="-3797075" y="1208650"/>
              <a:ext cx="98850" cy="94250"/>
            </a:xfrm>
            <a:custGeom>
              <a:avLst/>
              <a:gdLst/>
              <a:ahLst/>
              <a:cxnLst/>
              <a:rect l="l" t="t" r="r" b="b"/>
              <a:pathLst>
                <a:path w="3954" h="3770" extrusionOk="0">
                  <a:moveTo>
                    <a:pt x="1985" y="0"/>
                  </a:moveTo>
                  <a:cubicBezTo>
                    <a:pt x="1916" y="0"/>
                    <a:pt x="1846" y="5"/>
                    <a:pt x="1775" y="13"/>
                  </a:cubicBezTo>
                  <a:cubicBezTo>
                    <a:pt x="727" y="134"/>
                    <a:pt x="1" y="1062"/>
                    <a:pt x="81" y="2070"/>
                  </a:cubicBezTo>
                  <a:cubicBezTo>
                    <a:pt x="196" y="3065"/>
                    <a:pt x="1038" y="3770"/>
                    <a:pt x="2020" y="3770"/>
                  </a:cubicBezTo>
                  <a:cubicBezTo>
                    <a:pt x="2072" y="3770"/>
                    <a:pt x="2125" y="3768"/>
                    <a:pt x="2179" y="3764"/>
                  </a:cubicBezTo>
                  <a:cubicBezTo>
                    <a:pt x="3187" y="3643"/>
                    <a:pt x="3953" y="2715"/>
                    <a:pt x="3832" y="1667"/>
                  </a:cubicBezTo>
                  <a:cubicBezTo>
                    <a:pt x="3720" y="729"/>
                    <a:pt x="2909" y="0"/>
                    <a:pt x="1985"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9" name="Google Shape;2459;p59"/>
            <p:cNvSpPr/>
            <p:nvPr/>
          </p:nvSpPr>
          <p:spPr>
            <a:xfrm>
              <a:off x="-3865625" y="725425"/>
              <a:ext cx="788450" cy="501700"/>
            </a:xfrm>
            <a:custGeom>
              <a:avLst/>
              <a:gdLst/>
              <a:ahLst/>
              <a:cxnLst/>
              <a:rect l="l" t="t" r="r" b="b"/>
              <a:pathLst>
                <a:path w="31538" h="20068" extrusionOk="0">
                  <a:moveTo>
                    <a:pt x="16949" y="1"/>
                  </a:moveTo>
                  <a:cubicBezTo>
                    <a:pt x="16351" y="1"/>
                    <a:pt x="15730" y="34"/>
                    <a:pt x="15083" y="105"/>
                  </a:cubicBezTo>
                  <a:cubicBezTo>
                    <a:pt x="0" y="1759"/>
                    <a:pt x="1533" y="17043"/>
                    <a:pt x="3227" y="20068"/>
                  </a:cubicBezTo>
                  <a:lnTo>
                    <a:pt x="4477" y="19342"/>
                  </a:lnTo>
                  <a:cubicBezTo>
                    <a:pt x="4477" y="19342"/>
                    <a:pt x="12301" y="16317"/>
                    <a:pt x="15325" y="9381"/>
                  </a:cubicBezTo>
                  <a:cubicBezTo>
                    <a:pt x="15325" y="9381"/>
                    <a:pt x="22265" y="17269"/>
                    <a:pt x="28312" y="17269"/>
                  </a:cubicBezTo>
                  <a:cubicBezTo>
                    <a:pt x="28501" y="17269"/>
                    <a:pt x="28689" y="17261"/>
                    <a:pt x="28876" y="17245"/>
                  </a:cubicBezTo>
                  <a:cubicBezTo>
                    <a:pt x="29295" y="16826"/>
                    <a:pt x="29836" y="16608"/>
                    <a:pt x="30381" y="16608"/>
                  </a:cubicBezTo>
                  <a:cubicBezTo>
                    <a:pt x="30779" y="16608"/>
                    <a:pt x="31180" y="16724"/>
                    <a:pt x="31538" y="16963"/>
                  </a:cubicBezTo>
                  <a:cubicBezTo>
                    <a:pt x="31538" y="16963"/>
                    <a:pt x="30318" y="1"/>
                    <a:pt x="16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0" name="Google Shape;2460;p59"/>
            <p:cNvSpPr/>
            <p:nvPr/>
          </p:nvSpPr>
          <p:spPr>
            <a:xfrm>
              <a:off x="-1969150" y="3487125"/>
              <a:ext cx="647325" cy="472300"/>
            </a:xfrm>
            <a:custGeom>
              <a:avLst/>
              <a:gdLst/>
              <a:ahLst/>
              <a:cxnLst/>
              <a:rect l="l" t="t" r="r" b="b"/>
              <a:pathLst>
                <a:path w="25893" h="18892" extrusionOk="0">
                  <a:moveTo>
                    <a:pt x="22494" y="0"/>
                  </a:moveTo>
                  <a:cubicBezTo>
                    <a:pt x="22483" y="0"/>
                    <a:pt x="22473" y="6"/>
                    <a:pt x="22463" y="18"/>
                  </a:cubicBezTo>
                  <a:cubicBezTo>
                    <a:pt x="21859" y="824"/>
                    <a:pt x="19963" y="7398"/>
                    <a:pt x="10365" y="9858"/>
                  </a:cubicBezTo>
                  <a:cubicBezTo>
                    <a:pt x="766" y="12318"/>
                    <a:pt x="0" y="18085"/>
                    <a:pt x="0" y="18085"/>
                  </a:cubicBezTo>
                  <a:cubicBezTo>
                    <a:pt x="2739" y="18642"/>
                    <a:pt x="5159" y="18892"/>
                    <a:pt x="7297" y="18892"/>
                  </a:cubicBezTo>
                  <a:cubicBezTo>
                    <a:pt x="25893" y="18892"/>
                    <a:pt x="23112" y="0"/>
                    <a:pt x="22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1" name="Google Shape;2461;p59"/>
            <p:cNvSpPr/>
            <p:nvPr/>
          </p:nvSpPr>
          <p:spPr>
            <a:xfrm>
              <a:off x="-2021575" y="3917075"/>
              <a:ext cx="686375" cy="685525"/>
            </a:xfrm>
            <a:custGeom>
              <a:avLst/>
              <a:gdLst/>
              <a:ahLst/>
              <a:cxnLst/>
              <a:rect l="l" t="t" r="r" b="b"/>
              <a:pathLst>
                <a:path w="27455" h="27421" extrusionOk="0">
                  <a:moveTo>
                    <a:pt x="2501" y="0"/>
                  </a:moveTo>
                  <a:cubicBezTo>
                    <a:pt x="2500" y="0"/>
                    <a:pt x="0" y="5243"/>
                    <a:pt x="6735" y="12542"/>
                  </a:cubicBezTo>
                  <a:cubicBezTo>
                    <a:pt x="13470" y="19842"/>
                    <a:pt x="11413" y="26375"/>
                    <a:pt x="11534" y="27383"/>
                  </a:cubicBezTo>
                  <a:cubicBezTo>
                    <a:pt x="11536" y="27408"/>
                    <a:pt x="11549" y="27420"/>
                    <a:pt x="11572" y="27420"/>
                  </a:cubicBezTo>
                  <a:cubicBezTo>
                    <a:pt x="12431" y="27420"/>
                    <a:pt x="27455" y="9785"/>
                    <a:pt x="2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2" name="Google Shape;2462;p59"/>
            <p:cNvSpPr/>
            <p:nvPr/>
          </p:nvSpPr>
          <p:spPr>
            <a:xfrm>
              <a:off x="-3578275" y="2140575"/>
              <a:ext cx="1686775" cy="1855325"/>
            </a:xfrm>
            <a:custGeom>
              <a:avLst/>
              <a:gdLst/>
              <a:ahLst/>
              <a:cxnLst/>
              <a:rect l="l" t="t" r="r" b="b"/>
              <a:pathLst>
                <a:path w="67471" h="74213" extrusionOk="0">
                  <a:moveTo>
                    <a:pt x="17261" y="0"/>
                  </a:moveTo>
                  <a:cubicBezTo>
                    <a:pt x="17261" y="0"/>
                    <a:pt x="12046" y="1867"/>
                    <a:pt x="7839" y="1867"/>
                  </a:cubicBezTo>
                  <a:cubicBezTo>
                    <a:pt x="7138" y="1867"/>
                    <a:pt x="6464" y="1815"/>
                    <a:pt x="5848" y="1694"/>
                  </a:cubicBezTo>
                  <a:lnTo>
                    <a:pt x="5848" y="1694"/>
                  </a:lnTo>
                  <a:cubicBezTo>
                    <a:pt x="5848" y="1694"/>
                    <a:pt x="0" y="17100"/>
                    <a:pt x="8066" y="35893"/>
                  </a:cubicBezTo>
                  <a:cubicBezTo>
                    <a:pt x="16083" y="54520"/>
                    <a:pt x="34397" y="74213"/>
                    <a:pt x="65232" y="74213"/>
                  </a:cubicBezTo>
                  <a:cubicBezTo>
                    <a:pt x="65573" y="74213"/>
                    <a:pt x="65916" y="74211"/>
                    <a:pt x="66261" y="74206"/>
                  </a:cubicBezTo>
                  <a:lnTo>
                    <a:pt x="67471" y="70657"/>
                  </a:lnTo>
                  <a:cubicBezTo>
                    <a:pt x="67471" y="70657"/>
                    <a:pt x="40773" y="61179"/>
                    <a:pt x="38071" y="46459"/>
                  </a:cubicBezTo>
                  <a:cubicBezTo>
                    <a:pt x="35369" y="31779"/>
                    <a:pt x="30610" y="7743"/>
                    <a:pt x="17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3" name="Google Shape;2463;p59"/>
            <p:cNvSpPr/>
            <p:nvPr/>
          </p:nvSpPr>
          <p:spPr>
            <a:xfrm>
              <a:off x="-3451843" y="2185785"/>
              <a:ext cx="366266" cy="110399"/>
            </a:xfrm>
            <a:custGeom>
              <a:avLst/>
              <a:gdLst/>
              <a:ahLst/>
              <a:cxnLst/>
              <a:rect l="l" t="t" r="r" b="b"/>
              <a:pathLst>
                <a:path w="22235" h="5941" extrusionOk="0">
                  <a:moveTo>
                    <a:pt x="21774" y="1"/>
                  </a:moveTo>
                  <a:cubicBezTo>
                    <a:pt x="21703" y="1"/>
                    <a:pt x="21629" y="24"/>
                    <a:pt x="21564" y="80"/>
                  </a:cubicBezTo>
                  <a:cubicBezTo>
                    <a:pt x="20074" y="1642"/>
                    <a:pt x="17927" y="2079"/>
                    <a:pt x="15867" y="2079"/>
                  </a:cubicBezTo>
                  <a:cubicBezTo>
                    <a:pt x="15586" y="2079"/>
                    <a:pt x="15307" y="2071"/>
                    <a:pt x="15031" y="2056"/>
                  </a:cubicBezTo>
                  <a:cubicBezTo>
                    <a:pt x="14939" y="2056"/>
                    <a:pt x="14794" y="2030"/>
                    <a:pt x="14664" y="2030"/>
                  </a:cubicBezTo>
                  <a:cubicBezTo>
                    <a:pt x="14567" y="2030"/>
                    <a:pt x="14478" y="2045"/>
                    <a:pt x="14426" y="2097"/>
                  </a:cubicBezTo>
                  <a:cubicBezTo>
                    <a:pt x="13297" y="2984"/>
                    <a:pt x="11926" y="3508"/>
                    <a:pt x="10474" y="3629"/>
                  </a:cubicBezTo>
                  <a:cubicBezTo>
                    <a:pt x="10259" y="3656"/>
                    <a:pt x="10045" y="3665"/>
                    <a:pt x="9833" y="3665"/>
                  </a:cubicBezTo>
                  <a:cubicBezTo>
                    <a:pt x="9408" y="3665"/>
                    <a:pt x="8992" y="3629"/>
                    <a:pt x="8588" y="3629"/>
                  </a:cubicBezTo>
                  <a:cubicBezTo>
                    <a:pt x="7984" y="3629"/>
                    <a:pt x="7409" y="3710"/>
                    <a:pt x="6885" y="4113"/>
                  </a:cubicBezTo>
                  <a:cubicBezTo>
                    <a:pt x="5642" y="5030"/>
                    <a:pt x="3857" y="5361"/>
                    <a:pt x="2199" y="5361"/>
                  </a:cubicBezTo>
                  <a:cubicBezTo>
                    <a:pt x="1596" y="5361"/>
                    <a:pt x="1010" y="5317"/>
                    <a:pt x="472" y="5242"/>
                  </a:cubicBezTo>
                  <a:cubicBezTo>
                    <a:pt x="458" y="5241"/>
                    <a:pt x="445" y="5240"/>
                    <a:pt x="432" y="5240"/>
                  </a:cubicBezTo>
                  <a:cubicBezTo>
                    <a:pt x="64" y="5240"/>
                    <a:pt x="1" y="5768"/>
                    <a:pt x="351" y="5807"/>
                  </a:cubicBezTo>
                  <a:lnTo>
                    <a:pt x="351" y="5847"/>
                  </a:lnTo>
                  <a:cubicBezTo>
                    <a:pt x="871" y="5909"/>
                    <a:pt x="1394" y="5940"/>
                    <a:pt x="1917" y="5940"/>
                  </a:cubicBezTo>
                  <a:cubicBezTo>
                    <a:pt x="3101" y="5940"/>
                    <a:pt x="4286" y="5779"/>
                    <a:pt x="5433" y="5444"/>
                  </a:cubicBezTo>
                  <a:cubicBezTo>
                    <a:pt x="6184" y="5246"/>
                    <a:pt x="7168" y="4273"/>
                    <a:pt x="7852" y="4273"/>
                  </a:cubicBezTo>
                  <a:cubicBezTo>
                    <a:pt x="7866" y="4273"/>
                    <a:pt x="7879" y="4274"/>
                    <a:pt x="7893" y="4274"/>
                  </a:cubicBezTo>
                  <a:cubicBezTo>
                    <a:pt x="8242" y="4301"/>
                    <a:pt x="8596" y="4315"/>
                    <a:pt x="8950" y="4315"/>
                  </a:cubicBezTo>
                  <a:cubicBezTo>
                    <a:pt x="9658" y="4315"/>
                    <a:pt x="10366" y="4261"/>
                    <a:pt x="11038" y="4153"/>
                  </a:cubicBezTo>
                  <a:cubicBezTo>
                    <a:pt x="12047" y="4032"/>
                    <a:pt x="13015" y="3710"/>
                    <a:pt x="13861" y="3226"/>
                  </a:cubicBezTo>
                  <a:cubicBezTo>
                    <a:pt x="14749" y="2661"/>
                    <a:pt x="14910" y="2661"/>
                    <a:pt x="15999" y="2661"/>
                  </a:cubicBezTo>
                  <a:cubicBezTo>
                    <a:pt x="18217" y="2661"/>
                    <a:pt x="20435" y="2097"/>
                    <a:pt x="22048" y="483"/>
                  </a:cubicBezTo>
                  <a:cubicBezTo>
                    <a:pt x="22235" y="266"/>
                    <a:pt x="22014" y="1"/>
                    <a:pt x="21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4" name="Google Shape;2464;p59"/>
            <p:cNvSpPr/>
            <p:nvPr/>
          </p:nvSpPr>
          <p:spPr>
            <a:xfrm>
              <a:off x="-3469404" y="2263983"/>
              <a:ext cx="475602" cy="135626"/>
            </a:xfrm>
            <a:custGeom>
              <a:avLst/>
              <a:gdLst/>
              <a:ahLst/>
              <a:cxnLst/>
              <a:rect l="l" t="t" r="r" b="b"/>
              <a:pathLst>
                <a:path w="25862" h="7376" extrusionOk="0">
                  <a:moveTo>
                    <a:pt x="25439" y="0"/>
                  </a:moveTo>
                  <a:cubicBezTo>
                    <a:pt x="25365" y="0"/>
                    <a:pt x="25293" y="35"/>
                    <a:pt x="25240" y="119"/>
                  </a:cubicBezTo>
                  <a:cubicBezTo>
                    <a:pt x="24361" y="1310"/>
                    <a:pt x="22983" y="1983"/>
                    <a:pt x="21570" y="1983"/>
                  </a:cubicBezTo>
                  <a:cubicBezTo>
                    <a:pt x="20973" y="1983"/>
                    <a:pt x="20370" y="1863"/>
                    <a:pt x="19795" y="1612"/>
                  </a:cubicBezTo>
                  <a:cubicBezTo>
                    <a:pt x="19763" y="1601"/>
                    <a:pt x="19728" y="1596"/>
                    <a:pt x="19692" y="1596"/>
                  </a:cubicBezTo>
                  <a:cubicBezTo>
                    <a:pt x="19594" y="1596"/>
                    <a:pt x="19491" y="1633"/>
                    <a:pt x="19432" y="1692"/>
                  </a:cubicBezTo>
                  <a:cubicBezTo>
                    <a:pt x="18303" y="3063"/>
                    <a:pt x="16650" y="3830"/>
                    <a:pt x="14916" y="3870"/>
                  </a:cubicBezTo>
                  <a:cubicBezTo>
                    <a:pt x="14636" y="3870"/>
                    <a:pt x="14119" y="3751"/>
                    <a:pt x="13729" y="3751"/>
                  </a:cubicBezTo>
                  <a:cubicBezTo>
                    <a:pt x="13612" y="3751"/>
                    <a:pt x="13507" y="3762"/>
                    <a:pt x="13423" y="3789"/>
                  </a:cubicBezTo>
                  <a:cubicBezTo>
                    <a:pt x="13239" y="3882"/>
                    <a:pt x="12300" y="4751"/>
                    <a:pt x="12210" y="4869"/>
                  </a:cubicBezTo>
                  <a:lnTo>
                    <a:pt x="12210" y="4869"/>
                  </a:lnTo>
                  <a:cubicBezTo>
                    <a:pt x="11622" y="5254"/>
                    <a:pt x="10873" y="5377"/>
                    <a:pt x="10136" y="5377"/>
                  </a:cubicBezTo>
                  <a:cubicBezTo>
                    <a:pt x="9711" y="5377"/>
                    <a:pt x="9290" y="5336"/>
                    <a:pt x="8907" y="5282"/>
                  </a:cubicBezTo>
                  <a:cubicBezTo>
                    <a:pt x="8100" y="5161"/>
                    <a:pt x="7334" y="4919"/>
                    <a:pt x="6608" y="4556"/>
                  </a:cubicBezTo>
                  <a:cubicBezTo>
                    <a:pt x="6558" y="4539"/>
                    <a:pt x="6514" y="4529"/>
                    <a:pt x="6475" y="4529"/>
                  </a:cubicBezTo>
                  <a:cubicBezTo>
                    <a:pt x="6420" y="4529"/>
                    <a:pt x="6373" y="4549"/>
                    <a:pt x="6325" y="4596"/>
                  </a:cubicBezTo>
                  <a:cubicBezTo>
                    <a:pt x="5151" y="5542"/>
                    <a:pt x="3396" y="6805"/>
                    <a:pt x="1701" y="6805"/>
                  </a:cubicBezTo>
                  <a:cubicBezTo>
                    <a:pt x="1301" y="6805"/>
                    <a:pt x="904" y="6734"/>
                    <a:pt x="518" y="6572"/>
                  </a:cubicBezTo>
                  <a:cubicBezTo>
                    <a:pt x="476" y="6551"/>
                    <a:pt x="435" y="6542"/>
                    <a:pt x="397" y="6542"/>
                  </a:cubicBezTo>
                  <a:cubicBezTo>
                    <a:pt x="143" y="6542"/>
                    <a:pt x="1" y="6956"/>
                    <a:pt x="316" y="7096"/>
                  </a:cubicBezTo>
                  <a:lnTo>
                    <a:pt x="276" y="7096"/>
                  </a:lnTo>
                  <a:cubicBezTo>
                    <a:pt x="722" y="7292"/>
                    <a:pt x="1186" y="7375"/>
                    <a:pt x="1654" y="7375"/>
                  </a:cubicBezTo>
                  <a:cubicBezTo>
                    <a:pt x="3215" y="7375"/>
                    <a:pt x="4824" y="6442"/>
                    <a:pt x="6003" y="5604"/>
                  </a:cubicBezTo>
                  <a:cubicBezTo>
                    <a:pt x="6375" y="5336"/>
                    <a:pt x="6492" y="5226"/>
                    <a:pt x="6644" y="5226"/>
                  </a:cubicBezTo>
                  <a:cubicBezTo>
                    <a:pt x="6788" y="5226"/>
                    <a:pt x="6962" y="5326"/>
                    <a:pt x="7414" y="5483"/>
                  </a:cubicBezTo>
                  <a:cubicBezTo>
                    <a:pt x="8019" y="5685"/>
                    <a:pt x="8665" y="5846"/>
                    <a:pt x="9310" y="5927"/>
                  </a:cubicBezTo>
                  <a:cubicBezTo>
                    <a:pt x="9518" y="5950"/>
                    <a:pt x="9726" y="5962"/>
                    <a:pt x="9932" y="5962"/>
                  </a:cubicBezTo>
                  <a:cubicBezTo>
                    <a:pt x="11160" y="5962"/>
                    <a:pt x="12330" y="5552"/>
                    <a:pt x="13262" y="4757"/>
                  </a:cubicBezTo>
                  <a:cubicBezTo>
                    <a:pt x="13660" y="4451"/>
                    <a:pt x="13570" y="4377"/>
                    <a:pt x="13804" y="4377"/>
                  </a:cubicBezTo>
                  <a:cubicBezTo>
                    <a:pt x="13878" y="4377"/>
                    <a:pt x="13985" y="4385"/>
                    <a:pt x="14149" y="4394"/>
                  </a:cubicBezTo>
                  <a:cubicBezTo>
                    <a:pt x="14315" y="4406"/>
                    <a:pt x="14480" y="4411"/>
                    <a:pt x="14645" y="4411"/>
                  </a:cubicBezTo>
                  <a:cubicBezTo>
                    <a:pt x="15045" y="4411"/>
                    <a:pt x="15444" y="4383"/>
                    <a:pt x="15843" y="4354"/>
                  </a:cubicBezTo>
                  <a:cubicBezTo>
                    <a:pt x="17214" y="4193"/>
                    <a:pt x="18545" y="3588"/>
                    <a:pt x="19473" y="2580"/>
                  </a:cubicBezTo>
                  <a:cubicBezTo>
                    <a:pt x="19666" y="2322"/>
                    <a:pt x="19711" y="2236"/>
                    <a:pt x="19807" y="2236"/>
                  </a:cubicBezTo>
                  <a:cubicBezTo>
                    <a:pt x="19892" y="2236"/>
                    <a:pt x="20018" y="2302"/>
                    <a:pt x="20320" y="2378"/>
                  </a:cubicBezTo>
                  <a:cubicBezTo>
                    <a:pt x="20784" y="2477"/>
                    <a:pt x="21249" y="2550"/>
                    <a:pt x="21736" y="2550"/>
                  </a:cubicBezTo>
                  <a:cubicBezTo>
                    <a:pt x="21841" y="2550"/>
                    <a:pt x="21947" y="2546"/>
                    <a:pt x="22054" y="2539"/>
                  </a:cubicBezTo>
                  <a:cubicBezTo>
                    <a:pt x="23546" y="2539"/>
                    <a:pt x="24796" y="1652"/>
                    <a:pt x="25683" y="482"/>
                  </a:cubicBezTo>
                  <a:cubicBezTo>
                    <a:pt x="25862" y="274"/>
                    <a:pt x="25645" y="0"/>
                    <a:pt x="25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5" name="Google Shape;2465;p59"/>
            <p:cNvSpPr/>
            <p:nvPr/>
          </p:nvSpPr>
          <p:spPr>
            <a:xfrm>
              <a:off x="-3484514" y="2333956"/>
              <a:ext cx="528461" cy="150029"/>
            </a:xfrm>
            <a:custGeom>
              <a:avLst/>
              <a:gdLst/>
              <a:ahLst/>
              <a:cxnLst/>
              <a:rect l="l" t="t" r="r" b="b"/>
              <a:pathLst>
                <a:path w="22251" h="6315" extrusionOk="0">
                  <a:moveTo>
                    <a:pt x="21864" y="0"/>
                  </a:moveTo>
                  <a:cubicBezTo>
                    <a:pt x="21790" y="0"/>
                    <a:pt x="21717" y="37"/>
                    <a:pt x="21661" y="126"/>
                  </a:cubicBezTo>
                  <a:cubicBezTo>
                    <a:pt x="20611" y="1645"/>
                    <a:pt x="19013" y="2275"/>
                    <a:pt x="17346" y="2275"/>
                  </a:cubicBezTo>
                  <a:cubicBezTo>
                    <a:pt x="16578" y="2275"/>
                    <a:pt x="15797" y="2142"/>
                    <a:pt x="15047" y="1900"/>
                  </a:cubicBezTo>
                  <a:cubicBezTo>
                    <a:pt x="14988" y="1885"/>
                    <a:pt x="14934" y="1876"/>
                    <a:pt x="14886" y="1876"/>
                  </a:cubicBezTo>
                  <a:cubicBezTo>
                    <a:pt x="14803" y="1876"/>
                    <a:pt x="14735" y="1904"/>
                    <a:pt x="14684" y="1981"/>
                  </a:cubicBezTo>
                  <a:cubicBezTo>
                    <a:pt x="13434" y="3566"/>
                    <a:pt x="11563" y="4437"/>
                    <a:pt x="9609" y="4437"/>
                  </a:cubicBezTo>
                  <a:cubicBezTo>
                    <a:pt x="8977" y="4437"/>
                    <a:pt x="8337" y="4346"/>
                    <a:pt x="7707" y="4159"/>
                  </a:cubicBezTo>
                  <a:cubicBezTo>
                    <a:pt x="7626" y="4159"/>
                    <a:pt x="7505" y="4199"/>
                    <a:pt x="7425" y="4280"/>
                  </a:cubicBezTo>
                  <a:cubicBezTo>
                    <a:pt x="6502" y="5310"/>
                    <a:pt x="5247" y="5701"/>
                    <a:pt x="3941" y="5701"/>
                  </a:cubicBezTo>
                  <a:cubicBezTo>
                    <a:pt x="2794" y="5701"/>
                    <a:pt x="1606" y="5399"/>
                    <a:pt x="569" y="4965"/>
                  </a:cubicBezTo>
                  <a:cubicBezTo>
                    <a:pt x="532" y="4953"/>
                    <a:pt x="496" y="4947"/>
                    <a:pt x="462" y="4947"/>
                  </a:cubicBezTo>
                  <a:cubicBezTo>
                    <a:pt x="163" y="4947"/>
                    <a:pt x="1" y="5385"/>
                    <a:pt x="327" y="5530"/>
                  </a:cubicBezTo>
                  <a:cubicBezTo>
                    <a:pt x="1397" y="5964"/>
                    <a:pt x="2717" y="6315"/>
                    <a:pt x="3987" y="6315"/>
                  </a:cubicBezTo>
                  <a:cubicBezTo>
                    <a:pt x="4488" y="6315"/>
                    <a:pt x="4981" y="6260"/>
                    <a:pt x="5449" y="6135"/>
                  </a:cubicBezTo>
                  <a:cubicBezTo>
                    <a:pt x="6255" y="5731"/>
                    <a:pt x="7022" y="5288"/>
                    <a:pt x="7788" y="4804"/>
                  </a:cubicBezTo>
                  <a:cubicBezTo>
                    <a:pt x="8418" y="4930"/>
                    <a:pt x="9064" y="4993"/>
                    <a:pt x="9716" y="4993"/>
                  </a:cubicBezTo>
                  <a:cubicBezTo>
                    <a:pt x="10107" y="4993"/>
                    <a:pt x="10500" y="4970"/>
                    <a:pt x="10893" y="4925"/>
                  </a:cubicBezTo>
                  <a:cubicBezTo>
                    <a:pt x="12103" y="4764"/>
                    <a:pt x="13232" y="4239"/>
                    <a:pt x="14160" y="3433"/>
                  </a:cubicBezTo>
                  <a:cubicBezTo>
                    <a:pt x="14321" y="3312"/>
                    <a:pt x="14926" y="2465"/>
                    <a:pt x="14926" y="2465"/>
                  </a:cubicBezTo>
                  <a:cubicBezTo>
                    <a:pt x="15329" y="2586"/>
                    <a:pt x="15692" y="2666"/>
                    <a:pt x="16096" y="2747"/>
                  </a:cubicBezTo>
                  <a:cubicBezTo>
                    <a:pt x="16533" y="2823"/>
                    <a:pt x="16969" y="2861"/>
                    <a:pt x="17397" y="2861"/>
                  </a:cubicBezTo>
                  <a:cubicBezTo>
                    <a:pt x="19262" y="2861"/>
                    <a:pt x="20990" y="2128"/>
                    <a:pt x="22105" y="489"/>
                  </a:cubicBezTo>
                  <a:cubicBezTo>
                    <a:pt x="22251" y="255"/>
                    <a:pt x="22058" y="0"/>
                    <a:pt x="21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6" name="Google Shape;2466;p59"/>
            <p:cNvSpPr/>
            <p:nvPr/>
          </p:nvSpPr>
          <p:spPr>
            <a:xfrm>
              <a:off x="-3484517" y="2382753"/>
              <a:ext cx="564967" cy="204999"/>
            </a:xfrm>
            <a:custGeom>
              <a:avLst/>
              <a:gdLst/>
              <a:ahLst/>
              <a:cxnLst/>
              <a:rect l="l" t="t" r="r" b="b"/>
              <a:pathLst>
                <a:path w="27986" h="10156" extrusionOk="0">
                  <a:moveTo>
                    <a:pt x="27597" y="1"/>
                  </a:moveTo>
                  <a:cubicBezTo>
                    <a:pt x="27492" y="1"/>
                    <a:pt x="27386" y="50"/>
                    <a:pt x="27330" y="163"/>
                  </a:cubicBezTo>
                  <a:cubicBezTo>
                    <a:pt x="26345" y="2027"/>
                    <a:pt x="24654" y="3616"/>
                    <a:pt x="22551" y="3616"/>
                  </a:cubicBezTo>
                  <a:cubicBezTo>
                    <a:pt x="22243" y="3616"/>
                    <a:pt x="21927" y="3582"/>
                    <a:pt x="21603" y="3510"/>
                  </a:cubicBezTo>
                  <a:cubicBezTo>
                    <a:pt x="21575" y="3503"/>
                    <a:pt x="21547" y="3499"/>
                    <a:pt x="21521" y="3499"/>
                  </a:cubicBezTo>
                  <a:cubicBezTo>
                    <a:pt x="21401" y="3499"/>
                    <a:pt x="21314" y="3572"/>
                    <a:pt x="21281" y="3671"/>
                  </a:cubicBezTo>
                  <a:cubicBezTo>
                    <a:pt x="20328" y="5375"/>
                    <a:pt x="18714" y="6189"/>
                    <a:pt x="16971" y="6189"/>
                  </a:cubicBezTo>
                  <a:cubicBezTo>
                    <a:pt x="16279" y="6189"/>
                    <a:pt x="15567" y="6061"/>
                    <a:pt x="14868" y="5809"/>
                  </a:cubicBezTo>
                  <a:cubicBezTo>
                    <a:pt x="14825" y="5780"/>
                    <a:pt x="14782" y="5767"/>
                    <a:pt x="14741" y="5767"/>
                  </a:cubicBezTo>
                  <a:cubicBezTo>
                    <a:pt x="14667" y="5767"/>
                    <a:pt x="14598" y="5811"/>
                    <a:pt x="14546" y="5889"/>
                  </a:cubicBezTo>
                  <a:cubicBezTo>
                    <a:pt x="13234" y="7201"/>
                    <a:pt x="11547" y="8018"/>
                    <a:pt x="9817" y="8018"/>
                  </a:cubicBezTo>
                  <a:cubicBezTo>
                    <a:pt x="8888" y="8018"/>
                    <a:pt x="7946" y="7782"/>
                    <a:pt x="7044" y="7261"/>
                  </a:cubicBezTo>
                  <a:cubicBezTo>
                    <a:pt x="7002" y="7232"/>
                    <a:pt x="6954" y="7219"/>
                    <a:pt x="6906" y="7219"/>
                  </a:cubicBezTo>
                  <a:cubicBezTo>
                    <a:pt x="6819" y="7219"/>
                    <a:pt x="6734" y="7263"/>
                    <a:pt x="6681" y="7341"/>
                  </a:cubicBezTo>
                  <a:cubicBezTo>
                    <a:pt x="5357" y="8767"/>
                    <a:pt x="3490" y="9564"/>
                    <a:pt x="1562" y="9564"/>
                  </a:cubicBezTo>
                  <a:cubicBezTo>
                    <a:pt x="1199" y="9564"/>
                    <a:pt x="834" y="9536"/>
                    <a:pt x="471" y="9479"/>
                  </a:cubicBezTo>
                  <a:cubicBezTo>
                    <a:pt x="458" y="9477"/>
                    <a:pt x="446" y="9477"/>
                    <a:pt x="434" y="9477"/>
                  </a:cubicBezTo>
                  <a:cubicBezTo>
                    <a:pt x="100" y="9477"/>
                    <a:pt x="1" y="10004"/>
                    <a:pt x="390" y="10043"/>
                  </a:cubicBezTo>
                  <a:cubicBezTo>
                    <a:pt x="801" y="10119"/>
                    <a:pt x="1212" y="10155"/>
                    <a:pt x="1621" y="10155"/>
                  </a:cubicBezTo>
                  <a:cubicBezTo>
                    <a:pt x="2295" y="10155"/>
                    <a:pt x="2964" y="10058"/>
                    <a:pt x="3616" y="9882"/>
                  </a:cubicBezTo>
                  <a:cubicBezTo>
                    <a:pt x="4463" y="9640"/>
                    <a:pt x="5270" y="9237"/>
                    <a:pt x="5996" y="8753"/>
                  </a:cubicBezTo>
                  <a:cubicBezTo>
                    <a:pt x="6592" y="8377"/>
                    <a:pt x="6602" y="7952"/>
                    <a:pt x="6956" y="7952"/>
                  </a:cubicBezTo>
                  <a:cubicBezTo>
                    <a:pt x="7058" y="7952"/>
                    <a:pt x="7187" y="7986"/>
                    <a:pt x="7367" y="8067"/>
                  </a:cubicBezTo>
                  <a:cubicBezTo>
                    <a:pt x="8216" y="8417"/>
                    <a:pt x="9126" y="8596"/>
                    <a:pt x="10041" y="8596"/>
                  </a:cubicBezTo>
                  <a:cubicBezTo>
                    <a:pt x="10604" y="8596"/>
                    <a:pt x="11169" y="8528"/>
                    <a:pt x="11723" y="8390"/>
                  </a:cubicBezTo>
                  <a:cubicBezTo>
                    <a:pt x="12612" y="8158"/>
                    <a:pt x="14353" y="6444"/>
                    <a:pt x="14957" y="6444"/>
                  </a:cubicBezTo>
                  <a:cubicBezTo>
                    <a:pt x="14984" y="6444"/>
                    <a:pt x="15008" y="6447"/>
                    <a:pt x="15030" y="6454"/>
                  </a:cubicBezTo>
                  <a:cubicBezTo>
                    <a:pt x="15688" y="6651"/>
                    <a:pt x="16370" y="6753"/>
                    <a:pt x="17056" y="6753"/>
                  </a:cubicBezTo>
                  <a:cubicBezTo>
                    <a:pt x="17632" y="6753"/>
                    <a:pt x="18210" y="6682"/>
                    <a:pt x="18780" y="6535"/>
                  </a:cubicBezTo>
                  <a:cubicBezTo>
                    <a:pt x="19223" y="6454"/>
                    <a:pt x="22072" y="4208"/>
                    <a:pt x="21527" y="4076"/>
                  </a:cubicBezTo>
                  <a:lnTo>
                    <a:pt x="21527" y="4076"/>
                  </a:lnTo>
                  <a:cubicBezTo>
                    <a:pt x="21888" y="4158"/>
                    <a:pt x="22241" y="4197"/>
                    <a:pt x="22584" y="4197"/>
                  </a:cubicBezTo>
                  <a:cubicBezTo>
                    <a:pt x="24919" y="4197"/>
                    <a:pt x="26800" y="2408"/>
                    <a:pt x="27854" y="405"/>
                  </a:cubicBezTo>
                  <a:cubicBezTo>
                    <a:pt x="27985" y="169"/>
                    <a:pt x="27793" y="1"/>
                    <a:pt x="27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7" name="Google Shape;2467;p59"/>
            <p:cNvSpPr/>
            <p:nvPr/>
          </p:nvSpPr>
          <p:spPr>
            <a:xfrm>
              <a:off x="-3471805" y="2479270"/>
              <a:ext cx="612100" cy="226257"/>
            </a:xfrm>
            <a:custGeom>
              <a:avLst/>
              <a:gdLst/>
              <a:ahLst/>
              <a:cxnLst/>
              <a:rect l="l" t="t" r="r" b="b"/>
              <a:pathLst>
                <a:path w="32127" h="11877" extrusionOk="0">
                  <a:moveTo>
                    <a:pt x="31688" y="0"/>
                  </a:moveTo>
                  <a:cubicBezTo>
                    <a:pt x="31612" y="0"/>
                    <a:pt x="31534" y="30"/>
                    <a:pt x="31472" y="103"/>
                  </a:cubicBezTo>
                  <a:cubicBezTo>
                    <a:pt x="30343" y="1312"/>
                    <a:pt x="28891" y="1837"/>
                    <a:pt x="27319" y="2159"/>
                  </a:cubicBezTo>
                  <a:cubicBezTo>
                    <a:pt x="26956" y="2240"/>
                    <a:pt x="26270" y="2159"/>
                    <a:pt x="25947" y="2361"/>
                  </a:cubicBezTo>
                  <a:cubicBezTo>
                    <a:pt x="25786" y="2482"/>
                    <a:pt x="24778" y="3813"/>
                    <a:pt x="24778" y="3813"/>
                  </a:cubicBezTo>
                  <a:cubicBezTo>
                    <a:pt x="24012" y="4458"/>
                    <a:pt x="23084" y="4821"/>
                    <a:pt x="22076" y="4942"/>
                  </a:cubicBezTo>
                  <a:cubicBezTo>
                    <a:pt x="21768" y="4978"/>
                    <a:pt x="21459" y="4998"/>
                    <a:pt x="21151" y="4998"/>
                  </a:cubicBezTo>
                  <a:cubicBezTo>
                    <a:pt x="20774" y="4998"/>
                    <a:pt x="20396" y="4968"/>
                    <a:pt x="20019" y="4902"/>
                  </a:cubicBezTo>
                  <a:cubicBezTo>
                    <a:pt x="19997" y="4891"/>
                    <a:pt x="19973" y="4886"/>
                    <a:pt x="19947" y="4886"/>
                  </a:cubicBezTo>
                  <a:cubicBezTo>
                    <a:pt x="19876" y="4886"/>
                    <a:pt x="19796" y="4923"/>
                    <a:pt x="19737" y="4982"/>
                  </a:cubicBezTo>
                  <a:cubicBezTo>
                    <a:pt x="18464" y="6973"/>
                    <a:pt x="16267" y="7723"/>
                    <a:pt x="14022" y="7723"/>
                  </a:cubicBezTo>
                  <a:cubicBezTo>
                    <a:pt x="13493" y="7723"/>
                    <a:pt x="12961" y="7681"/>
                    <a:pt x="12437" y="7604"/>
                  </a:cubicBezTo>
                  <a:cubicBezTo>
                    <a:pt x="12404" y="7587"/>
                    <a:pt x="12363" y="7577"/>
                    <a:pt x="12325" y="7577"/>
                  </a:cubicBezTo>
                  <a:cubicBezTo>
                    <a:pt x="12270" y="7577"/>
                    <a:pt x="12219" y="7597"/>
                    <a:pt x="12195" y="7644"/>
                  </a:cubicBezTo>
                  <a:cubicBezTo>
                    <a:pt x="10985" y="8531"/>
                    <a:pt x="10582" y="9257"/>
                    <a:pt x="9050" y="9499"/>
                  </a:cubicBezTo>
                  <a:cubicBezTo>
                    <a:pt x="8850" y="9517"/>
                    <a:pt x="8651" y="9527"/>
                    <a:pt x="8454" y="9527"/>
                  </a:cubicBezTo>
                  <a:cubicBezTo>
                    <a:pt x="7335" y="9527"/>
                    <a:pt x="6259" y="9235"/>
                    <a:pt x="5299" y="8652"/>
                  </a:cubicBezTo>
                  <a:cubicBezTo>
                    <a:pt x="5256" y="8631"/>
                    <a:pt x="5213" y="8621"/>
                    <a:pt x="5171" y="8621"/>
                  </a:cubicBezTo>
                  <a:cubicBezTo>
                    <a:pt x="5057" y="8621"/>
                    <a:pt x="4955" y="8696"/>
                    <a:pt x="4896" y="8814"/>
                  </a:cubicBezTo>
                  <a:cubicBezTo>
                    <a:pt x="4251" y="10353"/>
                    <a:pt x="2716" y="11321"/>
                    <a:pt x="1082" y="11321"/>
                  </a:cubicBezTo>
                  <a:cubicBezTo>
                    <a:pt x="876" y="11321"/>
                    <a:pt x="667" y="11305"/>
                    <a:pt x="459" y="11274"/>
                  </a:cubicBezTo>
                  <a:cubicBezTo>
                    <a:pt x="437" y="11269"/>
                    <a:pt x="415" y="11266"/>
                    <a:pt x="394" y="11266"/>
                  </a:cubicBezTo>
                  <a:cubicBezTo>
                    <a:pt x="83" y="11266"/>
                    <a:pt x="1" y="11801"/>
                    <a:pt x="379" y="11838"/>
                  </a:cubicBezTo>
                  <a:cubicBezTo>
                    <a:pt x="600" y="11864"/>
                    <a:pt x="823" y="11877"/>
                    <a:pt x="1046" y="11877"/>
                  </a:cubicBezTo>
                  <a:cubicBezTo>
                    <a:pt x="1880" y="11877"/>
                    <a:pt x="2712" y="11696"/>
                    <a:pt x="3444" y="11314"/>
                  </a:cubicBezTo>
                  <a:cubicBezTo>
                    <a:pt x="4129" y="10911"/>
                    <a:pt x="4734" y="10387"/>
                    <a:pt x="5097" y="9701"/>
                  </a:cubicBezTo>
                  <a:cubicBezTo>
                    <a:pt x="5226" y="9508"/>
                    <a:pt x="5022" y="9239"/>
                    <a:pt x="5096" y="9239"/>
                  </a:cubicBezTo>
                  <a:cubicBezTo>
                    <a:pt x="5115" y="9239"/>
                    <a:pt x="5153" y="9257"/>
                    <a:pt x="5218" y="9298"/>
                  </a:cubicBezTo>
                  <a:cubicBezTo>
                    <a:pt x="5622" y="9459"/>
                    <a:pt x="6025" y="9661"/>
                    <a:pt x="6428" y="9782"/>
                  </a:cubicBezTo>
                  <a:cubicBezTo>
                    <a:pt x="7080" y="10005"/>
                    <a:pt x="7817" y="10142"/>
                    <a:pt x="8549" y="10142"/>
                  </a:cubicBezTo>
                  <a:cubicBezTo>
                    <a:pt x="9403" y="10142"/>
                    <a:pt x="10250" y="9955"/>
                    <a:pt x="10945" y="9499"/>
                  </a:cubicBezTo>
                  <a:cubicBezTo>
                    <a:pt x="11341" y="9262"/>
                    <a:pt x="12242" y="8208"/>
                    <a:pt x="12619" y="8208"/>
                  </a:cubicBezTo>
                  <a:cubicBezTo>
                    <a:pt x="12625" y="8208"/>
                    <a:pt x="12632" y="8208"/>
                    <a:pt x="12639" y="8209"/>
                  </a:cubicBezTo>
                  <a:cubicBezTo>
                    <a:pt x="13141" y="8268"/>
                    <a:pt x="13664" y="8305"/>
                    <a:pt x="14178" y="8305"/>
                  </a:cubicBezTo>
                  <a:cubicBezTo>
                    <a:pt x="14366" y="8305"/>
                    <a:pt x="14552" y="8300"/>
                    <a:pt x="14736" y="8289"/>
                  </a:cubicBezTo>
                  <a:cubicBezTo>
                    <a:pt x="16510" y="8249"/>
                    <a:pt x="18204" y="7563"/>
                    <a:pt x="19495" y="6354"/>
                  </a:cubicBezTo>
                  <a:cubicBezTo>
                    <a:pt x="20032" y="5816"/>
                    <a:pt x="19806" y="5534"/>
                    <a:pt x="20342" y="5534"/>
                  </a:cubicBezTo>
                  <a:cubicBezTo>
                    <a:pt x="20409" y="5534"/>
                    <a:pt x="20489" y="5538"/>
                    <a:pt x="20584" y="5547"/>
                  </a:cubicBezTo>
                  <a:cubicBezTo>
                    <a:pt x="20802" y="5568"/>
                    <a:pt x="21021" y="5578"/>
                    <a:pt x="21239" y="5578"/>
                  </a:cubicBezTo>
                  <a:cubicBezTo>
                    <a:pt x="21865" y="5578"/>
                    <a:pt x="22486" y="5495"/>
                    <a:pt x="23084" y="5345"/>
                  </a:cubicBezTo>
                  <a:cubicBezTo>
                    <a:pt x="24778" y="4942"/>
                    <a:pt x="25584" y="3006"/>
                    <a:pt x="26956" y="2805"/>
                  </a:cubicBezTo>
                  <a:cubicBezTo>
                    <a:pt x="28851" y="2643"/>
                    <a:pt x="30585" y="1796"/>
                    <a:pt x="31916" y="466"/>
                  </a:cubicBezTo>
                  <a:cubicBezTo>
                    <a:pt x="32126" y="255"/>
                    <a:pt x="31912" y="0"/>
                    <a:pt x="31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8" name="Google Shape;2468;p59"/>
            <p:cNvSpPr/>
            <p:nvPr/>
          </p:nvSpPr>
          <p:spPr>
            <a:xfrm>
              <a:off x="-3455270" y="2581650"/>
              <a:ext cx="634474" cy="234660"/>
            </a:xfrm>
            <a:custGeom>
              <a:avLst/>
              <a:gdLst/>
              <a:ahLst/>
              <a:cxnLst/>
              <a:rect l="l" t="t" r="r" b="b"/>
              <a:pathLst>
                <a:path w="32109" h="11874" extrusionOk="0">
                  <a:moveTo>
                    <a:pt x="31679" y="1"/>
                  </a:moveTo>
                  <a:cubicBezTo>
                    <a:pt x="31599" y="1"/>
                    <a:pt x="31517" y="31"/>
                    <a:pt x="31445" y="103"/>
                  </a:cubicBezTo>
                  <a:cubicBezTo>
                    <a:pt x="30316" y="1313"/>
                    <a:pt x="28864" y="1837"/>
                    <a:pt x="27291" y="2160"/>
                  </a:cubicBezTo>
                  <a:cubicBezTo>
                    <a:pt x="26928" y="2200"/>
                    <a:pt x="26242" y="2160"/>
                    <a:pt x="25960" y="2361"/>
                  </a:cubicBezTo>
                  <a:cubicBezTo>
                    <a:pt x="25799" y="2482"/>
                    <a:pt x="24750" y="3813"/>
                    <a:pt x="24750" y="3813"/>
                  </a:cubicBezTo>
                  <a:cubicBezTo>
                    <a:pt x="23984" y="4418"/>
                    <a:pt x="23056" y="4821"/>
                    <a:pt x="22088" y="4902"/>
                  </a:cubicBezTo>
                  <a:cubicBezTo>
                    <a:pt x="21770" y="4958"/>
                    <a:pt x="21452" y="4988"/>
                    <a:pt x="21134" y="4988"/>
                  </a:cubicBezTo>
                  <a:cubicBezTo>
                    <a:pt x="20766" y="4988"/>
                    <a:pt x="20399" y="4948"/>
                    <a:pt x="20032" y="4862"/>
                  </a:cubicBezTo>
                  <a:cubicBezTo>
                    <a:pt x="19911" y="4862"/>
                    <a:pt x="19830" y="4902"/>
                    <a:pt x="19749" y="4983"/>
                  </a:cubicBezTo>
                  <a:cubicBezTo>
                    <a:pt x="18494" y="6946"/>
                    <a:pt x="16315" y="7702"/>
                    <a:pt x="14112" y="7702"/>
                  </a:cubicBezTo>
                  <a:cubicBezTo>
                    <a:pt x="13555" y="7702"/>
                    <a:pt x="12996" y="7653"/>
                    <a:pt x="12450" y="7564"/>
                  </a:cubicBezTo>
                  <a:cubicBezTo>
                    <a:pt x="12329" y="7564"/>
                    <a:pt x="12248" y="7564"/>
                    <a:pt x="12167" y="7604"/>
                  </a:cubicBezTo>
                  <a:cubicBezTo>
                    <a:pt x="10998" y="8491"/>
                    <a:pt x="10595" y="9217"/>
                    <a:pt x="9022" y="9500"/>
                  </a:cubicBezTo>
                  <a:cubicBezTo>
                    <a:pt x="8842" y="9516"/>
                    <a:pt x="8662" y="9525"/>
                    <a:pt x="8482" y="9525"/>
                  </a:cubicBezTo>
                  <a:cubicBezTo>
                    <a:pt x="7365" y="9525"/>
                    <a:pt x="6243" y="9208"/>
                    <a:pt x="5271" y="8653"/>
                  </a:cubicBezTo>
                  <a:cubicBezTo>
                    <a:pt x="5231" y="8626"/>
                    <a:pt x="5182" y="8612"/>
                    <a:pt x="5132" y="8612"/>
                  </a:cubicBezTo>
                  <a:cubicBezTo>
                    <a:pt x="5034" y="8612"/>
                    <a:pt x="4935" y="8666"/>
                    <a:pt x="4908" y="8774"/>
                  </a:cubicBezTo>
                  <a:cubicBezTo>
                    <a:pt x="4228" y="10313"/>
                    <a:pt x="2721" y="11281"/>
                    <a:pt x="1093" y="11281"/>
                  </a:cubicBezTo>
                  <a:cubicBezTo>
                    <a:pt x="888" y="11281"/>
                    <a:pt x="680" y="11265"/>
                    <a:pt x="472" y="11234"/>
                  </a:cubicBezTo>
                  <a:cubicBezTo>
                    <a:pt x="458" y="11232"/>
                    <a:pt x="445" y="11232"/>
                    <a:pt x="432" y="11232"/>
                  </a:cubicBezTo>
                  <a:cubicBezTo>
                    <a:pt x="64" y="11232"/>
                    <a:pt x="1" y="11761"/>
                    <a:pt x="351" y="11839"/>
                  </a:cubicBezTo>
                  <a:cubicBezTo>
                    <a:pt x="560" y="11862"/>
                    <a:pt x="768" y="11873"/>
                    <a:pt x="974" y="11873"/>
                  </a:cubicBezTo>
                  <a:cubicBezTo>
                    <a:pt x="1840" y="11873"/>
                    <a:pt x="2674" y="11673"/>
                    <a:pt x="3456" y="11314"/>
                  </a:cubicBezTo>
                  <a:cubicBezTo>
                    <a:pt x="4142" y="10911"/>
                    <a:pt x="4707" y="10346"/>
                    <a:pt x="5110" y="9701"/>
                  </a:cubicBezTo>
                  <a:cubicBezTo>
                    <a:pt x="5210" y="9501"/>
                    <a:pt x="4979" y="9218"/>
                    <a:pt x="5102" y="9218"/>
                  </a:cubicBezTo>
                  <a:cubicBezTo>
                    <a:pt x="5127" y="9218"/>
                    <a:pt x="5168" y="9230"/>
                    <a:pt x="5231" y="9258"/>
                  </a:cubicBezTo>
                  <a:cubicBezTo>
                    <a:pt x="5594" y="9459"/>
                    <a:pt x="5997" y="9621"/>
                    <a:pt x="6441" y="9782"/>
                  </a:cubicBezTo>
                  <a:cubicBezTo>
                    <a:pt x="7070" y="9985"/>
                    <a:pt x="7801" y="10113"/>
                    <a:pt x="8533" y="10113"/>
                  </a:cubicBezTo>
                  <a:cubicBezTo>
                    <a:pt x="9396" y="10113"/>
                    <a:pt x="10259" y="9936"/>
                    <a:pt x="10958" y="9500"/>
                  </a:cubicBezTo>
                  <a:cubicBezTo>
                    <a:pt x="11314" y="9262"/>
                    <a:pt x="12254" y="8208"/>
                    <a:pt x="12593" y="8208"/>
                  </a:cubicBezTo>
                  <a:cubicBezTo>
                    <a:pt x="12599" y="8208"/>
                    <a:pt x="12605" y="8208"/>
                    <a:pt x="12611" y="8209"/>
                  </a:cubicBezTo>
                  <a:cubicBezTo>
                    <a:pt x="13143" y="8268"/>
                    <a:pt x="13652" y="8306"/>
                    <a:pt x="14156" y="8306"/>
                  </a:cubicBezTo>
                  <a:cubicBezTo>
                    <a:pt x="14341" y="8306"/>
                    <a:pt x="14525" y="8301"/>
                    <a:pt x="14708" y="8290"/>
                  </a:cubicBezTo>
                  <a:cubicBezTo>
                    <a:pt x="16483" y="8249"/>
                    <a:pt x="18177" y="7564"/>
                    <a:pt x="19467" y="6354"/>
                  </a:cubicBezTo>
                  <a:cubicBezTo>
                    <a:pt x="20040" y="5817"/>
                    <a:pt x="19786" y="5534"/>
                    <a:pt x="20316" y="5534"/>
                  </a:cubicBezTo>
                  <a:cubicBezTo>
                    <a:pt x="20382" y="5534"/>
                    <a:pt x="20461" y="5538"/>
                    <a:pt x="20556" y="5547"/>
                  </a:cubicBezTo>
                  <a:cubicBezTo>
                    <a:pt x="20738" y="5556"/>
                    <a:pt x="20921" y="5561"/>
                    <a:pt x="21103" y="5561"/>
                  </a:cubicBezTo>
                  <a:cubicBezTo>
                    <a:pt x="21767" y="5561"/>
                    <a:pt x="22432" y="5495"/>
                    <a:pt x="23097" y="5305"/>
                  </a:cubicBezTo>
                  <a:cubicBezTo>
                    <a:pt x="24750" y="4902"/>
                    <a:pt x="25557" y="2966"/>
                    <a:pt x="26968" y="2805"/>
                  </a:cubicBezTo>
                  <a:cubicBezTo>
                    <a:pt x="28823" y="2644"/>
                    <a:pt x="30598" y="1797"/>
                    <a:pt x="31929" y="466"/>
                  </a:cubicBezTo>
                  <a:cubicBezTo>
                    <a:pt x="32109" y="256"/>
                    <a:pt x="31909" y="1"/>
                    <a:pt x="3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9" name="Google Shape;2469;p59"/>
            <p:cNvSpPr/>
            <p:nvPr/>
          </p:nvSpPr>
          <p:spPr>
            <a:xfrm>
              <a:off x="-3423802" y="2670626"/>
              <a:ext cx="647339" cy="239322"/>
            </a:xfrm>
            <a:custGeom>
              <a:avLst/>
              <a:gdLst/>
              <a:ahLst/>
              <a:cxnLst/>
              <a:rect l="l" t="t" r="r" b="b"/>
              <a:pathLst>
                <a:path w="32126" h="11877" extrusionOk="0">
                  <a:moveTo>
                    <a:pt x="31688" y="0"/>
                  </a:moveTo>
                  <a:cubicBezTo>
                    <a:pt x="31612" y="0"/>
                    <a:pt x="31534" y="30"/>
                    <a:pt x="31472" y="102"/>
                  </a:cubicBezTo>
                  <a:cubicBezTo>
                    <a:pt x="30343" y="1312"/>
                    <a:pt x="28891" y="1836"/>
                    <a:pt x="27318" y="2159"/>
                  </a:cubicBezTo>
                  <a:cubicBezTo>
                    <a:pt x="26955" y="2240"/>
                    <a:pt x="26270" y="2159"/>
                    <a:pt x="25947" y="2361"/>
                  </a:cubicBezTo>
                  <a:cubicBezTo>
                    <a:pt x="25786" y="2482"/>
                    <a:pt x="24778" y="3813"/>
                    <a:pt x="24778" y="3813"/>
                  </a:cubicBezTo>
                  <a:cubicBezTo>
                    <a:pt x="24011" y="4458"/>
                    <a:pt x="23084" y="4821"/>
                    <a:pt x="22076" y="4942"/>
                  </a:cubicBezTo>
                  <a:cubicBezTo>
                    <a:pt x="21785" y="4978"/>
                    <a:pt x="21479" y="4998"/>
                    <a:pt x="21168" y="4998"/>
                  </a:cubicBezTo>
                  <a:cubicBezTo>
                    <a:pt x="20786" y="4998"/>
                    <a:pt x="20396" y="4968"/>
                    <a:pt x="20019" y="4901"/>
                  </a:cubicBezTo>
                  <a:cubicBezTo>
                    <a:pt x="19997" y="4891"/>
                    <a:pt x="19973" y="4886"/>
                    <a:pt x="19947" y="4886"/>
                  </a:cubicBezTo>
                  <a:cubicBezTo>
                    <a:pt x="19876" y="4886"/>
                    <a:pt x="19795" y="4923"/>
                    <a:pt x="19736" y="4982"/>
                  </a:cubicBezTo>
                  <a:cubicBezTo>
                    <a:pt x="18464" y="6973"/>
                    <a:pt x="16267" y="7722"/>
                    <a:pt x="14022" y="7722"/>
                  </a:cubicBezTo>
                  <a:cubicBezTo>
                    <a:pt x="13493" y="7722"/>
                    <a:pt x="12960" y="7681"/>
                    <a:pt x="12437" y="7604"/>
                  </a:cubicBezTo>
                  <a:cubicBezTo>
                    <a:pt x="12413" y="7592"/>
                    <a:pt x="12390" y="7587"/>
                    <a:pt x="12366" y="7587"/>
                  </a:cubicBezTo>
                  <a:cubicBezTo>
                    <a:pt x="12309" y="7587"/>
                    <a:pt x="12252" y="7615"/>
                    <a:pt x="12195" y="7644"/>
                  </a:cubicBezTo>
                  <a:cubicBezTo>
                    <a:pt x="10985" y="8531"/>
                    <a:pt x="10582" y="9257"/>
                    <a:pt x="9049" y="9499"/>
                  </a:cubicBezTo>
                  <a:cubicBezTo>
                    <a:pt x="8850" y="9517"/>
                    <a:pt x="8651" y="9526"/>
                    <a:pt x="8454" y="9526"/>
                  </a:cubicBezTo>
                  <a:cubicBezTo>
                    <a:pt x="7335" y="9526"/>
                    <a:pt x="6259" y="9235"/>
                    <a:pt x="5299" y="8652"/>
                  </a:cubicBezTo>
                  <a:cubicBezTo>
                    <a:pt x="5255" y="8630"/>
                    <a:pt x="5212" y="8620"/>
                    <a:pt x="5171" y="8620"/>
                  </a:cubicBezTo>
                  <a:cubicBezTo>
                    <a:pt x="5057" y="8620"/>
                    <a:pt x="4954" y="8695"/>
                    <a:pt x="4895" y="8813"/>
                  </a:cubicBezTo>
                  <a:cubicBezTo>
                    <a:pt x="4251" y="10353"/>
                    <a:pt x="2716" y="11321"/>
                    <a:pt x="1082" y="11321"/>
                  </a:cubicBezTo>
                  <a:cubicBezTo>
                    <a:pt x="875" y="11321"/>
                    <a:pt x="667" y="11305"/>
                    <a:pt x="459" y="11273"/>
                  </a:cubicBezTo>
                  <a:cubicBezTo>
                    <a:pt x="437" y="11268"/>
                    <a:pt x="415" y="11266"/>
                    <a:pt x="394" y="11266"/>
                  </a:cubicBezTo>
                  <a:cubicBezTo>
                    <a:pt x="83" y="11266"/>
                    <a:pt x="0" y="11800"/>
                    <a:pt x="379" y="11838"/>
                  </a:cubicBezTo>
                  <a:cubicBezTo>
                    <a:pt x="600" y="11864"/>
                    <a:pt x="823" y="11877"/>
                    <a:pt x="1046" y="11877"/>
                  </a:cubicBezTo>
                  <a:cubicBezTo>
                    <a:pt x="1880" y="11877"/>
                    <a:pt x="2712" y="11696"/>
                    <a:pt x="3444" y="11314"/>
                  </a:cubicBezTo>
                  <a:cubicBezTo>
                    <a:pt x="4129" y="10911"/>
                    <a:pt x="4734" y="10386"/>
                    <a:pt x="5097" y="9701"/>
                  </a:cubicBezTo>
                  <a:cubicBezTo>
                    <a:pt x="5228" y="9538"/>
                    <a:pt x="5015" y="9242"/>
                    <a:pt x="5100" y="9242"/>
                  </a:cubicBezTo>
                  <a:cubicBezTo>
                    <a:pt x="5120" y="9242"/>
                    <a:pt x="5156" y="9259"/>
                    <a:pt x="5218" y="9297"/>
                  </a:cubicBezTo>
                  <a:cubicBezTo>
                    <a:pt x="5621" y="9459"/>
                    <a:pt x="6025" y="9660"/>
                    <a:pt x="6428" y="9781"/>
                  </a:cubicBezTo>
                  <a:cubicBezTo>
                    <a:pt x="7079" y="10005"/>
                    <a:pt x="7817" y="10142"/>
                    <a:pt x="8549" y="10142"/>
                  </a:cubicBezTo>
                  <a:cubicBezTo>
                    <a:pt x="9403" y="10142"/>
                    <a:pt x="10250" y="9955"/>
                    <a:pt x="10945" y="9499"/>
                  </a:cubicBezTo>
                  <a:cubicBezTo>
                    <a:pt x="11341" y="9261"/>
                    <a:pt x="12242" y="8207"/>
                    <a:pt x="12618" y="8207"/>
                  </a:cubicBezTo>
                  <a:cubicBezTo>
                    <a:pt x="12625" y="8207"/>
                    <a:pt x="12632" y="8208"/>
                    <a:pt x="12639" y="8208"/>
                  </a:cubicBezTo>
                  <a:cubicBezTo>
                    <a:pt x="13140" y="8268"/>
                    <a:pt x="13664" y="8305"/>
                    <a:pt x="14177" y="8305"/>
                  </a:cubicBezTo>
                  <a:cubicBezTo>
                    <a:pt x="14365" y="8305"/>
                    <a:pt x="14552" y="8300"/>
                    <a:pt x="14736" y="8289"/>
                  </a:cubicBezTo>
                  <a:cubicBezTo>
                    <a:pt x="16510" y="8249"/>
                    <a:pt x="18204" y="7563"/>
                    <a:pt x="19494" y="6353"/>
                  </a:cubicBezTo>
                  <a:cubicBezTo>
                    <a:pt x="20032" y="5816"/>
                    <a:pt x="19806" y="5533"/>
                    <a:pt x="20342" y="5533"/>
                  </a:cubicBezTo>
                  <a:cubicBezTo>
                    <a:pt x="20409" y="5533"/>
                    <a:pt x="20489" y="5538"/>
                    <a:pt x="20583" y="5547"/>
                  </a:cubicBezTo>
                  <a:cubicBezTo>
                    <a:pt x="20802" y="5568"/>
                    <a:pt x="21021" y="5578"/>
                    <a:pt x="21239" y="5578"/>
                  </a:cubicBezTo>
                  <a:cubicBezTo>
                    <a:pt x="21865" y="5578"/>
                    <a:pt x="22486" y="5495"/>
                    <a:pt x="23084" y="5345"/>
                  </a:cubicBezTo>
                  <a:cubicBezTo>
                    <a:pt x="24778" y="4942"/>
                    <a:pt x="25584" y="3006"/>
                    <a:pt x="26955" y="2804"/>
                  </a:cubicBezTo>
                  <a:cubicBezTo>
                    <a:pt x="28851" y="2643"/>
                    <a:pt x="30585" y="1796"/>
                    <a:pt x="31916" y="465"/>
                  </a:cubicBezTo>
                  <a:cubicBezTo>
                    <a:pt x="32126" y="255"/>
                    <a:pt x="31911" y="0"/>
                    <a:pt x="31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0" name="Google Shape;2470;p59"/>
            <p:cNvSpPr/>
            <p:nvPr/>
          </p:nvSpPr>
          <p:spPr>
            <a:xfrm>
              <a:off x="-3380115" y="2803341"/>
              <a:ext cx="634517" cy="234798"/>
            </a:xfrm>
            <a:custGeom>
              <a:avLst/>
              <a:gdLst/>
              <a:ahLst/>
              <a:cxnLst/>
              <a:rect l="l" t="t" r="r" b="b"/>
              <a:pathLst>
                <a:path w="32099" h="11878" extrusionOk="0">
                  <a:moveTo>
                    <a:pt x="31669" y="1"/>
                  </a:moveTo>
                  <a:cubicBezTo>
                    <a:pt x="31590" y="1"/>
                    <a:pt x="31507" y="31"/>
                    <a:pt x="31435" y="103"/>
                  </a:cubicBezTo>
                  <a:cubicBezTo>
                    <a:pt x="30306" y="1313"/>
                    <a:pt x="28854" y="1837"/>
                    <a:pt x="27281" y="2160"/>
                  </a:cubicBezTo>
                  <a:cubicBezTo>
                    <a:pt x="26918" y="2240"/>
                    <a:pt x="26232" y="2160"/>
                    <a:pt x="25950" y="2361"/>
                  </a:cubicBezTo>
                  <a:cubicBezTo>
                    <a:pt x="25789" y="2482"/>
                    <a:pt x="24740" y="3813"/>
                    <a:pt x="24740" y="3813"/>
                  </a:cubicBezTo>
                  <a:cubicBezTo>
                    <a:pt x="23974" y="4458"/>
                    <a:pt x="23046" y="4821"/>
                    <a:pt x="22079" y="4942"/>
                  </a:cubicBezTo>
                  <a:cubicBezTo>
                    <a:pt x="21770" y="4979"/>
                    <a:pt x="21462" y="4999"/>
                    <a:pt x="21154" y="4999"/>
                  </a:cubicBezTo>
                  <a:cubicBezTo>
                    <a:pt x="20777" y="4999"/>
                    <a:pt x="20399" y="4969"/>
                    <a:pt x="20022" y="4902"/>
                  </a:cubicBezTo>
                  <a:cubicBezTo>
                    <a:pt x="19989" y="4891"/>
                    <a:pt x="19960" y="4886"/>
                    <a:pt x="19932" y="4886"/>
                  </a:cubicBezTo>
                  <a:cubicBezTo>
                    <a:pt x="19858" y="4886"/>
                    <a:pt x="19798" y="4924"/>
                    <a:pt x="19739" y="4983"/>
                  </a:cubicBezTo>
                  <a:cubicBezTo>
                    <a:pt x="18434" y="6973"/>
                    <a:pt x="16231" y="7723"/>
                    <a:pt x="13985" y="7723"/>
                  </a:cubicBezTo>
                  <a:cubicBezTo>
                    <a:pt x="13455" y="7723"/>
                    <a:pt x="12923" y="7681"/>
                    <a:pt x="12400" y="7604"/>
                  </a:cubicBezTo>
                  <a:cubicBezTo>
                    <a:pt x="12366" y="7587"/>
                    <a:pt x="12333" y="7578"/>
                    <a:pt x="12299" y="7578"/>
                  </a:cubicBezTo>
                  <a:cubicBezTo>
                    <a:pt x="12252" y="7578"/>
                    <a:pt x="12205" y="7597"/>
                    <a:pt x="12158" y="7644"/>
                  </a:cubicBezTo>
                  <a:cubicBezTo>
                    <a:pt x="10948" y="8532"/>
                    <a:pt x="10585" y="9217"/>
                    <a:pt x="9012" y="9500"/>
                  </a:cubicBezTo>
                  <a:cubicBezTo>
                    <a:pt x="8818" y="9518"/>
                    <a:pt x="8624" y="9527"/>
                    <a:pt x="8429" y="9527"/>
                  </a:cubicBezTo>
                  <a:cubicBezTo>
                    <a:pt x="7327" y="9527"/>
                    <a:pt x="6221" y="9235"/>
                    <a:pt x="5261" y="8653"/>
                  </a:cubicBezTo>
                  <a:cubicBezTo>
                    <a:pt x="5228" y="8630"/>
                    <a:pt x="5187" y="8620"/>
                    <a:pt x="5146" y="8620"/>
                  </a:cubicBezTo>
                  <a:cubicBezTo>
                    <a:pt x="5040" y="8620"/>
                    <a:pt x="4927" y="8686"/>
                    <a:pt x="4898" y="8774"/>
                  </a:cubicBezTo>
                  <a:cubicBezTo>
                    <a:pt x="4216" y="10319"/>
                    <a:pt x="2700" y="11320"/>
                    <a:pt x="1066" y="11320"/>
                  </a:cubicBezTo>
                  <a:cubicBezTo>
                    <a:pt x="866" y="11320"/>
                    <a:pt x="664" y="11305"/>
                    <a:pt x="462" y="11274"/>
                  </a:cubicBezTo>
                  <a:cubicBezTo>
                    <a:pt x="437" y="11269"/>
                    <a:pt x="413" y="11267"/>
                    <a:pt x="391" y="11267"/>
                  </a:cubicBezTo>
                  <a:cubicBezTo>
                    <a:pt x="51" y="11267"/>
                    <a:pt x="1" y="11801"/>
                    <a:pt x="341" y="11839"/>
                  </a:cubicBezTo>
                  <a:cubicBezTo>
                    <a:pt x="571" y="11864"/>
                    <a:pt x="799" y="11877"/>
                    <a:pt x="1025" y="11877"/>
                  </a:cubicBezTo>
                  <a:cubicBezTo>
                    <a:pt x="1869" y="11877"/>
                    <a:pt x="2683" y="11696"/>
                    <a:pt x="3447" y="11314"/>
                  </a:cubicBezTo>
                  <a:cubicBezTo>
                    <a:pt x="4132" y="10911"/>
                    <a:pt x="4697" y="10387"/>
                    <a:pt x="5100" y="9701"/>
                  </a:cubicBezTo>
                  <a:cubicBezTo>
                    <a:pt x="5198" y="9538"/>
                    <a:pt x="4979" y="9243"/>
                    <a:pt x="5084" y="9243"/>
                  </a:cubicBezTo>
                  <a:cubicBezTo>
                    <a:pt x="5109" y="9243"/>
                    <a:pt x="5152" y="9259"/>
                    <a:pt x="5221" y="9298"/>
                  </a:cubicBezTo>
                  <a:cubicBezTo>
                    <a:pt x="5584" y="9459"/>
                    <a:pt x="5987" y="9661"/>
                    <a:pt x="6431" y="9782"/>
                  </a:cubicBezTo>
                  <a:cubicBezTo>
                    <a:pt x="7064" y="10005"/>
                    <a:pt x="7800" y="10143"/>
                    <a:pt x="8536" y="10143"/>
                  </a:cubicBezTo>
                  <a:cubicBezTo>
                    <a:pt x="9394" y="10143"/>
                    <a:pt x="10253" y="9956"/>
                    <a:pt x="10948" y="9500"/>
                  </a:cubicBezTo>
                  <a:cubicBezTo>
                    <a:pt x="11304" y="9262"/>
                    <a:pt x="12244" y="8208"/>
                    <a:pt x="12583" y="8208"/>
                  </a:cubicBezTo>
                  <a:cubicBezTo>
                    <a:pt x="12589" y="8208"/>
                    <a:pt x="12595" y="8208"/>
                    <a:pt x="12601" y="8209"/>
                  </a:cubicBezTo>
                  <a:cubicBezTo>
                    <a:pt x="13133" y="8268"/>
                    <a:pt x="13642" y="8305"/>
                    <a:pt x="14146" y="8305"/>
                  </a:cubicBezTo>
                  <a:cubicBezTo>
                    <a:pt x="14331" y="8305"/>
                    <a:pt x="14515" y="8300"/>
                    <a:pt x="14698" y="8290"/>
                  </a:cubicBezTo>
                  <a:cubicBezTo>
                    <a:pt x="16473" y="8249"/>
                    <a:pt x="18167" y="7564"/>
                    <a:pt x="19457" y="6354"/>
                  </a:cubicBezTo>
                  <a:cubicBezTo>
                    <a:pt x="20030" y="5817"/>
                    <a:pt x="19776" y="5534"/>
                    <a:pt x="20306" y="5534"/>
                  </a:cubicBezTo>
                  <a:cubicBezTo>
                    <a:pt x="20372" y="5534"/>
                    <a:pt x="20451" y="5538"/>
                    <a:pt x="20546" y="5547"/>
                  </a:cubicBezTo>
                  <a:cubicBezTo>
                    <a:pt x="20765" y="5568"/>
                    <a:pt x="20984" y="5578"/>
                    <a:pt x="21202" y="5578"/>
                  </a:cubicBezTo>
                  <a:cubicBezTo>
                    <a:pt x="21831" y="5578"/>
                    <a:pt x="22459" y="5495"/>
                    <a:pt x="23087" y="5346"/>
                  </a:cubicBezTo>
                  <a:cubicBezTo>
                    <a:pt x="24740" y="4942"/>
                    <a:pt x="25547" y="3007"/>
                    <a:pt x="26958" y="2805"/>
                  </a:cubicBezTo>
                  <a:cubicBezTo>
                    <a:pt x="28813" y="2644"/>
                    <a:pt x="30588" y="1797"/>
                    <a:pt x="31919" y="466"/>
                  </a:cubicBezTo>
                  <a:cubicBezTo>
                    <a:pt x="32099" y="256"/>
                    <a:pt x="31899" y="1"/>
                    <a:pt x="31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1" name="Google Shape;2471;p59"/>
            <p:cNvSpPr/>
            <p:nvPr/>
          </p:nvSpPr>
          <p:spPr>
            <a:xfrm>
              <a:off x="-3330830" y="2909961"/>
              <a:ext cx="612131" cy="226232"/>
            </a:xfrm>
            <a:custGeom>
              <a:avLst/>
              <a:gdLst/>
              <a:ahLst/>
              <a:cxnLst/>
              <a:rect l="l" t="t" r="r" b="b"/>
              <a:pathLst>
                <a:path w="32116" h="11871" extrusionOk="0">
                  <a:moveTo>
                    <a:pt x="31655" y="0"/>
                  </a:moveTo>
                  <a:cubicBezTo>
                    <a:pt x="31583" y="0"/>
                    <a:pt x="31510" y="24"/>
                    <a:pt x="31445" y="80"/>
                  </a:cubicBezTo>
                  <a:cubicBezTo>
                    <a:pt x="30316" y="1330"/>
                    <a:pt x="28864" y="1854"/>
                    <a:pt x="27291" y="2137"/>
                  </a:cubicBezTo>
                  <a:cubicBezTo>
                    <a:pt x="26928" y="2217"/>
                    <a:pt x="26242" y="2137"/>
                    <a:pt x="25960" y="2338"/>
                  </a:cubicBezTo>
                  <a:cubicBezTo>
                    <a:pt x="25799" y="2459"/>
                    <a:pt x="24750" y="3790"/>
                    <a:pt x="24750" y="3790"/>
                  </a:cubicBezTo>
                  <a:cubicBezTo>
                    <a:pt x="23984" y="4435"/>
                    <a:pt x="23056" y="4798"/>
                    <a:pt x="22088" y="4919"/>
                  </a:cubicBezTo>
                  <a:cubicBezTo>
                    <a:pt x="21780" y="4955"/>
                    <a:pt x="21464" y="4975"/>
                    <a:pt x="21151" y="4975"/>
                  </a:cubicBezTo>
                  <a:cubicBezTo>
                    <a:pt x="20767" y="4975"/>
                    <a:pt x="20387" y="4945"/>
                    <a:pt x="20032" y="4879"/>
                  </a:cubicBezTo>
                  <a:cubicBezTo>
                    <a:pt x="19911" y="4879"/>
                    <a:pt x="19790" y="4919"/>
                    <a:pt x="19749" y="5000"/>
                  </a:cubicBezTo>
                  <a:cubicBezTo>
                    <a:pt x="18462" y="6963"/>
                    <a:pt x="16302" y="7719"/>
                    <a:pt x="14088" y="7719"/>
                  </a:cubicBezTo>
                  <a:cubicBezTo>
                    <a:pt x="13528" y="7719"/>
                    <a:pt x="12964" y="7671"/>
                    <a:pt x="12410" y="7581"/>
                  </a:cubicBezTo>
                  <a:cubicBezTo>
                    <a:pt x="12386" y="7569"/>
                    <a:pt x="12362" y="7564"/>
                    <a:pt x="12339" y="7564"/>
                  </a:cubicBezTo>
                  <a:cubicBezTo>
                    <a:pt x="12282" y="7564"/>
                    <a:pt x="12225" y="7593"/>
                    <a:pt x="12168" y="7621"/>
                  </a:cubicBezTo>
                  <a:cubicBezTo>
                    <a:pt x="10958" y="8509"/>
                    <a:pt x="10554" y="9234"/>
                    <a:pt x="9022" y="9476"/>
                  </a:cubicBezTo>
                  <a:cubicBezTo>
                    <a:pt x="8828" y="9495"/>
                    <a:pt x="8634" y="9504"/>
                    <a:pt x="8439" y="9504"/>
                  </a:cubicBezTo>
                  <a:cubicBezTo>
                    <a:pt x="7337" y="9504"/>
                    <a:pt x="6231" y="9212"/>
                    <a:pt x="5271" y="8629"/>
                  </a:cubicBezTo>
                  <a:cubicBezTo>
                    <a:pt x="5228" y="8608"/>
                    <a:pt x="5185" y="8598"/>
                    <a:pt x="5143" y="8598"/>
                  </a:cubicBezTo>
                  <a:cubicBezTo>
                    <a:pt x="5029" y="8598"/>
                    <a:pt x="4927" y="8673"/>
                    <a:pt x="4868" y="8791"/>
                  </a:cubicBezTo>
                  <a:cubicBezTo>
                    <a:pt x="4223" y="10331"/>
                    <a:pt x="2721" y="11298"/>
                    <a:pt x="1065" y="11298"/>
                  </a:cubicBezTo>
                  <a:cubicBezTo>
                    <a:pt x="856" y="11298"/>
                    <a:pt x="644" y="11283"/>
                    <a:pt x="432" y="11251"/>
                  </a:cubicBezTo>
                  <a:cubicBezTo>
                    <a:pt x="419" y="11249"/>
                    <a:pt x="407" y="11249"/>
                    <a:pt x="395" y="11249"/>
                  </a:cubicBezTo>
                  <a:cubicBezTo>
                    <a:pt x="64" y="11249"/>
                    <a:pt x="1" y="11777"/>
                    <a:pt x="351" y="11815"/>
                  </a:cubicBezTo>
                  <a:cubicBezTo>
                    <a:pt x="599" y="11852"/>
                    <a:pt x="846" y="11870"/>
                    <a:pt x="1089" y="11870"/>
                  </a:cubicBezTo>
                  <a:cubicBezTo>
                    <a:pt x="1914" y="11870"/>
                    <a:pt x="2709" y="11665"/>
                    <a:pt x="3456" y="11291"/>
                  </a:cubicBezTo>
                  <a:cubicBezTo>
                    <a:pt x="4142" y="10928"/>
                    <a:pt x="4707" y="10364"/>
                    <a:pt x="5110" y="9678"/>
                  </a:cubicBezTo>
                  <a:cubicBezTo>
                    <a:pt x="5208" y="9515"/>
                    <a:pt x="4989" y="9220"/>
                    <a:pt x="5094" y="9220"/>
                  </a:cubicBezTo>
                  <a:cubicBezTo>
                    <a:pt x="5119" y="9220"/>
                    <a:pt x="5162" y="9236"/>
                    <a:pt x="5231" y="9275"/>
                  </a:cubicBezTo>
                  <a:cubicBezTo>
                    <a:pt x="5594" y="9476"/>
                    <a:pt x="5997" y="9638"/>
                    <a:pt x="6441" y="9759"/>
                  </a:cubicBezTo>
                  <a:cubicBezTo>
                    <a:pt x="7083" y="9985"/>
                    <a:pt x="7831" y="10124"/>
                    <a:pt x="8574" y="10124"/>
                  </a:cubicBezTo>
                  <a:cubicBezTo>
                    <a:pt x="9417" y="10124"/>
                    <a:pt x="10253" y="9946"/>
                    <a:pt x="10917" y="9517"/>
                  </a:cubicBezTo>
                  <a:cubicBezTo>
                    <a:pt x="11307" y="9283"/>
                    <a:pt x="12185" y="8222"/>
                    <a:pt x="12572" y="8222"/>
                  </a:cubicBezTo>
                  <a:cubicBezTo>
                    <a:pt x="12586" y="8222"/>
                    <a:pt x="12599" y="8223"/>
                    <a:pt x="12611" y="8226"/>
                  </a:cubicBezTo>
                  <a:cubicBezTo>
                    <a:pt x="13036" y="8273"/>
                    <a:pt x="13448" y="8293"/>
                    <a:pt x="13853" y="8293"/>
                  </a:cubicBezTo>
                  <a:cubicBezTo>
                    <a:pt x="14140" y="8293"/>
                    <a:pt x="14424" y="8283"/>
                    <a:pt x="14708" y="8267"/>
                  </a:cubicBezTo>
                  <a:cubicBezTo>
                    <a:pt x="16483" y="8267"/>
                    <a:pt x="18177" y="7581"/>
                    <a:pt x="19467" y="6371"/>
                  </a:cubicBezTo>
                  <a:cubicBezTo>
                    <a:pt x="20040" y="5834"/>
                    <a:pt x="19786" y="5551"/>
                    <a:pt x="20316" y="5551"/>
                  </a:cubicBezTo>
                  <a:cubicBezTo>
                    <a:pt x="20382" y="5551"/>
                    <a:pt x="20461" y="5555"/>
                    <a:pt x="20556" y="5564"/>
                  </a:cubicBezTo>
                  <a:cubicBezTo>
                    <a:pt x="20697" y="5571"/>
                    <a:pt x="20838" y="5575"/>
                    <a:pt x="20979" y="5575"/>
                  </a:cubicBezTo>
                  <a:cubicBezTo>
                    <a:pt x="21685" y="5575"/>
                    <a:pt x="22391" y="5491"/>
                    <a:pt x="23097" y="5323"/>
                  </a:cubicBezTo>
                  <a:cubicBezTo>
                    <a:pt x="24750" y="4919"/>
                    <a:pt x="25557" y="2983"/>
                    <a:pt x="26968" y="2782"/>
                  </a:cubicBezTo>
                  <a:cubicBezTo>
                    <a:pt x="28823" y="2620"/>
                    <a:pt x="30598" y="1814"/>
                    <a:pt x="31929" y="483"/>
                  </a:cubicBezTo>
                  <a:cubicBezTo>
                    <a:pt x="32115" y="266"/>
                    <a:pt x="31895" y="0"/>
                    <a:pt x="3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2" name="Google Shape;2472;p59"/>
            <p:cNvSpPr/>
            <p:nvPr/>
          </p:nvSpPr>
          <p:spPr>
            <a:xfrm>
              <a:off x="-3278292" y="3027250"/>
              <a:ext cx="596881" cy="220871"/>
            </a:xfrm>
            <a:custGeom>
              <a:avLst/>
              <a:gdLst/>
              <a:ahLst/>
              <a:cxnLst/>
              <a:rect l="l" t="t" r="r" b="b"/>
              <a:pathLst>
                <a:path w="32099" h="11878" extrusionOk="0">
                  <a:moveTo>
                    <a:pt x="31668" y="1"/>
                  </a:moveTo>
                  <a:cubicBezTo>
                    <a:pt x="31589" y="1"/>
                    <a:pt x="31507" y="31"/>
                    <a:pt x="31435" y="103"/>
                  </a:cubicBezTo>
                  <a:cubicBezTo>
                    <a:pt x="30305" y="1313"/>
                    <a:pt x="28894" y="1837"/>
                    <a:pt x="27281" y="2160"/>
                  </a:cubicBezTo>
                  <a:cubicBezTo>
                    <a:pt x="26958" y="2240"/>
                    <a:pt x="26232" y="2160"/>
                    <a:pt x="25950" y="2361"/>
                  </a:cubicBezTo>
                  <a:cubicBezTo>
                    <a:pt x="25788" y="2482"/>
                    <a:pt x="24780" y="3813"/>
                    <a:pt x="24780" y="3813"/>
                  </a:cubicBezTo>
                  <a:cubicBezTo>
                    <a:pt x="24014" y="4418"/>
                    <a:pt x="23086" y="4821"/>
                    <a:pt x="22078" y="4902"/>
                  </a:cubicBezTo>
                  <a:cubicBezTo>
                    <a:pt x="21735" y="4963"/>
                    <a:pt x="21393" y="4993"/>
                    <a:pt x="21050" y="4993"/>
                  </a:cubicBezTo>
                  <a:cubicBezTo>
                    <a:pt x="20707" y="4993"/>
                    <a:pt x="20364" y="4963"/>
                    <a:pt x="20021" y="4902"/>
                  </a:cubicBezTo>
                  <a:cubicBezTo>
                    <a:pt x="19989" y="4891"/>
                    <a:pt x="19959" y="4886"/>
                    <a:pt x="19932" y="4886"/>
                  </a:cubicBezTo>
                  <a:cubicBezTo>
                    <a:pt x="19857" y="4886"/>
                    <a:pt x="19798" y="4924"/>
                    <a:pt x="19739" y="4983"/>
                  </a:cubicBezTo>
                  <a:cubicBezTo>
                    <a:pt x="18484" y="6946"/>
                    <a:pt x="16330" y="7702"/>
                    <a:pt x="14118" y="7702"/>
                  </a:cubicBezTo>
                  <a:cubicBezTo>
                    <a:pt x="13558" y="7702"/>
                    <a:pt x="12994" y="7653"/>
                    <a:pt x="12440" y="7564"/>
                  </a:cubicBezTo>
                  <a:cubicBezTo>
                    <a:pt x="12359" y="7564"/>
                    <a:pt x="12238" y="7564"/>
                    <a:pt x="12157" y="7644"/>
                  </a:cubicBezTo>
                  <a:cubicBezTo>
                    <a:pt x="10988" y="8532"/>
                    <a:pt x="10584" y="9258"/>
                    <a:pt x="9012" y="9500"/>
                  </a:cubicBezTo>
                  <a:cubicBezTo>
                    <a:pt x="8818" y="9518"/>
                    <a:pt x="8624" y="9527"/>
                    <a:pt x="8429" y="9527"/>
                  </a:cubicBezTo>
                  <a:cubicBezTo>
                    <a:pt x="7326" y="9527"/>
                    <a:pt x="6221" y="9235"/>
                    <a:pt x="5261" y="8653"/>
                  </a:cubicBezTo>
                  <a:cubicBezTo>
                    <a:pt x="5229" y="8631"/>
                    <a:pt x="5190" y="8621"/>
                    <a:pt x="5151" y="8621"/>
                  </a:cubicBezTo>
                  <a:cubicBezTo>
                    <a:pt x="5044" y="8621"/>
                    <a:pt x="4928" y="8696"/>
                    <a:pt x="4898" y="8814"/>
                  </a:cubicBezTo>
                  <a:cubicBezTo>
                    <a:pt x="4218" y="10354"/>
                    <a:pt x="2711" y="11321"/>
                    <a:pt x="1083" y="11321"/>
                  </a:cubicBezTo>
                  <a:cubicBezTo>
                    <a:pt x="877" y="11321"/>
                    <a:pt x="670" y="11306"/>
                    <a:pt x="462" y="11274"/>
                  </a:cubicBezTo>
                  <a:cubicBezTo>
                    <a:pt x="437" y="11269"/>
                    <a:pt x="413" y="11267"/>
                    <a:pt x="390" y="11267"/>
                  </a:cubicBezTo>
                  <a:cubicBezTo>
                    <a:pt x="50" y="11267"/>
                    <a:pt x="1" y="11801"/>
                    <a:pt x="341" y="11839"/>
                  </a:cubicBezTo>
                  <a:lnTo>
                    <a:pt x="381" y="11839"/>
                  </a:lnTo>
                  <a:cubicBezTo>
                    <a:pt x="603" y="11864"/>
                    <a:pt x="824" y="11877"/>
                    <a:pt x="1045" y="11877"/>
                  </a:cubicBezTo>
                  <a:cubicBezTo>
                    <a:pt x="1869" y="11877"/>
                    <a:pt x="2683" y="11696"/>
                    <a:pt x="3446" y="11314"/>
                  </a:cubicBezTo>
                  <a:cubicBezTo>
                    <a:pt x="4132" y="10911"/>
                    <a:pt x="4696" y="10387"/>
                    <a:pt x="5100" y="9701"/>
                  </a:cubicBezTo>
                  <a:cubicBezTo>
                    <a:pt x="5233" y="9501"/>
                    <a:pt x="4980" y="9218"/>
                    <a:pt x="5095" y="9218"/>
                  </a:cubicBezTo>
                  <a:cubicBezTo>
                    <a:pt x="5118" y="9218"/>
                    <a:pt x="5158" y="9230"/>
                    <a:pt x="5221" y="9258"/>
                  </a:cubicBezTo>
                  <a:cubicBezTo>
                    <a:pt x="5624" y="9459"/>
                    <a:pt x="6027" y="9661"/>
                    <a:pt x="6431" y="9782"/>
                  </a:cubicBezTo>
                  <a:cubicBezTo>
                    <a:pt x="7063" y="10005"/>
                    <a:pt x="7799" y="10143"/>
                    <a:pt x="8535" y="10143"/>
                  </a:cubicBezTo>
                  <a:cubicBezTo>
                    <a:pt x="9394" y="10143"/>
                    <a:pt x="10253" y="9956"/>
                    <a:pt x="10947" y="9500"/>
                  </a:cubicBezTo>
                  <a:cubicBezTo>
                    <a:pt x="11304" y="9262"/>
                    <a:pt x="12243" y="8208"/>
                    <a:pt x="12583" y="8208"/>
                  </a:cubicBezTo>
                  <a:cubicBezTo>
                    <a:pt x="12589" y="8208"/>
                    <a:pt x="12595" y="8208"/>
                    <a:pt x="12601" y="8209"/>
                  </a:cubicBezTo>
                  <a:cubicBezTo>
                    <a:pt x="13132" y="8268"/>
                    <a:pt x="13642" y="8306"/>
                    <a:pt x="14162" y="8306"/>
                  </a:cubicBezTo>
                  <a:cubicBezTo>
                    <a:pt x="14352" y="8306"/>
                    <a:pt x="14544" y="8301"/>
                    <a:pt x="14738" y="8290"/>
                  </a:cubicBezTo>
                  <a:cubicBezTo>
                    <a:pt x="16513" y="8249"/>
                    <a:pt x="18166" y="7564"/>
                    <a:pt x="19457" y="6354"/>
                  </a:cubicBezTo>
                  <a:cubicBezTo>
                    <a:pt x="20030" y="5817"/>
                    <a:pt x="19808" y="5534"/>
                    <a:pt x="20316" y="5534"/>
                  </a:cubicBezTo>
                  <a:cubicBezTo>
                    <a:pt x="20380" y="5534"/>
                    <a:pt x="20456" y="5538"/>
                    <a:pt x="20546" y="5547"/>
                  </a:cubicBezTo>
                  <a:cubicBezTo>
                    <a:pt x="20764" y="5568"/>
                    <a:pt x="20983" y="5578"/>
                    <a:pt x="21202" y="5578"/>
                  </a:cubicBezTo>
                  <a:cubicBezTo>
                    <a:pt x="21830" y="5578"/>
                    <a:pt x="22458" y="5495"/>
                    <a:pt x="23086" y="5346"/>
                  </a:cubicBezTo>
                  <a:cubicBezTo>
                    <a:pt x="24740" y="4942"/>
                    <a:pt x="25587" y="3007"/>
                    <a:pt x="26958" y="2805"/>
                  </a:cubicBezTo>
                  <a:cubicBezTo>
                    <a:pt x="28853" y="2644"/>
                    <a:pt x="30588" y="1797"/>
                    <a:pt x="31918" y="466"/>
                  </a:cubicBezTo>
                  <a:cubicBezTo>
                    <a:pt x="32099" y="256"/>
                    <a:pt x="31899" y="1"/>
                    <a:pt x="3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3" name="Google Shape;2473;p59"/>
            <p:cNvSpPr/>
            <p:nvPr/>
          </p:nvSpPr>
          <p:spPr>
            <a:xfrm>
              <a:off x="-3156404" y="3130156"/>
              <a:ext cx="493710" cy="285536"/>
            </a:xfrm>
            <a:custGeom>
              <a:avLst/>
              <a:gdLst/>
              <a:ahLst/>
              <a:cxnLst/>
              <a:rect l="l" t="t" r="r" b="b"/>
              <a:pathLst>
                <a:path w="29630" h="17139" extrusionOk="0">
                  <a:moveTo>
                    <a:pt x="29196" y="0"/>
                  </a:moveTo>
                  <a:cubicBezTo>
                    <a:pt x="29122" y="0"/>
                    <a:pt x="29050" y="35"/>
                    <a:pt x="28997" y="119"/>
                  </a:cubicBezTo>
                  <a:cubicBezTo>
                    <a:pt x="28150" y="1370"/>
                    <a:pt x="26900" y="2337"/>
                    <a:pt x="25488" y="2821"/>
                  </a:cubicBezTo>
                  <a:cubicBezTo>
                    <a:pt x="25125" y="2983"/>
                    <a:pt x="24197" y="3063"/>
                    <a:pt x="23956" y="3386"/>
                  </a:cubicBezTo>
                  <a:cubicBezTo>
                    <a:pt x="23714" y="3709"/>
                    <a:pt x="23310" y="4636"/>
                    <a:pt x="23109" y="4919"/>
                  </a:cubicBezTo>
                  <a:cubicBezTo>
                    <a:pt x="22504" y="5644"/>
                    <a:pt x="21697" y="6209"/>
                    <a:pt x="20810" y="6491"/>
                  </a:cubicBezTo>
                  <a:cubicBezTo>
                    <a:pt x="20159" y="6708"/>
                    <a:pt x="19475" y="6860"/>
                    <a:pt x="18789" y="6860"/>
                  </a:cubicBezTo>
                  <a:cubicBezTo>
                    <a:pt x="18710" y="6860"/>
                    <a:pt x="18630" y="6858"/>
                    <a:pt x="18551" y="6854"/>
                  </a:cubicBezTo>
                  <a:cubicBezTo>
                    <a:pt x="18471" y="6895"/>
                    <a:pt x="18350" y="6935"/>
                    <a:pt x="18309" y="7056"/>
                  </a:cubicBezTo>
                  <a:cubicBezTo>
                    <a:pt x="17180" y="9718"/>
                    <a:pt x="14277" y="10847"/>
                    <a:pt x="11494" y="10847"/>
                  </a:cubicBezTo>
                  <a:cubicBezTo>
                    <a:pt x="11413" y="10847"/>
                    <a:pt x="11333" y="10928"/>
                    <a:pt x="11292" y="11008"/>
                  </a:cubicBezTo>
                  <a:cubicBezTo>
                    <a:pt x="10566" y="12379"/>
                    <a:pt x="9235" y="13307"/>
                    <a:pt x="7703" y="13509"/>
                  </a:cubicBezTo>
                  <a:cubicBezTo>
                    <a:pt x="7461" y="13539"/>
                    <a:pt x="7216" y="13554"/>
                    <a:pt x="6971" y="13554"/>
                  </a:cubicBezTo>
                  <a:cubicBezTo>
                    <a:pt x="6233" y="13554"/>
                    <a:pt x="5485" y="13418"/>
                    <a:pt x="4759" y="13146"/>
                  </a:cubicBezTo>
                  <a:cubicBezTo>
                    <a:pt x="4732" y="13139"/>
                    <a:pt x="4704" y="13136"/>
                    <a:pt x="4676" y="13136"/>
                  </a:cubicBezTo>
                  <a:cubicBezTo>
                    <a:pt x="4535" y="13136"/>
                    <a:pt x="4389" y="13220"/>
                    <a:pt x="4356" y="13388"/>
                  </a:cubicBezTo>
                  <a:cubicBezTo>
                    <a:pt x="3912" y="15202"/>
                    <a:pt x="2299" y="16533"/>
                    <a:pt x="403" y="16533"/>
                  </a:cubicBezTo>
                  <a:cubicBezTo>
                    <a:pt x="0" y="16533"/>
                    <a:pt x="81" y="17138"/>
                    <a:pt x="444" y="17138"/>
                  </a:cubicBezTo>
                  <a:cubicBezTo>
                    <a:pt x="1573" y="17098"/>
                    <a:pt x="2621" y="16695"/>
                    <a:pt x="3468" y="15969"/>
                  </a:cubicBezTo>
                  <a:cubicBezTo>
                    <a:pt x="4073" y="15485"/>
                    <a:pt x="4517" y="14799"/>
                    <a:pt x="4719" y="14073"/>
                  </a:cubicBezTo>
                  <a:cubicBezTo>
                    <a:pt x="4803" y="13847"/>
                    <a:pt x="4551" y="13720"/>
                    <a:pt x="4574" y="13720"/>
                  </a:cubicBezTo>
                  <a:cubicBezTo>
                    <a:pt x="4583" y="13720"/>
                    <a:pt x="4643" y="13743"/>
                    <a:pt x="4799" y="13791"/>
                  </a:cubicBezTo>
                  <a:cubicBezTo>
                    <a:pt x="5082" y="13872"/>
                    <a:pt x="5364" y="13952"/>
                    <a:pt x="5646" y="13993"/>
                  </a:cubicBezTo>
                  <a:cubicBezTo>
                    <a:pt x="6069" y="14079"/>
                    <a:pt x="6496" y="14122"/>
                    <a:pt x="6918" y="14122"/>
                  </a:cubicBezTo>
                  <a:cubicBezTo>
                    <a:pt x="8067" y="14122"/>
                    <a:pt x="9190" y="13805"/>
                    <a:pt x="10163" y="13186"/>
                  </a:cubicBezTo>
                  <a:cubicBezTo>
                    <a:pt x="10566" y="12944"/>
                    <a:pt x="11534" y="11452"/>
                    <a:pt x="11696" y="11452"/>
                  </a:cubicBezTo>
                  <a:cubicBezTo>
                    <a:pt x="12341" y="11412"/>
                    <a:pt x="13026" y="11331"/>
                    <a:pt x="13712" y="11210"/>
                  </a:cubicBezTo>
                  <a:cubicBezTo>
                    <a:pt x="15365" y="10887"/>
                    <a:pt x="16858" y="10040"/>
                    <a:pt x="17987" y="8790"/>
                  </a:cubicBezTo>
                  <a:cubicBezTo>
                    <a:pt x="18511" y="8185"/>
                    <a:pt x="18350" y="7500"/>
                    <a:pt x="19156" y="7419"/>
                  </a:cubicBezTo>
                  <a:cubicBezTo>
                    <a:pt x="19923" y="7338"/>
                    <a:pt x="20689" y="7177"/>
                    <a:pt x="21415" y="6854"/>
                  </a:cubicBezTo>
                  <a:cubicBezTo>
                    <a:pt x="22221" y="6532"/>
                    <a:pt x="22947" y="5967"/>
                    <a:pt x="23552" y="5281"/>
                  </a:cubicBezTo>
                  <a:cubicBezTo>
                    <a:pt x="24036" y="4717"/>
                    <a:pt x="23956" y="3910"/>
                    <a:pt x="24681" y="3709"/>
                  </a:cubicBezTo>
                  <a:cubicBezTo>
                    <a:pt x="26577" y="3225"/>
                    <a:pt x="28392" y="2176"/>
                    <a:pt x="29481" y="482"/>
                  </a:cubicBezTo>
                  <a:cubicBezTo>
                    <a:pt x="29629" y="274"/>
                    <a:pt x="29405" y="0"/>
                    <a:pt x="29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4" name="Google Shape;2474;p59"/>
            <p:cNvSpPr/>
            <p:nvPr/>
          </p:nvSpPr>
          <p:spPr>
            <a:xfrm>
              <a:off x="-3062365" y="3276328"/>
              <a:ext cx="436867" cy="253204"/>
            </a:xfrm>
            <a:custGeom>
              <a:avLst/>
              <a:gdLst/>
              <a:ahLst/>
              <a:cxnLst/>
              <a:rect l="l" t="t" r="r" b="b"/>
              <a:pathLst>
                <a:path w="29588" h="17146" extrusionOk="0">
                  <a:moveTo>
                    <a:pt x="29201" y="1"/>
                  </a:moveTo>
                  <a:cubicBezTo>
                    <a:pt x="29127" y="1"/>
                    <a:pt x="29053" y="38"/>
                    <a:pt x="28997" y="126"/>
                  </a:cubicBezTo>
                  <a:cubicBezTo>
                    <a:pt x="28151" y="1377"/>
                    <a:pt x="26900" y="2304"/>
                    <a:pt x="25448" y="2829"/>
                  </a:cubicBezTo>
                  <a:cubicBezTo>
                    <a:pt x="25126" y="2990"/>
                    <a:pt x="24198" y="3030"/>
                    <a:pt x="23956" y="3353"/>
                  </a:cubicBezTo>
                  <a:cubicBezTo>
                    <a:pt x="23714" y="3675"/>
                    <a:pt x="23311" y="4643"/>
                    <a:pt x="23109" y="4926"/>
                  </a:cubicBezTo>
                  <a:cubicBezTo>
                    <a:pt x="22504" y="5652"/>
                    <a:pt x="21698" y="6176"/>
                    <a:pt x="20811" y="6458"/>
                  </a:cubicBezTo>
                  <a:cubicBezTo>
                    <a:pt x="20085" y="6740"/>
                    <a:pt x="19318" y="6861"/>
                    <a:pt x="18552" y="6861"/>
                  </a:cubicBezTo>
                  <a:cubicBezTo>
                    <a:pt x="18431" y="6861"/>
                    <a:pt x="18351" y="6942"/>
                    <a:pt x="18310" y="7023"/>
                  </a:cubicBezTo>
                  <a:cubicBezTo>
                    <a:pt x="17181" y="9725"/>
                    <a:pt x="14277" y="10854"/>
                    <a:pt x="11495" y="10854"/>
                  </a:cubicBezTo>
                  <a:cubicBezTo>
                    <a:pt x="11414" y="10854"/>
                    <a:pt x="11293" y="10935"/>
                    <a:pt x="11253" y="11015"/>
                  </a:cubicBezTo>
                  <a:cubicBezTo>
                    <a:pt x="10567" y="12387"/>
                    <a:pt x="9236" y="13314"/>
                    <a:pt x="7704" y="13516"/>
                  </a:cubicBezTo>
                  <a:cubicBezTo>
                    <a:pt x="7446" y="13547"/>
                    <a:pt x="7189" y="13562"/>
                    <a:pt x="6932" y="13562"/>
                  </a:cubicBezTo>
                  <a:cubicBezTo>
                    <a:pt x="6186" y="13562"/>
                    <a:pt x="5450" y="13433"/>
                    <a:pt x="4760" y="13193"/>
                  </a:cubicBezTo>
                  <a:cubicBezTo>
                    <a:pt x="4716" y="13175"/>
                    <a:pt x="4673" y="13167"/>
                    <a:pt x="4634" y="13167"/>
                  </a:cubicBezTo>
                  <a:cubicBezTo>
                    <a:pt x="4493" y="13167"/>
                    <a:pt x="4388" y="13269"/>
                    <a:pt x="4356" y="13395"/>
                  </a:cubicBezTo>
                  <a:cubicBezTo>
                    <a:pt x="3913" y="15250"/>
                    <a:pt x="2259" y="16540"/>
                    <a:pt x="364" y="16581"/>
                  </a:cubicBezTo>
                  <a:cubicBezTo>
                    <a:pt x="1" y="16581"/>
                    <a:pt x="82" y="17145"/>
                    <a:pt x="445" y="17145"/>
                  </a:cubicBezTo>
                  <a:cubicBezTo>
                    <a:pt x="1533" y="17105"/>
                    <a:pt x="2622" y="16661"/>
                    <a:pt x="3469" y="15976"/>
                  </a:cubicBezTo>
                  <a:cubicBezTo>
                    <a:pt x="4074" y="15492"/>
                    <a:pt x="4518" y="14806"/>
                    <a:pt x="4719" y="14080"/>
                  </a:cubicBezTo>
                  <a:cubicBezTo>
                    <a:pt x="4801" y="13835"/>
                    <a:pt x="4570" y="13719"/>
                    <a:pt x="4573" y="13719"/>
                  </a:cubicBezTo>
                  <a:lnTo>
                    <a:pt x="4573" y="13719"/>
                  </a:lnTo>
                  <a:cubicBezTo>
                    <a:pt x="4574" y="13719"/>
                    <a:pt x="4630" y="13746"/>
                    <a:pt x="4800" y="13798"/>
                  </a:cubicBezTo>
                  <a:cubicBezTo>
                    <a:pt x="5082" y="13879"/>
                    <a:pt x="5365" y="13959"/>
                    <a:pt x="5647" y="14000"/>
                  </a:cubicBezTo>
                  <a:cubicBezTo>
                    <a:pt x="6070" y="14086"/>
                    <a:pt x="6496" y="14130"/>
                    <a:pt x="6919" y="14130"/>
                  </a:cubicBezTo>
                  <a:cubicBezTo>
                    <a:pt x="8067" y="14130"/>
                    <a:pt x="9191" y="13812"/>
                    <a:pt x="10164" y="13193"/>
                  </a:cubicBezTo>
                  <a:cubicBezTo>
                    <a:pt x="10567" y="12951"/>
                    <a:pt x="11495" y="11419"/>
                    <a:pt x="11656" y="11419"/>
                  </a:cubicBezTo>
                  <a:cubicBezTo>
                    <a:pt x="12342" y="11419"/>
                    <a:pt x="13027" y="11338"/>
                    <a:pt x="13672" y="11177"/>
                  </a:cubicBezTo>
                  <a:cubicBezTo>
                    <a:pt x="15366" y="10894"/>
                    <a:pt x="16858" y="10047"/>
                    <a:pt x="17988" y="8797"/>
                  </a:cubicBezTo>
                  <a:cubicBezTo>
                    <a:pt x="18512" y="8152"/>
                    <a:pt x="18351" y="7466"/>
                    <a:pt x="19157" y="7426"/>
                  </a:cubicBezTo>
                  <a:cubicBezTo>
                    <a:pt x="19923" y="7345"/>
                    <a:pt x="20690" y="7144"/>
                    <a:pt x="21416" y="6861"/>
                  </a:cubicBezTo>
                  <a:cubicBezTo>
                    <a:pt x="22222" y="6498"/>
                    <a:pt x="22948" y="5974"/>
                    <a:pt x="23553" y="5289"/>
                  </a:cubicBezTo>
                  <a:cubicBezTo>
                    <a:pt x="24037" y="4724"/>
                    <a:pt x="23956" y="3917"/>
                    <a:pt x="24682" y="3716"/>
                  </a:cubicBezTo>
                  <a:cubicBezTo>
                    <a:pt x="26578" y="3191"/>
                    <a:pt x="28392" y="2183"/>
                    <a:pt x="29441" y="489"/>
                  </a:cubicBezTo>
                  <a:cubicBezTo>
                    <a:pt x="29587" y="256"/>
                    <a:pt x="29395" y="1"/>
                    <a:pt x="29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5" name="Google Shape;2475;p59"/>
            <p:cNvSpPr/>
            <p:nvPr/>
          </p:nvSpPr>
          <p:spPr>
            <a:xfrm>
              <a:off x="-2950734" y="3420674"/>
              <a:ext cx="373821" cy="216799"/>
            </a:xfrm>
            <a:custGeom>
              <a:avLst/>
              <a:gdLst/>
              <a:ahLst/>
              <a:cxnLst/>
              <a:rect l="l" t="t" r="r" b="b"/>
              <a:pathLst>
                <a:path w="29592" h="17162" extrusionOk="0">
                  <a:moveTo>
                    <a:pt x="29182" y="1"/>
                  </a:moveTo>
                  <a:cubicBezTo>
                    <a:pt x="29115" y="1"/>
                    <a:pt x="29048" y="31"/>
                    <a:pt x="28997" y="102"/>
                  </a:cubicBezTo>
                  <a:cubicBezTo>
                    <a:pt x="28110" y="1352"/>
                    <a:pt x="26900" y="2320"/>
                    <a:pt x="25448" y="2845"/>
                  </a:cubicBezTo>
                  <a:cubicBezTo>
                    <a:pt x="25085" y="2965"/>
                    <a:pt x="24198" y="3046"/>
                    <a:pt x="23956" y="3369"/>
                  </a:cubicBezTo>
                  <a:cubicBezTo>
                    <a:pt x="23714" y="3691"/>
                    <a:pt x="23311" y="4619"/>
                    <a:pt x="23109" y="4942"/>
                  </a:cubicBezTo>
                  <a:cubicBezTo>
                    <a:pt x="22504" y="5627"/>
                    <a:pt x="21698" y="6192"/>
                    <a:pt x="20811" y="6474"/>
                  </a:cubicBezTo>
                  <a:cubicBezTo>
                    <a:pt x="20085" y="6756"/>
                    <a:pt x="19318" y="6877"/>
                    <a:pt x="18552" y="6877"/>
                  </a:cubicBezTo>
                  <a:cubicBezTo>
                    <a:pt x="18431" y="6877"/>
                    <a:pt x="18350" y="6918"/>
                    <a:pt x="18310" y="7039"/>
                  </a:cubicBezTo>
                  <a:cubicBezTo>
                    <a:pt x="17181" y="9700"/>
                    <a:pt x="14277" y="10830"/>
                    <a:pt x="11495" y="10830"/>
                  </a:cubicBezTo>
                  <a:cubicBezTo>
                    <a:pt x="11374" y="10870"/>
                    <a:pt x="11293" y="10910"/>
                    <a:pt x="11253" y="11031"/>
                  </a:cubicBezTo>
                  <a:cubicBezTo>
                    <a:pt x="10527" y="12362"/>
                    <a:pt x="9196" y="13290"/>
                    <a:pt x="7704" y="13491"/>
                  </a:cubicBezTo>
                  <a:cubicBezTo>
                    <a:pt x="7446" y="13522"/>
                    <a:pt x="7189" y="13537"/>
                    <a:pt x="6932" y="13537"/>
                  </a:cubicBezTo>
                  <a:cubicBezTo>
                    <a:pt x="6186" y="13537"/>
                    <a:pt x="5450" y="13409"/>
                    <a:pt x="4760" y="13169"/>
                  </a:cubicBezTo>
                  <a:cubicBezTo>
                    <a:pt x="4708" y="13148"/>
                    <a:pt x="4655" y="13138"/>
                    <a:pt x="4607" y="13138"/>
                  </a:cubicBezTo>
                  <a:cubicBezTo>
                    <a:pt x="4467" y="13138"/>
                    <a:pt x="4356" y="13221"/>
                    <a:pt x="4356" y="13370"/>
                  </a:cubicBezTo>
                  <a:cubicBezTo>
                    <a:pt x="3913" y="15226"/>
                    <a:pt x="2259" y="16516"/>
                    <a:pt x="364" y="16556"/>
                  </a:cubicBezTo>
                  <a:cubicBezTo>
                    <a:pt x="1" y="16556"/>
                    <a:pt x="81" y="17161"/>
                    <a:pt x="444" y="17161"/>
                  </a:cubicBezTo>
                  <a:lnTo>
                    <a:pt x="444" y="17121"/>
                  </a:lnTo>
                  <a:cubicBezTo>
                    <a:pt x="1533" y="17081"/>
                    <a:pt x="2582" y="16677"/>
                    <a:pt x="3469" y="15951"/>
                  </a:cubicBezTo>
                  <a:cubicBezTo>
                    <a:pt x="4034" y="15468"/>
                    <a:pt x="4477" y="14822"/>
                    <a:pt x="4719" y="14056"/>
                  </a:cubicBezTo>
                  <a:cubicBezTo>
                    <a:pt x="4776" y="13830"/>
                    <a:pt x="4535" y="13703"/>
                    <a:pt x="4553" y="13703"/>
                  </a:cubicBezTo>
                  <a:cubicBezTo>
                    <a:pt x="4561" y="13703"/>
                    <a:pt x="4615" y="13726"/>
                    <a:pt x="4760" y="13774"/>
                  </a:cubicBezTo>
                  <a:cubicBezTo>
                    <a:pt x="5082" y="13854"/>
                    <a:pt x="5365" y="13935"/>
                    <a:pt x="5647" y="13975"/>
                  </a:cubicBezTo>
                  <a:cubicBezTo>
                    <a:pt x="6059" y="14062"/>
                    <a:pt x="6477" y="14105"/>
                    <a:pt x="6895" y="14105"/>
                  </a:cubicBezTo>
                  <a:cubicBezTo>
                    <a:pt x="8030" y="14105"/>
                    <a:pt x="9161" y="13788"/>
                    <a:pt x="10164" y="13169"/>
                  </a:cubicBezTo>
                  <a:cubicBezTo>
                    <a:pt x="10567" y="12927"/>
                    <a:pt x="11495" y="11435"/>
                    <a:pt x="11656" y="11435"/>
                  </a:cubicBezTo>
                  <a:cubicBezTo>
                    <a:pt x="12341" y="11394"/>
                    <a:pt x="13027" y="11314"/>
                    <a:pt x="13672" y="11193"/>
                  </a:cubicBezTo>
                  <a:cubicBezTo>
                    <a:pt x="15326" y="10870"/>
                    <a:pt x="16858" y="10023"/>
                    <a:pt x="17988" y="8773"/>
                  </a:cubicBezTo>
                  <a:cubicBezTo>
                    <a:pt x="18512" y="8168"/>
                    <a:pt x="18350" y="7482"/>
                    <a:pt x="19117" y="7442"/>
                  </a:cubicBezTo>
                  <a:cubicBezTo>
                    <a:pt x="19923" y="7361"/>
                    <a:pt x="20690" y="7160"/>
                    <a:pt x="21415" y="6877"/>
                  </a:cubicBezTo>
                  <a:cubicBezTo>
                    <a:pt x="22222" y="6514"/>
                    <a:pt x="22948" y="5950"/>
                    <a:pt x="23513" y="5305"/>
                  </a:cubicBezTo>
                  <a:cubicBezTo>
                    <a:pt x="24037" y="4740"/>
                    <a:pt x="23956" y="3893"/>
                    <a:pt x="24642" y="3732"/>
                  </a:cubicBezTo>
                  <a:cubicBezTo>
                    <a:pt x="26537" y="3207"/>
                    <a:pt x="28352" y="2159"/>
                    <a:pt x="29441" y="505"/>
                  </a:cubicBezTo>
                  <a:cubicBezTo>
                    <a:pt x="29592" y="264"/>
                    <a:pt x="29382" y="1"/>
                    <a:pt x="29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6" name="Google Shape;2476;p59"/>
            <p:cNvSpPr/>
            <p:nvPr/>
          </p:nvSpPr>
          <p:spPr>
            <a:xfrm>
              <a:off x="-2814061" y="3517242"/>
              <a:ext cx="302418" cy="220885"/>
            </a:xfrm>
            <a:custGeom>
              <a:avLst/>
              <a:gdLst/>
              <a:ahLst/>
              <a:cxnLst/>
              <a:rect l="l" t="t" r="r" b="b"/>
              <a:pathLst>
                <a:path w="27637" h="20186" extrusionOk="0">
                  <a:moveTo>
                    <a:pt x="27235" y="0"/>
                  </a:moveTo>
                  <a:cubicBezTo>
                    <a:pt x="27129" y="0"/>
                    <a:pt x="27023" y="53"/>
                    <a:pt x="26967" y="180"/>
                  </a:cubicBezTo>
                  <a:cubicBezTo>
                    <a:pt x="26241" y="1672"/>
                    <a:pt x="24910" y="2640"/>
                    <a:pt x="23458" y="3366"/>
                  </a:cubicBezTo>
                  <a:cubicBezTo>
                    <a:pt x="23176" y="3487"/>
                    <a:pt x="22450" y="3648"/>
                    <a:pt x="22289" y="3931"/>
                  </a:cubicBezTo>
                  <a:cubicBezTo>
                    <a:pt x="21281" y="6189"/>
                    <a:pt x="19950" y="7721"/>
                    <a:pt x="17369" y="7963"/>
                  </a:cubicBezTo>
                  <a:cubicBezTo>
                    <a:pt x="17248" y="8004"/>
                    <a:pt x="17127" y="8084"/>
                    <a:pt x="17127" y="8205"/>
                  </a:cubicBezTo>
                  <a:cubicBezTo>
                    <a:pt x="16119" y="11593"/>
                    <a:pt x="13417" y="11674"/>
                    <a:pt x="10755" y="12722"/>
                  </a:cubicBezTo>
                  <a:cubicBezTo>
                    <a:pt x="10513" y="12803"/>
                    <a:pt x="10352" y="13368"/>
                    <a:pt x="10311" y="13448"/>
                  </a:cubicBezTo>
                  <a:cubicBezTo>
                    <a:pt x="9666" y="14698"/>
                    <a:pt x="8496" y="15586"/>
                    <a:pt x="7085" y="15787"/>
                  </a:cubicBezTo>
                  <a:cubicBezTo>
                    <a:pt x="6642" y="15884"/>
                    <a:pt x="6190" y="15934"/>
                    <a:pt x="5743" y="15934"/>
                  </a:cubicBezTo>
                  <a:cubicBezTo>
                    <a:pt x="5252" y="15934"/>
                    <a:pt x="4766" y="15873"/>
                    <a:pt x="4302" y="15747"/>
                  </a:cubicBezTo>
                  <a:cubicBezTo>
                    <a:pt x="4281" y="15742"/>
                    <a:pt x="4260" y="15739"/>
                    <a:pt x="4239" y="15739"/>
                  </a:cubicBezTo>
                  <a:cubicBezTo>
                    <a:pt x="4101" y="15739"/>
                    <a:pt x="3974" y="15849"/>
                    <a:pt x="3939" y="15989"/>
                  </a:cubicBezTo>
                  <a:cubicBezTo>
                    <a:pt x="3738" y="17844"/>
                    <a:pt x="2245" y="19336"/>
                    <a:pt x="390" y="19619"/>
                  </a:cubicBezTo>
                  <a:cubicBezTo>
                    <a:pt x="1" y="19658"/>
                    <a:pt x="63" y="20185"/>
                    <a:pt x="430" y="20185"/>
                  </a:cubicBezTo>
                  <a:cubicBezTo>
                    <a:pt x="444" y="20185"/>
                    <a:pt x="457" y="20185"/>
                    <a:pt x="471" y="20183"/>
                  </a:cubicBezTo>
                  <a:cubicBezTo>
                    <a:pt x="1600" y="20022"/>
                    <a:pt x="2649" y="19498"/>
                    <a:pt x="3455" y="18691"/>
                  </a:cubicBezTo>
                  <a:cubicBezTo>
                    <a:pt x="3657" y="18449"/>
                    <a:pt x="4988" y="16513"/>
                    <a:pt x="4262" y="16352"/>
                  </a:cubicBezTo>
                  <a:lnTo>
                    <a:pt x="4262" y="16352"/>
                  </a:lnTo>
                  <a:cubicBezTo>
                    <a:pt x="4706" y="16433"/>
                    <a:pt x="5189" y="16513"/>
                    <a:pt x="5673" y="16513"/>
                  </a:cubicBezTo>
                  <a:cubicBezTo>
                    <a:pt x="5763" y="16518"/>
                    <a:pt x="5853" y="16520"/>
                    <a:pt x="5943" y="16520"/>
                  </a:cubicBezTo>
                  <a:cubicBezTo>
                    <a:pt x="7541" y="16520"/>
                    <a:pt x="9083" y="15844"/>
                    <a:pt x="10190" y="14698"/>
                  </a:cubicBezTo>
                  <a:cubicBezTo>
                    <a:pt x="10715" y="14174"/>
                    <a:pt x="10634" y="13327"/>
                    <a:pt x="11319" y="13206"/>
                  </a:cubicBezTo>
                  <a:cubicBezTo>
                    <a:pt x="12005" y="13085"/>
                    <a:pt x="12650" y="12924"/>
                    <a:pt x="13296" y="12722"/>
                  </a:cubicBezTo>
                  <a:cubicBezTo>
                    <a:pt x="14989" y="12158"/>
                    <a:pt x="16441" y="10988"/>
                    <a:pt x="17328" y="9415"/>
                  </a:cubicBezTo>
                  <a:cubicBezTo>
                    <a:pt x="17732" y="8609"/>
                    <a:pt x="17248" y="8649"/>
                    <a:pt x="18175" y="8447"/>
                  </a:cubicBezTo>
                  <a:cubicBezTo>
                    <a:pt x="18821" y="8286"/>
                    <a:pt x="19466" y="8084"/>
                    <a:pt x="20031" y="7762"/>
                  </a:cubicBezTo>
                  <a:cubicBezTo>
                    <a:pt x="20877" y="7278"/>
                    <a:pt x="21603" y="6633"/>
                    <a:pt x="22168" y="5826"/>
                  </a:cubicBezTo>
                  <a:cubicBezTo>
                    <a:pt x="22531" y="5302"/>
                    <a:pt x="22531" y="4414"/>
                    <a:pt x="23055" y="4173"/>
                  </a:cubicBezTo>
                  <a:cubicBezTo>
                    <a:pt x="24910" y="3447"/>
                    <a:pt x="26604" y="2237"/>
                    <a:pt x="27532" y="422"/>
                  </a:cubicBezTo>
                  <a:cubicBezTo>
                    <a:pt x="27637" y="185"/>
                    <a:pt x="27434" y="0"/>
                    <a:pt x="27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7" name="Google Shape;2477;p59"/>
            <p:cNvSpPr/>
            <p:nvPr/>
          </p:nvSpPr>
          <p:spPr>
            <a:xfrm>
              <a:off x="-2642503" y="3613564"/>
              <a:ext cx="226425" cy="220867"/>
            </a:xfrm>
            <a:custGeom>
              <a:avLst/>
              <a:gdLst/>
              <a:ahLst/>
              <a:cxnLst/>
              <a:rect l="l" t="t" r="r" b="b"/>
              <a:pathLst>
                <a:path w="24485" h="23884" extrusionOk="0">
                  <a:moveTo>
                    <a:pt x="24091" y="1"/>
                  </a:moveTo>
                  <a:cubicBezTo>
                    <a:pt x="24001" y="1"/>
                    <a:pt x="23918" y="46"/>
                    <a:pt x="23878" y="152"/>
                  </a:cubicBezTo>
                  <a:cubicBezTo>
                    <a:pt x="23354" y="1604"/>
                    <a:pt x="22386" y="2854"/>
                    <a:pt x="21136" y="3701"/>
                  </a:cubicBezTo>
                  <a:cubicBezTo>
                    <a:pt x="20813" y="3943"/>
                    <a:pt x="19967" y="4185"/>
                    <a:pt x="19765" y="4588"/>
                  </a:cubicBezTo>
                  <a:cubicBezTo>
                    <a:pt x="19402" y="5435"/>
                    <a:pt x="19442" y="6241"/>
                    <a:pt x="18918" y="7048"/>
                  </a:cubicBezTo>
                  <a:cubicBezTo>
                    <a:pt x="18515" y="7653"/>
                    <a:pt x="17950" y="8137"/>
                    <a:pt x="17345" y="8540"/>
                  </a:cubicBezTo>
                  <a:cubicBezTo>
                    <a:pt x="16740" y="8903"/>
                    <a:pt x="16095" y="9185"/>
                    <a:pt x="15409" y="9387"/>
                  </a:cubicBezTo>
                  <a:cubicBezTo>
                    <a:pt x="15329" y="9387"/>
                    <a:pt x="15248" y="9508"/>
                    <a:pt x="15248" y="9589"/>
                  </a:cubicBezTo>
                  <a:cubicBezTo>
                    <a:pt x="14845" y="12492"/>
                    <a:pt x="12304" y="14307"/>
                    <a:pt x="9602" y="14993"/>
                  </a:cubicBezTo>
                  <a:cubicBezTo>
                    <a:pt x="9352" y="15064"/>
                    <a:pt x="9006" y="16309"/>
                    <a:pt x="9072" y="16309"/>
                  </a:cubicBezTo>
                  <a:cubicBezTo>
                    <a:pt x="9080" y="16309"/>
                    <a:pt x="9095" y="16289"/>
                    <a:pt x="9118" y="16243"/>
                  </a:cubicBezTo>
                  <a:lnTo>
                    <a:pt x="9118" y="16243"/>
                  </a:lnTo>
                  <a:cubicBezTo>
                    <a:pt x="8634" y="17332"/>
                    <a:pt x="7707" y="18138"/>
                    <a:pt x="6577" y="18542"/>
                  </a:cubicBezTo>
                  <a:cubicBezTo>
                    <a:pt x="5864" y="18834"/>
                    <a:pt x="5073" y="18969"/>
                    <a:pt x="4287" y="18969"/>
                  </a:cubicBezTo>
                  <a:cubicBezTo>
                    <a:pt x="4095" y="18969"/>
                    <a:pt x="3904" y="18961"/>
                    <a:pt x="3714" y="18945"/>
                  </a:cubicBezTo>
                  <a:cubicBezTo>
                    <a:pt x="3693" y="18941"/>
                    <a:pt x="3672" y="18939"/>
                    <a:pt x="3652" y="18939"/>
                  </a:cubicBezTo>
                  <a:cubicBezTo>
                    <a:pt x="3480" y="18939"/>
                    <a:pt x="3351" y="19087"/>
                    <a:pt x="3351" y="19268"/>
                  </a:cubicBezTo>
                  <a:cubicBezTo>
                    <a:pt x="3391" y="21163"/>
                    <a:pt x="2141" y="22817"/>
                    <a:pt x="326" y="23341"/>
                  </a:cubicBezTo>
                  <a:cubicBezTo>
                    <a:pt x="1" y="23450"/>
                    <a:pt x="162" y="23883"/>
                    <a:pt x="461" y="23883"/>
                  </a:cubicBezTo>
                  <a:cubicBezTo>
                    <a:pt x="495" y="23883"/>
                    <a:pt x="531" y="23878"/>
                    <a:pt x="568" y="23865"/>
                  </a:cubicBezTo>
                  <a:lnTo>
                    <a:pt x="528" y="23825"/>
                  </a:lnTo>
                  <a:cubicBezTo>
                    <a:pt x="1617" y="23502"/>
                    <a:pt x="2585" y="22817"/>
                    <a:pt x="3190" y="21849"/>
                  </a:cubicBezTo>
                  <a:cubicBezTo>
                    <a:pt x="3391" y="21566"/>
                    <a:pt x="4440" y="19550"/>
                    <a:pt x="3593" y="19469"/>
                  </a:cubicBezTo>
                  <a:lnTo>
                    <a:pt x="3593" y="19469"/>
                  </a:lnTo>
                  <a:cubicBezTo>
                    <a:pt x="3815" y="19489"/>
                    <a:pt x="4037" y="19500"/>
                    <a:pt x="4253" y="19500"/>
                  </a:cubicBezTo>
                  <a:cubicBezTo>
                    <a:pt x="4470" y="19500"/>
                    <a:pt x="4682" y="19489"/>
                    <a:pt x="4884" y="19469"/>
                  </a:cubicBezTo>
                  <a:cubicBezTo>
                    <a:pt x="6497" y="19348"/>
                    <a:pt x="7989" y="18622"/>
                    <a:pt x="9037" y="17413"/>
                  </a:cubicBezTo>
                  <a:cubicBezTo>
                    <a:pt x="9320" y="17090"/>
                    <a:pt x="9804" y="15517"/>
                    <a:pt x="9925" y="15477"/>
                  </a:cubicBezTo>
                  <a:cubicBezTo>
                    <a:pt x="10530" y="15315"/>
                    <a:pt x="11135" y="15073"/>
                    <a:pt x="11699" y="14791"/>
                  </a:cubicBezTo>
                  <a:cubicBezTo>
                    <a:pt x="13312" y="14106"/>
                    <a:pt x="14603" y="12855"/>
                    <a:pt x="15409" y="11283"/>
                  </a:cubicBezTo>
                  <a:cubicBezTo>
                    <a:pt x="15732" y="10597"/>
                    <a:pt x="15409" y="9992"/>
                    <a:pt x="16135" y="9750"/>
                  </a:cubicBezTo>
                  <a:cubicBezTo>
                    <a:pt x="16781" y="9508"/>
                    <a:pt x="17426" y="9185"/>
                    <a:pt x="18031" y="8742"/>
                  </a:cubicBezTo>
                  <a:cubicBezTo>
                    <a:pt x="18716" y="8298"/>
                    <a:pt x="19281" y="7653"/>
                    <a:pt x="19684" y="6927"/>
                  </a:cubicBezTo>
                  <a:cubicBezTo>
                    <a:pt x="19886" y="6524"/>
                    <a:pt x="20168" y="4991"/>
                    <a:pt x="20370" y="4870"/>
                  </a:cubicBezTo>
                  <a:cubicBezTo>
                    <a:pt x="22144" y="3862"/>
                    <a:pt x="23758" y="2410"/>
                    <a:pt x="24403" y="434"/>
                  </a:cubicBezTo>
                  <a:cubicBezTo>
                    <a:pt x="24484" y="190"/>
                    <a:pt x="24274" y="1"/>
                    <a:pt x="24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8" name="Google Shape;2478;p59"/>
            <p:cNvSpPr/>
            <p:nvPr/>
          </p:nvSpPr>
          <p:spPr>
            <a:xfrm>
              <a:off x="-2469074" y="3681206"/>
              <a:ext cx="154703" cy="234656"/>
            </a:xfrm>
            <a:custGeom>
              <a:avLst/>
              <a:gdLst/>
              <a:ahLst/>
              <a:cxnLst/>
              <a:rect l="l" t="t" r="r" b="b"/>
              <a:pathLst>
                <a:path w="18769" h="28469" extrusionOk="0">
                  <a:moveTo>
                    <a:pt x="18447" y="0"/>
                  </a:moveTo>
                  <a:cubicBezTo>
                    <a:pt x="18321" y="0"/>
                    <a:pt x="18199" y="74"/>
                    <a:pt x="18181" y="236"/>
                  </a:cubicBezTo>
                  <a:cubicBezTo>
                    <a:pt x="18020" y="1929"/>
                    <a:pt x="17173" y="3220"/>
                    <a:pt x="16084" y="4470"/>
                  </a:cubicBezTo>
                  <a:cubicBezTo>
                    <a:pt x="15842" y="4712"/>
                    <a:pt x="15197" y="5075"/>
                    <a:pt x="15157" y="5438"/>
                  </a:cubicBezTo>
                  <a:cubicBezTo>
                    <a:pt x="14874" y="7092"/>
                    <a:pt x="15036" y="8100"/>
                    <a:pt x="13906" y="9471"/>
                  </a:cubicBezTo>
                  <a:cubicBezTo>
                    <a:pt x="13342" y="10116"/>
                    <a:pt x="12696" y="10600"/>
                    <a:pt x="11971" y="10963"/>
                  </a:cubicBezTo>
                  <a:cubicBezTo>
                    <a:pt x="11850" y="11044"/>
                    <a:pt x="11769" y="11165"/>
                    <a:pt x="11809" y="11286"/>
                  </a:cubicBezTo>
                  <a:cubicBezTo>
                    <a:pt x="11971" y="13504"/>
                    <a:pt x="10882" y="15198"/>
                    <a:pt x="9269" y="16569"/>
                  </a:cubicBezTo>
                  <a:cubicBezTo>
                    <a:pt x="8785" y="17013"/>
                    <a:pt x="7857" y="17335"/>
                    <a:pt x="7413" y="17819"/>
                  </a:cubicBezTo>
                  <a:cubicBezTo>
                    <a:pt x="7212" y="18101"/>
                    <a:pt x="7292" y="18827"/>
                    <a:pt x="7252" y="19110"/>
                  </a:cubicBezTo>
                  <a:cubicBezTo>
                    <a:pt x="6970" y="20279"/>
                    <a:pt x="6284" y="21287"/>
                    <a:pt x="5276" y="21892"/>
                  </a:cubicBezTo>
                  <a:cubicBezTo>
                    <a:pt x="4469" y="22417"/>
                    <a:pt x="3501" y="22780"/>
                    <a:pt x="2534" y="22901"/>
                  </a:cubicBezTo>
                  <a:cubicBezTo>
                    <a:pt x="2372" y="22901"/>
                    <a:pt x="2251" y="23062"/>
                    <a:pt x="2292" y="23223"/>
                  </a:cubicBezTo>
                  <a:cubicBezTo>
                    <a:pt x="2655" y="25119"/>
                    <a:pt x="2009" y="26933"/>
                    <a:pt x="275" y="27901"/>
                  </a:cubicBezTo>
                  <a:cubicBezTo>
                    <a:pt x="0" y="28039"/>
                    <a:pt x="106" y="28469"/>
                    <a:pt x="342" y="28469"/>
                  </a:cubicBezTo>
                  <a:cubicBezTo>
                    <a:pt x="384" y="28469"/>
                    <a:pt x="429" y="28456"/>
                    <a:pt x="477" y="28426"/>
                  </a:cubicBezTo>
                  <a:lnTo>
                    <a:pt x="477" y="28466"/>
                  </a:lnTo>
                  <a:cubicBezTo>
                    <a:pt x="1485" y="27901"/>
                    <a:pt x="2251" y="27014"/>
                    <a:pt x="2735" y="25966"/>
                  </a:cubicBezTo>
                  <a:cubicBezTo>
                    <a:pt x="2853" y="25651"/>
                    <a:pt x="3353" y="23501"/>
                    <a:pt x="2671" y="23501"/>
                  </a:cubicBezTo>
                  <a:cubicBezTo>
                    <a:pt x="2653" y="23501"/>
                    <a:pt x="2634" y="23502"/>
                    <a:pt x="2614" y="23506"/>
                  </a:cubicBezTo>
                  <a:cubicBezTo>
                    <a:pt x="3058" y="23425"/>
                    <a:pt x="3461" y="23344"/>
                    <a:pt x="3905" y="23183"/>
                  </a:cubicBezTo>
                  <a:cubicBezTo>
                    <a:pt x="5437" y="22739"/>
                    <a:pt x="6728" y="21691"/>
                    <a:pt x="7494" y="20279"/>
                  </a:cubicBezTo>
                  <a:cubicBezTo>
                    <a:pt x="7736" y="19795"/>
                    <a:pt x="7736" y="18303"/>
                    <a:pt x="7938" y="18182"/>
                  </a:cubicBezTo>
                  <a:cubicBezTo>
                    <a:pt x="8543" y="17859"/>
                    <a:pt x="9107" y="17456"/>
                    <a:pt x="9631" y="17053"/>
                  </a:cubicBezTo>
                  <a:cubicBezTo>
                    <a:pt x="11124" y="15924"/>
                    <a:pt x="12132" y="14270"/>
                    <a:pt x="12414" y="12415"/>
                  </a:cubicBezTo>
                  <a:cubicBezTo>
                    <a:pt x="12535" y="11608"/>
                    <a:pt x="12051" y="11649"/>
                    <a:pt x="12737" y="11245"/>
                  </a:cubicBezTo>
                  <a:cubicBezTo>
                    <a:pt x="13342" y="10883"/>
                    <a:pt x="13866" y="10399"/>
                    <a:pt x="14350" y="9874"/>
                  </a:cubicBezTo>
                  <a:cubicBezTo>
                    <a:pt x="14915" y="9269"/>
                    <a:pt x="15358" y="8543"/>
                    <a:pt x="15560" y="7737"/>
                  </a:cubicBezTo>
                  <a:cubicBezTo>
                    <a:pt x="15761" y="7011"/>
                    <a:pt x="15520" y="5801"/>
                    <a:pt x="15963" y="5398"/>
                  </a:cubicBezTo>
                  <a:cubicBezTo>
                    <a:pt x="17415" y="4067"/>
                    <a:pt x="18544" y="2333"/>
                    <a:pt x="18746" y="316"/>
                  </a:cubicBezTo>
                  <a:cubicBezTo>
                    <a:pt x="18768" y="115"/>
                    <a:pt x="18604" y="0"/>
                    <a:pt x="18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9" name="Google Shape;2479;p59"/>
            <p:cNvSpPr/>
            <p:nvPr/>
          </p:nvSpPr>
          <p:spPr>
            <a:xfrm>
              <a:off x="-2314424" y="3750185"/>
              <a:ext cx="98877" cy="202611"/>
            </a:xfrm>
            <a:custGeom>
              <a:avLst/>
              <a:gdLst/>
              <a:ahLst/>
              <a:cxnLst/>
              <a:rect l="l" t="t" r="r" b="b"/>
              <a:pathLst>
                <a:path w="14953" h="30629" extrusionOk="0">
                  <a:moveTo>
                    <a:pt x="14686" y="1"/>
                  </a:moveTo>
                  <a:cubicBezTo>
                    <a:pt x="14524" y="1"/>
                    <a:pt x="14348" y="113"/>
                    <a:pt x="14348" y="330"/>
                  </a:cubicBezTo>
                  <a:cubicBezTo>
                    <a:pt x="14428" y="2064"/>
                    <a:pt x="13702" y="3556"/>
                    <a:pt x="12694" y="4928"/>
                  </a:cubicBezTo>
                  <a:cubicBezTo>
                    <a:pt x="12573" y="5089"/>
                    <a:pt x="11968" y="5573"/>
                    <a:pt x="12049" y="5855"/>
                  </a:cubicBezTo>
                  <a:cubicBezTo>
                    <a:pt x="12573" y="8154"/>
                    <a:pt x="11605" y="10493"/>
                    <a:pt x="9629" y="11784"/>
                  </a:cubicBezTo>
                  <a:cubicBezTo>
                    <a:pt x="9548" y="11824"/>
                    <a:pt x="9508" y="11945"/>
                    <a:pt x="9508" y="12026"/>
                  </a:cubicBezTo>
                  <a:cubicBezTo>
                    <a:pt x="9952" y="14163"/>
                    <a:pt x="9186" y="15937"/>
                    <a:pt x="7814" y="17551"/>
                  </a:cubicBezTo>
                  <a:cubicBezTo>
                    <a:pt x="7371" y="18035"/>
                    <a:pt x="6282" y="18599"/>
                    <a:pt x="6040" y="19164"/>
                  </a:cubicBezTo>
                  <a:cubicBezTo>
                    <a:pt x="5798" y="19648"/>
                    <a:pt x="6040" y="20374"/>
                    <a:pt x="5959" y="20938"/>
                  </a:cubicBezTo>
                  <a:cubicBezTo>
                    <a:pt x="5717" y="22027"/>
                    <a:pt x="5072" y="22995"/>
                    <a:pt x="4144" y="23681"/>
                  </a:cubicBezTo>
                  <a:cubicBezTo>
                    <a:pt x="3459" y="24205"/>
                    <a:pt x="2652" y="24608"/>
                    <a:pt x="1805" y="24850"/>
                  </a:cubicBezTo>
                  <a:cubicBezTo>
                    <a:pt x="1684" y="24891"/>
                    <a:pt x="1604" y="25052"/>
                    <a:pt x="1644" y="25213"/>
                  </a:cubicBezTo>
                  <a:cubicBezTo>
                    <a:pt x="2330" y="26988"/>
                    <a:pt x="1765" y="28964"/>
                    <a:pt x="232" y="30093"/>
                  </a:cubicBezTo>
                  <a:cubicBezTo>
                    <a:pt x="0" y="30292"/>
                    <a:pt x="178" y="30628"/>
                    <a:pt x="428" y="30628"/>
                  </a:cubicBezTo>
                  <a:cubicBezTo>
                    <a:pt x="481" y="30628"/>
                    <a:pt x="538" y="30613"/>
                    <a:pt x="595" y="30577"/>
                  </a:cubicBezTo>
                  <a:lnTo>
                    <a:pt x="595" y="30537"/>
                  </a:lnTo>
                  <a:cubicBezTo>
                    <a:pt x="1483" y="29932"/>
                    <a:pt x="2088" y="29004"/>
                    <a:pt x="2410" y="27956"/>
                  </a:cubicBezTo>
                  <a:cubicBezTo>
                    <a:pt x="2612" y="27189"/>
                    <a:pt x="2612" y="26383"/>
                    <a:pt x="2410" y="25616"/>
                  </a:cubicBezTo>
                  <a:cubicBezTo>
                    <a:pt x="2289" y="25213"/>
                    <a:pt x="1846" y="25415"/>
                    <a:pt x="2289" y="25294"/>
                  </a:cubicBezTo>
                  <a:cubicBezTo>
                    <a:pt x="2572" y="25173"/>
                    <a:pt x="2894" y="25052"/>
                    <a:pt x="3177" y="24931"/>
                  </a:cubicBezTo>
                  <a:cubicBezTo>
                    <a:pt x="4507" y="24326"/>
                    <a:pt x="5556" y="23318"/>
                    <a:pt x="6201" y="22027"/>
                  </a:cubicBezTo>
                  <a:cubicBezTo>
                    <a:pt x="6403" y="21180"/>
                    <a:pt x="6483" y="20333"/>
                    <a:pt x="6483" y="19486"/>
                  </a:cubicBezTo>
                  <a:cubicBezTo>
                    <a:pt x="6887" y="19204"/>
                    <a:pt x="7290" y="18841"/>
                    <a:pt x="7653" y="18478"/>
                  </a:cubicBezTo>
                  <a:cubicBezTo>
                    <a:pt x="9024" y="17228"/>
                    <a:pt x="9952" y="15574"/>
                    <a:pt x="10234" y="13719"/>
                  </a:cubicBezTo>
                  <a:cubicBezTo>
                    <a:pt x="10315" y="13155"/>
                    <a:pt x="9871" y="12308"/>
                    <a:pt x="10234" y="12026"/>
                  </a:cubicBezTo>
                  <a:cubicBezTo>
                    <a:pt x="10799" y="11582"/>
                    <a:pt x="11283" y="11098"/>
                    <a:pt x="11726" y="10533"/>
                  </a:cubicBezTo>
                  <a:cubicBezTo>
                    <a:pt x="12130" y="9969"/>
                    <a:pt x="12452" y="9364"/>
                    <a:pt x="12613" y="8678"/>
                  </a:cubicBezTo>
                  <a:cubicBezTo>
                    <a:pt x="12775" y="8114"/>
                    <a:pt x="12533" y="6057"/>
                    <a:pt x="12734" y="5855"/>
                  </a:cubicBezTo>
                  <a:cubicBezTo>
                    <a:pt x="14146" y="4323"/>
                    <a:pt x="14953" y="2306"/>
                    <a:pt x="14953" y="249"/>
                  </a:cubicBezTo>
                  <a:cubicBezTo>
                    <a:pt x="14953" y="82"/>
                    <a:pt x="14824" y="1"/>
                    <a:pt x="14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0" name="Google Shape;2480;p59"/>
            <p:cNvSpPr/>
            <p:nvPr/>
          </p:nvSpPr>
          <p:spPr>
            <a:xfrm>
              <a:off x="-2130736" y="3833919"/>
              <a:ext cx="73174" cy="150053"/>
            </a:xfrm>
            <a:custGeom>
              <a:avLst/>
              <a:gdLst/>
              <a:ahLst/>
              <a:cxnLst/>
              <a:rect l="l" t="t" r="r" b="b"/>
              <a:pathLst>
                <a:path w="14941" h="30623" extrusionOk="0">
                  <a:moveTo>
                    <a:pt x="14673" y="0"/>
                  </a:moveTo>
                  <a:cubicBezTo>
                    <a:pt x="14511" y="0"/>
                    <a:pt x="14336" y="114"/>
                    <a:pt x="14336" y="309"/>
                  </a:cubicBezTo>
                  <a:cubicBezTo>
                    <a:pt x="14416" y="2084"/>
                    <a:pt x="13690" y="3536"/>
                    <a:pt x="12682" y="4947"/>
                  </a:cubicBezTo>
                  <a:cubicBezTo>
                    <a:pt x="12561" y="5109"/>
                    <a:pt x="11996" y="5593"/>
                    <a:pt x="12037" y="5875"/>
                  </a:cubicBezTo>
                  <a:cubicBezTo>
                    <a:pt x="12561" y="8174"/>
                    <a:pt x="11593" y="10513"/>
                    <a:pt x="9617" y="11763"/>
                  </a:cubicBezTo>
                  <a:cubicBezTo>
                    <a:pt x="9536" y="11844"/>
                    <a:pt x="9496" y="11924"/>
                    <a:pt x="9496" y="12045"/>
                  </a:cubicBezTo>
                  <a:cubicBezTo>
                    <a:pt x="9980" y="14183"/>
                    <a:pt x="9173" y="15957"/>
                    <a:pt x="7802" y="17530"/>
                  </a:cubicBezTo>
                  <a:cubicBezTo>
                    <a:pt x="7399" y="18054"/>
                    <a:pt x="6270" y="18579"/>
                    <a:pt x="6028" y="19184"/>
                  </a:cubicBezTo>
                  <a:cubicBezTo>
                    <a:pt x="5826" y="19627"/>
                    <a:pt x="6028" y="20393"/>
                    <a:pt x="5947" y="20918"/>
                  </a:cubicBezTo>
                  <a:cubicBezTo>
                    <a:pt x="5705" y="22047"/>
                    <a:pt x="5100" y="23015"/>
                    <a:pt x="4173" y="23660"/>
                  </a:cubicBezTo>
                  <a:cubicBezTo>
                    <a:pt x="3447" y="24225"/>
                    <a:pt x="2680" y="24628"/>
                    <a:pt x="1834" y="24830"/>
                  </a:cubicBezTo>
                  <a:cubicBezTo>
                    <a:pt x="1672" y="24910"/>
                    <a:pt x="1592" y="25072"/>
                    <a:pt x="1672" y="25233"/>
                  </a:cubicBezTo>
                  <a:cubicBezTo>
                    <a:pt x="2358" y="26967"/>
                    <a:pt x="1753" y="28983"/>
                    <a:pt x="261" y="30113"/>
                  </a:cubicBezTo>
                  <a:cubicBezTo>
                    <a:pt x="0" y="30276"/>
                    <a:pt x="160" y="30623"/>
                    <a:pt x="402" y="30623"/>
                  </a:cubicBezTo>
                  <a:cubicBezTo>
                    <a:pt x="459" y="30623"/>
                    <a:pt x="521" y="30603"/>
                    <a:pt x="583" y="30556"/>
                  </a:cubicBezTo>
                  <a:cubicBezTo>
                    <a:pt x="1471" y="29911"/>
                    <a:pt x="2116" y="28983"/>
                    <a:pt x="2398" y="27935"/>
                  </a:cubicBezTo>
                  <a:cubicBezTo>
                    <a:pt x="2600" y="27169"/>
                    <a:pt x="2600" y="26362"/>
                    <a:pt x="2398" y="25636"/>
                  </a:cubicBezTo>
                  <a:cubicBezTo>
                    <a:pt x="2277" y="25233"/>
                    <a:pt x="1834" y="25435"/>
                    <a:pt x="2277" y="25314"/>
                  </a:cubicBezTo>
                  <a:cubicBezTo>
                    <a:pt x="2600" y="25193"/>
                    <a:pt x="2882" y="25072"/>
                    <a:pt x="3205" y="24910"/>
                  </a:cubicBezTo>
                  <a:cubicBezTo>
                    <a:pt x="4495" y="24346"/>
                    <a:pt x="5584" y="23297"/>
                    <a:pt x="6229" y="22007"/>
                  </a:cubicBezTo>
                  <a:cubicBezTo>
                    <a:pt x="6391" y="21200"/>
                    <a:pt x="6471" y="20353"/>
                    <a:pt x="6471" y="19506"/>
                  </a:cubicBezTo>
                  <a:cubicBezTo>
                    <a:pt x="6915" y="19184"/>
                    <a:pt x="7278" y="18861"/>
                    <a:pt x="7681" y="18498"/>
                  </a:cubicBezTo>
                  <a:cubicBezTo>
                    <a:pt x="9012" y="17248"/>
                    <a:pt x="9940" y="15554"/>
                    <a:pt x="10222" y="13739"/>
                  </a:cubicBezTo>
                  <a:cubicBezTo>
                    <a:pt x="10303" y="13174"/>
                    <a:pt x="9859" y="12287"/>
                    <a:pt x="10222" y="12045"/>
                  </a:cubicBezTo>
                  <a:cubicBezTo>
                    <a:pt x="10787" y="11602"/>
                    <a:pt x="11271" y="11077"/>
                    <a:pt x="11714" y="10513"/>
                  </a:cubicBezTo>
                  <a:cubicBezTo>
                    <a:pt x="12117" y="9988"/>
                    <a:pt x="12440" y="9343"/>
                    <a:pt x="12642" y="8698"/>
                  </a:cubicBezTo>
                  <a:cubicBezTo>
                    <a:pt x="12763" y="8133"/>
                    <a:pt x="12521" y="6077"/>
                    <a:pt x="12722" y="5835"/>
                  </a:cubicBezTo>
                  <a:cubicBezTo>
                    <a:pt x="14134" y="4302"/>
                    <a:pt x="14940" y="2326"/>
                    <a:pt x="14940" y="269"/>
                  </a:cubicBezTo>
                  <a:cubicBezTo>
                    <a:pt x="14940" y="83"/>
                    <a:pt x="14812" y="0"/>
                    <a:pt x="14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1" name="Google Shape;2481;p59"/>
            <p:cNvSpPr/>
            <p:nvPr/>
          </p:nvSpPr>
          <p:spPr>
            <a:xfrm>
              <a:off x="-3648850" y="1599150"/>
              <a:ext cx="555550" cy="608075"/>
            </a:xfrm>
            <a:custGeom>
              <a:avLst/>
              <a:gdLst/>
              <a:ahLst/>
              <a:cxnLst/>
              <a:rect l="l" t="t" r="r" b="b"/>
              <a:pathLst>
                <a:path w="22222" h="24323" extrusionOk="0">
                  <a:moveTo>
                    <a:pt x="13349" y="0"/>
                  </a:moveTo>
                  <a:lnTo>
                    <a:pt x="7784" y="605"/>
                  </a:lnTo>
                  <a:lnTo>
                    <a:pt x="0" y="5405"/>
                  </a:lnTo>
                  <a:lnTo>
                    <a:pt x="8671" y="23351"/>
                  </a:lnTo>
                  <a:cubicBezTo>
                    <a:pt x="8671" y="23351"/>
                    <a:pt x="9885" y="24322"/>
                    <a:pt x="12299" y="24322"/>
                  </a:cubicBezTo>
                  <a:cubicBezTo>
                    <a:pt x="14173" y="24322"/>
                    <a:pt x="16770" y="23737"/>
                    <a:pt x="20084" y="21657"/>
                  </a:cubicBezTo>
                  <a:lnTo>
                    <a:pt x="22221" y="1412"/>
                  </a:lnTo>
                  <a:lnTo>
                    <a:pt x="13349" y="0"/>
                  </a:ln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2" name="Google Shape;2482;p59"/>
            <p:cNvSpPr/>
            <p:nvPr/>
          </p:nvSpPr>
          <p:spPr>
            <a:xfrm>
              <a:off x="-3116525" y="1634425"/>
              <a:ext cx="596900" cy="806925"/>
            </a:xfrm>
            <a:custGeom>
              <a:avLst/>
              <a:gdLst/>
              <a:ahLst/>
              <a:cxnLst/>
              <a:rect l="l" t="t" r="r" b="b"/>
              <a:pathLst>
                <a:path w="23876" h="32277" extrusionOk="0">
                  <a:moveTo>
                    <a:pt x="969" y="1"/>
                  </a:moveTo>
                  <a:lnTo>
                    <a:pt x="1" y="5849"/>
                  </a:lnTo>
                  <a:cubicBezTo>
                    <a:pt x="1" y="5849"/>
                    <a:pt x="4800" y="14277"/>
                    <a:pt x="5284" y="15245"/>
                  </a:cubicBezTo>
                  <a:cubicBezTo>
                    <a:pt x="5728" y="16133"/>
                    <a:pt x="12624" y="23674"/>
                    <a:pt x="13914" y="25086"/>
                  </a:cubicBezTo>
                  <a:lnTo>
                    <a:pt x="15447" y="26699"/>
                  </a:lnTo>
                  <a:cubicBezTo>
                    <a:pt x="15608" y="26981"/>
                    <a:pt x="15769" y="27223"/>
                    <a:pt x="15971" y="27505"/>
                  </a:cubicBezTo>
                  <a:cubicBezTo>
                    <a:pt x="16294" y="27989"/>
                    <a:pt x="16657" y="28433"/>
                    <a:pt x="17020" y="28877"/>
                  </a:cubicBezTo>
                  <a:lnTo>
                    <a:pt x="17181" y="28957"/>
                  </a:lnTo>
                  <a:lnTo>
                    <a:pt x="17181" y="28998"/>
                  </a:lnTo>
                  <a:cubicBezTo>
                    <a:pt x="17376" y="29192"/>
                    <a:pt x="18734" y="32277"/>
                    <a:pt x="20241" y="32277"/>
                  </a:cubicBezTo>
                  <a:cubicBezTo>
                    <a:pt x="20297" y="32277"/>
                    <a:pt x="20352" y="32273"/>
                    <a:pt x="20407" y="32264"/>
                  </a:cubicBezTo>
                  <a:cubicBezTo>
                    <a:pt x="21980" y="31982"/>
                    <a:pt x="23876" y="29562"/>
                    <a:pt x="23593" y="28877"/>
                  </a:cubicBezTo>
                  <a:cubicBezTo>
                    <a:pt x="23271" y="28191"/>
                    <a:pt x="20488" y="26860"/>
                    <a:pt x="20488" y="26860"/>
                  </a:cubicBezTo>
                  <a:lnTo>
                    <a:pt x="20488" y="26860"/>
                  </a:lnTo>
                  <a:cubicBezTo>
                    <a:pt x="20626" y="26869"/>
                    <a:pt x="20754" y="26874"/>
                    <a:pt x="20872" y="26874"/>
                  </a:cubicBezTo>
                  <a:cubicBezTo>
                    <a:pt x="22314" y="26874"/>
                    <a:pt x="22380" y="26237"/>
                    <a:pt x="22343" y="26013"/>
                  </a:cubicBezTo>
                  <a:lnTo>
                    <a:pt x="22343" y="25933"/>
                  </a:lnTo>
                  <a:cubicBezTo>
                    <a:pt x="22343" y="25812"/>
                    <a:pt x="19278" y="25449"/>
                    <a:pt x="19278" y="25449"/>
                  </a:cubicBezTo>
                  <a:lnTo>
                    <a:pt x="19117" y="25449"/>
                  </a:lnTo>
                  <a:cubicBezTo>
                    <a:pt x="18593" y="25207"/>
                    <a:pt x="17746" y="25126"/>
                    <a:pt x="17342" y="24924"/>
                  </a:cubicBezTo>
                  <a:cubicBezTo>
                    <a:pt x="16818" y="24521"/>
                    <a:pt x="16374" y="23997"/>
                    <a:pt x="15971" y="23472"/>
                  </a:cubicBezTo>
                  <a:lnTo>
                    <a:pt x="15769" y="23190"/>
                  </a:lnTo>
                  <a:lnTo>
                    <a:pt x="15568" y="22908"/>
                  </a:lnTo>
                  <a:cubicBezTo>
                    <a:pt x="13955" y="20730"/>
                    <a:pt x="8793" y="13834"/>
                    <a:pt x="8349" y="13310"/>
                  </a:cubicBezTo>
                  <a:cubicBezTo>
                    <a:pt x="7865" y="12705"/>
                    <a:pt x="3026" y="2219"/>
                    <a:pt x="3026" y="2219"/>
                  </a:cubicBezTo>
                  <a:cubicBezTo>
                    <a:pt x="2622" y="1291"/>
                    <a:pt x="1856" y="485"/>
                    <a:pt x="969"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3" name="Google Shape;2483;p59"/>
            <p:cNvSpPr/>
            <p:nvPr/>
          </p:nvSpPr>
          <p:spPr>
            <a:xfrm>
              <a:off x="-4044025" y="1734250"/>
              <a:ext cx="461725" cy="891350"/>
            </a:xfrm>
            <a:custGeom>
              <a:avLst/>
              <a:gdLst/>
              <a:ahLst/>
              <a:cxnLst/>
              <a:rect l="l" t="t" r="r" b="b"/>
              <a:pathLst>
                <a:path w="18469" h="35654" extrusionOk="0">
                  <a:moveTo>
                    <a:pt x="15847" y="1"/>
                  </a:moveTo>
                  <a:cubicBezTo>
                    <a:pt x="15081" y="646"/>
                    <a:pt x="14597" y="1533"/>
                    <a:pt x="14436" y="2541"/>
                  </a:cubicBezTo>
                  <a:cubicBezTo>
                    <a:pt x="14436" y="2541"/>
                    <a:pt x="12016" y="13753"/>
                    <a:pt x="11653" y="14479"/>
                  </a:cubicBezTo>
                  <a:cubicBezTo>
                    <a:pt x="11331" y="15084"/>
                    <a:pt x="7782" y="22988"/>
                    <a:pt x="6693" y="25448"/>
                  </a:cubicBezTo>
                  <a:lnTo>
                    <a:pt x="6531" y="25730"/>
                  </a:lnTo>
                  <a:lnTo>
                    <a:pt x="6411" y="26053"/>
                  </a:lnTo>
                  <a:cubicBezTo>
                    <a:pt x="6169" y="26698"/>
                    <a:pt x="5806" y="27263"/>
                    <a:pt x="5402" y="27787"/>
                  </a:cubicBezTo>
                  <a:cubicBezTo>
                    <a:pt x="5039" y="28070"/>
                    <a:pt x="4273" y="28312"/>
                    <a:pt x="3749" y="28674"/>
                  </a:cubicBezTo>
                  <a:lnTo>
                    <a:pt x="3628" y="28715"/>
                  </a:lnTo>
                  <a:cubicBezTo>
                    <a:pt x="3628" y="28715"/>
                    <a:pt x="724" y="29763"/>
                    <a:pt x="724" y="29884"/>
                  </a:cubicBezTo>
                  <a:lnTo>
                    <a:pt x="724" y="29925"/>
                  </a:lnTo>
                  <a:cubicBezTo>
                    <a:pt x="754" y="30106"/>
                    <a:pt x="875" y="30537"/>
                    <a:pt x="1683" y="30537"/>
                  </a:cubicBezTo>
                  <a:cubicBezTo>
                    <a:pt x="1952" y="30537"/>
                    <a:pt x="2297" y="30489"/>
                    <a:pt x="2741" y="30368"/>
                  </a:cubicBezTo>
                  <a:lnTo>
                    <a:pt x="2741" y="30368"/>
                  </a:lnTo>
                  <a:cubicBezTo>
                    <a:pt x="2740" y="30368"/>
                    <a:pt x="281" y="32264"/>
                    <a:pt x="119" y="32990"/>
                  </a:cubicBezTo>
                  <a:cubicBezTo>
                    <a:pt x="1" y="33701"/>
                    <a:pt x="2324" y="35654"/>
                    <a:pt x="3898" y="35654"/>
                  </a:cubicBezTo>
                  <a:cubicBezTo>
                    <a:pt x="3929" y="35654"/>
                    <a:pt x="3960" y="35653"/>
                    <a:pt x="3991" y="35651"/>
                  </a:cubicBezTo>
                  <a:cubicBezTo>
                    <a:pt x="5604" y="35571"/>
                    <a:pt x="6290" y="32022"/>
                    <a:pt x="6411" y="31780"/>
                  </a:cubicBezTo>
                  <a:lnTo>
                    <a:pt x="6451" y="31699"/>
                  </a:lnTo>
                  <a:cubicBezTo>
                    <a:pt x="6491" y="31659"/>
                    <a:pt x="6491" y="31619"/>
                    <a:pt x="6531" y="31578"/>
                  </a:cubicBezTo>
                  <a:cubicBezTo>
                    <a:pt x="6854" y="31094"/>
                    <a:pt x="7096" y="30570"/>
                    <a:pt x="7298" y="30005"/>
                  </a:cubicBezTo>
                  <a:cubicBezTo>
                    <a:pt x="7419" y="29723"/>
                    <a:pt x="7499" y="29441"/>
                    <a:pt x="7580" y="29118"/>
                  </a:cubicBezTo>
                  <a:lnTo>
                    <a:pt x="8750" y="27182"/>
                  </a:lnTo>
                  <a:cubicBezTo>
                    <a:pt x="9677" y="25529"/>
                    <a:pt x="14799" y="16697"/>
                    <a:pt x="15041" y="15729"/>
                  </a:cubicBezTo>
                  <a:cubicBezTo>
                    <a:pt x="15283" y="14680"/>
                    <a:pt x="18469" y="5203"/>
                    <a:pt x="18469" y="5203"/>
                  </a:cubicBezTo>
                  <a:lnTo>
                    <a:pt x="15847" y="1"/>
                  </a:ln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4" name="Google Shape;2484;p59"/>
            <p:cNvSpPr/>
            <p:nvPr/>
          </p:nvSpPr>
          <p:spPr>
            <a:xfrm>
              <a:off x="-3620625" y="1757250"/>
              <a:ext cx="268200" cy="285550"/>
            </a:xfrm>
            <a:custGeom>
              <a:avLst/>
              <a:gdLst/>
              <a:ahLst/>
              <a:cxnLst/>
              <a:rect l="l" t="t" r="r" b="b"/>
              <a:pathLst>
                <a:path w="10728" h="11422" extrusionOk="0">
                  <a:moveTo>
                    <a:pt x="4634" y="0"/>
                  </a:moveTo>
                  <a:cubicBezTo>
                    <a:pt x="4622" y="0"/>
                    <a:pt x="4609" y="3"/>
                    <a:pt x="4598" y="8"/>
                  </a:cubicBezTo>
                  <a:cubicBezTo>
                    <a:pt x="4114" y="210"/>
                    <a:pt x="3993" y="4162"/>
                    <a:pt x="3993" y="4162"/>
                  </a:cubicBezTo>
                  <a:cubicBezTo>
                    <a:pt x="3993" y="4162"/>
                    <a:pt x="0" y="5251"/>
                    <a:pt x="0" y="5533"/>
                  </a:cubicBezTo>
                  <a:cubicBezTo>
                    <a:pt x="0" y="5815"/>
                    <a:pt x="3993" y="6501"/>
                    <a:pt x="3993" y="6501"/>
                  </a:cubicBezTo>
                  <a:cubicBezTo>
                    <a:pt x="3993" y="6501"/>
                    <a:pt x="2944" y="11381"/>
                    <a:pt x="3711" y="11421"/>
                  </a:cubicBezTo>
                  <a:cubicBezTo>
                    <a:pt x="4437" y="11421"/>
                    <a:pt x="6292" y="7308"/>
                    <a:pt x="6292" y="7308"/>
                  </a:cubicBezTo>
                  <a:cubicBezTo>
                    <a:pt x="6292" y="7308"/>
                    <a:pt x="9176" y="8288"/>
                    <a:pt x="10185" y="8288"/>
                  </a:cubicBezTo>
                  <a:cubicBezTo>
                    <a:pt x="10386" y="8288"/>
                    <a:pt x="10513" y="8249"/>
                    <a:pt x="10526" y="8155"/>
                  </a:cubicBezTo>
                  <a:cubicBezTo>
                    <a:pt x="10647" y="7550"/>
                    <a:pt x="7461" y="5170"/>
                    <a:pt x="7461" y="5170"/>
                  </a:cubicBezTo>
                  <a:cubicBezTo>
                    <a:pt x="7461" y="5170"/>
                    <a:pt x="10728" y="2791"/>
                    <a:pt x="10486" y="2428"/>
                  </a:cubicBezTo>
                  <a:cubicBezTo>
                    <a:pt x="10460" y="2388"/>
                    <a:pt x="10388" y="2371"/>
                    <a:pt x="10282" y="2371"/>
                  </a:cubicBezTo>
                  <a:cubicBezTo>
                    <a:pt x="9408" y="2371"/>
                    <a:pt x="6171" y="3557"/>
                    <a:pt x="6171" y="3557"/>
                  </a:cubicBezTo>
                  <a:cubicBezTo>
                    <a:pt x="6171" y="3557"/>
                    <a:pt x="5100" y="0"/>
                    <a:pt x="4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5" name="Google Shape;2485;p59"/>
            <p:cNvSpPr/>
            <p:nvPr/>
          </p:nvSpPr>
          <p:spPr>
            <a:xfrm>
              <a:off x="-3498625" y="1845150"/>
              <a:ext cx="9100" cy="9100"/>
            </a:xfrm>
            <a:custGeom>
              <a:avLst/>
              <a:gdLst/>
              <a:ahLst/>
              <a:cxnLst/>
              <a:rect l="l" t="t" r="r" b="b"/>
              <a:pathLst>
                <a:path w="364" h="364" extrusionOk="0">
                  <a:moveTo>
                    <a:pt x="161" y="1"/>
                  </a:moveTo>
                  <a:cubicBezTo>
                    <a:pt x="81" y="41"/>
                    <a:pt x="0" y="122"/>
                    <a:pt x="0" y="202"/>
                  </a:cubicBezTo>
                  <a:cubicBezTo>
                    <a:pt x="0" y="323"/>
                    <a:pt x="121" y="364"/>
                    <a:pt x="202" y="364"/>
                  </a:cubicBezTo>
                  <a:cubicBezTo>
                    <a:pt x="282" y="364"/>
                    <a:pt x="363" y="283"/>
                    <a:pt x="363" y="162"/>
                  </a:cubicBezTo>
                  <a:cubicBezTo>
                    <a:pt x="363" y="81"/>
                    <a:pt x="242" y="1"/>
                    <a:pt x="161"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6" name="Google Shape;2486;p59"/>
            <p:cNvSpPr/>
            <p:nvPr/>
          </p:nvSpPr>
          <p:spPr>
            <a:xfrm>
              <a:off x="-3500650" y="1825725"/>
              <a:ext cx="8100" cy="7350"/>
            </a:xfrm>
            <a:custGeom>
              <a:avLst/>
              <a:gdLst/>
              <a:ahLst/>
              <a:cxnLst/>
              <a:rect l="l" t="t" r="r" b="b"/>
              <a:pathLst>
                <a:path w="324" h="294" extrusionOk="0">
                  <a:moveTo>
                    <a:pt x="165" y="1"/>
                  </a:moveTo>
                  <a:cubicBezTo>
                    <a:pt x="151" y="1"/>
                    <a:pt x="136" y="4"/>
                    <a:pt x="122" y="11"/>
                  </a:cubicBezTo>
                  <a:cubicBezTo>
                    <a:pt x="41" y="11"/>
                    <a:pt x="1" y="92"/>
                    <a:pt x="1" y="173"/>
                  </a:cubicBezTo>
                  <a:cubicBezTo>
                    <a:pt x="1" y="253"/>
                    <a:pt x="81" y="294"/>
                    <a:pt x="162" y="294"/>
                  </a:cubicBezTo>
                  <a:cubicBezTo>
                    <a:pt x="242" y="294"/>
                    <a:pt x="323" y="213"/>
                    <a:pt x="283" y="132"/>
                  </a:cubicBezTo>
                  <a:cubicBezTo>
                    <a:pt x="283" y="67"/>
                    <a:pt x="229" y="1"/>
                    <a:pt x="16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7" name="Google Shape;2487;p59"/>
            <p:cNvSpPr/>
            <p:nvPr/>
          </p:nvSpPr>
          <p:spPr>
            <a:xfrm>
              <a:off x="-3502675" y="1800800"/>
              <a:ext cx="7100" cy="6350"/>
            </a:xfrm>
            <a:custGeom>
              <a:avLst/>
              <a:gdLst/>
              <a:ahLst/>
              <a:cxnLst/>
              <a:rect l="l" t="t" r="r" b="b"/>
              <a:pathLst>
                <a:path w="284" h="254" extrusionOk="0">
                  <a:moveTo>
                    <a:pt x="122" y="0"/>
                  </a:moveTo>
                  <a:cubicBezTo>
                    <a:pt x="41" y="41"/>
                    <a:pt x="1" y="81"/>
                    <a:pt x="1" y="162"/>
                  </a:cubicBezTo>
                  <a:cubicBezTo>
                    <a:pt x="33" y="194"/>
                    <a:pt x="66" y="253"/>
                    <a:pt x="120" y="253"/>
                  </a:cubicBezTo>
                  <a:cubicBezTo>
                    <a:pt x="133" y="253"/>
                    <a:pt x="147" y="250"/>
                    <a:pt x="162" y="242"/>
                  </a:cubicBezTo>
                  <a:cubicBezTo>
                    <a:pt x="203" y="242"/>
                    <a:pt x="283" y="202"/>
                    <a:pt x="243" y="121"/>
                  </a:cubicBezTo>
                  <a:cubicBezTo>
                    <a:pt x="243" y="41"/>
                    <a:pt x="203" y="0"/>
                    <a:pt x="12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8" name="Google Shape;2488;p59"/>
            <p:cNvSpPr/>
            <p:nvPr/>
          </p:nvSpPr>
          <p:spPr>
            <a:xfrm>
              <a:off x="-3441175" y="1854850"/>
              <a:ext cx="10125" cy="9075"/>
            </a:xfrm>
            <a:custGeom>
              <a:avLst/>
              <a:gdLst/>
              <a:ahLst/>
              <a:cxnLst/>
              <a:rect l="l" t="t" r="r" b="b"/>
              <a:pathLst>
                <a:path w="405" h="363" extrusionOk="0">
                  <a:moveTo>
                    <a:pt x="193" y="0"/>
                  </a:moveTo>
                  <a:cubicBezTo>
                    <a:pt x="168" y="0"/>
                    <a:pt x="144" y="5"/>
                    <a:pt x="122" y="16"/>
                  </a:cubicBezTo>
                  <a:cubicBezTo>
                    <a:pt x="41" y="97"/>
                    <a:pt x="1" y="177"/>
                    <a:pt x="41" y="258"/>
                  </a:cubicBezTo>
                  <a:cubicBezTo>
                    <a:pt x="92" y="335"/>
                    <a:pt x="144" y="363"/>
                    <a:pt x="205" y="363"/>
                  </a:cubicBezTo>
                  <a:cubicBezTo>
                    <a:pt x="240" y="363"/>
                    <a:pt x="279" y="353"/>
                    <a:pt x="324" y="339"/>
                  </a:cubicBezTo>
                  <a:cubicBezTo>
                    <a:pt x="404" y="298"/>
                    <a:pt x="404" y="177"/>
                    <a:pt x="364" y="97"/>
                  </a:cubicBezTo>
                  <a:cubicBezTo>
                    <a:pt x="334" y="38"/>
                    <a:pt x="262" y="0"/>
                    <a:pt x="193"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9" name="Google Shape;2489;p59"/>
            <p:cNvSpPr/>
            <p:nvPr/>
          </p:nvSpPr>
          <p:spPr>
            <a:xfrm>
              <a:off x="-3422000" y="1844750"/>
              <a:ext cx="9100" cy="7575"/>
            </a:xfrm>
            <a:custGeom>
              <a:avLst/>
              <a:gdLst/>
              <a:ahLst/>
              <a:cxnLst/>
              <a:rect l="l" t="t" r="r" b="b"/>
              <a:pathLst>
                <a:path w="364" h="303" extrusionOk="0">
                  <a:moveTo>
                    <a:pt x="168" y="1"/>
                  </a:moveTo>
                  <a:cubicBezTo>
                    <a:pt x="149" y="1"/>
                    <a:pt x="132" y="6"/>
                    <a:pt x="121" y="17"/>
                  </a:cubicBezTo>
                  <a:cubicBezTo>
                    <a:pt x="41" y="57"/>
                    <a:pt x="0" y="178"/>
                    <a:pt x="41" y="218"/>
                  </a:cubicBezTo>
                  <a:cubicBezTo>
                    <a:pt x="65" y="268"/>
                    <a:pt x="121" y="303"/>
                    <a:pt x="170" y="303"/>
                  </a:cubicBezTo>
                  <a:cubicBezTo>
                    <a:pt x="200" y="303"/>
                    <a:pt x="227" y="289"/>
                    <a:pt x="242" y="259"/>
                  </a:cubicBezTo>
                  <a:cubicBezTo>
                    <a:pt x="323" y="218"/>
                    <a:pt x="363" y="138"/>
                    <a:pt x="323" y="97"/>
                  </a:cubicBezTo>
                  <a:cubicBezTo>
                    <a:pt x="293" y="38"/>
                    <a:pt x="221" y="1"/>
                    <a:pt x="168"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0" name="Google Shape;2490;p59"/>
            <p:cNvSpPr/>
            <p:nvPr/>
          </p:nvSpPr>
          <p:spPr>
            <a:xfrm>
              <a:off x="-3399825" y="1833400"/>
              <a:ext cx="7075" cy="6150"/>
            </a:xfrm>
            <a:custGeom>
              <a:avLst/>
              <a:gdLst/>
              <a:ahLst/>
              <a:cxnLst/>
              <a:rect l="l" t="t" r="r" b="b"/>
              <a:pathLst>
                <a:path w="283" h="246" extrusionOk="0">
                  <a:moveTo>
                    <a:pt x="146" y="1"/>
                  </a:moveTo>
                  <a:cubicBezTo>
                    <a:pt x="121" y="1"/>
                    <a:pt x="98" y="10"/>
                    <a:pt x="81" y="27"/>
                  </a:cubicBezTo>
                  <a:cubicBezTo>
                    <a:pt x="0" y="67"/>
                    <a:pt x="0" y="108"/>
                    <a:pt x="41" y="188"/>
                  </a:cubicBezTo>
                  <a:cubicBezTo>
                    <a:pt x="69" y="217"/>
                    <a:pt x="118" y="245"/>
                    <a:pt x="158" y="245"/>
                  </a:cubicBezTo>
                  <a:cubicBezTo>
                    <a:pt x="175" y="245"/>
                    <a:pt x="190" y="241"/>
                    <a:pt x="202" y="229"/>
                  </a:cubicBezTo>
                  <a:cubicBezTo>
                    <a:pt x="242" y="188"/>
                    <a:pt x="283" y="108"/>
                    <a:pt x="242" y="67"/>
                  </a:cubicBezTo>
                  <a:cubicBezTo>
                    <a:pt x="219" y="20"/>
                    <a:pt x="181" y="1"/>
                    <a:pt x="146"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1" name="Google Shape;2491;p59"/>
            <p:cNvSpPr/>
            <p:nvPr/>
          </p:nvSpPr>
          <p:spPr>
            <a:xfrm>
              <a:off x="-3448225" y="1910300"/>
              <a:ext cx="10100" cy="8875"/>
            </a:xfrm>
            <a:custGeom>
              <a:avLst/>
              <a:gdLst/>
              <a:ahLst/>
              <a:cxnLst/>
              <a:rect l="l" t="t" r="r" b="b"/>
              <a:pathLst>
                <a:path w="404" h="355" extrusionOk="0">
                  <a:moveTo>
                    <a:pt x="212" y="0"/>
                  </a:moveTo>
                  <a:cubicBezTo>
                    <a:pt x="143" y="0"/>
                    <a:pt x="70" y="38"/>
                    <a:pt x="41" y="97"/>
                  </a:cubicBezTo>
                  <a:cubicBezTo>
                    <a:pt x="1" y="177"/>
                    <a:pt x="1" y="298"/>
                    <a:pt x="122" y="339"/>
                  </a:cubicBezTo>
                  <a:cubicBezTo>
                    <a:pt x="143" y="350"/>
                    <a:pt x="168" y="355"/>
                    <a:pt x="193" y="355"/>
                  </a:cubicBezTo>
                  <a:cubicBezTo>
                    <a:pt x="261" y="355"/>
                    <a:pt x="334" y="317"/>
                    <a:pt x="364" y="258"/>
                  </a:cubicBezTo>
                  <a:cubicBezTo>
                    <a:pt x="404" y="177"/>
                    <a:pt x="364" y="56"/>
                    <a:pt x="283" y="16"/>
                  </a:cubicBezTo>
                  <a:cubicBezTo>
                    <a:pt x="261" y="5"/>
                    <a:pt x="237" y="0"/>
                    <a:pt x="21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2" name="Google Shape;2492;p59"/>
            <p:cNvSpPr/>
            <p:nvPr/>
          </p:nvSpPr>
          <p:spPr>
            <a:xfrm>
              <a:off x="-3429075" y="1920375"/>
              <a:ext cx="9100" cy="7875"/>
            </a:xfrm>
            <a:custGeom>
              <a:avLst/>
              <a:gdLst/>
              <a:ahLst/>
              <a:cxnLst/>
              <a:rect l="l" t="t" r="r" b="b"/>
              <a:pathLst>
                <a:path w="364" h="315" extrusionOk="0">
                  <a:moveTo>
                    <a:pt x="179" y="1"/>
                  </a:moveTo>
                  <a:cubicBezTo>
                    <a:pt x="122" y="1"/>
                    <a:pt x="71" y="38"/>
                    <a:pt x="41" y="97"/>
                  </a:cubicBezTo>
                  <a:cubicBezTo>
                    <a:pt x="1" y="178"/>
                    <a:pt x="41" y="258"/>
                    <a:pt x="122" y="299"/>
                  </a:cubicBezTo>
                  <a:cubicBezTo>
                    <a:pt x="143" y="310"/>
                    <a:pt x="165" y="315"/>
                    <a:pt x="186" y="315"/>
                  </a:cubicBezTo>
                  <a:cubicBezTo>
                    <a:pt x="243" y="315"/>
                    <a:pt x="294" y="277"/>
                    <a:pt x="324" y="218"/>
                  </a:cubicBezTo>
                  <a:cubicBezTo>
                    <a:pt x="364" y="137"/>
                    <a:pt x="324" y="57"/>
                    <a:pt x="243" y="16"/>
                  </a:cubicBezTo>
                  <a:cubicBezTo>
                    <a:pt x="221" y="6"/>
                    <a:pt x="200" y="1"/>
                    <a:pt x="17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3" name="Google Shape;2493;p59"/>
            <p:cNvSpPr/>
            <p:nvPr/>
          </p:nvSpPr>
          <p:spPr>
            <a:xfrm>
              <a:off x="-3406875" y="1931475"/>
              <a:ext cx="7075" cy="6450"/>
            </a:xfrm>
            <a:custGeom>
              <a:avLst/>
              <a:gdLst/>
              <a:ahLst/>
              <a:cxnLst/>
              <a:rect l="l" t="t" r="r" b="b"/>
              <a:pathLst>
                <a:path w="283" h="258" extrusionOk="0">
                  <a:moveTo>
                    <a:pt x="162" y="0"/>
                  </a:moveTo>
                  <a:cubicBezTo>
                    <a:pt x="121" y="0"/>
                    <a:pt x="70" y="38"/>
                    <a:pt x="40" y="97"/>
                  </a:cubicBezTo>
                  <a:cubicBezTo>
                    <a:pt x="0" y="137"/>
                    <a:pt x="40" y="218"/>
                    <a:pt x="81" y="258"/>
                  </a:cubicBezTo>
                  <a:cubicBezTo>
                    <a:pt x="161" y="258"/>
                    <a:pt x="242" y="258"/>
                    <a:pt x="242" y="177"/>
                  </a:cubicBezTo>
                  <a:cubicBezTo>
                    <a:pt x="282" y="137"/>
                    <a:pt x="282" y="56"/>
                    <a:pt x="202" y="16"/>
                  </a:cubicBezTo>
                  <a:cubicBezTo>
                    <a:pt x="191" y="5"/>
                    <a:pt x="177" y="0"/>
                    <a:pt x="16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4" name="Google Shape;2494;p59"/>
            <p:cNvSpPr/>
            <p:nvPr/>
          </p:nvSpPr>
          <p:spPr>
            <a:xfrm>
              <a:off x="-3500650" y="1930575"/>
              <a:ext cx="10100" cy="9375"/>
            </a:xfrm>
            <a:custGeom>
              <a:avLst/>
              <a:gdLst/>
              <a:ahLst/>
              <a:cxnLst/>
              <a:rect l="l" t="t" r="r" b="b"/>
              <a:pathLst>
                <a:path w="404" h="375" extrusionOk="0">
                  <a:moveTo>
                    <a:pt x="195" y="1"/>
                  </a:moveTo>
                  <a:cubicBezTo>
                    <a:pt x="122" y="1"/>
                    <a:pt x="41" y="67"/>
                    <a:pt x="41" y="133"/>
                  </a:cubicBezTo>
                  <a:cubicBezTo>
                    <a:pt x="1" y="213"/>
                    <a:pt x="41" y="334"/>
                    <a:pt x="122" y="375"/>
                  </a:cubicBezTo>
                  <a:cubicBezTo>
                    <a:pt x="242" y="375"/>
                    <a:pt x="323" y="334"/>
                    <a:pt x="363" y="254"/>
                  </a:cubicBezTo>
                  <a:cubicBezTo>
                    <a:pt x="404" y="133"/>
                    <a:pt x="363" y="52"/>
                    <a:pt x="242" y="12"/>
                  </a:cubicBezTo>
                  <a:cubicBezTo>
                    <a:pt x="228" y="4"/>
                    <a:pt x="212" y="1"/>
                    <a:pt x="19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5" name="Google Shape;2495;p59"/>
            <p:cNvSpPr/>
            <p:nvPr/>
          </p:nvSpPr>
          <p:spPr>
            <a:xfrm>
              <a:off x="-3506700" y="1951625"/>
              <a:ext cx="8100" cy="7475"/>
            </a:xfrm>
            <a:custGeom>
              <a:avLst/>
              <a:gdLst/>
              <a:ahLst/>
              <a:cxnLst/>
              <a:rect l="l" t="t" r="r" b="b"/>
              <a:pathLst>
                <a:path w="324" h="299" extrusionOk="0">
                  <a:moveTo>
                    <a:pt x="138" y="1"/>
                  </a:moveTo>
                  <a:cubicBezTo>
                    <a:pt x="81" y="1"/>
                    <a:pt x="30" y="38"/>
                    <a:pt x="1" y="97"/>
                  </a:cubicBezTo>
                  <a:cubicBezTo>
                    <a:pt x="1" y="178"/>
                    <a:pt x="41" y="259"/>
                    <a:pt x="122" y="299"/>
                  </a:cubicBezTo>
                  <a:cubicBezTo>
                    <a:pt x="202" y="299"/>
                    <a:pt x="283" y="259"/>
                    <a:pt x="283" y="178"/>
                  </a:cubicBezTo>
                  <a:cubicBezTo>
                    <a:pt x="323" y="97"/>
                    <a:pt x="283" y="17"/>
                    <a:pt x="202" y="17"/>
                  </a:cubicBezTo>
                  <a:cubicBezTo>
                    <a:pt x="181" y="6"/>
                    <a:pt x="159" y="1"/>
                    <a:pt x="138"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6" name="Google Shape;2496;p59"/>
            <p:cNvSpPr/>
            <p:nvPr/>
          </p:nvSpPr>
          <p:spPr>
            <a:xfrm>
              <a:off x="-3513750" y="1975225"/>
              <a:ext cx="7075" cy="6450"/>
            </a:xfrm>
            <a:custGeom>
              <a:avLst/>
              <a:gdLst/>
              <a:ahLst/>
              <a:cxnLst/>
              <a:rect l="l" t="t" r="r" b="b"/>
              <a:pathLst>
                <a:path w="283" h="258" extrusionOk="0">
                  <a:moveTo>
                    <a:pt x="162" y="0"/>
                  </a:moveTo>
                  <a:cubicBezTo>
                    <a:pt x="121" y="0"/>
                    <a:pt x="41" y="40"/>
                    <a:pt x="0" y="81"/>
                  </a:cubicBezTo>
                  <a:cubicBezTo>
                    <a:pt x="0" y="161"/>
                    <a:pt x="41" y="242"/>
                    <a:pt x="81" y="242"/>
                  </a:cubicBezTo>
                  <a:cubicBezTo>
                    <a:pt x="103" y="253"/>
                    <a:pt x="121" y="258"/>
                    <a:pt x="138" y="258"/>
                  </a:cubicBezTo>
                  <a:cubicBezTo>
                    <a:pt x="183" y="258"/>
                    <a:pt x="213" y="221"/>
                    <a:pt x="242" y="161"/>
                  </a:cubicBezTo>
                  <a:cubicBezTo>
                    <a:pt x="283" y="121"/>
                    <a:pt x="242" y="40"/>
                    <a:pt x="16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7" name="Google Shape;2497;p59"/>
            <p:cNvSpPr/>
            <p:nvPr/>
          </p:nvSpPr>
          <p:spPr>
            <a:xfrm>
              <a:off x="-3546025" y="1887500"/>
              <a:ext cx="9100" cy="9100"/>
            </a:xfrm>
            <a:custGeom>
              <a:avLst/>
              <a:gdLst/>
              <a:ahLst/>
              <a:cxnLst/>
              <a:rect l="l" t="t" r="r" b="b"/>
              <a:pathLst>
                <a:path w="364" h="364" extrusionOk="0">
                  <a:moveTo>
                    <a:pt x="162" y="1"/>
                  </a:moveTo>
                  <a:cubicBezTo>
                    <a:pt x="81" y="1"/>
                    <a:pt x="1" y="81"/>
                    <a:pt x="1" y="202"/>
                  </a:cubicBezTo>
                  <a:cubicBezTo>
                    <a:pt x="1" y="283"/>
                    <a:pt x="81" y="363"/>
                    <a:pt x="162" y="363"/>
                  </a:cubicBezTo>
                  <a:cubicBezTo>
                    <a:pt x="283" y="363"/>
                    <a:pt x="364" y="283"/>
                    <a:pt x="364" y="162"/>
                  </a:cubicBezTo>
                  <a:cubicBezTo>
                    <a:pt x="364" y="81"/>
                    <a:pt x="283" y="1"/>
                    <a:pt x="16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8" name="Google Shape;2498;p59"/>
            <p:cNvSpPr/>
            <p:nvPr/>
          </p:nvSpPr>
          <p:spPr>
            <a:xfrm>
              <a:off x="-3567200" y="1888500"/>
              <a:ext cx="8100" cy="8100"/>
            </a:xfrm>
            <a:custGeom>
              <a:avLst/>
              <a:gdLst/>
              <a:ahLst/>
              <a:cxnLst/>
              <a:rect l="l" t="t" r="r" b="b"/>
              <a:pathLst>
                <a:path w="324" h="324" extrusionOk="0">
                  <a:moveTo>
                    <a:pt x="162" y="1"/>
                  </a:moveTo>
                  <a:cubicBezTo>
                    <a:pt x="81" y="1"/>
                    <a:pt x="1" y="82"/>
                    <a:pt x="41" y="162"/>
                  </a:cubicBezTo>
                  <a:cubicBezTo>
                    <a:pt x="41" y="243"/>
                    <a:pt x="81" y="323"/>
                    <a:pt x="162" y="323"/>
                  </a:cubicBezTo>
                  <a:cubicBezTo>
                    <a:pt x="243" y="323"/>
                    <a:pt x="323" y="243"/>
                    <a:pt x="323" y="162"/>
                  </a:cubicBezTo>
                  <a:cubicBezTo>
                    <a:pt x="323" y="82"/>
                    <a:pt x="243" y="1"/>
                    <a:pt x="16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9" name="Google Shape;2499;p59"/>
            <p:cNvSpPr/>
            <p:nvPr/>
          </p:nvSpPr>
          <p:spPr>
            <a:xfrm>
              <a:off x="-3590375" y="1889525"/>
              <a:ext cx="6075" cy="6075"/>
            </a:xfrm>
            <a:custGeom>
              <a:avLst/>
              <a:gdLst/>
              <a:ahLst/>
              <a:cxnLst/>
              <a:rect l="l" t="t" r="r" b="b"/>
              <a:pathLst>
                <a:path w="243" h="243" extrusionOk="0">
                  <a:moveTo>
                    <a:pt x="121" y="0"/>
                  </a:moveTo>
                  <a:cubicBezTo>
                    <a:pt x="41" y="0"/>
                    <a:pt x="0" y="81"/>
                    <a:pt x="0" y="121"/>
                  </a:cubicBezTo>
                  <a:cubicBezTo>
                    <a:pt x="0" y="202"/>
                    <a:pt x="41" y="242"/>
                    <a:pt x="121" y="242"/>
                  </a:cubicBezTo>
                  <a:cubicBezTo>
                    <a:pt x="202" y="242"/>
                    <a:pt x="242" y="202"/>
                    <a:pt x="242" y="121"/>
                  </a:cubicBezTo>
                  <a:cubicBezTo>
                    <a:pt x="242" y="81"/>
                    <a:pt x="202" y="0"/>
                    <a:pt x="121"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0" name="Google Shape;2500;p59"/>
            <p:cNvSpPr/>
            <p:nvPr/>
          </p:nvSpPr>
          <p:spPr>
            <a:xfrm>
              <a:off x="-3496625" y="1876725"/>
              <a:ext cx="22225" cy="19325"/>
            </a:xfrm>
            <a:custGeom>
              <a:avLst/>
              <a:gdLst/>
              <a:ahLst/>
              <a:cxnLst/>
              <a:rect l="l" t="t" r="r" b="b"/>
              <a:pathLst>
                <a:path w="889" h="773" extrusionOk="0">
                  <a:moveTo>
                    <a:pt x="465" y="1"/>
                  </a:moveTo>
                  <a:cubicBezTo>
                    <a:pt x="394" y="1"/>
                    <a:pt x="318" y="23"/>
                    <a:pt x="243" y="69"/>
                  </a:cubicBezTo>
                  <a:cubicBezTo>
                    <a:pt x="81" y="149"/>
                    <a:pt x="1" y="391"/>
                    <a:pt x="122" y="593"/>
                  </a:cubicBezTo>
                  <a:cubicBezTo>
                    <a:pt x="176" y="700"/>
                    <a:pt x="301" y="772"/>
                    <a:pt x="438" y="772"/>
                  </a:cubicBezTo>
                  <a:cubicBezTo>
                    <a:pt x="507" y="772"/>
                    <a:pt x="579" y="754"/>
                    <a:pt x="646" y="714"/>
                  </a:cubicBezTo>
                  <a:cubicBezTo>
                    <a:pt x="807" y="593"/>
                    <a:pt x="888" y="351"/>
                    <a:pt x="767" y="190"/>
                  </a:cubicBezTo>
                  <a:cubicBezTo>
                    <a:pt x="691" y="64"/>
                    <a:pt x="584" y="1"/>
                    <a:pt x="46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1" name="Google Shape;2501;p59"/>
            <p:cNvSpPr/>
            <p:nvPr/>
          </p:nvSpPr>
          <p:spPr>
            <a:xfrm>
              <a:off x="-3465350" y="1867300"/>
              <a:ext cx="13125" cy="12200"/>
            </a:xfrm>
            <a:custGeom>
              <a:avLst/>
              <a:gdLst/>
              <a:ahLst/>
              <a:cxnLst/>
              <a:rect l="l" t="t" r="r" b="b"/>
              <a:pathLst>
                <a:path w="525" h="488" extrusionOk="0">
                  <a:moveTo>
                    <a:pt x="259" y="0"/>
                  </a:moveTo>
                  <a:cubicBezTo>
                    <a:pt x="212" y="0"/>
                    <a:pt x="164" y="14"/>
                    <a:pt x="121" y="42"/>
                  </a:cubicBezTo>
                  <a:cubicBezTo>
                    <a:pt x="40" y="83"/>
                    <a:pt x="0" y="244"/>
                    <a:pt x="40" y="365"/>
                  </a:cubicBezTo>
                  <a:cubicBezTo>
                    <a:pt x="92" y="443"/>
                    <a:pt x="178" y="488"/>
                    <a:pt x="265" y="488"/>
                  </a:cubicBezTo>
                  <a:cubicBezTo>
                    <a:pt x="313" y="488"/>
                    <a:pt x="360" y="474"/>
                    <a:pt x="403" y="446"/>
                  </a:cubicBezTo>
                  <a:cubicBezTo>
                    <a:pt x="484" y="365"/>
                    <a:pt x="524" y="244"/>
                    <a:pt x="484" y="123"/>
                  </a:cubicBezTo>
                  <a:cubicBezTo>
                    <a:pt x="432" y="45"/>
                    <a:pt x="346" y="0"/>
                    <a:pt x="259"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2" name="Google Shape;2502;p59"/>
            <p:cNvSpPr/>
            <p:nvPr/>
          </p:nvSpPr>
          <p:spPr>
            <a:xfrm>
              <a:off x="-3469400" y="1902575"/>
              <a:ext cx="14150" cy="12225"/>
            </a:xfrm>
            <a:custGeom>
              <a:avLst/>
              <a:gdLst/>
              <a:ahLst/>
              <a:cxnLst/>
              <a:rect l="l" t="t" r="r" b="b"/>
              <a:pathLst>
                <a:path w="566" h="489" extrusionOk="0">
                  <a:moveTo>
                    <a:pt x="299" y="1"/>
                  </a:moveTo>
                  <a:cubicBezTo>
                    <a:pt x="253" y="1"/>
                    <a:pt x="205" y="14"/>
                    <a:pt x="162" y="43"/>
                  </a:cubicBezTo>
                  <a:cubicBezTo>
                    <a:pt x="41" y="123"/>
                    <a:pt x="1" y="244"/>
                    <a:pt x="81" y="365"/>
                  </a:cubicBezTo>
                  <a:cubicBezTo>
                    <a:pt x="133" y="444"/>
                    <a:pt x="202" y="488"/>
                    <a:pt x="277" y="488"/>
                  </a:cubicBezTo>
                  <a:cubicBezTo>
                    <a:pt x="318" y="488"/>
                    <a:pt x="361" y="475"/>
                    <a:pt x="404" y="446"/>
                  </a:cubicBezTo>
                  <a:cubicBezTo>
                    <a:pt x="525" y="365"/>
                    <a:pt x="565" y="244"/>
                    <a:pt x="485" y="123"/>
                  </a:cubicBezTo>
                  <a:cubicBezTo>
                    <a:pt x="459" y="45"/>
                    <a:pt x="382" y="1"/>
                    <a:pt x="29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3" name="Google Shape;2503;p59"/>
            <p:cNvSpPr/>
            <p:nvPr/>
          </p:nvSpPr>
          <p:spPr>
            <a:xfrm>
              <a:off x="-3495600" y="1901575"/>
              <a:ext cx="14125" cy="12200"/>
            </a:xfrm>
            <a:custGeom>
              <a:avLst/>
              <a:gdLst/>
              <a:ahLst/>
              <a:cxnLst/>
              <a:rect l="l" t="t" r="r" b="b"/>
              <a:pathLst>
                <a:path w="565" h="488" extrusionOk="0">
                  <a:moveTo>
                    <a:pt x="298" y="1"/>
                  </a:moveTo>
                  <a:cubicBezTo>
                    <a:pt x="252" y="1"/>
                    <a:pt x="204" y="14"/>
                    <a:pt x="161" y="42"/>
                  </a:cubicBezTo>
                  <a:cubicBezTo>
                    <a:pt x="40" y="123"/>
                    <a:pt x="0" y="244"/>
                    <a:pt x="81" y="365"/>
                  </a:cubicBezTo>
                  <a:cubicBezTo>
                    <a:pt x="133" y="443"/>
                    <a:pt x="202" y="488"/>
                    <a:pt x="277" y="488"/>
                  </a:cubicBezTo>
                  <a:cubicBezTo>
                    <a:pt x="318" y="488"/>
                    <a:pt x="361" y="474"/>
                    <a:pt x="403" y="446"/>
                  </a:cubicBezTo>
                  <a:cubicBezTo>
                    <a:pt x="524" y="405"/>
                    <a:pt x="565" y="244"/>
                    <a:pt x="484" y="123"/>
                  </a:cubicBezTo>
                  <a:cubicBezTo>
                    <a:pt x="458" y="45"/>
                    <a:pt x="382" y="1"/>
                    <a:pt x="298"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4" name="Google Shape;2504;p59"/>
            <p:cNvSpPr/>
            <p:nvPr/>
          </p:nvSpPr>
          <p:spPr>
            <a:xfrm>
              <a:off x="-3520825" y="1883425"/>
              <a:ext cx="14150" cy="12200"/>
            </a:xfrm>
            <a:custGeom>
              <a:avLst/>
              <a:gdLst/>
              <a:ahLst/>
              <a:cxnLst/>
              <a:rect l="l" t="t" r="r" b="b"/>
              <a:pathLst>
                <a:path w="566" h="488" extrusionOk="0">
                  <a:moveTo>
                    <a:pt x="289" y="1"/>
                  </a:moveTo>
                  <a:cubicBezTo>
                    <a:pt x="248" y="1"/>
                    <a:pt x="205" y="14"/>
                    <a:pt x="162" y="43"/>
                  </a:cubicBezTo>
                  <a:cubicBezTo>
                    <a:pt x="41" y="83"/>
                    <a:pt x="1" y="244"/>
                    <a:pt x="82" y="365"/>
                  </a:cubicBezTo>
                  <a:cubicBezTo>
                    <a:pt x="108" y="443"/>
                    <a:pt x="184" y="488"/>
                    <a:pt x="268" y="488"/>
                  </a:cubicBezTo>
                  <a:cubicBezTo>
                    <a:pt x="313" y="488"/>
                    <a:pt x="361" y="474"/>
                    <a:pt x="404" y="446"/>
                  </a:cubicBezTo>
                  <a:cubicBezTo>
                    <a:pt x="525" y="365"/>
                    <a:pt x="566" y="244"/>
                    <a:pt x="485" y="123"/>
                  </a:cubicBezTo>
                  <a:cubicBezTo>
                    <a:pt x="433" y="45"/>
                    <a:pt x="364" y="1"/>
                    <a:pt x="28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5" name="Google Shape;2505;p59"/>
            <p:cNvSpPr/>
            <p:nvPr/>
          </p:nvSpPr>
          <p:spPr>
            <a:xfrm>
              <a:off x="-3497625" y="1860250"/>
              <a:ext cx="13125" cy="12200"/>
            </a:xfrm>
            <a:custGeom>
              <a:avLst/>
              <a:gdLst/>
              <a:ahLst/>
              <a:cxnLst/>
              <a:rect l="l" t="t" r="r" b="b"/>
              <a:pathLst>
                <a:path w="525" h="488" extrusionOk="0">
                  <a:moveTo>
                    <a:pt x="260" y="0"/>
                  </a:moveTo>
                  <a:cubicBezTo>
                    <a:pt x="212" y="0"/>
                    <a:pt x="164" y="13"/>
                    <a:pt x="121" y="42"/>
                  </a:cubicBezTo>
                  <a:cubicBezTo>
                    <a:pt x="1" y="82"/>
                    <a:pt x="1" y="244"/>
                    <a:pt x="41" y="365"/>
                  </a:cubicBezTo>
                  <a:cubicBezTo>
                    <a:pt x="93" y="443"/>
                    <a:pt x="179" y="487"/>
                    <a:pt x="255" y="487"/>
                  </a:cubicBezTo>
                  <a:cubicBezTo>
                    <a:pt x="296" y="487"/>
                    <a:pt x="335" y="474"/>
                    <a:pt x="363" y="445"/>
                  </a:cubicBezTo>
                  <a:cubicBezTo>
                    <a:pt x="484" y="365"/>
                    <a:pt x="525" y="244"/>
                    <a:pt x="484" y="123"/>
                  </a:cubicBezTo>
                  <a:cubicBezTo>
                    <a:pt x="432" y="45"/>
                    <a:pt x="347" y="0"/>
                    <a:pt x="260"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6" name="Google Shape;2506;p59"/>
            <p:cNvSpPr/>
            <p:nvPr/>
          </p:nvSpPr>
          <p:spPr>
            <a:xfrm>
              <a:off x="-3333275" y="1723125"/>
              <a:ext cx="277275" cy="273425"/>
            </a:xfrm>
            <a:custGeom>
              <a:avLst/>
              <a:gdLst/>
              <a:ahLst/>
              <a:cxnLst/>
              <a:rect l="l" t="t" r="r" b="b"/>
              <a:pathLst>
                <a:path w="11091" h="10937" extrusionOk="0">
                  <a:moveTo>
                    <a:pt x="5389" y="1"/>
                  </a:moveTo>
                  <a:cubicBezTo>
                    <a:pt x="4914" y="1"/>
                    <a:pt x="4598" y="3833"/>
                    <a:pt x="4598" y="3833"/>
                  </a:cubicBezTo>
                  <a:cubicBezTo>
                    <a:pt x="4598" y="3833"/>
                    <a:pt x="2277" y="3527"/>
                    <a:pt x="991" y="3527"/>
                  </a:cubicBezTo>
                  <a:cubicBezTo>
                    <a:pt x="531" y="3527"/>
                    <a:pt x="204" y="3566"/>
                    <a:pt x="161" y="3672"/>
                  </a:cubicBezTo>
                  <a:cubicBezTo>
                    <a:pt x="0" y="4035"/>
                    <a:pt x="3710" y="5688"/>
                    <a:pt x="3710" y="5688"/>
                  </a:cubicBezTo>
                  <a:cubicBezTo>
                    <a:pt x="3710" y="5688"/>
                    <a:pt x="1129" y="8713"/>
                    <a:pt x="1371" y="9197"/>
                  </a:cubicBezTo>
                  <a:cubicBezTo>
                    <a:pt x="1393" y="9252"/>
                    <a:pt x="1454" y="9277"/>
                    <a:pt x="1547" y="9277"/>
                  </a:cubicBezTo>
                  <a:cubicBezTo>
                    <a:pt x="2332" y="9277"/>
                    <a:pt x="5364" y="7503"/>
                    <a:pt x="5364" y="7503"/>
                  </a:cubicBezTo>
                  <a:cubicBezTo>
                    <a:pt x="5364" y="7503"/>
                    <a:pt x="7910" y="10936"/>
                    <a:pt x="8701" y="10936"/>
                  </a:cubicBezTo>
                  <a:cubicBezTo>
                    <a:pt x="8719" y="10936"/>
                    <a:pt x="8736" y="10935"/>
                    <a:pt x="8752" y="10931"/>
                  </a:cubicBezTo>
                  <a:cubicBezTo>
                    <a:pt x="9477" y="10729"/>
                    <a:pt x="7380" y="6172"/>
                    <a:pt x="7380" y="6172"/>
                  </a:cubicBezTo>
                  <a:cubicBezTo>
                    <a:pt x="7380" y="6172"/>
                    <a:pt x="11091" y="4680"/>
                    <a:pt x="11010" y="4357"/>
                  </a:cubicBezTo>
                  <a:cubicBezTo>
                    <a:pt x="10970" y="4075"/>
                    <a:pt x="6856" y="3914"/>
                    <a:pt x="6856" y="3914"/>
                  </a:cubicBezTo>
                  <a:cubicBezTo>
                    <a:pt x="6856" y="3914"/>
                    <a:pt x="5848" y="83"/>
                    <a:pt x="5404" y="2"/>
                  </a:cubicBezTo>
                  <a:cubicBezTo>
                    <a:pt x="5399" y="1"/>
                    <a:pt x="5394" y="1"/>
                    <a:pt x="5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7" name="Google Shape;2507;p59"/>
            <p:cNvSpPr/>
            <p:nvPr/>
          </p:nvSpPr>
          <p:spPr>
            <a:xfrm>
              <a:off x="-3195150" y="1811875"/>
              <a:ext cx="10100" cy="9100"/>
            </a:xfrm>
            <a:custGeom>
              <a:avLst/>
              <a:gdLst/>
              <a:ahLst/>
              <a:cxnLst/>
              <a:rect l="l" t="t" r="r" b="b"/>
              <a:pathLst>
                <a:path w="404" h="364" extrusionOk="0">
                  <a:moveTo>
                    <a:pt x="202" y="1"/>
                  </a:moveTo>
                  <a:cubicBezTo>
                    <a:pt x="81" y="41"/>
                    <a:pt x="0" y="122"/>
                    <a:pt x="41" y="202"/>
                  </a:cubicBezTo>
                  <a:cubicBezTo>
                    <a:pt x="41" y="323"/>
                    <a:pt x="121" y="364"/>
                    <a:pt x="242" y="364"/>
                  </a:cubicBezTo>
                  <a:cubicBezTo>
                    <a:pt x="323" y="364"/>
                    <a:pt x="403" y="283"/>
                    <a:pt x="403" y="162"/>
                  </a:cubicBezTo>
                  <a:cubicBezTo>
                    <a:pt x="363" y="82"/>
                    <a:pt x="282" y="1"/>
                    <a:pt x="20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8" name="Google Shape;2508;p59"/>
            <p:cNvSpPr/>
            <p:nvPr/>
          </p:nvSpPr>
          <p:spPr>
            <a:xfrm>
              <a:off x="-3196175" y="1791725"/>
              <a:ext cx="7100" cy="8075"/>
            </a:xfrm>
            <a:custGeom>
              <a:avLst/>
              <a:gdLst/>
              <a:ahLst/>
              <a:cxnLst/>
              <a:rect l="l" t="t" r="r" b="b"/>
              <a:pathLst>
                <a:path w="284" h="323" extrusionOk="0">
                  <a:moveTo>
                    <a:pt x="122" y="0"/>
                  </a:moveTo>
                  <a:cubicBezTo>
                    <a:pt x="41" y="41"/>
                    <a:pt x="1" y="81"/>
                    <a:pt x="1" y="162"/>
                  </a:cubicBezTo>
                  <a:cubicBezTo>
                    <a:pt x="1" y="242"/>
                    <a:pt x="82" y="323"/>
                    <a:pt x="162" y="323"/>
                  </a:cubicBezTo>
                  <a:cubicBezTo>
                    <a:pt x="243" y="283"/>
                    <a:pt x="283" y="242"/>
                    <a:pt x="283" y="162"/>
                  </a:cubicBezTo>
                  <a:cubicBezTo>
                    <a:pt x="283" y="81"/>
                    <a:pt x="203" y="0"/>
                    <a:pt x="12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9" name="Google Shape;2509;p59"/>
            <p:cNvSpPr/>
            <p:nvPr/>
          </p:nvSpPr>
          <p:spPr>
            <a:xfrm>
              <a:off x="-3198175" y="1768525"/>
              <a:ext cx="6075" cy="6075"/>
            </a:xfrm>
            <a:custGeom>
              <a:avLst/>
              <a:gdLst/>
              <a:ahLst/>
              <a:cxnLst/>
              <a:rect l="l" t="t" r="r" b="b"/>
              <a:pathLst>
                <a:path w="243" h="243" extrusionOk="0">
                  <a:moveTo>
                    <a:pt x="121" y="1"/>
                  </a:moveTo>
                  <a:cubicBezTo>
                    <a:pt x="41" y="1"/>
                    <a:pt x="0" y="41"/>
                    <a:pt x="0" y="122"/>
                  </a:cubicBezTo>
                  <a:cubicBezTo>
                    <a:pt x="0" y="202"/>
                    <a:pt x="81" y="243"/>
                    <a:pt x="121" y="243"/>
                  </a:cubicBezTo>
                  <a:cubicBezTo>
                    <a:pt x="202" y="243"/>
                    <a:pt x="242" y="162"/>
                    <a:pt x="242" y="81"/>
                  </a:cubicBezTo>
                  <a:cubicBezTo>
                    <a:pt x="242" y="41"/>
                    <a:pt x="162" y="1"/>
                    <a:pt x="121"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0" name="Google Shape;2510;p59"/>
            <p:cNvSpPr/>
            <p:nvPr/>
          </p:nvSpPr>
          <p:spPr>
            <a:xfrm>
              <a:off x="-3250600" y="1833800"/>
              <a:ext cx="10100" cy="9625"/>
            </a:xfrm>
            <a:custGeom>
              <a:avLst/>
              <a:gdLst/>
              <a:ahLst/>
              <a:cxnLst/>
              <a:rect l="l" t="t" r="r" b="b"/>
              <a:pathLst>
                <a:path w="404" h="385" extrusionOk="0">
                  <a:moveTo>
                    <a:pt x="220" y="0"/>
                  </a:moveTo>
                  <a:cubicBezTo>
                    <a:pt x="133" y="0"/>
                    <a:pt x="73" y="66"/>
                    <a:pt x="40" y="132"/>
                  </a:cubicBezTo>
                  <a:cubicBezTo>
                    <a:pt x="0" y="213"/>
                    <a:pt x="81" y="334"/>
                    <a:pt x="161" y="374"/>
                  </a:cubicBezTo>
                  <a:cubicBezTo>
                    <a:pt x="176" y="381"/>
                    <a:pt x="192" y="385"/>
                    <a:pt x="209" y="385"/>
                  </a:cubicBezTo>
                  <a:cubicBezTo>
                    <a:pt x="284" y="385"/>
                    <a:pt x="370" y="319"/>
                    <a:pt x="403" y="253"/>
                  </a:cubicBezTo>
                  <a:cubicBezTo>
                    <a:pt x="403" y="172"/>
                    <a:pt x="363" y="51"/>
                    <a:pt x="282" y="11"/>
                  </a:cubicBezTo>
                  <a:cubicBezTo>
                    <a:pt x="260" y="4"/>
                    <a:pt x="239" y="0"/>
                    <a:pt x="220"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1" name="Google Shape;2511;p59"/>
            <p:cNvSpPr/>
            <p:nvPr/>
          </p:nvSpPr>
          <p:spPr>
            <a:xfrm>
              <a:off x="-3269775" y="1828625"/>
              <a:ext cx="9100" cy="7475"/>
            </a:xfrm>
            <a:custGeom>
              <a:avLst/>
              <a:gdLst/>
              <a:ahLst/>
              <a:cxnLst/>
              <a:rect l="l" t="t" r="r" b="b"/>
              <a:pathLst>
                <a:path w="364" h="299" extrusionOk="0">
                  <a:moveTo>
                    <a:pt x="179" y="1"/>
                  </a:moveTo>
                  <a:cubicBezTo>
                    <a:pt x="122" y="1"/>
                    <a:pt x="71" y="38"/>
                    <a:pt x="41" y="97"/>
                  </a:cubicBezTo>
                  <a:cubicBezTo>
                    <a:pt x="1" y="178"/>
                    <a:pt x="82" y="258"/>
                    <a:pt x="122" y="299"/>
                  </a:cubicBezTo>
                  <a:cubicBezTo>
                    <a:pt x="202" y="299"/>
                    <a:pt x="283" y="258"/>
                    <a:pt x="323" y="178"/>
                  </a:cubicBezTo>
                  <a:cubicBezTo>
                    <a:pt x="364" y="97"/>
                    <a:pt x="323" y="16"/>
                    <a:pt x="243" y="16"/>
                  </a:cubicBezTo>
                  <a:cubicBezTo>
                    <a:pt x="221" y="6"/>
                    <a:pt x="200" y="1"/>
                    <a:pt x="179"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2" name="Google Shape;2512;p59"/>
            <p:cNvSpPr/>
            <p:nvPr/>
          </p:nvSpPr>
          <p:spPr>
            <a:xfrm>
              <a:off x="-3291950" y="1820950"/>
              <a:ext cx="7075" cy="6475"/>
            </a:xfrm>
            <a:custGeom>
              <a:avLst/>
              <a:gdLst/>
              <a:ahLst/>
              <a:cxnLst/>
              <a:rect l="l" t="t" r="r" b="b"/>
              <a:pathLst>
                <a:path w="283" h="259" extrusionOk="0">
                  <a:moveTo>
                    <a:pt x="162" y="1"/>
                  </a:moveTo>
                  <a:cubicBezTo>
                    <a:pt x="122" y="1"/>
                    <a:pt x="41" y="41"/>
                    <a:pt x="41" y="81"/>
                  </a:cubicBezTo>
                  <a:cubicBezTo>
                    <a:pt x="1" y="162"/>
                    <a:pt x="41" y="243"/>
                    <a:pt x="81" y="243"/>
                  </a:cubicBezTo>
                  <a:cubicBezTo>
                    <a:pt x="103" y="254"/>
                    <a:pt x="124" y="259"/>
                    <a:pt x="145" y="259"/>
                  </a:cubicBezTo>
                  <a:cubicBezTo>
                    <a:pt x="199" y="259"/>
                    <a:pt x="243" y="221"/>
                    <a:pt x="243" y="162"/>
                  </a:cubicBezTo>
                  <a:cubicBezTo>
                    <a:pt x="283" y="122"/>
                    <a:pt x="243" y="41"/>
                    <a:pt x="16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3" name="Google Shape;2513;p59"/>
            <p:cNvSpPr/>
            <p:nvPr/>
          </p:nvSpPr>
          <p:spPr>
            <a:xfrm>
              <a:off x="-3230450" y="1885825"/>
              <a:ext cx="10100" cy="8925"/>
            </a:xfrm>
            <a:custGeom>
              <a:avLst/>
              <a:gdLst/>
              <a:ahLst/>
              <a:cxnLst/>
              <a:rect l="l" t="t" r="r" b="b"/>
              <a:pathLst>
                <a:path w="404" h="357" extrusionOk="0">
                  <a:moveTo>
                    <a:pt x="194" y="1"/>
                  </a:moveTo>
                  <a:cubicBezTo>
                    <a:pt x="155" y="1"/>
                    <a:pt x="115" y="10"/>
                    <a:pt x="81" y="27"/>
                  </a:cubicBezTo>
                  <a:cubicBezTo>
                    <a:pt x="1" y="108"/>
                    <a:pt x="1" y="229"/>
                    <a:pt x="41" y="310"/>
                  </a:cubicBezTo>
                  <a:cubicBezTo>
                    <a:pt x="88" y="333"/>
                    <a:pt x="148" y="356"/>
                    <a:pt x="206" y="356"/>
                  </a:cubicBezTo>
                  <a:cubicBezTo>
                    <a:pt x="248" y="356"/>
                    <a:pt x="289" y="344"/>
                    <a:pt x="323" y="310"/>
                  </a:cubicBezTo>
                  <a:cubicBezTo>
                    <a:pt x="404" y="269"/>
                    <a:pt x="404" y="148"/>
                    <a:pt x="323" y="68"/>
                  </a:cubicBezTo>
                  <a:cubicBezTo>
                    <a:pt x="300" y="20"/>
                    <a:pt x="248" y="1"/>
                    <a:pt x="194"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4" name="Google Shape;2514;p59"/>
            <p:cNvSpPr/>
            <p:nvPr/>
          </p:nvSpPr>
          <p:spPr>
            <a:xfrm>
              <a:off x="-3245575" y="1900850"/>
              <a:ext cx="8100" cy="7000"/>
            </a:xfrm>
            <a:custGeom>
              <a:avLst/>
              <a:gdLst/>
              <a:ahLst/>
              <a:cxnLst/>
              <a:rect l="l" t="t" r="r" b="b"/>
              <a:pathLst>
                <a:path w="324" h="280" extrusionOk="0">
                  <a:moveTo>
                    <a:pt x="157" y="1"/>
                  </a:moveTo>
                  <a:cubicBezTo>
                    <a:pt x="122" y="1"/>
                    <a:pt x="81" y="11"/>
                    <a:pt x="41" y="31"/>
                  </a:cubicBezTo>
                  <a:cubicBezTo>
                    <a:pt x="1" y="71"/>
                    <a:pt x="1" y="152"/>
                    <a:pt x="41" y="233"/>
                  </a:cubicBezTo>
                  <a:cubicBezTo>
                    <a:pt x="64" y="256"/>
                    <a:pt x="101" y="279"/>
                    <a:pt x="143" y="279"/>
                  </a:cubicBezTo>
                  <a:cubicBezTo>
                    <a:pt x="175" y="279"/>
                    <a:pt x="209" y="267"/>
                    <a:pt x="243" y="233"/>
                  </a:cubicBezTo>
                  <a:cubicBezTo>
                    <a:pt x="283" y="192"/>
                    <a:pt x="323" y="112"/>
                    <a:pt x="243" y="31"/>
                  </a:cubicBezTo>
                  <a:cubicBezTo>
                    <a:pt x="223" y="11"/>
                    <a:pt x="192" y="1"/>
                    <a:pt x="157"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5" name="Google Shape;2515;p59"/>
            <p:cNvSpPr/>
            <p:nvPr/>
          </p:nvSpPr>
          <p:spPr>
            <a:xfrm>
              <a:off x="-3263725" y="1916075"/>
              <a:ext cx="6075" cy="6400"/>
            </a:xfrm>
            <a:custGeom>
              <a:avLst/>
              <a:gdLst/>
              <a:ahLst/>
              <a:cxnLst/>
              <a:rect l="l" t="t" r="r" b="b"/>
              <a:pathLst>
                <a:path w="243" h="256" extrusionOk="0">
                  <a:moveTo>
                    <a:pt x="106" y="1"/>
                  </a:moveTo>
                  <a:cubicBezTo>
                    <a:pt x="81" y="1"/>
                    <a:pt x="58" y="10"/>
                    <a:pt x="41" y="27"/>
                  </a:cubicBezTo>
                  <a:cubicBezTo>
                    <a:pt x="1" y="67"/>
                    <a:pt x="1" y="148"/>
                    <a:pt x="41" y="188"/>
                  </a:cubicBezTo>
                  <a:cubicBezTo>
                    <a:pt x="65" y="236"/>
                    <a:pt x="102" y="255"/>
                    <a:pt x="137" y="255"/>
                  </a:cubicBezTo>
                  <a:cubicBezTo>
                    <a:pt x="162" y="255"/>
                    <a:pt x="186" y="245"/>
                    <a:pt x="202" y="229"/>
                  </a:cubicBezTo>
                  <a:cubicBezTo>
                    <a:pt x="243" y="188"/>
                    <a:pt x="243" y="108"/>
                    <a:pt x="202" y="67"/>
                  </a:cubicBezTo>
                  <a:cubicBezTo>
                    <a:pt x="179" y="20"/>
                    <a:pt x="141" y="1"/>
                    <a:pt x="106"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6" name="Google Shape;2516;p59"/>
            <p:cNvSpPr/>
            <p:nvPr/>
          </p:nvSpPr>
          <p:spPr>
            <a:xfrm>
              <a:off x="-3175000" y="1894175"/>
              <a:ext cx="10125" cy="9125"/>
            </a:xfrm>
            <a:custGeom>
              <a:avLst/>
              <a:gdLst/>
              <a:ahLst/>
              <a:cxnLst/>
              <a:rect l="l" t="t" r="r" b="b"/>
              <a:pathLst>
                <a:path w="405" h="365" extrusionOk="0">
                  <a:moveTo>
                    <a:pt x="193" y="0"/>
                  </a:moveTo>
                  <a:cubicBezTo>
                    <a:pt x="168" y="0"/>
                    <a:pt x="143" y="5"/>
                    <a:pt x="122" y="16"/>
                  </a:cubicBezTo>
                  <a:cubicBezTo>
                    <a:pt x="41" y="96"/>
                    <a:pt x="1" y="217"/>
                    <a:pt x="41" y="298"/>
                  </a:cubicBezTo>
                  <a:cubicBezTo>
                    <a:pt x="88" y="345"/>
                    <a:pt x="136" y="365"/>
                    <a:pt x="191" y="365"/>
                  </a:cubicBezTo>
                  <a:cubicBezTo>
                    <a:pt x="230" y="365"/>
                    <a:pt x="273" y="355"/>
                    <a:pt x="323" y="338"/>
                  </a:cubicBezTo>
                  <a:cubicBezTo>
                    <a:pt x="404" y="298"/>
                    <a:pt x="404" y="177"/>
                    <a:pt x="364" y="96"/>
                  </a:cubicBezTo>
                  <a:cubicBezTo>
                    <a:pt x="334" y="37"/>
                    <a:pt x="261" y="0"/>
                    <a:pt x="193"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7" name="Google Shape;2517;p59"/>
            <p:cNvSpPr/>
            <p:nvPr/>
          </p:nvSpPr>
          <p:spPr>
            <a:xfrm>
              <a:off x="-3162900" y="1913325"/>
              <a:ext cx="8100" cy="7875"/>
            </a:xfrm>
            <a:custGeom>
              <a:avLst/>
              <a:gdLst/>
              <a:ahLst/>
              <a:cxnLst/>
              <a:rect l="l" t="t" r="r" b="b"/>
              <a:pathLst>
                <a:path w="324" h="315" extrusionOk="0">
                  <a:moveTo>
                    <a:pt x="145" y="0"/>
                  </a:moveTo>
                  <a:cubicBezTo>
                    <a:pt x="125" y="0"/>
                    <a:pt x="103" y="5"/>
                    <a:pt x="81" y="16"/>
                  </a:cubicBezTo>
                  <a:cubicBezTo>
                    <a:pt x="41" y="56"/>
                    <a:pt x="1" y="177"/>
                    <a:pt x="41" y="218"/>
                  </a:cubicBezTo>
                  <a:cubicBezTo>
                    <a:pt x="71" y="277"/>
                    <a:pt x="122" y="314"/>
                    <a:pt x="179" y="314"/>
                  </a:cubicBezTo>
                  <a:cubicBezTo>
                    <a:pt x="199" y="314"/>
                    <a:pt x="221" y="309"/>
                    <a:pt x="243" y="298"/>
                  </a:cubicBezTo>
                  <a:cubicBezTo>
                    <a:pt x="323" y="258"/>
                    <a:pt x="323" y="137"/>
                    <a:pt x="283" y="97"/>
                  </a:cubicBezTo>
                  <a:cubicBezTo>
                    <a:pt x="254" y="38"/>
                    <a:pt x="202" y="0"/>
                    <a:pt x="145"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8" name="Google Shape;2518;p59"/>
            <p:cNvSpPr/>
            <p:nvPr/>
          </p:nvSpPr>
          <p:spPr>
            <a:xfrm>
              <a:off x="-3149800" y="1934475"/>
              <a:ext cx="7100" cy="6150"/>
            </a:xfrm>
            <a:custGeom>
              <a:avLst/>
              <a:gdLst/>
              <a:ahLst/>
              <a:cxnLst/>
              <a:rect l="l" t="t" r="r" b="b"/>
              <a:pathLst>
                <a:path w="284" h="246" extrusionOk="0">
                  <a:moveTo>
                    <a:pt x="143" y="0"/>
                  </a:moveTo>
                  <a:cubicBezTo>
                    <a:pt x="125" y="0"/>
                    <a:pt x="105" y="5"/>
                    <a:pt x="82" y="17"/>
                  </a:cubicBezTo>
                  <a:cubicBezTo>
                    <a:pt x="41" y="57"/>
                    <a:pt x="1" y="138"/>
                    <a:pt x="41" y="178"/>
                  </a:cubicBezTo>
                  <a:cubicBezTo>
                    <a:pt x="65" y="226"/>
                    <a:pt x="102" y="245"/>
                    <a:pt x="138" y="245"/>
                  </a:cubicBezTo>
                  <a:cubicBezTo>
                    <a:pt x="162" y="245"/>
                    <a:pt x="186" y="235"/>
                    <a:pt x="203" y="219"/>
                  </a:cubicBezTo>
                  <a:cubicBezTo>
                    <a:pt x="283" y="219"/>
                    <a:pt x="283" y="138"/>
                    <a:pt x="243" y="57"/>
                  </a:cubicBezTo>
                  <a:cubicBezTo>
                    <a:pt x="214" y="29"/>
                    <a:pt x="186" y="0"/>
                    <a:pt x="143"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9" name="Google Shape;2519;p59"/>
            <p:cNvSpPr/>
            <p:nvPr/>
          </p:nvSpPr>
          <p:spPr>
            <a:xfrm>
              <a:off x="-3139700" y="1843150"/>
              <a:ext cx="10100" cy="9100"/>
            </a:xfrm>
            <a:custGeom>
              <a:avLst/>
              <a:gdLst/>
              <a:ahLst/>
              <a:cxnLst/>
              <a:rect l="l" t="t" r="r" b="b"/>
              <a:pathLst>
                <a:path w="404" h="364" extrusionOk="0">
                  <a:moveTo>
                    <a:pt x="162" y="0"/>
                  </a:moveTo>
                  <a:cubicBezTo>
                    <a:pt x="81" y="40"/>
                    <a:pt x="0" y="121"/>
                    <a:pt x="41" y="202"/>
                  </a:cubicBezTo>
                  <a:cubicBezTo>
                    <a:pt x="41" y="323"/>
                    <a:pt x="162" y="363"/>
                    <a:pt x="242" y="363"/>
                  </a:cubicBezTo>
                  <a:cubicBezTo>
                    <a:pt x="323" y="323"/>
                    <a:pt x="404" y="242"/>
                    <a:pt x="363" y="161"/>
                  </a:cubicBezTo>
                  <a:cubicBezTo>
                    <a:pt x="363" y="40"/>
                    <a:pt x="283" y="0"/>
                    <a:pt x="162"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0" name="Google Shape;2520;p59"/>
            <p:cNvSpPr/>
            <p:nvPr/>
          </p:nvSpPr>
          <p:spPr>
            <a:xfrm>
              <a:off x="-3117525" y="1839100"/>
              <a:ext cx="8100" cy="7475"/>
            </a:xfrm>
            <a:custGeom>
              <a:avLst/>
              <a:gdLst/>
              <a:ahLst/>
              <a:cxnLst/>
              <a:rect l="l" t="t" r="r" b="b"/>
              <a:pathLst>
                <a:path w="324" h="299" extrusionOk="0">
                  <a:moveTo>
                    <a:pt x="122" y="1"/>
                  </a:moveTo>
                  <a:cubicBezTo>
                    <a:pt x="41" y="41"/>
                    <a:pt x="1" y="122"/>
                    <a:pt x="1" y="202"/>
                  </a:cubicBezTo>
                  <a:cubicBezTo>
                    <a:pt x="30" y="261"/>
                    <a:pt x="81" y="299"/>
                    <a:pt x="138" y="299"/>
                  </a:cubicBezTo>
                  <a:cubicBezTo>
                    <a:pt x="159" y="299"/>
                    <a:pt x="181" y="294"/>
                    <a:pt x="202" y="283"/>
                  </a:cubicBezTo>
                  <a:cubicBezTo>
                    <a:pt x="283" y="283"/>
                    <a:pt x="323" y="202"/>
                    <a:pt x="283" y="122"/>
                  </a:cubicBezTo>
                  <a:cubicBezTo>
                    <a:pt x="283" y="41"/>
                    <a:pt x="202" y="1"/>
                    <a:pt x="122"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1" name="Google Shape;2521;p59"/>
            <p:cNvSpPr/>
            <p:nvPr/>
          </p:nvSpPr>
          <p:spPr>
            <a:xfrm>
              <a:off x="-3096350" y="1849200"/>
              <a:ext cx="6075" cy="6450"/>
            </a:xfrm>
            <a:custGeom>
              <a:avLst/>
              <a:gdLst/>
              <a:ahLst/>
              <a:cxnLst/>
              <a:rect l="l" t="t" r="r" b="b"/>
              <a:pathLst>
                <a:path w="243" h="258" extrusionOk="0">
                  <a:moveTo>
                    <a:pt x="81" y="0"/>
                  </a:moveTo>
                  <a:cubicBezTo>
                    <a:pt x="41" y="40"/>
                    <a:pt x="0" y="81"/>
                    <a:pt x="0" y="161"/>
                  </a:cubicBezTo>
                  <a:cubicBezTo>
                    <a:pt x="0" y="220"/>
                    <a:pt x="44" y="258"/>
                    <a:pt x="98" y="258"/>
                  </a:cubicBezTo>
                  <a:cubicBezTo>
                    <a:pt x="119" y="258"/>
                    <a:pt x="140" y="253"/>
                    <a:pt x="162" y="242"/>
                  </a:cubicBezTo>
                  <a:cubicBezTo>
                    <a:pt x="202" y="242"/>
                    <a:pt x="242" y="161"/>
                    <a:pt x="242" y="121"/>
                  </a:cubicBezTo>
                  <a:cubicBezTo>
                    <a:pt x="242" y="40"/>
                    <a:pt x="162" y="0"/>
                    <a:pt x="81"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2" name="Google Shape;2522;p59"/>
            <p:cNvSpPr/>
            <p:nvPr/>
          </p:nvSpPr>
          <p:spPr>
            <a:xfrm>
              <a:off x="-3201200" y="1843950"/>
              <a:ext cx="21200" cy="19575"/>
            </a:xfrm>
            <a:custGeom>
              <a:avLst/>
              <a:gdLst/>
              <a:ahLst/>
              <a:cxnLst/>
              <a:rect l="l" t="t" r="r" b="b"/>
              <a:pathLst>
                <a:path w="848" h="783" extrusionOk="0">
                  <a:moveTo>
                    <a:pt x="485" y="1"/>
                  </a:moveTo>
                  <a:cubicBezTo>
                    <a:pt x="304" y="1"/>
                    <a:pt x="116" y="115"/>
                    <a:pt x="81" y="291"/>
                  </a:cubicBezTo>
                  <a:cubicBezTo>
                    <a:pt x="0" y="492"/>
                    <a:pt x="121" y="694"/>
                    <a:pt x="323" y="775"/>
                  </a:cubicBezTo>
                  <a:cubicBezTo>
                    <a:pt x="349" y="780"/>
                    <a:pt x="375" y="782"/>
                    <a:pt x="401" y="782"/>
                  </a:cubicBezTo>
                  <a:cubicBezTo>
                    <a:pt x="575" y="782"/>
                    <a:pt x="737" y="668"/>
                    <a:pt x="807" y="492"/>
                  </a:cubicBezTo>
                  <a:cubicBezTo>
                    <a:pt x="847" y="291"/>
                    <a:pt x="766" y="89"/>
                    <a:pt x="565" y="8"/>
                  </a:cubicBezTo>
                  <a:cubicBezTo>
                    <a:pt x="539" y="3"/>
                    <a:pt x="512" y="1"/>
                    <a:pt x="485"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3" name="Google Shape;2523;p59"/>
            <p:cNvSpPr/>
            <p:nvPr/>
          </p:nvSpPr>
          <p:spPr>
            <a:xfrm>
              <a:off x="-3226425" y="1840850"/>
              <a:ext cx="13150" cy="12650"/>
            </a:xfrm>
            <a:custGeom>
              <a:avLst/>
              <a:gdLst/>
              <a:ahLst/>
              <a:cxnLst/>
              <a:rect l="l" t="t" r="r" b="b"/>
              <a:pathLst>
                <a:path w="526" h="506" extrusionOk="0">
                  <a:moveTo>
                    <a:pt x="260" y="1"/>
                  </a:moveTo>
                  <a:cubicBezTo>
                    <a:pt x="162" y="1"/>
                    <a:pt x="75" y="73"/>
                    <a:pt x="41" y="173"/>
                  </a:cubicBezTo>
                  <a:cubicBezTo>
                    <a:pt x="1" y="294"/>
                    <a:pt x="82" y="415"/>
                    <a:pt x="203" y="495"/>
                  </a:cubicBezTo>
                  <a:cubicBezTo>
                    <a:pt x="224" y="502"/>
                    <a:pt x="246" y="506"/>
                    <a:pt x="266" y="506"/>
                  </a:cubicBezTo>
                  <a:cubicBezTo>
                    <a:pt x="364" y="506"/>
                    <a:pt x="452" y="434"/>
                    <a:pt x="485" y="334"/>
                  </a:cubicBezTo>
                  <a:cubicBezTo>
                    <a:pt x="525" y="213"/>
                    <a:pt x="485" y="52"/>
                    <a:pt x="324" y="11"/>
                  </a:cubicBezTo>
                  <a:cubicBezTo>
                    <a:pt x="302" y="4"/>
                    <a:pt x="281" y="1"/>
                    <a:pt x="260"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4" name="Google Shape;2524;p59"/>
            <p:cNvSpPr/>
            <p:nvPr/>
          </p:nvSpPr>
          <p:spPr>
            <a:xfrm>
              <a:off x="-3217350" y="1871100"/>
              <a:ext cx="14150" cy="12650"/>
            </a:xfrm>
            <a:custGeom>
              <a:avLst/>
              <a:gdLst/>
              <a:ahLst/>
              <a:cxnLst/>
              <a:rect l="l" t="t" r="r" b="b"/>
              <a:pathLst>
                <a:path w="566" h="506" extrusionOk="0">
                  <a:moveTo>
                    <a:pt x="297" y="1"/>
                  </a:moveTo>
                  <a:cubicBezTo>
                    <a:pt x="190" y="1"/>
                    <a:pt x="74" y="73"/>
                    <a:pt x="41" y="173"/>
                  </a:cubicBezTo>
                  <a:cubicBezTo>
                    <a:pt x="1" y="294"/>
                    <a:pt x="82" y="455"/>
                    <a:pt x="203" y="495"/>
                  </a:cubicBezTo>
                  <a:cubicBezTo>
                    <a:pt x="224" y="502"/>
                    <a:pt x="247" y="506"/>
                    <a:pt x="270" y="506"/>
                  </a:cubicBezTo>
                  <a:cubicBezTo>
                    <a:pt x="377" y="506"/>
                    <a:pt x="492" y="433"/>
                    <a:pt x="525" y="334"/>
                  </a:cubicBezTo>
                  <a:cubicBezTo>
                    <a:pt x="566" y="213"/>
                    <a:pt x="485" y="52"/>
                    <a:pt x="364" y="11"/>
                  </a:cubicBezTo>
                  <a:cubicBezTo>
                    <a:pt x="342" y="4"/>
                    <a:pt x="320" y="1"/>
                    <a:pt x="297"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5" name="Google Shape;2525;p59"/>
            <p:cNvSpPr/>
            <p:nvPr/>
          </p:nvSpPr>
          <p:spPr>
            <a:xfrm>
              <a:off x="-3190125" y="1868075"/>
              <a:ext cx="14150" cy="12650"/>
            </a:xfrm>
            <a:custGeom>
              <a:avLst/>
              <a:gdLst/>
              <a:ahLst/>
              <a:cxnLst/>
              <a:rect l="l" t="t" r="r" b="b"/>
              <a:pathLst>
                <a:path w="566" h="506" extrusionOk="0">
                  <a:moveTo>
                    <a:pt x="297" y="1"/>
                  </a:moveTo>
                  <a:cubicBezTo>
                    <a:pt x="189" y="1"/>
                    <a:pt x="74" y="73"/>
                    <a:pt x="41" y="173"/>
                  </a:cubicBezTo>
                  <a:cubicBezTo>
                    <a:pt x="1" y="294"/>
                    <a:pt x="81" y="455"/>
                    <a:pt x="202" y="495"/>
                  </a:cubicBezTo>
                  <a:cubicBezTo>
                    <a:pt x="224" y="502"/>
                    <a:pt x="247" y="506"/>
                    <a:pt x="270" y="506"/>
                  </a:cubicBezTo>
                  <a:cubicBezTo>
                    <a:pt x="377" y="506"/>
                    <a:pt x="492" y="433"/>
                    <a:pt x="525" y="334"/>
                  </a:cubicBezTo>
                  <a:cubicBezTo>
                    <a:pt x="565" y="213"/>
                    <a:pt x="485" y="52"/>
                    <a:pt x="364" y="11"/>
                  </a:cubicBezTo>
                  <a:cubicBezTo>
                    <a:pt x="342" y="4"/>
                    <a:pt x="320" y="1"/>
                    <a:pt x="297"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6" name="Google Shape;2526;p59"/>
            <p:cNvSpPr/>
            <p:nvPr/>
          </p:nvSpPr>
          <p:spPr>
            <a:xfrm>
              <a:off x="-3168950" y="1844775"/>
              <a:ext cx="13150" cy="11750"/>
            </a:xfrm>
            <a:custGeom>
              <a:avLst/>
              <a:gdLst/>
              <a:ahLst/>
              <a:cxnLst/>
              <a:rect l="l" t="t" r="r" b="b"/>
              <a:pathLst>
                <a:path w="526" h="470" extrusionOk="0">
                  <a:moveTo>
                    <a:pt x="234" y="1"/>
                  </a:moveTo>
                  <a:cubicBezTo>
                    <a:pt x="147" y="1"/>
                    <a:pt x="71" y="46"/>
                    <a:pt x="41" y="137"/>
                  </a:cubicBezTo>
                  <a:cubicBezTo>
                    <a:pt x="1" y="298"/>
                    <a:pt x="81" y="419"/>
                    <a:pt x="202" y="459"/>
                  </a:cubicBezTo>
                  <a:cubicBezTo>
                    <a:pt x="224" y="466"/>
                    <a:pt x="245" y="470"/>
                    <a:pt x="266" y="470"/>
                  </a:cubicBezTo>
                  <a:cubicBezTo>
                    <a:pt x="364" y="470"/>
                    <a:pt x="452" y="398"/>
                    <a:pt x="485" y="298"/>
                  </a:cubicBezTo>
                  <a:cubicBezTo>
                    <a:pt x="525" y="177"/>
                    <a:pt x="485" y="56"/>
                    <a:pt x="323" y="16"/>
                  </a:cubicBezTo>
                  <a:cubicBezTo>
                    <a:pt x="293" y="6"/>
                    <a:pt x="263" y="1"/>
                    <a:pt x="234" y="1"/>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7" name="Google Shape;2527;p59"/>
            <p:cNvSpPr/>
            <p:nvPr/>
          </p:nvSpPr>
          <p:spPr>
            <a:xfrm>
              <a:off x="-3196175" y="1826750"/>
              <a:ext cx="13150" cy="11725"/>
            </a:xfrm>
            <a:custGeom>
              <a:avLst/>
              <a:gdLst/>
              <a:ahLst/>
              <a:cxnLst/>
              <a:rect l="l" t="t" r="r" b="b"/>
              <a:pathLst>
                <a:path w="526" h="469" extrusionOk="0">
                  <a:moveTo>
                    <a:pt x="260" y="0"/>
                  </a:moveTo>
                  <a:cubicBezTo>
                    <a:pt x="162" y="0"/>
                    <a:pt x="74" y="73"/>
                    <a:pt x="41" y="172"/>
                  </a:cubicBezTo>
                  <a:cubicBezTo>
                    <a:pt x="1" y="293"/>
                    <a:pt x="41" y="414"/>
                    <a:pt x="203" y="454"/>
                  </a:cubicBezTo>
                  <a:cubicBezTo>
                    <a:pt x="231" y="464"/>
                    <a:pt x="260" y="469"/>
                    <a:pt x="287" y="469"/>
                  </a:cubicBezTo>
                  <a:cubicBezTo>
                    <a:pt x="376" y="469"/>
                    <a:pt x="454" y="416"/>
                    <a:pt x="485" y="293"/>
                  </a:cubicBezTo>
                  <a:cubicBezTo>
                    <a:pt x="525" y="172"/>
                    <a:pt x="485" y="51"/>
                    <a:pt x="323" y="11"/>
                  </a:cubicBezTo>
                  <a:cubicBezTo>
                    <a:pt x="302" y="4"/>
                    <a:pt x="281" y="0"/>
                    <a:pt x="260" y="0"/>
                  </a:cubicBez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8" name="Google Shape;2528;p59"/>
            <p:cNvSpPr/>
            <p:nvPr/>
          </p:nvSpPr>
          <p:spPr>
            <a:xfrm>
              <a:off x="-3359500" y="748175"/>
              <a:ext cx="278300" cy="272400"/>
            </a:xfrm>
            <a:custGeom>
              <a:avLst/>
              <a:gdLst/>
              <a:ahLst/>
              <a:cxnLst/>
              <a:rect l="l" t="t" r="r" b="b"/>
              <a:pathLst>
                <a:path w="11132" h="10896" extrusionOk="0">
                  <a:moveTo>
                    <a:pt x="5391" y="0"/>
                  </a:moveTo>
                  <a:cubicBezTo>
                    <a:pt x="4954" y="0"/>
                    <a:pt x="4638" y="3793"/>
                    <a:pt x="4638" y="3793"/>
                  </a:cubicBezTo>
                  <a:cubicBezTo>
                    <a:pt x="4638" y="3793"/>
                    <a:pt x="2296" y="3486"/>
                    <a:pt x="998" y="3486"/>
                  </a:cubicBezTo>
                  <a:cubicBezTo>
                    <a:pt x="534" y="3486"/>
                    <a:pt x="204" y="3525"/>
                    <a:pt x="162" y="3631"/>
                  </a:cubicBezTo>
                  <a:cubicBezTo>
                    <a:pt x="1" y="4035"/>
                    <a:pt x="3751" y="5648"/>
                    <a:pt x="3751" y="5648"/>
                  </a:cubicBezTo>
                  <a:cubicBezTo>
                    <a:pt x="3751" y="5648"/>
                    <a:pt x="1170" y="8672"/>
                    <a:pt x="1372" y="9156"/>
                  </a:cubicBezTo>
                  <a:cubicBezTo>
                    <a:pt x="1397" y="9212"/>
                    <a:pt x="1462" y="9237"/>
                    <a:pt x="1557" y="9237"/>
                  </a:cubicBezTo>
                  <a:cubicBezTo>
                    <a:pt x="2365" y="9237"/>
                    <a:pt x="5364" y="7463"/>
                    <a:pt x="5364" y="7463"/>
                  </a:cubicBezTo>
                  <a:cubicBezTo>
                    <a:pt x="5364" y="7463"/>
                    <a:pt x="7949" y="10896"/>
                    <a:pt x="8742" y="10896"/>
                  </a:cubicBezTo>
                  <a:cubicBezTo>
                    <a:pt x="8759" y="10896"/>
                    <a:pt x="8776" y="10894"/>
                    <a:pt x="8792" y="10891"/>
                  </a:cubicBezTo>
                  <a:cubicBezTo>
                    <a:pt x="9478" y="10689"/>
                    <a:pt x="7421" y="6132"/>
                    <a:pt x="7421" y="6132"/>
                  </a:cubicBezTo>
                  <a:cubicBezTo>
                    <a:pt x="7421" y="6132"/>
                    <a:pt x="11131" y="4639"/>
                    <a:pt x="11051" y="4357"/>
                  </a:cubicBezTo>
                  <a:cubicBezTo>
                    <a:pt x="10970" y="4035"/>
                    <a:pt x="6897" y="3914"/>
                    <a:pt x="6897" y="3914"/>
                  </a:cubicBezTo>
                  <a:cubicBezTo>
                    <a:pt x="6897" y="3914"/>
                    <a:pt x="5889" y="82"/>
                    <a:pt x="5405" y="2"/>
                  </a:cubicBezTo>
                  <a:cubicBezTo>
                    <a:pt x="5400" y="1"/>
                    <a:pt x="5396" y="0"/>
                    <a:pt x="5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29" name="Google Shape;2529;p59"/>
          <p:cNvGrpSpPr/>
          <p:nvPr/>
        </p:nvGrpSpPr>
        <p:grpSpPr>
          <a:xfrm>
            <a:off x="4624800" y="3577614"/>
            <a:ext cx="577741" cy="650493"/>
            <a:chOff x="8792225" y="4182238"/>
            <a:chExt cx="936675" cy="1054625"/>
          </a:xfrm>
        </p:grpSpPr>
        <p:sp>
          <p:nvSpPr>
            <p:cNvPr id="2530" name="Google Shape;2530;p59"/>
            <p:cNvSpPr/>
            <p:nvPr/>
          </p:nvSpPr>
          <p:spPr>
            <a:xfrm>
              <a:off x="8793225" y="4182238"/>
              <a:ext cx="935675" cy="1054625"/>
            </a:xfrm>
            <a:custGeom>
              <a:avLst/>
              <a:gdLst/>
              <a:ahLst/>
              <a:cxnLst/>
              <a:rect l="l" t="t" r="r" b="b"/>
              <a:pathLst>
                <a:path w="37427" h="42185" extrusionOk="0">
                  <a:moveTo>
                    <a:pt x="30234" y="3434"/>
                  </a:moveTo>
                  <a:cubicBezTo>
                    <a:pt x="31357" y="3434"/>
                    <a:pt x="32468" y="4141"/>
                    <a:pt x="32788" y="5445"/>
                  </a:cubicBezTo>
                  <a:cubicBezTo>
                    <a:pt x="33228" y="7205"/>
                    <a:pt x="31832" y="8695"/>
                    <a:pt x="30240" y="8695"/>
                  </a:cubicBezTo>
                  <a:cubicBezTo>
                    <a:pt x="29788" y="8695"/>
                    <a:pt x="29322" y="8575"/>
                    <a:pt x="28876" y="8308"/>
                  </a:cubicBezTo>
                  <a:cubicBezTo>
                    <a:pt x="27626" y="7582"/>
                    <a:pt x="27223" y="5969"/>
                    <a:pt x="27989" y="4719"/>
                  </a:cubicBezTo>
                  <a:cubicBezTo>
                    <a:pt x="28513" y="3846"/>
                    <a:pt x="29377" y="3434"/>
                    <a:pt x="30234" y="3434"/>
                  </a:cubicBezTo>
                  <a:close/>
                  <a:moveTo>
                    <a:pt x="30209" y="1"/>
                  </a:moveTo>
                  <a:cubicBezTo>
                    <a:pt x="28455" y="1"/>
                    <a:pt x="26729" y="769"/>
                    <a:pt x="25529" y="2219"/>
                  </a:cubicBezTo>
                  <a:cubicBezTo>
                    <a:pt x="23634" y="4558"/>
                    <a:pt x="23714" y="7945"/>
                    <a:pt x="25731" y="10163"/>
                  </a:cubicBezTo>
                  <a:cubicBezTo>
                    <a:pt x="25206" y="11051"/>
                    <a:pt x="24521" y="12059"/>
                    <a:pt x="23755" y="13148"/>
                  </a:cubicBezTo>
                  <a:lnTo>
                    <a:pt x="19762" y="10728"/>
                  </a:lnTo>
                  <a:cubicBezTo>
                    <a:pt x="19493" y="10564"/>
                    <a:pt x="19228" y="10493"/>
                    <a:pt x="18979" y="10493"/>
                  </a:cubicBezTo>
                  <a:cubicBezTo>
                    <a:pt x="17696" y="10493"/>
                    <a:pt x="16851" y="12384"/>
                    <a:pt x="18270" y="13228"/>
                  </a:cubicBezTo>
                  <a:lnTo>
                    <a:pt x="22020" y="15487"/>
                  </a:lnTo>
                  <a:cubicBezTo>
                    <a:pt x="17978" y="20635"/>
                    <a:pt x="12565" y="26108"/>
                    <a:pt x="9226" y="26108"/>
                  </a:cubicBezTo>
                  <a:cubicBezTo>
                    <a:pt x="9034" y="26108"/>
                    <a:pt x="8849" y="26090"/>
                    <a:pt x="8672" y="26053"/>
                  </a:cubicBezTo>
                  <a:cubicBezTo>
                    <a:pt x="5082" y="25287"/>
                    <a:pt x="4679" y="19762"/>
                    <a:pt x="4719" y="17302"/>
                  </a:cubicBezTo>
                  <a:lnTo>
                    <a:pt x="4719" y="17302"/>
                  </a:lnTo>
                  <a:lnTo>
                    <a:pt x="7583" y="17342"/>
                  </a:lnTo>
                  <a:lnTo>
                    <a:pt x="4034" y="11817"/>
                  </a:lnTo>
                  <a:lnTo>
                    <a:pt x="767" y="17221"/>
                  </a:lnTo>
                  <a:lnTo>
                    <a:pt x="2703" y="17221"/>
                  </a:lnTo>
                  <a:cubicBezTo>
                    <a:pt x="1" y="23149"/>
                    <a:pt x="1574" y="26295"/>
                    <a:pt x="4719" y="30731"/>
                  </a:cubicBezTo>
                  <a:cubicBezTo>
                    <a:pt x="8147" y="35490"/>
                    <a:pt x="8510" y="42185"/>
                    <a:pt x="8510" y="42185"/>
                  </a:cubicBezTo>
                  <a:cubicBezTo>
                    <a:pt x="8510" y="42185"/>
                    <a:pt x="13173" y="40023"/>
                    <a:pt x="18202" y="40023"/>
                  </a:cubicBezTo>
                  <a:cubicBezTo>
                    <a:pt x="18920" y="40023"/>
                    <a:pt x="19646" y="40067"/>
                    <a:pt x="20367" y="40168"/>
                  </a:cubicBezTo>
                  <a:cubicBezTo>
                    <a:pt x="21797" y="40360"/>
                    <a:pt x="23093" y="40496"/>
                    <a:pt x="24301" y="40496"/>
                  </a:cubicBezTo>
                  <a:cubicBezTo>
                    <a:pt x="27658" y="40496"/>
                    <a:pt x="30325" y="39448"/>
                    <a:pt x="33232" y="35651"/>
                  </a:cubicBezTo>
                  <a:lnTo>
                    <a:pt x="34200" y="37305"/>
                  </a:lnTo>
                  <a:lnTo>
                    <a:pt x="37426" y="31901"/>
                  </a:lnTo>
                  <a:lnTo>
                    <a:pt x="30893" y="31376"/>
                  </a:lnTo>
                  <a:lnTo>
                    <a:pt x="32264" y="33877"/>
                  </a:lnTo>
                  <a:cubicBezTo>
                    <a:pt x="30857" y="34633"/>
                    <a:pt x="28253" y="35843"/>
                    <a:pt x="25956" y="35843"/>
                  </a:cubicBezTo>
                  <a:cubicBezTo>
                    <a:pt x="24699" y="35843"/>
                    <a:pt x="23533" y="35480"/>
                    <a:pt x="22706" y="34482"/>
                  </a:cubicBezTo>
                  <a:cubicBezTo>
                    <a:pt x="20569" y="31901"/>
                    <a:pt x="22948" y="24077"/>
                    <a:pt x="25771" y="17745"/>
                  </a:cubicBezTo>
                  <a:lnTo>
                    <a:pt x="29522" y="20004"/>
                  </a:lnTo>
                  <a:cubicBezTo>
                    <a:pt x="29790" y="20168"/>
                    <a:pt x="30056" y="20239"/>
                    <a:pt x="30305" y="20239"/>
                  </a:cubicBezTo>
                  <a:cubicBezTo>
                    <a:pt x="31588" y="20239"/>
                    <a:pt x="32432" y="18348"/>
                    <a:pt x="31014" y="17503"/>
                  </a:cubicBezTo>
                  <a:lnTo>
                    <a:pt x="27062" y="15124"/>
                  </a:lnTo>
                  <a:cubicBezTo>
                    <a:pt x="27626" y="13954"/>
                    <a:pt x="28231" y="12865"/>
                    <a:pt x="28755" y="11978"/>
                  </a:cubicBezTo>
                  <a:cubicBezTo>
                    <a:pt x="29248" y="12101"/>
                    <a:pt x="29744" y="12161"/>
                    <a:pt x="30234" y="12161"/>
                  </a:cubicBezTo>
                  <a:cubicBezTo>
                    <a:pt x="32632" y="12161"/>
                    <a:pt x="34882" y="10740"/>
                    <a:pt x="35853" y="8429"/>
                  </a:cubicBezTo>
                  <a:cubicBezTo>
                    <a:pt x="37023" y="5647"/>
                    <a:pt x="35934" y="2420"/>
                    <a:pt x="33353" y="888"/>
                  </a:cubicBezTo>
                  <a:cubicBezTo>
                    <a:pt x="32372" y="290"/>
                    <a:pt x="31285" y="1"/>
                    <a:pt x="30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1" name="Google Shape;2531;p59"/>
            <p:cNvSpPr/>
            <p:nvPr/>
          </p:nvSpPr>
          <p:spPr>
            <a:xfrm>
              <a:off x="8948500" y="4278013"/>
              <a:ext cx="702750" cy="555575"/>
            </a:xfrm>
            <a:custGeom>
              <a:avLst/>
              <a:gdLst/>
              <a:ahLst/>
              <a:cxnLst/>
              <a:rect l="l" t="t" r="r" b="b"/>
              <a:pathLst>
                <a:path w="28110" h="22223" extrusionOk="0">
                  <a:moveTo>
                    <a:pt x="22665" y="1"/>
                  </a:moveTo>
                  <a:cubicBezTo>
                    <a:pt x="21778" y="323"/>
                    <a:pt x="21254" y="1251"/>
                    <a:pt x="21415" y="2178"/>
                  </a:cubicBezTo>
                  <a:cubicBezTo>
                    <a:pt x="23311" y="3792"/>
                    <a:pt x="25569" y="6332"/>
                    <a:pt x="24843" y="8833"/>
                  </a:cubicBezTo>
                  <a:cubicBezTo>
                    <a:pt x="23835" y="12301"/>
                    <a:pt x="15729" y="11736"/>
                    <a:pt x="13107" y="11857"/>
                  </a:cubicBezTo>
                  <a:cubicBezTo>
                    <a:pt x="9962" y="12019"/>
                    <a:pt x="5646" y="11736"/>
                    <a:pt x="3025" y="13874"/>
                  </a:cubicBezTo>
                  <a:cubicBezTo>
                    <a:pt x="0" y="16374"/>
                    <a:pt x="1735" y="19883"/>
                    <a:pt x="3791" y="22222"/>
                  </a:cubicBezTo>
                  <a:cubicBezTo>
                    <a:pt x="4638" y="21940"/>
                    <a:pt x="5445" y="21617"/>
                    <a:pt x="6211" y="21173"/>
                  </a:cubicBezTo>
                  <a:cubicBezTo>
                    <a:pt x="6171" y="21093"/>
                    <a:pt x="6130" y="21012"/>
                    <a:pt x="6050" y="20972"/>
                  </a:cubicBezTo>
                  <a:cubicBezTo>
                    <a:pt x="4598" y="19480"/>
                    <a:pt x="2904" y="17665"/>
                    <a:pt x="4800" y="15689"/>
                  </a:cubicBezTo>
                  <a:cubicBezTo>
                    <a:pt x="5808" y="14640"/>
                    <a:pt x="8429" y="14680"/>
                    <a:pt x="9720" y="14600"/>
                  </a:cubicBezTo>
                  <a:cubicBezTo>
                    <a:pt x="14035" y="14237"/>
                    <a:pt x="18471" y="14479"/>
                    <a:pt x="22665" y="13350"/>
                  </a:cubicBezTo>
                  <a:cubicBezTo>
                    <a:pt x="25892" y="12422"/>
                    <a:pt x="28110" y="9841"/>
                    <a:pt x="27303" y="6373"/>
                  </a:cubicBezTo>
                  <a:cubicBezTo>
                    <a:pt x="26739" y="3872"/>
                    <a:pt x="24641" y="1574"/>
                    <a:pt x="22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2" name="Google Shape;2532;p59"/>
            <p:cNvSpPr/>
            <p:nvPr/>
          </p:nvSpPr>
          <p:spPr>
            <a:xfrm>
              <a:off x="9337675" y="4842688"/>
              <a:ext cx="266550" cy="148225"/>
            </a:xfrm>
            <a:custGeom>
              <a:avLst/>
              <a:gdLst/>
              <a:ahLst/>
              <a:cxnLst/>
              <a:rect l="l" t="t" r="r" b="b"/>
              <a:pathLst>
                <a:path w="10662" h="5929" extrusionOk="0">
                  <a:moveTo>
                    <a:pt x="8765" y="1"/>
                  </a:moveTo>
                  <a:cubicBezTo>
                    <a:pt x="8490" y="1"/>
                    <a:pt x="8204" y="96"/>
                    <a:pt x="7945" y="321"/>
                  </a:cubicBezTo>
                  <a:cubicBezTo>
                    <a:pt x="6322" y="1805"/>
                    <a:pt x="3783" y="3408"/>
                    <a:pt x="1365" y="3408"/>
                  </a:cubicBezTo>
                  <a:cubicBezTo>
                    <a:pt x="959" y="3408"/>
                    <a:pt x="556" y="3363"/>
                    <a:pt x="162" y="3265"/>
                  </a:cubicBezTo>
                  <a:lnTo>
                    <a:pt x="162" y="3345"/>
                  </a:lnTo>
                  <a:cubicBezTo>
                    <a:pt x="41" y="4152"/>
                    <a:pt x="0" y="4999"/>
                    <a:pt x="121" y="5846"/>
                  </a:cubicBezTo>
                  <a:cubicBezTo>
                    <a:pt x="488" y="5902"/>
                    <a:pt x="858" y="5928"/>
                    <a:pt x="1230" y="5928"/>
                  </a:cubicBezTo>
                  <a:cubicBezTo>
                    <a:pt x="4329" y="5928"/>
                    <a:pt x="7519" y="4080"/>
                    <a:pt x="9679" y="2135"/>
                  </a:cubicBezTo>
                  <a:cubicBezTo>
                    <a:pt x="10662" y="1280"/>
                    <a:pt x="9777" y="1"/>
                    <a:pt x="8765" y="1"/>
                  </a:cubicBezTo>
                  <a:close/>
                </a:path>
              </a:pathLst>
            </a:custGeom>
            <a:solidFill>
              <a:srgbClr val="FFC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3" name="Google Shape;2533;p59"/>
            <p:cNvSpPr/>
            <p:nvPr/>
          </p:nvSpPr>
          <p:spPr>
            <a:xfrm>
              <a:off x="8792225" y="4612738"/>
              <a:ext cx="274250" cy="624125"/>
            </a:xfrm>
            <a:custGeom>
              <a:avLst/>
              <a:gdLst/>
              <a:ahLst/>
              <a:cxnLst/>
              <a:rect l="l" t="t" r="r" b="b"/>
              <a:pathLst>
                <a:path w="10970" h="24965" extrusionOk="0">
                  <a:moveTo>
                    <a:pt x="2743" y="1"/>
                  </a:moveTo>
                  <a:lnTo>
                    <a:pt x="2743" y="1"/>
                  </a:lnTo>
                  <a:cubicBezTo>
                    <a:pt x="0" y="5929"/>
                    <a:pt x="1614" y="9075"/>
                    <a:pt x="4759" y="13511"/>
                  </a:cubicBezTo>
                  <a:cubicBezTo>
                    <a:pt x="8147" y="18270"/>
                    <a:pt x="8510" y="24965"/>
                    <a:pt x="8510" y="24965"/>
                  </a:cubicBezTo>
                  <a:cubicBezTo>
                    <a:pt x="8510" y="24965"/>
                    <a:pt x="9195" y="24642"/>
                    <a:pt x="10284" y="24279"/>
                  </a:cubicBezTo>
                  <a:cubicBezTo>
                    <a:pt x="10970" y="19561"/>
                    <a:pt x="8389" y="14197"/>
                    <a:pt x="4679" y="10648"/>
                  </a:cubicBezTo>
                  <a:cubicBezTo>
                    <a:pt x="928" y="7018"/>
                    <a:pt x="2743" y="2"/>
                    <a:pt x="2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4" name="Google Shape;2534;p59"/>
          <p:cNvSpPr/>
          <p:nvPr/>
        </p:nvSpPr>
        <p:spPr>
          <a:xfrm>
            <a:off x="256328" y="186230"/>
            <a:ext cx="1095442" cy="296526"/>
          </a:xfrm>
          <a:custGeom>
            <a:avLst/>
            <a:gdLst/>
            <a:ahLst/>
            <a:cxnLst/>
            <a:rect l="l" t="t" r="r" b="b"/>
            <a:pathLst>
              <a:path w="51387" h="13910" extrusionOk="0">
                <a:moveTo>
                  <a:pt x="30016" y="1"/>
                </a:moveTo>
                <a:cubicBezTo>
                  <a:pt x="27586" y="1"/>
                  <a:pt x="25226" y="1016"/>
                  <a:pt x="23561" y="2797"/>
                </a:cubicBezTo>
                <a:cubicBezTo>
                  <a:pt x="22491" y="1791"/>
                  <a:pt x="21567" y="737"/>
                  <a:pt x="20239" y="737"/>
                </a:cubicBezTo>
                <a:cubicBezTo>
                  <a:pt x="19803" y="737"/>
                  <a:pt x="19323" y="851"/>
                  <a:pt x="18780" y="1117"/>
                </a:cubicBezTo>
                <a:cubicBezTo>
                  <a:pt x="17703" y="1634"/>
                  <a:pt x="16799" y="2538"/>
                  <a:pt x="16325" y="3658"/>
                </a:cubicBezTo>
                <a:cubicBezTo>
                  <a:pt x="16067" y="4304"/>
                  <a:pt x="15679" y="4907"/>
                  <a:pt x="15205" y="5467"/>
                </a:cubicBezTo>
                <a:cubicBezTo>
                  <a:pt x="14889" y="5804"/>
                  <a:pt x="14426" y="5895"/>
                  <a:pt x="13936" y="5895"/>
                </a:cubicBezTo>
                <a:cubicBezTo>
                  <a:pt x="13359" y="5895"/>
                  <a:pt x="12742" y="5769"/>
                  <a:pt x="12276" y="5769"/>
                </a:cubicBezTo>
                <a:cubicBezTo>
                  <a:pt x="11156" y="5769"/>
                  <a:pt x="10424" y="6630"/>
                  <a:pt x="9778" y="7449"/>
                </a:cubicBezTo>
                <a:cubicBezTo>
                  <a:pt x="9268" y="8072"/>
                  <a:pt x="8794" y="8323"/>
                  <a:pt x="8199" y="8323"/>
                </a:cubicBezTo>
                <a:cubicBezTo>
                  <a:pt x="7890" y="8323"/>
                  <a:pt x="7548" y="8256"/>
                  <a:pt x="7151" y="8138"/>
                </a:cubicBezTo>
                <a:cubicBezTo>
                  <a:pt x="6951" y="8078"/>
                  <a:pt x="6751" y="8046"/>
                  <a:pt x="6551" y="8046"/>
                </a:cubicBezTo>
                <a:cubicBezTo>
                  <a:pt x="6320" y="8046"/>
                  <a:pt x="6089" y="8089"/>
                  <a:pt x="5858" y="8181"/>
                </a:cubicBezTo>
                <a:cubicBezTo>
                  <a:pt x="3791" y="9301"/>
                  <a:pt x="3317" y="12790"/>
                  <a:pt x="603" y="13005"/>
                </a:cubicBezTo>
                <a:cubicBezTo>
                  <a:pt x="0" y="13005"/>
                  <a:pt x="0" y="13910"/>
                  <a:pt x="603" y="13910"/>
                </a:cubicBezTo>
                <a:lnTo>
                  <a:pt x="50913" y="13910"/>
                </a:lnTo>
                <a:cubicBezTo>
                  <a:pt x="51128" y="13910"/>
                  <a:pt x="51300" y="13737"/>
                  <a:pt x="51300" y="13522"/>
                </a:cubicBezTo>
                <a:cubicBezTo>
                  <a:pt x="51386" y="13350"/>
                  <a:pt x="51257" y="13134"/>
                  <a:pt x="51085" y="13048"/>
                </a:cubicBezTo>
                <a:lnTo>
                  <a:pt x="50999" y="13048"/>
                </a:lnTo>
                <a:cubicBezTo>
                  <a:pt x="49577" y="12704"/>
                  <a:pt x="48501" y="10981"/>
                  <a:pt x="47036" y="10981"/>
                </a:cubicBezTo>
                <a:cubicBezTo>
                  <a:pt x="45787" y="10981"/>
                  <a:pt x="44882" y="10765"/>
                  <a:pt x="44236" y="9559"/>
                </a:cubicBezTo>
                <a:cubicBezTo>
                  <a:pt x="44021" y="9042"/>
                  <a:pt x="43676" y="8525"/>
                  <a:pt x="43289" y="8138"/>
                </a:cubicBezTo>
                <a:cubicBezTo>
                  <a:pt x="42732" y="7614"/>
                  <a:pt x="42026" y="7314"/>
                  <a:pt x="41284" y="7314"/>
                </a:cubicBezTo>
                <a:cubicBezTo>
                  <a:pt x="41050" y="7314"/>
                  <a:pt x="40813" y="7344"/>
                  <a:pt x="40575" y="7406"/>
                </a:cubicBezTo>
                <a:cubicBezTo>
                  <a:pt x="39843" y="7492"/>
                  <a:pt x="39197" y="7492"/>
                  <a:pt x="38465" y="7535"/>
                </a:cubicBezTo>
                <a:cubicBezTo>
                  <a:pt x="38077" y="7535"/>
                  <a:pt x="37259" y="5812"/>
                  <a:pt x="37043" y="5510"/>
                </a:cubicBezTo>
                <a:cubicBezTo>
                  <a:pt x="35536" y="3055"/>
                  <a:pt x="34028" y="385"/>
                  <a:pt x="30841" y="40"/>
                </a:cubicBezTo>
                <a:cubicBezTo>
                  <a:pt x="30566" y="14"/>
                  <a:pt x="30291" y="1"/>
                  <a:pt x="30016" y="1"/>
                </a:cubicBezTo>
                <a:close/>
              </a:path>
            </a:pathLst>
          </a:custGeom>
          <a:solidFill>
            <a:srgbClr val="E6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5" name="Google Shape;2535;p59"/>
          <p:cNvSpPr/>
          <p:nvPr/>
        </p:nvSpPr>
        <p:spPr>
          <a:xfrm>
            <a:off x="8249698" y="186226"/>
            <a:ext cx="702049" cy="182606"/>
          </a:xfrm>
          <a:custGeom>
            <a:avLst/>
            <a:gdLst/>
            <a:ahLst/>
            <a:cxnLst/>
            <a:rect l="l" t="t" r="r" b="b"/>
            <a:pathLst>
              <a:path w="32933" h="8566" extrusionOk="0">
                <a:moveTo>
                  <a:pt x="13760" y="1"/>
                </a:moveTo>
                <a:cubicBezTo>
                  <a:pt x="13567" y="1"/>
                  <a:pt x="13374" y="10"/>
                  <a:pt x="13181" y="30"/>
                </a:cubicBezTo>
                <a:cubicBezTo>
                  <a:pt x="11113" y="245"/>
                  <a:pt x="10166" y="1882"/>
                  <a:pt x="9175" y="3433"/>
                </a:cubicBezTo>
                <a:cubicBezTo>
                  <a:pt x="9046" y="3605"/>
                  <a:pt x="8529" y="4639"/>
                  <a:pt x="8271" y="4639"/>
                </a:cubicBezTo>
                <a:cubicBezTo>
                  <a:pt x="7797" y="4639"/>
                  <a:pt x="7366" y="4639"/>
                  <a:pt x="6935" y="4552"/>
                </a:cubicBezTo>
                <a:cubicBezTo>
                  <a:pt x="6792" y="4524"/>
                  <a:pt x="6649" y="4510"/>
                  <a:pt x="6508" y="4510"/>
                </a:cubicBezTo>
                <a:cubicBezTo>
                  <a:pt x="6012" y="4510"/>
                  <a:pt x="5538" y="4681"/>
                  <a:pt x="5169" y="4983"/>
                </a:cubicBezTo>
                <a:cubicBezTo>
                  <a:pt x="4911" y="5285"/>
                  <a:pt x="4695" y="5543"/>
                  <a:pt x="4566" y="5888"/>
                </a:cubicBezTo>
                <a:cubicBezTo>
                  <a:pt x="4179" y="6620"/>
                  <a:pt x="3576" y="6749"/>
                  <a:pt x="2757" y="6749"/>
                </a:cubicBezTo>
                <a:cubicBezTo>
                  <a:pt x="1853" y="6749"/>
                  <a:pt x="1120" y="7826"/>
                  <a:pt x="216" y="8041"/>
                </a:cubicBezTo>
                <a:lnTo>
                  <a:pt x="173" y="8041"/>
                </a:lnTo>
                <a:cubicBezTo>
                  <a:pt x="44" y="8084"/>
                  <a:pt x="1" y="8214"/>
                  <a:pt x="1" y="8300"/>
                </a:cubicBezTo>
                <a:cubicBezTo>
                  <a:pt x="44" y="8472"/>
                  <a:pt x="173" y="8558"/>
                  <a:pt x="302" y="8558"/>
                </a:cubicBezTo>
                <a:lnTo>
                  <a:pt x="32607" y="8558"/>
                </a:lnTo>
                <a:cubicBezTo>
                  <a:pt x="32627" y="8563"/>
                  <a:pt x="32646" y="8566"/>
                  <a:pt x="32664" y="8566"/>
                </a:cubicBezTo>
                <a:cubicBezTo>
                  <a:pt x="32932" y="8566"/>
                  <a:pt x="32932" y="8034"/>
                  <a:pt x="32664" y="8034"/>
                </a:cubicBezTo>
                <a:cubicBezTo>
                  <a:pt x="32646" y="8034"/>
                  <a:pt x="32627" y="8036"/>
                  <a:pt x="32607" y="8041"/>
                </a:cubicBezTo>
                <a:cubicBezTo>
                  <a:pt x="30884" y="7869"/>
                  <a:pt x="30582" y="5715"/>
                  <a:pt x="29247" y="5026"/>
                </a:cubicBezTo>
                <a:cubicBezTo>
                  <a:pt x="29118" y="4983"/>
                  <a:pt x="28978" y="4962"/>
                  <a:pt x="28838" y="4962"/>
                </a:cubicBezTo>
                <a:cubicBezTo>
                  <a:pt x="28698" y="4962"/>
                  <a:pt x="28558" y="4983"/>
                  <a:pt x="28429" y="5026"/>
                </a:cubicBezTo>
                <a:cubicBezTo>
                  <a:pt x="28175" y="5101"/>
                  <a:pt x="27952" y="5144"/>
                  <a:pt x="27750" y="5144"/>
                </a:cubicBezTo>
                <a:cubicBezTo>
                  <a:pt x="27368" y="5144"/>
                  <a:pt x="27058" y="4990"/>
                  <a:pt x="26749" y="4595"/>
                </a:cubicBezTo>
                <a:cubicBezTo>
                  <a:pt x="26318" y="4122"/>
                  <a:pt x="25844" y="3562"/>
                  <a:pt x="25112" y="3562"/>
                </a:cubicBezTo>
                <a:cubicBezTo>
                  <a:pt x="24842" y="3562"/>
                  <a:pt x="24467" y="3632"/>
                  <a:pt x="24109" y="3632"/>
                </a:cubicBezTo>
                <a:cubicBezTo>
                  <a:pt x="23780" y="3632"/>
                  <a:pt x="23466" y="3573"/>
                  <a:pt x="23260" y="3346"/>
                </a:cubicBezTo>
                <a:cubicBezTo>
                  <a:pt x="22958" y="3045"/>
                  <a:pt x="22700" y="2657"/>
                  <a:pt x="22528" y="2226"/>
                </a:cubicBezTo>
                <a:cubicBezTo>
                  <a:pt x="22183" y="1537"/>
                  <a:pt x="21623" y="977"/>
                  <a:pt x="20891" y="676"/>
                </a:cubicBezTo>
                <a:cubicBezTo>
                  <a:pt x="20553" y="517"/>
                  <a:pt x="20251" y="450"/>
                  <a:pt x="19975" y="450"/>
                </a:cubicBezTo>
                <a:cubicBezTo>
                  <a:pt x="19125" y="450"/>
                  <a:pt x="18515" y="1092"/>
                  <a:pt x="17833" y="1710"/>
                </a:cubicBezTo>
                <a:cubicBezTo>
                  <a:pt x="16762" y="601"/>
                  <a:pt x="15284" y="1"/>
                  <a:pt x="13760" y="1"/>
                </a:cubicBezTo>
                <a:close/>
              </a:path>
            </a:pathLst>
          </a:custGeom>
          <a:solidFill>
            <a:srgbClr val="E6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36" name="Google Shape;2536;p59"/>
          <p:cNvGrpSpPr/>
          <p:nvPr/>
        </p:nvGrpSpPr>
        <p:grpSpPr>
          <a:xfrm>
            <a:off x="507093" y="2445974"/>
            <a:ext cx="593901" cy="1233785"/>
            <a:chOff x="1056525" y="2424950"/>
            <a:chExt cx="962875" cy="2000300"/>
          </a:xfrm>
        </p:grpSpPr>
        <p:sp>
          <p:nvSpPr>
            <p:cNvPr id="2537" name="Google Shape;2537;p59"/>
            <p:cNvSpPr/>
            <p:nvPr/>
          </p:nvSpPr>
          <p:spPr>
            <a:xfrm>
              <a:off x="1188600" y="2868575"/>
              <a:ext cx="229900" cy="197650"/>
            </a:xfrm>
            <a:custGeom>
              <a:avLst/>
              <a:gdLst/>
              <a:ahLst/>
              <a:cxnLst/>
              <a:rect l="l" t="t" r="r" b="b"/>
              <a:pathLst>
                <a:path w="9196" h="7906" extrusionOk="0">
                  <a:moveTo>
                    <a:pt x="6574" y="1"/>
                  </a:moveTo>
                  <a:cubicBezTo>
                    <a:pt x="6574" y="1"/>
                    <a:pt x="2017" y="4800"/>
                    <a:pt x="1" y="5485"/>
                  </a:cubicBezTo>
                  <a:cubicBezTo>
                    <a:pt x="1" y="5485"/>
                    <a:pt x="525" y="7220"/>
                    <a:pt x="1695" y="7905"/>
                  </a:cubicBezTo>
                  <a:cubicBezTo>
                    <a:pt x="1695" y="7905"/>
                    <a:pt x="6857" y="6292"/>
                    <a:pt x="9196" y="3711"/>
                  </a:cubicBezTo>
                  <a:lnTo>
                    <a:pt x="65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8" name="Google Shape;2538;p59"/>
            <p:cNvSpPr/>
            <p:nvPr/>
          </p:nvSpPr>
          <p:spPr>
            <a:xfrm>
              <a:off x="1270275" y="2424950"/>
              <a:ext cx="725950" cy="952800"/>
            </a:xfrm>
            <a:custGeom>
              <a:avLst/>
              <a:gdLst/>
              <a:ahLst/>
              <a:cxnLst/>
              <a:rect l="l" t="t" r="r" b="b"/>
              <a:pathLst>
                <a:path w="29038" h="38112" extrusionOk="0">
                  <a:moveTo>
                    <a:pt x="13551" y="1"/>
                  </a:moveTo>
                  <a:cubicBezTo>
                    <a:pt x="12288" y="1238"/>
                    <a:pt x="10613" y="1899"/>
                    <a:pt x="8917" y="1899"/>
                  </a:cubicBezTo>
                  <a:cubicBezTo>
                    <a:pt x="7958" y="1899"/>
                    <a:pt x="6993" y="1688"/>
                    <a:pt x="6090" y="1251"/>
                  </a:cubicBezTo>
                  <a:cubicBezTo>
                    <a:pt x="3978" y="4630"/>
                    <a:pt x="914" y="4845"/>
                    <a:pt x="169" y="4845"/>
                  </a:cubicBezTo>
                  <a:cubicBezTo>
                    <a:pt x="60" y="4845"/>
                    <a:pt x="0" y="4840"/>
                    <a:pt x="0" y="4840"/>
                  </a:cubicBezTo>
                  <a:lnTo>
                    <a:pt x="0" y="4840"/>
                  </a:lnTo>
                  <a:lnTo>
                    <a:pt x="5404" y="9922"/>
                  </a:lnTo>
                  <a:lnTo>
                    <a:pt x="10042" y="5566"/>
                  </a:lnTo>
                  <a:lnTo>
                    <a:pt x="19560" y="11495"/>
                  </a:lnTo>
                  <a:lnTo>
                    <a:pt x="21738" y="22948"/>
                  </a:lnTo>
                  <a:lnTo>
                    <a:pt x="14624" y="37890"/>
                  </a:lnTo>
                  <a:lnTo>
                    <a:pt x="14624" y="37890"/>
                  </a:lnTo>
                  <a:cubicBezTo>
                    <a:pt x="16512" y="34189"/>
                    <a:pt x="23996" y="31901"/>
                    <a:pt x="23996" y="31901"/>
                  </a:cubicBezTo>
                  <a:cubicBezTo>
                    <a:pt x="23069" y="26820"/>
                    <a:pt x="28271" y="24965"/>
                    <a:pt x="28271" y="24965"/>
                  </a:cubicBezTo>
                  <a:cubicBezTo>
                    <a:pt x="24762" y="20367"/>
                    <a:pt x="29037" y="15528"/>
                    <a:pt x="29037" y="15528"/>
                  </a:cubicBezTo>
                  <a:cubicBezTo>
                    <a:pt x="24440" y="12946"/>
                    <a:pt x="27343" y="6978"/>
                    <a:pt x="27343" y="6978"/>
                  </a:cubicBezTo>
                  <a:cubicBezTo>
                    <a:pt x="21738" y="6897"/>
                    <a:pt x="21213" y="1735"/>
                    <a:pt x="21213" y="1735"/>
                  </a:cubicBezTo>
                  <a:cubicBezTo>
                    <a:pt x="20368" y="2048"/>
                    <a:pt x="19561" y="2174"/>
                    <a:pt x="18811" y="2174"/>
                  </a:cubicBezTo>
                  <a:cubicBezTo>
                    <a:pt x="15698" y="2174"/>
                    <a:pt x="13551" y="1"/>
                    <a:pt x="13551" y="1"/>
                  </a:cubicBezTo>
                  <a:close/>
                  <a:moveTo>
                    <a:pt x="14624" y="37890"/>
                  </a:moveTo>
                  <a:cubicBezTo>
                    <a:pt x="14587" y="37963"/>
                    <a:pt x="14552" y="38037"/>
                    <a:pt x="14519" y="38112"/>
                  </a:cubicBezTo>
                  <a:lnTo>
                    <a:pt x="14624" y="3789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9" name="Google Shape;2539;p59"/>
            <p:cNvSpPr/>
            <p:nvPr/>
          </p:nvSpPr>
          <p:spPr>
            <a:xfrm>
              <a:off x="1057525" y="2512325"/>
              <a:ext cx="961875" cy="1912925"/>
            </a:xfrm>
            <a:custGeom>
              <a:avLst/>
              <a:gdLst/>
              <a:ahLst/>
              <a:cxnLst/>
              <a:rect l="l" t="t" r="r" b="b"/>
              <a:pathLst>
                <a:path w="38475" h="76517" extrusionOk="0">
                  <a:moveTo>
                    <a:pt x="21721" y="1"/>
                  </a:moveTo>
                  <a:cubicBezTo>
                    <a:pt x="15955" y="1"/>
                    <a:pt x="10970" y="4037"/>
                    <a:pt x="9761" y="9734"/>
                  </a:cubicBezTo>
                  <a:cubicBezTo>
                    <a:pt x="9761" y="9734"/>
                    <a:pt x="8954" y="13323"/>
                    <a:pt x="10043" y="15864"/>
                  </a:cubicBezTo>
                  <a:cubicBezTo>
                    <a:pt x="10431" y="16749"/>
                    <a:pt x="10550" y="17036"/>
                    <a:pt x="10543" y="17036"/>
                  </a:cubicBezTo>
                  <a:cubicBezTo>
                    <a:pt x="10532" y="17036"/>
                    <a:pt x="10198" y="16304"/>
                    <a:pt x="10123" y="16106"/>
                  </a:cubicBezTo>
                  <a:lnTo>
                    <a:pt x="10123" y="16106"/>
                  </a:lnTo>
                  <a:cubicBezTo>
                    <a:pt x="11656" y="20784"/>
                    <a:pt x="15810" y="24051"/>
                    <a:pt x="20690" y="24494"/>
                  </a:cubicBezTo>
                  <a:cubicBezTo>
                    <a:pt x="18109" y="28648"/>
                    <a:pt x="11495" y="33004"/>
                    <a:pt x="6938" y="37480"/>
                  </a:cubicBezTo>
                  <a:cubicBezTo>
                    <a:pt x="1" y="44296"/>
                    <a:pt x="1977" y="54660"/>
                    <a:pt x="6938" y="58774"/>
                  </a:cubicBezTo>
                  <a:cubicBezTo>
                    <a:pt x="11938" y="62888"/>
                    <a:pt x="24158" y="61637"/>
                    <a:pt x="26416" y="66880"/>
                  </a:cubicBezTo>
                  <a:cubicBezTo>
                    <a:pt x="27062" y="68332"/>
                    <a:pt x="27021" y="70026"/>
                    <a:pt x="26336" y="71437"/>
                  </a:cubicBezTo>
                  <a:cubicBezTo>
                    <a:pt x="25690" y="72405"/>
                    <a:pt x="24723" y="73091"/>
                    <a:pt x="23593" y="73333"/>
                  </a:cubicBezTo>
                  <a:cubicBezTo>
                    <a:pt x="23389" y="73371"/>
                    <a:pt x="23183" y="73389"/>
                    <a:pt x="22978" y="73389"/>
                  </a:cubicBezTo>
                  <a:cubicBezTo>
                    <a:pt x="20360" y="73389"/>
                    <a:pt x="17995" y="70394"/>
                    <a:pt x="22222" y="67364"/>
                  </a:cubicBezTo>
                  <a:cubicBezTo>
                    <a:pt x="22222" y="67364"/>
                    <a:pt x="22187" y="67362"/>
                    <a:pt x="22123" y="67362"/>
                  </a:cubicBezTo>
                  <a:cubicBezTo>
                    <a:pt x="21492" y="67362"/>
                    <a:pt x="18031" y="67529"/>
                    <a:pt x="17665" y="71155"/>
                  </a:cubicBezTo>
                  <a:cubicBezTo>
                    <a:pt x="17342" y="73938"/>
                    <a:pt x="19238" y="75632"/>
                    <a:pt x="21819" y="76236"/>
                  </a:cubicBezTo>
                  <a:cubicBezTo>
                    <a:pt x="21819" y="76236"/>
                    <a:pt x="21980" y="76277"/>
                    <a:pt x="22101" y="76277"/>
                  </a:cubicBezTo>
                  <a:cubicBezTo>
                    <a:pt x="22889" y="76445"/>
                    <a:pt x="23676" y="76516"/>
                    <a:pt x="24463" y="76516"/>
                  </a:cubicBezTo>
                  <a:cubicBezTo>
                    <a:pt x="24805" y="76516"/>
                    <a:pt x="25147" y="76503"/>
                    <a:pt x="25489" y="76478"/>
                  </a:cubicBezTo>
                  <a:cubicBezTo>
                    <a:pt x="36418" y="76075"/>
                    <a:pt x="38475" y="68090"/>
                    <a:pt x="35208" y="61799"/>
                  </a:cubicBezTo>
                  <a:cubicBezTo>
                    <a:pt x="32788" y="57120"/>
                    <a:pt x="26537" y="54983"/>
                    <a:pt x="21779" y="49579"/>
                  </a:cubicBezTo>
                  <a:cubicBezTo>
                    <a:pt x="17020" y="44175"/>
                    <a:pt x="21698" y="36069"/>
                    <a:pt x="28070" y="28245"/>
                  </a:cubicBezTo>
                  <a:cubicBezTo>
                    <a:pt x="31780" y="23768"/>
                    <a:pt x="33192" y="18606"/>
                    <a:pt x="33716" y="15057"/>
                  </a:cubicBezTo>
                  <a:cubicBezTo>
                    <a:pt x="33918" y="14130"/>
                    <a:pt x="34039" y="13202"/>
                    <a:pt x="34039" y="12274"/>
                  </a:cubicBezTo>
                  <a:lnTo>
                    <a:pt x="34039" y="11952"/>
                  </a:lnTo>
                  <a:cubicBezTo>
                    <a:pt x="34079" y="11549"/>
                    <a:pt x="34039" y="11145"/>
                    <a:pt x="33958" y="10742"/>
                  </a:cubicBezTo>
                  <a:cubicBezTo>
                    <a:pt x="33192" y="4773"/>
                    <a:pt x="28272" y="256"/>
                    <a:pt x="22303" y="14"/>
                  </a:cubicBezTo>
                  <a:cubicBezTo>
                    <a:pt x="22108" y="5"/>
                    <a:pt x="21914" y="1"/>
                    <a:pt x="21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0" name="Google Shape;2540;p59"/>
            <p:cNvSpPr/>
            <p:nvPr/>
          </p:nvSpPr>
          <p:spPr>
            <a:xfrm>
              <a:off x="1405375" y="3454975"/>
              <a:ext cx="425500" cy="318525"/>
            </a:xfrm>
            <a:custGeom>
              <a:avLst/>
              <a:gdLst/>
              <a:ahLst/>
              <a:cxnLst/>
              <a:rect l="l" t="t" r="r" b="b"/>
              <a:pathLst>
                <a:path w="17020" h="12741" extrusionOk="0">
                  <a:moveTo>
                    <a:pt x="12539" y="1"/>
                  </a:moveTo>
                  <a:cubicBezTo>
                    <a:pt x="9438" y="1"/>
                    <a:pt x="1251" y="6267"/>
                    <a:pt x="1251" y="6267"/>
                  </a:cubicBezTo>
                  <a:cubicBezTo>
                    <a:pt x="0" y="8445"/>
                    <a:pt x="646" y="9776"/>
                    <a:pt x="1251" y="10986"/>
                  </a:cubicBezTo>
                  <a:cubicBezTo>
                    <a:pt x="1646" y="11803"/>
                    <a:pt x="7002" y="12740"/>
                    <a:pt x="10880" y="12740"/>
                  </a:cubicBezTo>
                  <a:cubicBezTo>
                    <a:pt x="12936" y="12740"/>
                    <a:pt x="14576" y="12477"/>
                    <a:pt x="14841" y="11792"/>
                  </a:cubicBezTo>
                  <a:cubicBezTo>
                    <a:pt x="15648" y="9816"/>
                    <a:pt x="10526" y="8324"/>
                    <a:pt x="10526" y="8324"/>
                  </a:cubicBezTo>
                  <a:cubicBezTo>
                    <a:pt x="10526" y="8324"/>
                    <a:pt x="17019" y="8042"/>
                    <a:pt x="16656" y="5541"/>
                  </a:cubicBezTo>
                  <a:cubicBezTo>
                    <a:pt x="16496" y="4535"/>
                    <a:pt x="15400" y="4231"/>
                    <a:pt x="14133" y="4231"/>
                  </a:cubicBezTo>
                  <a:cubicBezTo>
                    <a:pt x="12204" y="4231"/>
                    <a:pt x="9881" y="4936"/>
                    <a:pt x="9881" y="4936"/>
                  </a:cubicBezTo>
                  <a:cubicBezTo>
                    <a:pt x="9881" y="4936"/>
                    <a:pt x="15487" y="1549"/>
                    <a:pt x="13269" y="177"/>
                  </a:cubicBezTo>
                  <a:cubicBezTo>
                    <a:pt x="13078" y="56"/>
                    <a:pt x="12831" y="1"/>
                    <a:pt x="1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1" name="Google Shape;2541;p59"/>
            <p:cNvSpPr/>
            <p:nvPr/>
          </p:nvSpPr>
          <p:spPr>
            <a:xfrm>
              <a:off x="1056525" y="3222475"/>
              <a:ext cx="506150" cy="865075"/>
            </a:xfrm>
            <a:custGeom>
              <a:avLst/>
              <a:gdLst/>
              <a:ahLst/>
              <a:cxnLst/>
              <a:rect l="l" t="t" r="r" b="b"/>
              <a:pathLst>
                <a:path w="20246" h="34603" extrusionOk="0">
                  <a:moveTo>
                    <a:pt x="17342" y="0"/>
                  </a:moveTo>
                  <a:cubicBezTo>
                    <a:pt x="14237" y="2944"/>
                    <a:pt x="10123" y="6009"/>
                    <a:pt x="6978" y="9074"/>
                  </a:cubicBezTo>
                  <a:cubicBezTo>
                    <a:pt x="1" y="15890"/>
                    <a:pt x="1977" y="26254"/>
                    <a:pt x="6978" y="30368"/>
                  </a:cubicBezTo>
                  <a:cubicBezTo>
                    <a:pt x="10002" y="32909"/>
                    <a:pt x="15729" y="33393"/>
                    <a:pt x="20246" y="34603"/>
                  </a:cubicBezTo>
                  <a:cubicBezTo>
                    <a:pt x="1009" y="21697"/>
                    <a:pt x="17544" y="0"/>
                    <a:pt x="17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2" name="Google Shape;2542;p59"/>
            <p:cNvSpPr/>
            <p:nvPr/>
          </p:nvSpPr>
          <p:spPr>
            <a:xfrm>
              <a:off x="1526350" y="2804325"/>
              <a:ext cx="182525" cy="160800"/>
            </a:xfrm>
            <a:custGeom>
              <a:avLst/>
              <a:gdLst/>
              <a:ahLst/>
              <a:cxnLst/>
              <a:rect l="l" t="t" r="r" b="b"/>
              <a:pathLst>
                <a:path w="7301" h="6432" extrusionOk="0">
                  <a:moveTo>
                    <a:pt x="3667" y="0"/>
                  </a:moveTo>
                  <a:cubicBezTo>
                    <a:pt x="2604" y="0"/>
                    <a:pt x="1563" y="526"/>
                    <a:pt x="969" y="1482"/>
                  </a:cubicBezTo>
                  <a:cubicBezTo>
                    <a:pt x="1" y="2974"/>
                    <a:pt x="445" y="4950"/>
                    <a:pt x="1937" y="5918"/>
                  </a:cubicBezTo>
                  <a:cubicBezTo>
                    <a:pt x="2473" y="6266"/>
                    <a:pt x="3072" y="6431"/>
                    <a:pt x="3664" y="6431"/>
                  </a:cubicBezTo>
                  <a:cubicBezTo>
                    <a:pt x="4719" y="6431"/>
                    <a:pt x="5753" y="5906"/>
                    <a:pt x="6373" y="4950"/>
                  </a:cubicBezTo>
                  <a:cubicBezTo>
                    <a:pt x="7300" y="3458"/>
                    <a:pt x="6897" y="1482"/>
                    <a:pt x="5405" y="514"/>
                  </a:cubicBezTo>
                  <a:cubicBezTo>
                    <a:pt x="4869" y="166"/>
                    <a:pt x="4264" y="0"/>
                    <a:pt x="3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3" name="Google Shape;2543;p59"/>
            <p:cNvSpPr/>
            <p:nvPr/>
          </p:nvSpPr>
          <p:spPr>
            <a:xfrm>
              <a:off x="1417400" y="2749150"/>
              <a:ext cx="124100" cy="76825"/>
            </a:xfrm>
            <a:custGeom>
              <a:avLst/>
              <a:gdLst/>
              <a:ahLst/>
              <a:cxnLst/>
              <a:rect l="l" t="t" r="r" b="b"/>
              <a:pathLst>
                <a:path w="4964" h="3073" extrusionOk="0">
                  <a:moveTo>
                    <a:pt x="2486" y="1"/>
                  </a:moveTo>
                  <a:cubicBezTo>
                    <a:pt x="1277" y="1"/>
                    <a:pt x="230" y="886"/>
                    <a:pt x="44" y="2116"/>
                  </a:cubicBezTo>
                  <a:cubicBezTo>
                    <a:pt x="0" y="2398"/>
                    <a:pt x="214" y="2552"/>
                    <a:pt x="439" y="2552"/>
                  </a:cubicBezTo>
                  <a:cubicBezTo>
                    <a:pt x="633" y="2552"/>
                    <a:pt x="835" y="2439"/>
                    <a:pt x="891" y="2197"/>
                  </a:cubicBezTo>
                  <a:cubicBezTo>
                    <a:pt x="1019" y="1262"/>
                    <a:pt x="1730" y="827"/>
                    <a:pt x="2448" y="827"/>
                  </a:cubicBezTo>
                  <a:cubicBezTo>
                    <a:pt x="3312" y="827"/>
                    <a:pt x="4187" y="1455"/>
                    <a:pt x="4077" y="2600"/>
                  </a:cubicBezTo>
                  <a:cubicBezTo>
                    <a:pt x="4055" y="2908"/>
                    <a:pt x="4285" y="3072"/>
                    <a:pt x="4505" y="3072"/>
                  </a:cubicBezTo>
                  <a:cubicBezTo>
                    <a:pt x="4689" y="3072"/>
                    <a:pt x="4865" y="2959"/>
                    <a:pt x="4883" y="2721"/>
                  </a:cubicBezTo>
                  <a:cubicBezTo>
                    <a:pt x="4964" y="1471"/>
                    <a:pt x="4157" y="99"/>
                    <a:pt x="2786" y="19"/>
                  </a:cubicBezTo>
                  <a:cubicBezTo>
                    <a:pt x="2685" y="7"/>
                    <a:pt x="2585" y="1"/>
                    <a:pt x="2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4" name="Google Shape;2544;p59"/>
            <p:cNvSpPr/>
            <p:nvPr/>
          </p:nvSpPr>
          <p:spPr>
            <a:xfrm>
              <a:off x="1349055" y="3342308"/>
              <a:ext cx="51121" cy="51594"/>
            </a:xfrm>
            <a:custGeom>
              <a:avLst/>
              <a:gdLst/>
              <a:ahLst/>
              <a:cxnLst/>
              <a:rect l="l" t="t" r="r" b="b"/>
              <a:pathLst>
                <a:path w="31901" h="9922" extrusionOk="0">
                  <a:moveTo>
                    <a:pt x="1049" y="0"/>
                  </a:moveTo>
                  <a:lnTo>
                    <a:pt x="0" y="887"/>
                  </a:lnTo>
                  <a:cubicBezTo>
                    <a:pt x="363" y="1291"/>
                    <a:pt x="8187" y="9921"/>
                    <a:pt x="26295" y="9921"/>
                  </a:cubicBezTo>
                  <a:cubicBezTo>
                    <a:pt x="28069" y="9921"/>
                    <a:pt x="29924" y="9840"/>
                    <a:pt x="31901" y="9639"/>
                  </a:cubicBezTo>
                  <a:lnTo>
                    <a:pt x="31780" y="8268"/>
                  </a:lnTo>
                  <a:cubicBezTo>
                    <a:pt x="29886" y="8443"/>
                    <a:pt x="28088" y="8522"/>
                    <a:pt x="26383" y="8522"/>
                  </a:cubicBezTo>
                  <a:cubicBezTo>
                    <a:pt x="8841" y="8522"/>
                    <a:pt x="1159" y="74"/>
                    <a:pt x="1049" y="0"/>
                  </a:cubicBez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5" name="Google Shape;2545;p59"/>
            <p:cNvSpPr/>
            <p:nvPr/>
          </p:nvSpPr>
          <p:spPr>
            <a:xfrm>
              <a:off x="1202363" y="3476222"/>
              <a:ext cx="146669" cy="56790"/>
            </a:xfrm>
            <a:custGeom>
              <a:avLst/>
              <a:gdLst/>
              <a:ahLst/>
              <a:cxnLst/>
              <a:rect l="l" t="t" r="r" b="b"/>
              <a:pathLst>
                <a:path w="41257" h="8107" extrusionOk="0">
                  <a:moveTo>
                    <a:pt x="565" y="0"/>
                  </a:moveTo>
                  <a:lnTo>
                    <a:pt x="0" y="1291"/>
                  </a:lnTo>
                  <a:cubicBezTo>
                    <a:pt x="162" y="1372"/>
                    <a:pt x="15809" y="8107"/>
                    <a:pt x="34804" y="8107"/>
                  </a:cubicBezTo>
                  <a:cubicBezTo>
                    <a:pt x="36901" y="8107"/>
                    <a:pt x="39039" y="8026"/>
                    <a:pt x="41257" y="7865"/>
                  </a:cubicBezTo>
                  <a:lnTo>
                    <a:pt x="41136" y="6453"/>
                  </a:lnTo>
                  <a:cubicBezTo>
                    <a:pt x="38958" y="6642"/>
                    <a:pt x="36806" y="6726"/>
                    <a:pt x="34696" y="6726"/>
                  </a:cubicBezTo>
                  <a:cubicBezTo>
                    <a:pt x="16060" y="6726"/>
                    <a:pt x="746" y="109"/>
                    <a:pt x="565" y="0"/>
                  </a:cubicBez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6" name="Google Shape;2546;p59"/>
            <p:cNvSpPr/>
            <p:nvPr/>
          </p:nvSpPr>
          <p:spPr>
            <a:xfrm>
              <a:off x="1121266" y="3671345"/>
              <a:ext cx="208532" cy="36717"/>
            </a:xfrm>
            <a:custGeom>
              <a:avLst/>
              <a:gdLst/>
              <a:ahLst/>
              <a:cxnLst/>
              <a:rect l="l" t="t" r="r" b="b"/>
              <a:pathLst>
                <a:path w="40531" h="7140" extrusionOk="0">
                  <a:moveTo>
                    <a:pt x="565" y="1"/>
                  </a:moveTo>
                  <a:lnTo>
                    <a:pt x="0" y="1291"/>
                  </a:lnTo>
                  <a:cubicBezTo>
                    <a:pt x="161" y="1372"/>
                    <a:pt x="13067" y="7139"/>
                    <a:pt x="31618" y="7139"/>
                  </a:cubicBezTo>
                  <a:cubicBezTo>
                    <a:pt x="34602" y="7139"/>
                    <a:pt x="37587" y="6978"/>
                    <a:pt x="40531" y="6655"/>
                  </a:cubicBezTo>
                  <a:lnTo>
                    <a:pt x="40410" y="5284"/>
                  </a:lnTo>
                  <a:cubicBezTo>
                    <a:pt x="37353" y="5598"/>
                    <a:pt x="34402" y="5734"/>
                    <a:pt x="31585" y="5734"/>
                  </a:cubicBezTo>
                  <a:cubicBezTo>
                    <a:pt x="13400" y="5734"/>
                    <a:pt x="739" y="71"/>
                    <a:pt x="565" y="1"/>
                  </a:cubicBez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7" name="Google Shape;2547;p59"/>
            <p:cNvSpPr/>
            <p:nvPr/>
          </p:nvSpPr>
          <p:spPr>
            <a:xfrm>
              <a:off x="1161452" y="3867971"/>
              <a:ext cx="208520" cy="28003"/>
            </a:xfrm>
            <a:custGeom>
              <a:avLst/>
              <a:gdLst/>
              <a:ahLst/>
              <a:cxnLst/>
              <a:rect l="l" t="t" r="r" b="b"/>
              <a:pathLst>
                <a:path w="45653" h="6131" extrusionOk="0">
                  <a:moveTo>
                    <a:pt x="45330" y="1"/>
                  </a:moveTo>
                  <a:cubicBezTo>
                    <a:pt x="27228" y="4465"/>
                    <a:pt x="6742" y="4767"/>
                    <a:pt x="1354" y="4767"/>
                  </a:cubicBezTo>
                  <a:cubicBezTo>
                    <a:pt x="512" y="4767"/>
                    <a:pt x="38" y="4760"/>
                    <a:pt x="0" y="4760"/>
                  </a:cubicBezTo>
                  <a:lnTo>
                    <a:pt x="0" y="6131"/>
                  </a:lnTo>
                  <a:lnTo>
                    <a:pt x="1371" y="6131"/>
                  </a:lnTo>
                  <a:cubicBezTo>
                    <a:pt x="6816" y="6131"/>
                    <a:pt x="27464" y="5849"/>
                    <a:pt x="45653" y="1372"/>
                  </a:cubicBezTo>
                  <a:lnTo>
                    <a:pt x="45330" y="1"/>
                  </a:ln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8" name="Google Shape;2548;p59"/>
            <p:cNvSpPr/>
            <p:nvPr/>
          </p:nvSpPr>
          <p:spPr>
            <a:xfrm>
              <a:off x="1293105" y="3978010"/>
              <a:ext cx="146600" cy="42282"/>
            </a:xfrm>
            <a:custGeom>
              <a:avLst/>
              <a:gdLst/>
              <a:ahLst/>
              <a:cxnLst/>
              <a:rect l="l" t="t" r="r" b="b"/>
              <a:pathLst>
                <a:path w="47025" h="13552" extrusionOk="0">
                  <a:moveTo>
                    <a:pt x="46299" y="1"/>
                  </a:moveTo>
                  <a:cubicBezTo>
                    <a:pt x="29844" y="10083"/>
                    <a:pt x="324" y="12140"/>
                    <a:pt x="1" y="12140"/>
                  </a:cubicBezTo>
                  <a:lnTo>
                    <a:pt x="122" y="13551"/>
                  </a:lnTo>
                  <a:cubicBezTo>
                    <a:pt x="364" y="13511"/>
                    <a:pt x="30288" y="11454"/>
                    <a:pt x="47024" y="1211"/>
                  </a:cubicBezTo>
                  <a:lnTo>
                    <a:pt x="46299" y="1"/>
                  </a:lnTo>
                  <a:close/>
                </a:path>
              </a:pathLst>
            </a:custGeom>
            <a:solidFill>
              <a:srgbClr val="C8F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49" name="Google Shape;2549;p59"/>
          <p:cNvGrpSpPr/>
          <p:nvPr/>
        </p:nvGrpSpPr>
        <p:grpSpPr>
          <a:xfrm>
            <a:off x="6372517" y="930035"/>
            <a:ext cx="3154878" cy="2754475"/>
            <a:chOff x="6601117" y="625235"/>
            <a:chExt cx="3154878" cy="2754475"/>
          </a:xfrm>
        </p:grpSpPr>
        <p:sp>
          <p:nvSpPr>
            <p:cNvPr id="2550" name="Google Shape;2550;p59"/>
            <p:cNvSpPr/>
            <p:nvPr/>
          </p:nvSpPr>
          <p:spPr>
            <a:xfrm>
              <a:off x="7290219" y="2283395"/>
              <a:ext cx="1574715" cy="876235"/>
            </a:xfrm>
            <a:custGeom>
              <a:avLst/>
              <a:gdLst/>
              <a:ahLst/>
              <a:cxnLst/>
              <a:rect l="l" t="t" r="r" b="b"/>
              <a:pathLst>
                <a:path w="49707" h="27659" extrusionOk="0">
                  <a:moveTo>
                    <a:pt x="25184" y="1"/>
                  </a:moveTo>
                  <a:cubicBezTo>
                    <a:pt x="13826" y="1"/>
                    <a:pt x="3476" y="10209"/>
                    <a:pt x="259" y="20461"/>
                  </a:cubicBezTo>
                  <a:cubicBezTo>
                    <a:pt x="0" y="21322"/>
                    <a:pt x="388" y="22184"/>
                    <a:pt x="1120" y="22614"/>
                  </a:cubicBezTo>
                  <a:cubicBezTo>
                    <a:pt x="8578" y="26406"/>
                    <a:pt x="17003" y="27658"/>
                    <a:pt x="25303" y="27658"/>
                  </a:cubicBezTo>
                  <a:cubicBezTo>
                    <a:pt x="25584" y="27658"/>
                    <a:pt x="25865" y="27657"/>
                    <a:pt x="26146" y="27654"/>
                  </a:cubicBezTo>
                  <a:cubicBezTo>
                    <a:pt x="33683" y="27611"/>
                    <a:pt x="42212" y="27352"/>
                    <a:pt x="48759" y="23217"/>
                  </a:cubicBezTo>
                  <a:cubicBezTo>
                    <a:pt x="49362" y="22873"/>
                    <a:pt x="49706" y="22270"/>
                    <a:pt x="49663" y="21581"/>
                  </a:cubicBezTo>
                  <a:cubicBezTo>
                    <a:pt x="49706" y="21408"/>
                    <a:pt x="49706" y="21193"/>
                    <a:pt x="49663" y="21021"/>
                  </a:cubicBezTo>
                  <a:cubicBezTo>
                    <a:pt x="47897" y="10123"/>
                    <a:pt x="36354" y="87"/>
                    <a:pt x="25327" y="1"/>
                  </a:cubicBezTo>
                  <a:cubicBezTo>
                    <a:pt x="25279" y="1"/>
                    <a:pt x="25232" y="1"/>
                    <a:pt x="25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1" name="Google Shape;2551;p59"/>
            <p:cNvSpPr/>
            <p:nvPr/>
          </p:nvSpPr>
          <p:spPr>
            <a:xfrm>
              <a:off x="7641517" y="2627154"/>
              <a:ext cx="40360" cy="38618"/>
            </a:xfrm>
            <a:custGeom>
              <a:avLst/>
              <a:gdLst/>
              <a:ahLst/>
              <a:cxnLst/>
              <a:rect l="l" t="t" r="r" b="b"/>
              <a:pathLst>
                <a:path w="1274" h="1219" extrusionOk="0">
                  <a:moveTo>
                    <a:pt x="611" y="1"/>
                  </a:moveTo>
                  <a:cubicBezTo>
                    <a:pt x="10" y="1"/>
                    <a:pt x="1" y="1219"/>
                    <a:pt x="584" y="1219"/>
                  </a:cubicBezTo>
                  <a:cubicBezTo>
                    <a:pt x="611" y="1219"/>
                    <a:pt x="640" y="1216"/>
                    <a:pt x="670" y="1210"/>
                  </a:cubicBezTo>
                  <a:cubicBezTo>
                    <a:pt x="972" y="1210"/>
                    <a:pt x="1230" y="952"/>
                    <a:pt x="1273" y="607"/>
                  </a:cubicBezTo>
                  <a:cubicBezTo>
                    <a:pt x="1230" y="306"/>
                    <a:pt x="972" y="48"/>
                    <a:pt x="670" y="4"/>
                  </a:cubicBezTo>
                  <a:cubicBezTo>
                    <a:pt x="650" y="2"/>
                    <a:pt x="630" y="1"/>
                    <a:pt x="6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2" name="Google Shape;2552;p59"/>
            <p:cNvSpPr/>
            <p:nvPr/>
          </p:nvSpPr>
          <p:spPr>
            <a:xfrm>
              <a:off x="7759050" y="2646257"/>
              <a:ext cx="45619" cy="38491"/>
            </a:xfrm>
            <a:custGeom>
              <a:avLst/>
              <a:gdLst/>
              <a:ahLst/>
              <a:cxnLst/>
              <a:rect l="l" t="t" r="r" b="b"/>
              <a:pathLst>
                <a:path w="1440" h="1215" extrusionOk="0">
                  <a:moveTo>
                    <a:pt x="761" y="1"/>
                  </a:moveTo>
                  <a:cubicBezTo>
                    <a:pt x="1" y="1"/>
                    <a:pt x="1" y="1214"/>
                    <a:pt x="761" y="1214"/>
                  </a:cubicBezTo>
                  <a:cubicBezTo>
                    <a:pt x="785" y="1214"/>
                    <a:pt x="811" y="1213"/>
                    <a:pt x="837" y="1210"/>
                  </a:cubicBezTo>
                  <a:cubicBezTo>
                    <a:pt x="1181" y="1210"/>
                    <a:pt x="1440" y="952"/>
                    <a:pt x="1440" y="607"/>
                  </a:cubicBezTo>
                  <a:cubicBezTo>
                    <a:pt x="1440" y="306"/>
                    <a:pt x="1181" y="48"/>
                    <a:pt x="837" y="4"/>
                  </a:cubicBezTo>
                  <a:cubicBezTo>
                    <a:pt x="811" y="2"/>
                    <a:pt x="785"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3" name="Google Shape;2553;p59"/>
            <p:cNvSpPr/>
            <p:nvPr/>
          </p:nvSpPr>
          <p:spPr>
            <a:xfrm>
              <a:off x="8659489" y="2895958"/>
              <a:ext cx="40329" cy="38491"/>
            </a:xfrm>
            <a:custGeom>
              <a:avLst/>
              <a:gdLst/>
              <a:ahLst/>
              <a:cxnLst/>
              <a:rect l="l" t="t" r="r" b="b"/>
              <a:pathLst>
                <a:path w="1273" h="1215" extrusionOk="0">
                  <a:moveTo>
                    <a:pt x="609" y="1"/>
                  </a:moveTo>
                  <a:cubicBezTo>
                    <a:pt x="1" y="1"/>
                    <a:pt x="1" y="1215"/>
                    <a:pt x="609" y="1215"/>
                  </a:cubicBezTo>
                  <a:cubicBezTo>
                    <a:pt x="628" y="1215"/>
                    <a:pt x="649" y="1213"/>
                    <a:pt x="670" y="1211"/>
                  </a:cubicBezTo>
                  <a:cubicBezTo>
                    <a:pt x="1014" y="1168"/>
                    <a:pt x="1273" y="909"/>
                    <a:pt x="1273" y="608"/>
                  </a:cubicBezTo>
                  <a:cubicBezTo>
                    <a:pt x="1273" y="306"/>
                    <a:pt x="1014" y="48"/>
                    <a:pt x="670" y="5"/>
                  </a:cubicBezTo>
                  <a:cubicBezTo>
                    <a:pt x="649" y="2"/>
                    <a:pt x="628"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4" name="Google Shape;2554;p59"/>
            <p:cNvSpPr/>
            <p:nvPr/>
          </p:nvSpPr>
          <p:spPr>
            <a:xfrm>
              <a:off x="8613299" y="2583499"/>
              <a:ext cx="46950" cy="38491"/>
            </a:xfrm>
            <a:custGeom>
              <a:avLst/>
              <a:gdLst/>
              <a:ahLst/>
              <a:cxnLst/>
              <a:rect l="l" t="t" r="r" b="b"/>
              <a:pathLst>
                <a:path w="1482" h="1215" extrusionOk="0">
                  <a:moveTo>
                    <a:pt x="799" y="0"/>
                  </a:moveTo>
                  <a:cubicBezTo>
                    <a:pt x="1" y="0"/>
                    <a:pt x="1" y="1214"/>
                    <a:pt x="799" y="1214"/>
                  </a:cubicBezTo>
                  <a:cubicBezTo>
                    <a:pt x="824" y="1214"/>
                    <a:pt x="851" y="1213"/>
                    <a:pt x="878" y="1210"/>
                  </a:cubicBezTo>
                  <a:cubicBezTo>
                    <a:pt x="1180" y="1167"/>
                    <a:pt x="1438" y="909"/>
                    <a:pt x="1482" y="607"/>
                  </a:cubicBezTo>
                  <a:cubicBezTo>
                    <a:pt x="1438" y="263"/>
                    <a:pt x="1180" y="4"/>
                    <a:pt x="878" y="4"/>
                  </a:cubicBezTo>
                  <a:cubicBezTo>
                    <a:pt x="851" y="1"/>
                    <a:pt x="824"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5" name="Google Shape;2555;p59"/>
            <p:cNvSpPr/>
            <p:nvPr/>
          </p:nvSpPr>
          <p:spPr>
            <a:xfrm>
              <a:off x="7371573" y="2909612"/>
              <a:ext cx="46950" cy="38491"/>
            </a:xfrm>
            <a:custGeom>
              <a:avLst/>
              <a:gdLst/>
              <a:ahLst/>
              <a:cxnLst/>
              <a:rect l="l" t="t" r="r" b="b"/>
              <a:pathLst>
                <a:path w="1482" h="1215" extrusionOk="0">
                  <a:moveTo>
                    <a:pt x="798" y="1"/>
                  </a:moveTo>
                  <a:cubicBezTo>
                    <a:pt x="0" y="1"/>
                    <a:pt x="0" y="1214"/>
                    <a:pt x="798" y="1214"/>
                  </a:cubicBezTo>
                  <a:cubicBezTo>
                    <a:pt x="824" y="1214"/>
                    <a:pt x="851" y="1213"/>
                    <a:pt x="878" y="1211"/>
                  </a:cubicBezTo>
                  <a:cubicBezTo>
                    <a:pt x="1180" y="1211"/>
                    <a:pt x="1438" y="952"/>
                    <a:pt x="1481" y="608"/>
                  </a:cubicBezTo>
                  <a:cubicBezTo>
                    <a:pt x="1438" y="306"/>
                    <a:pt x="1180" y="48"/>
                    <a:pt x="878" y="5"/>
                  </a:cubicBezTo>
                  <a:cubicBezTo>
                    <a:pt x="851" y="2"/>
                    <a:pt x="82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6" name="Google Shape;2556;p59"/>
            <p:cNvSpPr/>
            <p:nvPr/>
          </p:nvSpPr>
          <p:spPr>
            <a:xfrm>
              <a:off x="8449356" y="3021379"/>
              <a:ext cx="40329" cy="38618"/>
            </a:xfrm>
            <a:custGeom>
              <a:avLst/>
              <a:gdLst/>
              <a:ahLst/>
              <a:cxnLst/>
              <a:rect l="l" t="t" r="r" b="b"/>
              <a:pathLst>
                <a:path w="1273" h="1219" extrusionOk="0">
                  <a:moveTo>
                    <a:pt x="583" y="0"/>
                  </a:moveTo>
                  <a:cubicBezTo>
                    <a:pt x="0" y="0"/>
                    <a:pt x="9" y="1218"/>
                    <a:pt x="610" y="1218"/>
                  </a:cubicBezTo>
                  <a:cubicBezTo>
                    <a:pt x="629" y="1218"/>
                    <a:pt x="649" y="1217"/>
                    <a:pt x="669" y="1215"/>
                  </a:cubicBezTo>
                  <a:cubicBezTo>
                    <a:pt x="1014" y="1171"/>
                    <a:pt x="1272" y="913"/>
                    <a:pt x="1272" y="612"/>
                  </a:cubicBezTo>
                  <a:cubicBezTo>
                    <a:pt x="1272" y="267"/>
                    <a:pt x="1014" y="9"/>
                    <a:pt x="669" y="9"/>
                  </a:cubicBezTo>
                  <a:cubicBezTo>
                    <a:pt x="639" y="3"/>
                    <a:pt x="611" y="0"/>
                    <a:pt x="5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7" name="Google Shape;2557;p59"/>
            <p:cNvSpPr/>
            <p:nvPr/>
          </p:nvSpPr>
          <p:spPr>
            <a:xfrm>
              <a:off x="7769980" y="2934164"/>
              <a:ext cx="45619" cy="38491"/>
            </a:xfrm>
            <a:custGeom>
              <a:avLst/>
              <a:gdLst/>
              <a:ahLst/>
              <a:cxnLst/>
              <a:rect l="l" t="t" r="r" b="b"/>
              <a:pathLst>
                <a:path w="1440" h="1215" extrusionOk="0">
                  <a:moveTo>
                    <a:pt x="760" y="1"/>
                  </a:moveTo>
                  <a:cubicBezTo>
                    <a:pt x="0" y="1"/>
                    <a:pt x="0" y="1215"/>
                    <a:pt x="760" y="1215"/>
                  </a:cubicBezTo>
                  <a:cubicBezTo>
                    <a:pt x="785" y="1215"/>
                    <a:pt x="810" y="1214"/>
                    <a:pt x="836" y="1211"/>
                  </a:cubicBezTo>
                  <a:cubicBezTo>
                    <a:pt x="1181" y="1211"/>
                    <a:pt x="1439" y="952"/>
                    <a:pt x="1439" y="608"/>
                  </a:cubicBezTo>
                  <a:cubicBezTo>
                    <a:pt x="1439" y="306"/>
                    <a:pt x="1181" y="48"/>
                    <a:pt x="836" y="5"/>
                  </a:cubicBezTo>
                  <a:cubicBezTo>
                    <a:pt x="810" y="2"/>
                    <a:pt x="785" y="1"/>
                    <a:pt x="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8" name="Google Shape;2558;p59"/>
            <p:cNvSpPr/>
            <p:nvPr/>
          </p:nvSpPr>
          <p:spPr>
            <a:xfrm>
              <a:off x="7833625" y="2537151"/>
              <a:ext cx="20180" cy="19420"/>
            </a:xfrm>
            <a:custGeom>
              <a:avLst/>
              <a:gdLst/>
              <a:ahLst/>
              <a:cxnLst/>
              <a:rect l="l" t="t" r="r" b="b"/>
              <a:pathLst>
                <a:path w="637" h="613" extrusionOk="0">
                  <a:moveTo>
                    <a:pt x="306" y="1"/>
                  </a:moveTo>
                  <a:cubicBezTo>
                    <a:pt x="9" y="1"/>
                    <a:pt x="0" y="613"/>
                    <a:pt x="281" y="613"/>
                  </a:cubicBezTo>
                  <a:cubicBezTo>
                    <a:pt x="298" y="613"/>
                    <a:pt x="316" y="610"/>
                    <a:pt x="335" y="606"/>
                  </a:cubicBezTo>
                  <a:cubicBezTo>
                    <a:pt x="507" y="606"/>
                    <a:pt x="636" y="476"/>
                    <a:pt x="636" y="304"/>
                  </a:cubicBezTo>
                  <a:cubicBezTo>
                    <a:pt x="636" y="175"/>
                    <a:pt x="507" y="46"/>
                    <a:pt x="335" y="3"/>
                  </a:cubicBezTo>
                  <a:cubicBezTo>
                    <a:pt x="325" y="1"/>
                    <a:pt x="315"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9" name="Google Shape;2559;p59"/>
            <p:cNvSpPr/>
            <p:nvPr/>
          </p:nvSpPr>
          <p:spPr>
            <a:xfrm>
              <a:off x="7714571" y="2583626"/>
              <a:ext cx="21891" cy="19135"/>
            </a:xfrm>
            <a:custGeom>
              <a:avLst/>
              <a:gdLst/>
              <a:ahLst/>
              <a:cxnLst/>
              <a:rect l="l" t="t" r="r" b="b"/>
              <a:pathLst>
                <a:path w="691" h="604" extrusionOk="0">
                  <a:moveTo>
                    <a:pt x="389" y="0"/>
                  </a:moveTo>
                  <a:cubicBezTo>
                    <a:pt x="1" y="0"/>
                    <a:pt x="1" y="603"/>
                    <a:pt x="389" y="603"/>
                  </a:cubicBezTo>
                  <a:cubicBezTo>
                    <a:pt x="561" y="603"/>
                    <a:pt x="690" y="474"/>
                    <a:pt x="690" y="302"/>
                  </a:cubicBezTo>
                  <a:cubicBezTo>
                    <a:pt x="690" y="129"/>
                    <a:pt x="561" y="0"/>
                    <a:pt x="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0" name="Google Shape;2560;p59"/>
            <p:cNvSpPr/>
            <p:nvPr/>
          </p:nvSpPr>
          <p:spPr>
            <a:xfrm>
              <a:off x="8458258" y="2574058"/>
              <a:ext cx="21859" cy="19135"/>
            </a:xfrm>
            <a:custGeom>
              <a:avLst/>
              <a:gdLst/>
              <a:ahLst/>
              <a:cxnLst/>
              <a:rect l="l" t="t" r="r" b="b"/>
              <a:pathLst>
                <a:path w="690" h="604" extrusionOk="0">
                  <a:moveTo>
                    <a:pt x="388" y="1"/>
                  </a:moveTo>
                  <a:cubicBezTo>
                    <a:pt x="1" y="1"/>
                    <a:pt x="1" y="604"/>
                    <a:pt x="388" y="604"/>
                  </a:cubicBezTo>
                  <a:cubicBezTo>
                    <a:pt x="561" y="604"/>
                    <a:pt x="690" y="474"/>
                    <a:pt x="690" y="302"/>
                  </a:cubicBezTo>
                  <a:cubicBezTo>
                    <a:pt x="690" y="130"/>
                    <a:pt x="561"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1" name="Google Shape;2561;p59"/>
            <p:cNvSpPr/>
            <p:nvPr/>
          </p:nvSpPr>
          <p:spPr>
            <a:xfrm>
              <a:off x="8060358" y="2934101"/>
              <a:ext cx="19958" cy="19547"/>
            </a:xfrm>
            <a:custGeom>
              <a:avLst/>
              <a:gdLst/>
              <a:ahLst/>
              <a:cxnLst/>
              <a:rect l="l" t="t" r="r" b="b"/>
              <a:pathLst>
                <a:path w="630" h="617" extrusionOk="0">
                  <a:moveTo>
                    <a:pt x="276" y="0"/>
                  </a:moveTo>
                  <a:cubicBezTo>
                    <a:pt x="1" y="0"/>
                    <a:pt x="1" y="617"/>
                    <a:pt x="276" y="617"/>
                  </a:cubicBezTo>
                  <a:cubicBezTo>
                    <a:pt x="293" y="617"/>
                    <a:pt x="310" y="614"/>
                    <a:pt x="328" y="610"/>
                  </a:cubicBezTo>
                  <a:cubicBezTo>
                    <a:pt x="500" y="610"/>
                    <a:pt x="630" y="481"/>
                    <a:pt x="630" y="308"/>
                  </a:cubicBezTo>
                  <a:cubicBezTo>
                    <a:pt x="630" y="136"/>
                    <a:pt x="500" y="7"/>
                    <a:pt x="328" y="7"/>
                  </a:cubicBezTo>
                  <a:cubicBezTo>
                    <a:pt x="310" y="2"/>
                    <a:pt x="293"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2" name="Google Shape;2562;p59"/>
            <p:cNvSpPr/>
            <p:nvPr/>
          </p:nvSpPr>
          <p:spPr>
            <a:xfrm>
              <a:off x="7560385" y="2886549"/>
              <a:ext cx="21859" cy="19135"/>
            </a:xfrm>
            <a:custGeom>
              <a:avLst/>
              <a:gdLst/>
              <a:ahLst/>
              <a:cxnLst/>
              <a:rect l="l" t="t" r="r" b="b"/>
              <a:pathLst>
                <a:path w="690" h="604" extrusionOk="0">
                  <a:moveTo>
                    <a:pt x="388" y="0"/>
                  </a:moveTo>
                  <a:cubicBezTo>
                    <a:pt x="1" y="0"/>
                    <a:pt x="1" y="603"/>
                    <a:pt x="388" y="603"/>
                  </a:cubicBezTo>
                  <a:cubicBezTo>
                    <a:pt x="561" y="603"/>
                    <a:pt x="690" y="474"/>
                    <a:pt x="690" y="302"/>
                  </a:cubicBezTo>
                  <a:cubicBezTo>
                    <a:pt x="690" y="130"/>
                    <a:pt x="561" y="0"/>
                    <a:pt x="388" y="0"/>
                  </a:cubicBezTo>
                  <a:close/>
                </a:path>
              </a:pathLst>
            </a:custGeom>
            <a:solidFill>
              <a:srgbClr val="B77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3" name="Google Shape;2563;p59"/>
            <p:cNvSpPr/>
            <p:nvPr/>
          </p:nvSpPr>
          <p:spPr>
            <a:xfrm>
              <a:off x="8403673" y="2436251"/>
              <a:ext cx="21859" cy="19135"/>
            </a:xfrm>
            <a:custGeom>
              <a:avLst/>
              <a:gdLst/>
              <a:ahLst/>
              <a:cxnLst/>
              <a:rect l="l" t="t" r="r" b="b"/>
              <a:pathLst>
                <a:path w="690" h="604" extrusionOk="0">
                  <a:moveTo>
                    <a:pt x="388" y="0"/>
                  </a:moveTo>
                  <a:cubicBezTo>
                    <a:pt x="1" y="0"/>
                    <a:pt x="1" y="603"/>
                    <a:pt x="388" y="603"/>
                  </a:cubicBezTo>
                  <a:cubicBezTo>
                    <a:pt x="561" y="603"/>
                    <a:pt x="690" y="474"/>
                    <a:pt x="690" y="302"/>
                  </a:cubicBezTo>
                  <a:cubicBezTo>
                    <a:pt x="690" y="129"/>
                    <a:pt x="561" y="0"/>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4" name="Google Shape;2564;p59"/>
            <p:cNvSpPr/>
            <p:nvPr/>
          </p:nvSpPr>
          <p:spPr>
            <a:xfrm>
              <a:off x="7935634" y="3104856"/>
              <a:ext cx="21859" cy="19135"/>
            </a:xfrm>
            <a:custGeom>
              <a:avLst/>
              <a:gdLst/>
              <a:ahLst/>
              <a:cxnLst/>
              <a:rect l="l" t="t" r="r" b="b"/>
              <a:pathLst>
                <a:path w="690" h="604" extrusionOk="0">
                  <a:moveTo>
                    <a:pt x="388" y="1"/>
                  </a:moveTo>
                  <a:cubicBezTo>
                    <a:pt x="1" y="1"/>
                    <a:pt x="1" y="604"/>
                    <a:pt x="388" y="604"/>
                  </a:cubicBezTo>
                  <a:cubicBezTo>
                    <a:pt x="561" y="604"/>
                    <a:pt x="690" y="475"/>
                    <a:pt x="690" y="302"/>
                  </a:cubicBezTo>
                  <a:cubicBezTo>
                    <a:pt x="690" y="130"/>
                    <a:pt x="561"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5" name="Google Shape;2565;p59"/>
            <p:cNvSpPr/>
            <p:nvPr/>
          </p:nvSpPr>
          <p:spPr>
            <a:xfrm>
              <a:off x="7511281" y="2896085"/>
              <a:ext cx="21859" cy="19135"/>
            </a:xfrm>
            <a:custGeom>
              <a:avLst/>
              <a:gdLst/>
              <a:ahLst/>
              <a:cxnLst/>
              <a:rect l="l" t="t" r="r" b="b"/>
              <a:pathLst>
                <a:path w="690" h="604" extrusionOk="0">
                  <a:moveTo>
                    <a:pt x="388" y="1"/>
                  </a:moveTo>
                  <a:cubicBezTo>
                    <a:pt x="0" y="1"/>
                    <a:pt x="0" y="604"/>
                    <a:pt x="388" y="604"/>
                  </a:cubicBezTo>
                  <a:cubicBezTo>
                    <a:pt x="560" y="604"/>
                    <a:pt x="689" y="475"/>
                    <a:pt x="689" y="302"/>
                  </a:cubicBezTo>
                  <a:cubicBezTo>
                    <a:pt x="689" y="130"/>
                    <a:pt x="560" y="1"/>
                    <a:pt x="388" y="1"/>
                  </a:cubicBezTo>
                  <a:close/>
                </a:path>
              </a:pathLst>
            </a:custGeom>
            <a:solidFill>
              <a:srgbClr val="B77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6" name="Google Shape;2566;p59"/>
            <p:cNvSpPr/>
            <p:nvPr/>
          </p:nvSpPr>
          <p:spPr>
            <a:xfrm>
              <a:off x="8531122" y="2752606"/>
              <a:ext cx="19958" cy="19547"/>
            </a:xfrm>
            <a:custGeom>
              <a:avLst/>
              <a:gdLst/>
              <a:ahLst/>
              <a:cxnLst/>
              <a:rect l="l" t="t" r="r" b="b"/>
              <a:pathLst>
                <a:path w="630" h="617" extrusionOk="0">
                  <a:moveTo>
                    <a:pt x="276" y="0"/>
                  </a:moveTo>
                  <a:cubicBezTo>
                    <a:pt x="1" y="0"/>
                    <a:pt x="1" y="617"/>
                    <a:pt x="276" y="617"/>
                  </a:cubicBezTo>
                  <a:cubicBezTo>
                    <a:pt x="293" y="617"/>
                    <a:pt x="310" y="615"/>
                    <a:pt x="328" y="610"/>
                  </a:cubicBezTo>
                  <a:cubicBezTo>
                    <a:pt x="457" y="610"/>
                    <a:pt x="587" y="481"/>
                    <a:pt x="630" y="309"/>
                  </a:cubicBezTo>
                  <a:cubicBezTo>
                    <a:pt x="587" y="136"/>
                    <a:pt x="457" y="7"/>
                    <a:pt x="328" y="7"/>
                  </a:cubicBezTo>
                  <a:cubicBezTo>
                    <a:pt x="310" y="3"/>
                    <a:pt x="293" y="0"/>
                    <a:pt x="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7" name="Google Shape;2567;p59"/>
            <p:cNvSpPr/>
            <p:nvPr/>
          </p:nvSpPr>
          <p:spPr>
            <a:xfrm>
              <a:off x="8198989" y="2761002"/>
              <a:ext cx="21859" cy="19135"/>
            </a:xfrm>
            <a:custGeom>
              <a:avLst/>
              <a:gdLst/>
              <a:ahLst/>
              <a:cxnLst/>
              <a:rect l="l" t="t" r="r" b="b"/>
              <a:pathLst>
                <a:path w="690" h="604" extrusionOk="0">
                  <a:moveTo>
                    <a:pt x="389" y="1"/>
                  </a:moveTo>
                  <a:cubicBezTo>
                    <a:pt x="1" y="1"/>
                    <a:pt x="1" y="604"/>
                    <a:pt x="389" y="604"/>
                  </a:cubicBezTo>
                  <a:cubicBezTo>
                    <a:pt x="561" y="604"/>
                    <a:pt x="690" y="474"/>
                    <a:pt x="690" y="302"/>
                  </a:cubicBezTo>
                  <a:cubicBezTo>
                    <a:pt x="690" y="173"/>
                    <a:pt x="561" y="44"/>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8" name="Google Shape;2568;p59"/>
            <p:cNvSpPr/>
            <p:nvPr/>
          </p:nvSpPr>
          <p:spPr>
            <a:xfrm>
              <a:off x="7994305" y="2711866"/>
              <a:ext cx="23253" cy="19135"/>
            </a:xfrm>
            <a:custGeom>
              <a:avLst/>
              <a:gdLst/>
              <a:ahLst/>
              <a:cxnLst/>
              <a:rect l="l" t="t" r="r" b="b"/>
              <a:pathLst>
                <a:path w="734" h="604" extrusionOk="0">
                  <a:moveTo>
                    <a:pt x="432" y="1"/>
                  </a:moveTo>
                  <a:cubicBezTo>
                    <a:pt x="1" y="1"/>
                    <a:pt x="1" y="604"/>
                    <a:pt x="432" y="604"/>
                  </a:cubicBezTo>
                  <a:cubicBezTo>
                    <a:pt x="561" y="604"/>
                    <a:pt x="690" y="475"/>
                    <a:pt x="733" y="302"/>
                  </a:cubicBezTo>
                  <a:cubicBezTo>
                    <a:pt x="690" y="130"/>
                    <a:pt x="561" y="1"/>
                    <a:pt x="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9" name="Google Shape;2569;p59"/>
            <p:cNvSpPr/>
            <p:nvPr/>
          </p:nvSpPr>
          <p:spPr>
            <a:xfrm>
              <a:off x="8137594" y="2924755"/>
              <a:ext cx="23221" cy="19135"/>
            </a:xfrm>
            <a:custGeom>
              <a:avLst/>
              <a:gdLst/>
              <a:ahLst/>
              <a:cxnLst/>
              <a:rect l="l" t="t" r="r" b="b"/>
              <a:pathLst>
                <a:path w="733" h="604" extrusionOk="0">
                  <a:moveTo>
                    <a:pt x="431" y="0"/>
                  </a:moveTo>
                  <a:cubicBezTo>
                    <a:pt x="1" y="0"/>
                    <a:pt x="1" y="603"/>
                    <a:pt x="431" y="603"/>
                  </a:cubicBezTo>
                  <a:cubicBezTo>
                    <a:pt x="561" y="603"/>
                    <a:pt x="690" y="474"/>
                    <a:pt x="733" y="302"/>
                  </a:cubicBezTo>
                  <a:cubicBezTo>
                    <a:pt x="690" y="130"/>
                    <a:pt x="561"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0" name="Google Shape;2570;p59"/>
            <p:cNvSpPr/>
            <p:nvPr/>
          </p:nvSpPr>
          <p:spPr>
            <a:xfrm>
              <a:off x="8067993" y="2372099"/>
              <a:ext cx="21859" cy="19135"/>
            </a:xfrm>
            <a:custGeom>
              <a:avLst/>
              <a:gdLst/>
              <a:ahLst/>
              <a:cxnLst/>
              <a:rect l="l" t="t" r="r" b="b"/>
              <a:pathLst>
                <a:path w="690" h="604" extrusionOk="0">
                  <a:moveTo>
                    <a:pt x="389" y="1"/>
                  </a:moveTo>
                  <a:cubicBezTo>
                    <a:pt x="1" y="1"/>
                    <a:pt x="1" y="604"/>
                    <a:pt x="389" y="604"/>
                  </a:cubicBezTo>
                  <a:cubicBezTo>
                    <a:pt x="561" y="561"/>
                    <a:pt x="690" y="432"/>
                    <a:pt x="690" y="302"/>
                  </a:cubicBezTo>
                  <a:cubicBezTo>
                    <a:pt x="690" y="130"/>
                    <a:pt x="561" y="1"/>
                    <a:pt x="389" y="1"/>
                  </a:cubicBezTo>
                  <a:close/>
                </a:path>
              </a:pathLst>
            </a:custGeom>
            <a:solidFill>
              <a:srgbClr val="B77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1" name="Google Shape;2571;p59"/>
            <p:cNvSpPr/>
            <p:nvPr/>
          </p:nvSpPr>
          <p:spPr>
            <a:xfrm>
              <a:off x="7804954" y="2390980"/>
              <a:ext cx="20180" cy="19420"/>
            </a:xfrm>
            <a:custGeom>
              <a:avLst/>
              <a:gdLst/>
              <a:ahLst/>
              <a:cxnLst/>
              <a:rect l="l" t="t" r="r" b="b"/>
              <a:pathLst>
                <a:path w="637" h="613" extrusionOk="0">
                  <a:moveTo>
                    <a:pt x="281" y="1"/>
                  </a:moveTo>
                  <a:cubicBezTo>
                    <a:pt x="1" y="1"/>
                    <a:pt x="9" y="613"/>
                    <a:pt x="307" y="613"/>
                  </a:cubicBezTo>
                  <a:cubicBezTo>
                    <a:pt x="316" y="613"/>
                    <a:pt x="325" y="612"/>
                    <a:pt x="335" y="611"/>
                  </a:cubicBezTo>
                  <a:cubicBezTo>
                    <a:pt x="508" y="611"/>
                    <a:pt x="637" y="482"/>
                    <a:pt x="637" y="309"/>
                  </a:cubicBezTo>
                  <a:cubicBezTo>
                    <a:pt x="637" y="137"/>
                    <a:pt x="508" y="8"/>
                    <a:pt x="335" y="8"/>
                  </a:cubicBezTo>
                  <a:cubicBezTo>
                    <a:pt x="316" y="3"/>
                    <a:pt x="298" y="1"/>
                    <a:pt x="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2" name="Google Shape;2572;p59"/>
            <p:cNvSpPr/>
            <p:nvPr/>
          </p:nvSpPr>
          <p:spPr>
            <a:xfrm>
              <a:off x="8058457" y="1630978"/>
              <a:ext cx="674117" cy="1009228"/>
            </a:xfrm>
            <a:custGeom>
              <a:avLst/>
              <a:gdLst/>
              <a:ahLst/>
              <a:cxnLst/>
              <a:rect l="l" t="t" r="r" b="b"/>
              <a:pathLst>
                <a:path w="21279" h="31857" extrusionOk="0">
                  <a:moveTo>
                    <a:pt x="19614" y="0"/>
                  </a:moveTo>
                  <a:cubicBezTo>
                    <a:pt x="19519" y="0"/>
                    <a:pt x="19420" y="32"/>
                    <a:pt x="19340" y="92"/>
                  </a:cubicBezTo>
                  <a:cubicBezTo>
                    <a:pt x="9778" y="7501"/>
                    <a:pt x="3877" y="19174"/>
                    <a:pt x="43" y="30416"/>
                  </a:cubicBezTo>
                  <a:cubicBezTo>
                    <a:pt x="0" y="30588"/>
                    <a:pt x="43" y="30760"/>
                    <a:pt x="173" y="30889"/>
                  </a:cubicBezTo>
                  <a:cubicBezTo>
                    <a:pt x="1137" y="31485"/>
                    <a:pt x="2138" y="31856"/>
                    <a:pt x="3152" y="31856"/>
                  </a:cubicBezTo>
                  <a:cubicBezTo>
                    <a:pt x="3679" y="31856"/>
                    <a:pt x="4209" y="31756"/>
                    <a:pt x="4738" y="31536"/>
                  </a:cubicBezTo>
                  <a:cubicBezTo>
                    <a:pt x="4868" y="31493"/>
                    <a:pt x="4997" y="31406"/>
                    <a:pt x="4997" y="31320"/>
                  </a:cubicBezTo>
                  <a:cubicBezTo>
                    <a:pt x="6289" y="27444"/>
                    <a:pt x="7797" y="23610"/>
                    <a:pt x="9433" y="19906"/>
                  </a:cubicBezTo>
                  <a:cubicBezTo>
                    <a:pt x="12276" y="13531"/>
                    <a:pt x="15636" y="6467"/>
                    <a:pt x="21106" y="1988"/>
                  </a:cubicBezTo>
                  <a:cubicBezTo>
                    <a:pt x="21278" y="1858"/>
                    <a:pt x="21278" y="1600"/>
                    <a:pt x="21149" y="1428"/>
                  </a:cubicBezTo>
                  <a:lnTo>
                    <a:pt x="19900" y="135"/>
                  </a:lnTo>
                  <a:cubicBezTo>
                    <a:pt x="19831" y="43"/>
                    <a:pt x="19724" y="0"/>
                    <a:pt x="196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3" name="Google Shape;2573;p59"/>
            <p:cNvSpPr/>
            <p:nvPr/>
          </p:nvSpPr>
          <p:spPr>
            <a:xfrm>
              <a:off x="8610733" y="1621443"/>
              <a:ext cx="62695" cy="166510"/>
            </a:xfrm>
            <a:custGeom>
              <a:avLst/>
              <a:gdLst/>
              <a:ahLst/>
              <a:cxnLst/>
              <a:rect l="l" t="t" r="r" b="b"/>
              <a:pathLst>
                <a:path w="1979" h="5256" extrusionOk="0">
                  <a:moveTo>
                    <a:pt x="193" y="0"/>
                  </a:moveTo>
                  <a:cubicBezTo>
                    <a:pt x="101" y="0"/>
                    <a:pt x="0" y="85"/>
                    <a:pt x="55" y="221"/>
                  </a:cubicBezTo>
                  <a:cubicBezTo>
                    <a:pt x="615" y="1858"/>
                    <a:pt x="1175" y="3495"/>
                    <a:pt x="1692" y="5174"/>
                  </a:cubicBezTo>
                  <a:cubicBezTo>
                    <a:pt x="1706" y="5232"/>
                    <a:pt x="1744" y="5256"/>
                    <a:pt x="1787" y="5256"/>
                  </a:cubicBezTo>
                  <a:cubicBezTo>
                    <a:pt x="1874" y="5256"/>
                    <a:pt x="1979" y="5160"/>
                    <a:pt x="1950" y="5045"/>
                  </a:cubicBezTo>
                  <a:cubicBezTo>
                    <a:pt x="1390" y="3365"/>
                    <a:pt x="873" y="1729"/>
                    <a:pt x="313" y="92"/>
                  </a:cubicBezTo>
                  <a:cubicBezTo>
                    <a:pt x="298" y="29"/>
                    <a:pt x="247" y="0"/>
                    <a:pt x="193" y="0"/>
                  </a:cubicBezTo>
                  <a:close/>
                </a:path>
              </a:pathLst>
            </a:custGeom>
            <a:solidFill>
              <a:srgbClr val="946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4" name="Google Shape;2574;p59"/>
            <p:cNvSpPr/>
            <p:nvPr/>
          </p:nvSpPr>
          <p:spPr>
            <a:xfrm>
              <a:off x="8684769" y="1640546"/>
              <a:ext cx="152856" cy="140786"/>
            </a:xfrm>
            <a:custGeom>
              <a:avLst/>
              <a:gdLst/>
              <a:ahLst/>
              <a:cxnLst/>
              <a:rect l="l" t="t" r="r" b="b"/>
              <a:pathLst>
                <a:path w="4825" h="4444" extrusionOk="0">
                  <a:moveTo>
                    <a:pt x="2704" y="0"/>
                  </a:moveTo>
                  <a:cubicBezTo>
                    <a:pt x="1641" y="0"/>
                    <a:pt x="254" y="913"/>
                    <a:pt x="130" y="1944"/>
                  </a:cubicBezTo>
                  <a:cubicBezTo>
                    <a:pt x="1" y="3064"/>
                    <a:pt x="1250" y="4313"/>
                    <a:pt x="2327" y="4442"/>
                  </a:cubicBezTo>
                  <a:cubicBezTo>
                    <a:pt x="2357" y="4443"/>
                    <a:pt x="2387" y="4444"/>
                    <a:pt x="2418" y="4444"/>
                  </a:cubicBezTo>
                  <a:cubicBezTo>
                    <a:pt x="3584" y="4444"/>
                    <a:pt x="4572" y="3637"/>
                    <a:pt x="4782" y="2461"/>
                  </a:cubicBezTo>
                  <a:cubicBezTo>
                    <a:pt x="4825" y="1298"/>
                    <a:pt x="4007" y="264"/>
                    <a:pt x="2844" y="6"/>
                  </a:cubicBezTo>
                  <a:cubicBezTo>
                    <a:pt x="2798" y="2"/>
                    <a:pt x="2751" y="0"/>
                    <a:pt x="2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5" name="Google Shape;2575;p59"/>
            <p:cNvSpPr/>
            <p:nvPr/>
          </p:nvSpPr>
          <p:spPr>
            <a:xfrm>
              <a:off x="8478723" y="1630788"/>
              <a:ext cx="152856" cy="139645"/>
            </a:xfrm>
            <a:custGeom>
              <a:avLst/>
              <a:gdLst/>
              <a:ahLst/>
              <a:cxnLst/>
              <a:rect l="l" t="t" r="r" b="b"/>
              <a:pathLst>
                <a:path w="4825" h="4408" extrusionOk="0">
                  <a:moveTo>
                    <a:pt x="2597" y="0"/>
                  </a:moveTo>
                  <a:cubicBezTo>
                    <a:pt x="1548" y="0"/>
                    <a:pt x="251" y="897"/>
                    <a:pt x="130" y="1907"/>
                  </a:cubicBezTo>
                  <a:cubicBezTo>
                    <a:pt x="1" y="3027"/>
                    <a:pt x="1250" y="4276"/>
                    <a:pt x="2327" y="4406"/>
                  </a:cubicBezTo>
                  <a:cubicBezTo>
                    <a:pt x="2356" y="4407"/>
                    <a:pt x="2385" y="4407"/>
                    <a:pt x="2414" y="4407"/>
                  </a:cubicBezTo>
                  <a:cubicBezTo>
                    <a:pt x="3543" y="4407"/>
                    <a:pt x="4572" y="3601"/>
                    <a:pt x="4782" y="2467"/>
                  </a:cubicBezTo>
                  <a:cubicBezTo>
                    <a:pt x="4825" y="1261"/>
                    <a:pt x="3964" y="228"/>
                    <a:pt x="2801" y="12"/>
                  </a:cubicBezTo>
                  <a:cubicBezTo>
                    <a:pt x="2734" y="4"/>
                    <a:pt x="2666" y="0"/>
                    <a:pt x="2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6" name="Google Shape;2576;p59"/>
            <p:cNvSpPr/>
            <p:nvPr/>
          </p:nvSpPr>
          <p:spPr>
            <a:xfrm>
              <a:off x="8649288" y="1427846"/>
              <a:ext cx="914283" cy="500828"/>
            </a:xfrm>
            <a:custGeom>
              <a:avLst/>
              <a:gdLst/>
              <a:ahLst/>
              <a:cxnLst/>
              <a:rect l="l" t="t" r="r" b="b"/>
              <a:pathLst>
                <a:path w="28860" h="15809" extrusionOk="0">
                  <a:moveTo>
                    <a:pt x="16067" y="0"/>
                  </a:moveTo>
                  <a:cubicBezTo>
                    <a:pt x="15292" y="776"/>
                    <a:pt x="14646" y="1637"/>
                    <a:pt x="14129" y="2542"/>
                  </a:cubicBezTo>
                  <a:cubicBezTo>
                    <a:pt x="14086" y="1680"/>
                    <a:pt x="14129" y="862"/>
                    <a:pt x="14258" y="0"/>
                  </a:cubicBezTo>
                  <a:lnTo>
                    <a:pt x="14258" y="0"/>
                  </a:lnTo>
                  <a:cubicBezTo>
                    <a:pt x="8486" y="431"/>
                    <a:pt x="1767" y="4911"/>
                    <a:pt x="1" y="9390"/>
                  </a:cubicBezTo>
                  <a:cubicBezTo>
                    <a:pt x="1675" y="7692"/>
                    <a:pt x="4319" y="6978"/>
                    <a:pt x="7348" y="6978"/>
                  </a:cubicBezTo>
                  <a:cubicBezTo>
                    <a:pt x="9697" y="6978"/>
                    <a:pt x="12278" y="7407"/>
                    <a:pt x="14818" y="8141"/>
                  </a:cubicBezTo>
                  <a:cubicBezTo>
                    <a:pt x="15292" y="7409"/>
                    <a:pt x="15593" y="6547"/>
                    <a:pt x="15679" y="5643"/>
                  </a:cubicBezTo>
                  <a:cubicBezTo>
                    <a:pt x="16110" y="6547"/>
                    <a:pt x="16239" y="7538"/>
                    <a:pt x="16153" y="8529"/>
                  </a:cubicBezTo>
                  <a:cubicBezTo>
                    <a:pt x="18178" y="9218"/>
                    <a:pt x="20116" y="10079"/>
                    <a:pt x="22011" y="11113"/>
                  </a:cubicBezTo>
                  <a:cubicBezTo>
                    <a:pt x="22313" y="10467"/>
                    <a:pt x="22485" y="9778"/>
                    <a:pt x="22528" y="9046"/>
                  </a:cubicBezTo>
                  <a:cubicBezTo>
                    <a:pt x="22959" y="9950"/>
                    <a:pt x="23217" y="10898"/>
                    <a:pt x="23303" y="11888"/>
                  </a:cubicBezTo>
                  <a:cubicBezTo>
                    <a:pt x="25069" y="12922"/>
                    <a:pt x="26620" y="14257"/>
                    <a:pt x="27912" y="15808"/>
                  </a:cubicBezTo>
                  <a:cubicBezTo>
                    <a:pt x="28860" y="11070"/>
                    <a:pt x="28171" y="6461"/>
                    <a:pt x="25156" y="3446"/>
                  </a:cubicBezTo>
                  <a:cubicBezTo>
                    <a:pt x="24466" y="3791"/>
                    <a:pt x="23777" y="4178"/>
                    <a:pt x="23217" y="4695"/>
                  </a:cubicBezTo>
                  <a:cubicBezTo>
                    <a:pt x="23433" y="3963"/>
                    <a:pt x="23777" y="3317"/>
                    <a:pt x="24294" y="2757"/>
                  </a:cubicBezTo>
                  <a:cubicBezTo>
                    <a:pt x="22356" y="1206"/>
                    <a:pt x="19685" y="216"/>
                    <a:pt x="16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7" name="Google Shape;2577;p59"/>
            <p:cNvSpPr/>
            <p:nvPr/>
          </p:nvSpPr>
          <p:spPr>
            <a:xfrm>
              <a:off x="8649288" y="1525579"/>
              <a:ext cx="814681" cy="237980"/>
            </a:xfrm>
            <a:custGeom>
              <a:avLst/>
              <a:gdLst/>
              <a:ahLst/>
              <a:cxnLst/>
              <a:rect l="l" t="t" r="r" b="b"/>
              <a:pathLst>
                <a:path w="25716" h="7512" extrusionOk="0">
                  <a:moveTo>
                    <a:pt x="12554" y="0"/>
                  </a:moveTo>
                  <a:cubicBezTo>
                    <a:pt x="11137" y="0"/>
                    <a:pt x="9752" y="250"/>
                    <a:pt x="8400" y="663"/>
                  </a:cubicBezTo>
                  <a:cubicBezTo>
                    <a:pt x="7022" y="1093"/>
                    <a:pt x="5730" y="1696"/>
                    <a:pt x="4524" y="2472"/>
                  </a:cubicBezTo>
                  <a:cubicBezTo>
                    <a:pt x="2801" y="3505"/>
                    <a:pt x="1293" y="4798"/>
                    <a:pt x="1" y="6305"/>
                  </a:cubicBezTo>
                  <a:cubicBezTo>
                    <a:pt x="1465" y="4970"/>
                    <a:pt x="3059" y="3807"/>
                    <a:pt x="4739" y="2859"/>
                  </a:cubicBezTo>
                  <a:cubicBezTo>
                    <a:pt x="7213" y="1392"/>
                    <a:pt x="10055" y="618"/>
                    <a:pt x="12907" y="618"/>
                  </a:cubicBezTo>
                  <a:cubicBezTo>
                    <a:pt x="12984" y="618"/>
                    <a:pt x="13061" y="618"/>
                    <a:pt x="13138" y="620"/>
                  </a:cubicBezTo>
                  <a:cubicBezTo>
                    <a:pt x="16110" y="792"/>
                    <a:pt x="18910" y="1826"/>
                    <a:pt x="21279" y="3592"/>
                  </a:cubicBezTo>
                  <a:cubicBezTo>
                    <a:pt x="22873" y="4755"/>
                    <a:pt x="24337" y="6090"/>
                    <a:pt x="25715" y="7511"/>
                  </a:cubicBezTo>
                  <a:cubicBezTo>
                    <a:pt x="24509" y="5918"/>
                    <a:pt x="23131" y="4453"/>
                    <a:pt x="21580" y="3247"/>
                  </a:cubicBezTo>
                  <a:cubicBezTo>
                    <a:pt x="19168" y="1309"/>
                    <a:pt x="16239" y="189"/>
                    <a:pt x="13181" y="17"/>
                  </a:cubicBezTo>
                  <a:cubicBezTo>
                    <a:pt x="12972" y="6"/>
                    <a:pt x="12763" y="0"/>
                    <a:pt x="12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8" name="Google Shape;2578;p59"/>
            <p:cNvSpPr/>
            <p:nvPr/>
          </p:nvSpPr>
          <p:spPr>
            <a:xfrm>
              <a:off x="8676596" y="1200290"/>
              <a:ext cx="1079399" cy="470479"/>
            </a:xfrm>
            <a:custGeom>
              <a:avLst/>
              <a:gdLst/>
              <a:ahLst/>
              <a:cxnLst/>
              <a:rect l="l" t="t" r="r" b="b"/>
              <a:pathLst>
                <a:path w="34072" h="14851" extrusionOk="0">
                  <a:moveTo>
                    <a:pt x="20196" y="1"/>
                  </a:moveTo>
                  <a:cubicBezTo>
                    <a:pt x="18468" y="1"/>
                    <a:pt x="16562" y="227"/>
                    <a:pt x="14473" y="722"/>
                  </a:cubicBezTo>
                  <a:cubicBezTo>
                    <a:pt x="13956" y="1670"/>
                    <a:pt x="13525" y="2704"/>
                    <a:pt x="13267" y="3781"/>
                  </a:cubicBezTo>
                  <a:cubicBezTo>
                    <a:pt x="12879" y="3005"/>
                    <a:pt x="12621" y="2187"/>
                    <a:pt x="12448" y="1325"/>
                  </a:cubicBezTo>
                  <a:cubicBezTo>
                    <a:pt x="6117" y="3608"/>
                    <a:pt x="216" y="10026"/>
                    <a:pt x="0" y="14850"/>
                  </a:cubicBezTo>
                  <a:cubicBezTo>
                    <a:pt x="2240" y="11017"/>
                    <a:pt x="9046" y="9122"/>
                    <a:pt x="16282" y="8820"/>
                  </a:cubicBezTo>
                  <a:cubicBezTo>
                    <a:pt x="16497" y="7959"/>
                    <a:pt x="16497" y="7054"/>
                    <a:pt x="16282" y="6193"/>
                  </a:cubicBezTo>
                  <a:lnTo>
                    <a:pt x="16282" y="6193"/>
                  </a:lnTo>
                  <a:cubicBezTo>
                    <a:pt x="17057" y="6882"/>
                    <a:pt x="17617" y="7786"/>
                    <a:pt x="17876" y="8777"/>
                  </a:cubicBezTo>
                  <a:cubicBezTo>
                    <a:pt x="20417" y="8777"/>
                    <a:pt x="23001" y="8949"/>
                    <a:pt x="25500" y="9294"/>
                  </a:cubicBezTo>
                  <a:cubicBezTo>
                    <a:pt x="25586" y="8605"/>
                    <a:pt x="25543" y="7872"/>
                    <a:pt x="25327" y="7226"/>
                  </a:cubicBezTo>
                  <a:lnTo>
                    <a:pt x="25327" y="7226"/>
                  </a:lnTo>
                  <a:cubicBezTo>
                    <a:pt x="26146" y="7916"/>
                    <a:pt x="26792" y="8734"/>
                    <a:pt x="27309" y="9638"/>
                  </a:cubicBezTo>
                  <a:cubicBezTo>
                    <a:pt x="29678" y="10026"/>
                    <a:pt x="31917" y="10758"/>
                    <a:pt x="34071" y="11835"/>
                  </a:cubicBezTo>
                  <a:cubicBezTo>
                    <a:pt x="33253" y="7054"/>
                    <a:pt x="30668" y="2919"/>
                    <a:pt x="26060" y="1067"/>
                  </a:cubicBezTo>
                  <a:cubicBezTo>
                    <a:pt x="25413" y="1541"/>
                    <a:pt x="24853" y="2144"/>
                    <a:pt x="24423" y="2833"/>
                  </a:cubicBezTo>
                  <a:cubicBezTo>
                    <a:pt x="24337" y="2101"/>
                    <a:pt x="24509" y="1325"/>
                    <a:pt x="24853" y="636"/>
                  </a:cubicBezTo>
                  <a:cubicBezTo>
                    <a:pt x="23475" y="227"/>
                    <a:pt x="21925" y="1"/>
                    <a:pt x="20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9" name="Google Shape;2579;p59"/>
            <p:cNvSpPr/>
            <p:nvPr/>
          </p:nvSpPr>
          <p:spPr>
            <a:xfrm>
              <a:off x="8677958" y="1327928"/>
              <a:ext cx="934748" cy="342840"/>
            </a:xfrm>
            <a:custGeom>
              <a:avLst/>
              <a:gdLst/>
              <a:ahLst/>
              <a:cxnLst/>
              <a:rect l="l" t="t" r="r" b="b"/>
              <a:pathLst>
                <a:path w="29506" h="10822" extrusionOk="0">
                  <a:moveTo>
                    <a:pt x="17171" y="1"/>
                  </a:moveTo>
                  <a:cubicBezTo>
                    <a:pt x="15571" y="1"/>
                    <a:pt x="13971" y="188"/>
                    <a:pt x="12405" y="570"/>
                  </a:cubicBezTo>
                  <a:cubicBezTo>
                    <a:pt x="10553" y="1001"/>
                    <a:pt x="8830" y="1776"/>
                    <a:pt x="7237" y="2767"/>
                  </a:cubicBezTo>
                  <a:cubicBezTo>
                    <a:pt x="5901" y="3585"/>
                    <a:pt x="4695" y="4576"/>
                    <a:pt x="3576" y="5696"/>
                  </a:cubicBezTo>
                  <a:cubicBezTo>
                    <a:pt x="2111" y="7203"/>
                    <a:pt x="862" y="8926"/>
                    <a:pt x="0" y="10821"/>
                  </a:cubicBezTo>
                  <a:cubicBezTo>
                    <a:pt x="1120" y="9055"/>
                    <a:pt x="2456" y="7419"/>
                    <a:pt x="4006" y="5997"/>
                  </a:cubicBezTo>
                  <a:cubicBezTo>
                    <a:pt x="6418" y="3671"/>
                    <a:pt x="9347" y="1991"/>
                    <a:pt x="12621" y="1130"/>
                  </a:cubicBezTo>
                  <a:cubicBezTo>
                    <a:pt x="14213" y="747"/>
                    <a:pt x="15844" y="562"/>
                    <a:pt x="17472" y="562"/>
                  </a:cubicBezTo>
                  <a:cubicBezTo>
                    <a:pt x="19323" y="562"/>
                    <a:pt x="21171" y="801"/>
                    <a:pt x="22958" y="1259"/>
                  </a:cubicBezTo>
                  <a:cubicBezTo>
                    <a:pt x="25198" y="1862"/>
                    <a:pt x="27395" y="2594"/>
                    <a:pt x="29505" y="3499"/>
                  </a:cubicBezTo>
                  <a:cubicBezTo>
                    <a:pt x="27481" y="2379"/>
                    <a:pt x="25370" y="1474"/>
                    <a:pt x="23131" y="871"/>
                  </a:cubicBezTo>
                  <a:cubicBezTo>
                    <a:pt x="21188" y="296"/>
                    <a:pt x="19180" y="1"/>
                    <a:pt x="17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0" name="Google Shape;2580;p59"/>
            <p:cNvSpPr/>
            <p:nvPr/>
          </p:nvSpPr>
          <p:spPr>
            <a:xfrm>
              <a:off x="8649288" y="1684866"/>
              <a:ext cx="697339" cy="745936"/>
            </a:xfrm>
            <a:custGeom>
              <a:avLst/>
              <a:gdLst/>
              <a:ahLst/>
              <a:cxnLst/>
              <a:rect l="l" t="t" r="r" b="b"/>
              <a:pathLst>
                <a:path w="22012" h="23546" extrusionOk="0">
                  <a:moveTo>
                    <a:pt x="4196" y="1"/>
                  </a:moveTo>
                  <a:cubicBezTo>
                    <a:pt x="2567" y="1"/>
                    <a:pt x="1102" y="300"/>
                    <a:pt x="1" y="933"/>
                  </a:cubicBezTo>
                  <a:cubicBezTo>
                    <a:pt x="77" y="929"/>
                    <a:pt x="153" y="927"/>
                    <a:pt x="230" y="927"/>
                  </a:cubicBezTo>
                  <a:cubicBezTo>
                    <a:pt x="3843" y="927"/>
                    <a:pt x="8084" y="4869"/>
                    <a:pt x="11458" y="9719"/>
                  </a:cubicBezTo>
                  <a:cubicBezTo>
                    <a:pt x="12147" y="9504"/>
                    <a:pt x="12751" y="9073"/>
                    <a:pt x="13267" y="8557"/>
                  </a:cubicBezTo>
                  <a:lnTo>
                    <a:pt x="13267" y="8557"/>
                  </a:lnTo>
                  <a:cubicBezTo>
                    <a:pt x="13138" y="9418"/>
                    <a:pt x="12794" y="10193"/>
                    <a:pt x="12234" y="10839"/>
                  </a:cubicBezTo>
                  <a:cubicBezTo>
                    <a:pt x="13397" y="12648"/>
                    <a:pt x="14430" y="14501"/>
                    <a:pt x="15292" y="16439"/>
                  </a:cubicBezTo>
                  <a:cubicBezTo>
                    <a:pt x="15852" y="16180"/>
                    <a:pt x="16282" y="15836"/>
                    <a:pt x="16670" y="15362"/>
                  </a:cubicBezTo>
                  <a:lnTo>
                    <a:pt x="16670" y="15362"/>
                  </a:lnTo>
                  <a:cubicBezTo>
                    <a:pt x="16541" y="16224"/>
                    <a:pt x="16282" y="17042"/>
                    <a:pt x="15895" y="17817"/>
                  </a:cubicBezTo>
                  <a:cubicBezTo>
                    <a:pt x="16670" y="19669"/>
                    <a:pt x="17187" y="21565"/>
                    <a:pt x="17445" y="23546"/>
                  </a:cubicBezTo>
                  <a:cubicBezTo>
                    <a:pt x="20331" y="20875"/>
                    <a:pt x="22011" y="17257"/>
                    <a:pt x="21236" y="13208"/>
                  </a:cubicBezTo>
                  <a:cubicBezTo>
                    <a:pt x="20590" y="12950"/>
                    <a:pt x="19944" y="12821"/>
                    <a:pt x="19255" y="12821"/>
                  </a:cubicBezTo>
                  <a:cubicBezTo>
                    <a:pt x="19728" y="12433"/>
                    <a:pt x="20331" y="12175"/>
                    <a:pt x="20977" y="12175"/>
                  </a:cubicBezTo>
                  <a:cubicBezTo>
                    <a:pt x="20288" y="9849"/>
                    <a:pt x="18781" y="7394"/>
                    <a:pt x="16239" y="4895"/>
                  </a:cubicBezTo>
                  <a:cubicBezTo>
                    <a:pt x="15335" y="4938"/>
                    <a:pt x="14430" y="5068"/>
                    <a:pt x="13612" y="5369"/>
                  </a:cubicBezTo>
                  <a:cubicBezTo>
                    <a:pt x="13957" y="4766"/>
                    <a:pt x="14387" y="4206"/>
                    <a:pt x="14904" y="3732"/>
                  </a:cubicBezTo>
                  <a:cubicBezTo>
                    <a:pt x="11885" y="1358"/>
                    <a:pt x="7668" y="1"/>
                    <a:pt x="4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1" name="Google Shape;2581;p59"/>
            <p:cNvSpPr/>
            <p:nvPr/>
          </p:nvSpPr>
          <p:spPr>
            <a:xfrm>
              <a:off x="8649288" y="1710748"/>
              <a:ext cx="579965" cy="560418"/>
            </a:xfrm>
            <a:custGeom>
              <a:avLst/>
              <a:gdLst/>
              <a:ahLst/>
              <a:cxnLst/>
              <a:rect l="l" t="t" r="r" b="b"/>
              <a:pathLst>
                <a:path w="18307" h="17690" extrusionOk="0">
                  <a:moveTo>
                    <a:pt x="1845" y="0"/>
                  </a:moveTo>
                  <a:cubicBezTo>
                    <a:pt x="1232" y="0"/>
                    <a:pt x="616" y="39"/>
                    <a:pt x="1" y="116"/>
                  </a:cubicBezTo>
                  <a:cubicBezTo>
                    <a:pt x="1724" y="116"/>
                    <a:pt x="3447" y="374"/>
                    <a:pt x="5127" y="805"/>
                  </a:cubicBezTo>
                  <a:cubicBezTo>
                    <a:pt x="7797" y="1494"/>
                    <a:pt x="10295" y="2829"/>
                    <a:pt x="12320" y="4724"/>
                  </a:cubicBezTo>
                  <a:cubicBezTo>
                    <a:pt x="14430" y="6792"/>
                    <a:pt x="15981" y="9333"/>
                    <a:pt x="16886" y="12133"/>
                  </a:cubicBezTo>
                  <a:cubicBezTo>
                    <a:pt x="17489" y="13942"/>
                    <a:pt x="17962" y="15794"/>
                    <a:pt x="18307" y="17689"/>
                  </a:cubicBezTo>
                  <a:cubicBezTo>
                    <a:pt x="18178" y="15751"/>
                    <a:pt x="17833" y="13856"/>
                    <a:pt x="17273" y="12047"/>
                  </a:cubicBezTo>
                  <a:cubicBezTo>
                    <a:pt x="16412" y="9118"/>
                    <a:pt x="14818" y="6447"/>
                    <a:pt x="12621" y="4337"/>
                  </a:cubicBezTo>
                  <a:cubicBezTo>
                    <a:pt x="11501" y="3260"/>
                    <a:pt x="10209" y="2355"/>
                    <a:pt x="8788" y="1666"/>
                  </a:cubicBezTo>
                  <a:cubicBezTo>
                    <a:pt x="7625" y="1106"/>
                    <a:pt x="6419" y="676"/>
                    <a:pt x="5127" y="374"/>
                  </a:cubicBezTo>
                  <a:cubicBezTo>
                    <a:pt x="4047" y="125"/>
                    <a:pt x="2949" y="0"/>
                    <a:pt x="1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2" name="Google Shape;2582;p59"/>
            <p:cNvSpPr/>
            <p:nvPr/>
          </p:nvSpPr>
          <p:spPr>
            <a:xfrm>
              <a:off x="7765069" y="1457784"/>
              <a:ext cx="903353" cy="390360"/>
            </a:xfrm>
            <a:custGeom>
              <a:avLst/>
              <a:gdLst/>
              <a:ahLst/>
              <a:cxnLst/>
              <a:rect l="l" t="t" r="r" b="b"/>
              <a:pathLst>
                <a:path w="28515" h="12322" extrusionOk="0">
                  <a:moveTo>
                    <a:pt x="13924" y="1"/>
                  </a:moveTo>
                  <a:cubicBezTo>
                    <a:pt x="10508" y="1"/>
                    <a:pt x="7815" y="642"/>
                    <a:pt x="5729" y="1769"/>
                  </a:cubicBezTo>
                  <a:cubicBezTo>
                    <a:pt x="6160" y="2243"/>
                    <a:pt x="6419" y="2846"/>
                    <a:pt x="6505" y="3449"/>
                  </a:cubicBezTo>
                  <a:cubicBezTo>
                    <a:pt x="6031" y="2975"/>
                    <a:pt x="5471" y="2587"/>
                    <a:pt x="4825" y="2329"/>
                  </a:cubicBezTo>
                  <a:cubicBezTo>
                    <a:pt x="1379" y="4612"/>
                    <a:pt x="1" y="8359"/>
                    <a:pt x="173" y="12322"/>
                  </a:cubicBezTo>
                  <a:cubicBezTo>
                    <a:pt x="1724" y="11116"/>
                    <a:pt x="3446" y="10082"/>
                    <a:pt x="5299" y="9393"/>
                  </a:cubicBezTo>
                  <a:cubicBezTo>
                    <a:pt x="5557" y="8531"/>
                    <a:pt x="5988" y="7756"/>
                    <a:pt x="6505" y="7110"/>
                  </a:cubicBezTo>
                  <a:lnTo>
                    <a:pt x="6505" y="7110"/>
                  </a:lnTo>
                  <a:cubicBezTo>
                    <a:pt x="6462" y="7670"/>
                    <a:pt x="6548" y="8273"/>
                    <a:pt x="6720" y="8790"/>
                  </a:cubicBezTo>
                  <a:cubicBezTo>
                    <a:pt x="8701" y="8058"/>
                    <a:pt x="10769" y="7498"/>
                    <a:pt x="12879" y="7067"/>
                  </a:cubicBezTo>
                  <a:cubicBezTo>
                    <a:pt x="12923" y="6205"/>
                    <a:pt x="13224" y="5387"/>
                    <a:pt x="13741" y="4698"/>
                  </a:cubicBezTo>
                  <a:cubicBezTo>
                    <a:pt x="13741" y="5430"/>
                    <a:pt x="13870" y="6162"/>
                    <a:pt x="14215" y="6808"/>
                  </a:cubicBezTo>
                  <a:cubicBezTo>
                    <a:pt x="16272" y="6451"/>
                    <a:pt x="18324" y="6248"/>
                    <a:pt x="20230" y="6248"/>
                  </a:cubicBezTo>
                  <a:cubicBezTo>
                    <a:pt x="23831" y="6248"/>
                    <a:pt x="26910" y="6972"/>
                    <a:pt x="28515" y="8747"/>
                  </a:cubicBezTo>
                  <a:cubicBezTo>
                    <a:pt x="27481" y="4913"/>
                    <a:pt x="21580" y="821"/>
                    <a:pt x="16024" y="132"/>
                  </a:cubicBezTo>
                  <a:cubicBezTo>
                    <a:pt x="16024" y="821"/>
                    <a:pt x="15938" y="1554"/>
                    <a:pt x="15765" y="2243"/>
                  </a:cubicBezTo>
                  <a:cubicBezTo>
                    <a:pt x="15378" y="1424"/>
                    <a:pt x="14861" y="692"/>
                    <a:pt x="14258" y="3"/>
                  </a:cubicBezTo>
                  <a:cubicBezTo>
                    <a:pt x="14146" y="2"/>
                    <a:pt x="14034" y="1"/>
                    <a:pt x="13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3" name="Google Shape;2583;p59"/>
            <p:cNvSpPr/>
            <p:nvPr/>
          </p:nvSpPr>
          <p:spPr>
            <a:xfrm>
              <a:off x="7863309" y="1543763"/>
              <a:ext cx="805114" cy="191125"/>
            </a:xfrm>
            <a:custGeom>
              <a:avLst/>
              <a:gdLst/>
              <a:ahLst/>
              <a:cxnLst/>
              <a:rect l="l" t="t" r="r" b="b"/>
              <a:pathLst>
                <a:path w="25414" h="6033" extrusionOk="0">
                  <a:moveTo>
                    <a:pt x="13284" y="1"/>
                  </a:moveTo>
                  <a:cubicBezTo>
                    <a:pt x="10309" y="1"/>
                    <a:pt x="7382" y="773"/>
                    <a:pt x="4782" y="2199"/>
                  </a:cubicBezTo>
                  <a:cubicBezTo>
                    <a:pt x="3059" y="3061"/>
                    <a:pt x="1465" y="4137"/>
                    <a:pt x="1" y="5430"/>
                  </a:cubicBezTo>
                  <a:cubicBezTo>
                    <a:pt x="1595" y="4310"/>
                    <a:pt x="3231" y="3319"/>
                    <a:pt x="4954" y="2458"/>
                  </a:cubicBezTo>
                  <a:cubicBezTo>
                    <a:pt x="7504" y="1204"/>
                    <a:pt x="10338" y="517"/>
                    <a:pt x="13181" y="517"/>
                  </a:cubicBezTo>
                  <a:cubicBezTo>
                    <a:pt x="13267" y="517"/>
                    <a:pt x="13353" y="518"/>
                    <a:pt x="13440" y="519"/>
                  </a:cubicBezTo>
                  <a:cubicBezTo>
                    <a:pt x="16196" y="606"/>
                    <a:pt x="18910" y="1424"/>
                    <a:pt x="21322" y="2845"/>
                  </a:cubicBezTo>
                  <a:cubicBezTo>
                    <a:pt x="22786" y="3750"/>
                    <a:pt x="24165" y="4784"/>
                    <a:pt x="25414" y="6033"/>
                  </a:cubicBezTo>
                  <a:cubicBezTo>
                    <a:pt x="24337" y="4654"/>
                    <a:pt x="23045" y="3491"/>
                    <a:pt x="21580" y="2544"/>
                  </a:cubicBezTo>
                  <a:cubicBezTo>
                    <a:pt x="20504" y="1855"/>
                    <a:pt x="19298" y="1295"/>
                    <a:pt x="18092" y="864"/>
                  </a:cubicBezTo>
                  <a:cubicBezTo>
                    <a:pt x="16627" y="347"/>
                    <a:pt x="15076" y="46"/>
                    <a:pt x="13526" y="2"/>
                  </a:cubicBezTo>
                  <a:cubicBezTo>
                    <a:pt x="13445" y="1"/>
                    <a:pt x="13365" y="1"/>
                    <a:pt x="13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4" name="Google Shape;2584;p59"/>
            <p:cNvSpPr/>
            <p:nvPr/>
          </p:nvSpPr>
          <p:spPr>
            <a:xfrm>
              <a:off x="7801913" y="1169972"/>
              <a:ext cx="891093" cy="564917"/>
            </a:xfrm>
            <a:custGeom>
              <a:avLst/>
              <a:gdLst/>
              <a:ahLst/>
              <a:cxnLst/>
              <a:rect l="l" t="t" r="r" b="b"/>
              <a:pathLst>
                <a:path w="28128" h="17832" extrusionOk="0">
                  <a:moveTo>
                    <a:pt x="11189" y="0"/>
                  </a:moveTo>
                  <a:cubicBezTo>
                    <a:pt x="10614" y="0"/>
                    <a:pt x="10057" y="44"/>
                    <a:pt x="9520" y="129"/>
                  </a:cubicBezTo>
                  <a:cubicBezTo>
                    <a:pt x="9692" y="861"/>
                    <a:pt x="9692" y="1636"/>
                    <a:pt x="9520" y="2369"/>
                  </a:cubicBezTo>
                  <a:cubicBezTo>
                    <a:pt x="9261" y="1636"/>
                    <a:pt x="8917" y="990"/>
                    <a:pt x="8443" y="387"/>
                  </a:cubicBezTo>
                  <a:cubicBezTo>
                    <a:pt x="4308" y="1507"/>
                    <a:pt x="1465" y="5211"/>
                    <a:pt x="1" y="9777"/>
                  </a:cubicBezTo>
                  <a:cubicBezTo>
                    <a:pt x="1896" y="9088"/>
                    <a:pt x="3877" y="8657"/>
                    <a:pt x="5902" y="8614"/>
                  </a:cubicBezTo>
                  <a:cubicBezTo>
                    <a:pt x="6505" y="7796"/>
                    <a:pt x="7194" y="7107"/>
                    <a:pt x="7969" y="6547"/>
                  </a:cubicBezTo>
                  <a:lnTo>
                    <a:pt x="7969" y="6547"/>
                  </a:lnTo>
                  <a:cubicBezTo>
                    <a:pt x="7668" y="7193"/>
                    <a:pt x="7495" y="7882"/>
                    <a:pt x="7452" y="8571"/>
                  </a:cubicBezTo>
                  <a:cubicBezTo>
                    <a:pt x="9563" y="8614"/>
                    <a:pt x="11716" y="8829"/>
                    <a:pt x="13827" y="9217"/>
                  </a:cubicBezTo>
                  <a:cubicBezTo>
                    <a:pt x="14172" y="8313"/>
                    <a:pt x="14818" y="7537"/>
                    <a:pt x="15593" y="6934"/>
                  </a:cubicBezTo>
                  <a:lnTo>
                    <a:pt x="15593" y="6934"/>
                  </a:lnTo>
                  <a:cubicBezTo>
                    <a:pt x="15292" y="7753"/>
                    <a:pt x="15119" y="8614"/>
                    <a:pt x="15162" y="9476"/>
                  </a:cubicBezTo>
                  <a:cubicBezTo>
                    <a:pt x="21063" y="10811"/>
                    <a:pt x="26318" y="13697"/>
                    <a:pt x="27481" y="17832"/>
                  </a:cubicBezTo>
                  <a:cubicBezTo>
                    <a:pt x="28127" y="13051"/>
                    <a:pt x="24466" y="5814"/>
                    <a:pt x="19599" y="2627"/>
                  </a:cubicBezTo>
                  <a:cubicBezTo>
                    <a:pt x="19340" y="3445"/>
                    <a:pt x="18953" y="4221"/>
                    <a:pt x="18522" y="4910"/>
                  </a:cubicBezTo>
                  <a:cubicBezTo>
                    <a:pt x="18479" y="3876"/>
                    <a:pt x="18350" y="2799"/>
                    <a:pt x="18048" y="1765"/>
                  </a:cubicBezTo>
                  <a:cubicBezTo>
                    <a:pt x="15525" y="554"/>
                    <a:pt x="13239" y="0"/>
                    <a:pt x="11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5" name="Google Shape;2585;p59"/>
            <p:cNvSpPr/>
            <p:nvPr/>
          </p:nvSpPr>
          <p:spPr>
            <a:xfrm>
              <a:off x="7942477" y="1309237"/>
              <a:ext cx="728702" cy="425652"/>
            </a:xfrm>
            <a:custGeom>
              <a:avLst/>
              <a:gdLst/>
              <a:ahLst/>
              <a:cxnLst/>
              <a:rect l="l" t="t" r="r" b="b"/>
              <a:pathLst>
                <a:path w="23002" h="13436" extrusionOk="0">
                  <a:moveTo>
                    <a:pt x="8190" y="1"/>
                  </a:moveTo>
                  <a:cubicBezTo>
                    <a:pt x="7357" y="1"/>
                    <a:pt x="6520" y="71"/>
                    <a:pt x="5686" y="212"/>
                  </a:cubicBezTo>
                  <a:cubicBezTo>
                    <a:pt x="3747" y="514"/>
                    <a:pt x="1809" y="1074"/>
                    <a:pt x="0" y="1892"/>
                  </a:cubicBezTo>
                  <a:cubicBezTo>
                    <a:pt x="1895" y="1289"/>
                    <a:pt x="3791" y="901"/>
                    <a:pt x="5772" y="643"/>
                  </a:cubicBezTo>
                  <a:cubicBezTo>
                    <a:pt x="6409" y="559"/>
                    <a:pt x="7049" y="517"/>
                    <a:pt x="7687" y="517"/>
                  </a:cubicBezTo>
                  <a:cubicBezTo>
                    <a:pt x="9978" y="517"/>
                    <a:pt x="12245" y="1054"/>
                    <a:pt x="14300" y="2064"/>
                  </a:cubicBezTo>
                  <a:cubicBezTo>
                    <a:pt x="16928" y="3443"/>
                    <a:pt x="19081" y="5553"/>
                    <a:pt x="20546" y="8095"/>
                  </a:cubicBezTo>
                  <a:cubicBezTo>
                    <a:pt x="21580" y="9775"/>
                    <a:pt x="22398" y="11584"/>
                    <a:pt x="23001" y="13436"/>
                  </a:cubicBezTo>
                  <a:cubicBezTo>
                    <a:pt x="22613" y="11497"/>
                    <a:pt x="21924" y="9602"/>
                    <a:pt x="20934" y="7879"/>
                  </a:cubicBezTo>
                  <a:cubicBezTo>
                    <a:pt x="20244" y="6630"/>
                    <a:pt x="19426" y="5467"/>
                    <a:pt x="18435" y="4433"/>
                  </a:cubicBezTo>
                  <a:cubicBezTo>
                    <a:pt x="17359" y="3227"/>
                    <a:pt x="16066" y="2237"/>
                    <a:pt x="14602" y="1504"/>
                  </a:cubicBezTo>
                  <a:cubicBezTo>
                    <a:pt x="12597" y="502"/>
                    <a:pt x="10410"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6" name="Google Shape;2586;p59"/>
            <p:cNvSpPr/>
            <p:nvPr/>
          </p:nvSpPr>
          <p:spPr>
            <a:xfrm>
              <a:off x="8218092" y="867428"/>
              <a:ext cx="570429" cy="833341"/>
            </a:xfrm>
            <a:custGeom>
              <a:avLst/>
              <a:gdLst/>
              <a:ahLst/>
              <a:cxnLst/>
              <a:rect l="l" t="t" r="r" b="b"/>
              <a:pathLst>
                <a:path w="18006" h="26305" extrusionOk="0">
                  <a:moveTo>
                    <a:pt x="4721" y="0"/>
                  </a:moveTo>
                  <a:cubicBezTo>
                    <a:pt x="3133" y="0"/>
                    <a:pt x="1531" y="351"/>
                    <a:pt x="1" y="978"/>
                  </a:cubicBezTo>
                  <a:cubicBezTo>
                    <a:pt x="1681" y="2012"/>
                    <a:pt x="3188" y="3304"/>
                    <a:pt x="4480" y="4768"/>
                  </a:cubicBezTo>
                  <a:cubicBezTo>
                    <a:pt x="5342" y="4768"/>
                    <a:pt x="6203" y="4898"/>
                    <a:pt x="7022" y="5156"/>
                  </a:cubicBezTo>
                  <a:cubicBezTo>
                    <a:pt x="6462" y="5328"/>
                    <a:pt x="5945" y="5587"/>
                    <a:pt x="5514" y="5931"/>
                  </a:cubicBezTo>
                  <a:cubicBezTo>
                    <a:pt x="6893" y="7568"/>
                    <a:pt x="8142" y="9291"/>
                    <a:pt x="9262" y="11100"/>
                  </a:cubicBezTo>
                  <a:cubicBezTo>
                    <a:pt x="9636" y="11001"/>
                    <a:pt x="10020" y="10948"/>
                    <a:pt x="10401" y="10948"/>
                  </a:cubicBezTo>
                  <a:cubicBezTo>
                    <a:pt x="10851" y="10948"/>
                    <a:pt x="11297" y="11023"/>
                    <a:pt x="11717" y="11186"/>
                  </a:cubicBezTo>
                  <a:cubicBezTo>
                    <a:pt x="11028" y="11359"/>
                    <a:pt x="10425" y="11746"/>
                    <a:pt x="9951" y="12263"/>
                  </a:cubicBezTo>
                  <a:cubicBezTo>
                    <a:pt x="12966" y="17518"/>
                    <a:pt x="14732" y="23117"/>
                    <a:pt x="13138" y="26305"/>
                  </a:cubicBezTo>
                  <a:cubicBezTo>
                    <a:pt x="16282" y="24151"/>
                    <a:pt x="18005" y="17260"/>
                    <a:pt x="16713" y="11789"/>
                  </a:cubicBezTo>
                  <a:lnTo>
                    <a:pt x="16713" y="11789"/>
                  </a:lnTo>
                  <a:cubicBezTo>
                    <a:pt x="16067" y="12048"/>
                    <a:pt x="15378" y="12177"/>
                    <a:pt x="14689" y="12263"/>
                  </a:cubicBezTo>
                  <a:cubicBezTo>
                    <a:pt x="15292" y="11617"/>
                    <a:pt x="15809" y="10885"/>
                    <a:pt x="16196" y="10109"/>
                  </a:cubicBezTo>
                  <a:cubicBezTo>
                    <a:pt x="15033" y="6750"/>
                    <a:pt x="13440" y="4338"/>
                    <a:pt x="11631" y="2701"/>
                  </a:cubicBezTo>
                  <a:cubicBezTo>
                    <a:pt x="11372" y="3261"/>
                    <a:pt x="10898" y="3692"/>
                    <a:pt x="10381" y="3993"/>
                  </a:cubicBezTo>
                  <a:cubicBezTo>
                    <a:pt x="10640" y="3347"/>
                    <a:pt x="10769" y="2701"/>
                    <a:pt x="10812" y="2055"/>
                  </a:cubicBezTo>
                  <a:cubicBezTo>
                    <a:pt x="8940" y="626"/>
                    <a:pt x="6843" y="0"/>
                    <a:pt x="4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7" name="Google Shape;2587;p59"/>
            <p:cNvSpPr/>
            <p:nvPr/>
          </p:nvSpPr>
          <p:spPr>
            <a:xfrm>
              <a:off x="8373672" y="942066"/>
              <a:ext cx="331594" cy="758703"/>
            </a:xfrm>
            <a:custGeom>
              <a:avLst/>
              <a:gdLst/>
              <a:ahLst/>
              <a:cxnLst/>
              <a:rect l="l" t="t" r="r" b="b"/>
              <a:pathLst>
                <a:path w="10467" h="23949" extrusionOk="0">
                  <a:moveTo>
                    <a:pt x="0" y="0"/>
                  </a:moveTo>
                  <a:lnTo>
                    <a:pt x="0" y="0"/>
                  </a:lnTo>
                  <a:cubicBezTo>
                    <a:pt x="1551" y="1120"/>
                    <a:pt x="3015" y="2326"/>
                    <a:pt x="4394" y="3662"/>
                  </a:cubicBezTo>
                  <a:cubicBezTo>
                    <a:pt x="6504" y="5686"/>
                    <a:pt x="8141" y="8184"/>
                    <a:pt x="9132" y="10941"/>
                  </a:cubicBezTo>
                  <a:cubicBezTo>
                    <a:pt x="9993" y="13568"/>
                    <a:pt x="10165" y="16368"/>
                    <a:pt x="9692" y="19082"/>
                  </a:cubicBezTo>
                  <a:cubicBezTo>
                    <a:pt x="9390" y="20761"/>
                    <a:pt x="8916" y="22398"/>
                    <a:pt x="8227" y="23949"/>
                  </a:cubicBezTo>
                  <a:cubicBezTo>
                    <a:pt x="9089" y="22527"/>
                    <a:pt x="9735" y="20934"/>
                    <a:pt x="10079" y="19254"/>
                  </a:cubicBezTo>
                  <a:cubicBezTo>
                    <a:pt x="10338" y="18005"/>
                    <a:pt x="10467" y="16713"/>
                    <a:pt x="10424" y="15420"/>
                  </a:cubicBezTo>
                  <a:cubicBezTo>
                    <a:pt x="10381" y="13827"/>
                    <a:pt x="10122" y="12319"/>
                    <a:pt x="9605" y="10812"/>
                  </a:cubicBezTo>
                  <a:cubicBezTo>
                    <a:pt x="8615" y="7969"/>
                    <a:pt x="6892" y="5384"/>
                    <a:pt x="4609" y="3360"/>
                  </a:cubicBezTo>
                  <a:cubicBezTo>
                    <a:pt x="3188" y="2068"/>
                    <a:pt x="1637" y="94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8" name="Google Shape;2588;p59"/>
            <p:cNvSpPr/>
            <p:nvPr/>
          </p:nvSpPr>
          <p:spPr>
            <a:xfrm>
              <a:off x="8586530" y="1674443"/>
              <a:ext cx="152856" cy="139645"/>
            </a:xfrm>
            <a:custGeom>
              <a:avLst/>
              <a:gdLst/>
              <a:ahLst/>
              <a:cxnLst/>
              <a:rect l="l" t="t" r="r" b="b"/>
              <a:pathLst>
                <a:path w="4825" h="4408" extrusionOk="0">
                  <a:moveTo>
                    <a:pt x="2640" y="1"/>
                  </a:moveTo>
                  <a:cubicBezTo>
                    <a:pt x="1586" y="1"/>
                    <a:pt x="251" y="897"/>
                    <a:pt x="130" y="1908"/>
                  </a:cubicBezTo>
                  <a:cubicBezTo>
                    <a:pt x="1" y="3028"/>
                    <a:pt x="1250" y="4277"/>
                    <a:pt x="2327" y="4406"/>
                  </a:cubicBezTo>
                  <a:cubicBezTo>
                    <a:pt x="2357" y="4407"/>
                    <a:pt x="2387" y="4408"/>
                    <a:pt x="2417" y="4408"/>
                  </a:cubicBezTo>
                  <a:cubicBezTo>
                    <a:pt x="3584" y="4408"/>
                    <a:pt x="4572" y="3601"/>
                    <a:pt x="4782" y="2468"/>
                  </a:cubicBezTo>
                  <a:cubicBezTo>
                    <a:pt x="4825" y="1262"/>
                    <a:pt x="4006" y="228"/>
                    <a:pt x="2843" y="12"/>
                  </a:cubicBezTo>
                  <a:cubicBezTo>
                    <a:pt x="2777" y="5"/>
                    <a:pt x="2709" y="1"/>
                    <a:pt x="2640" y="1"/>
                  </a:cubicBezTo>
                  <a:close/>
                </a:path>
              </a:pathLst>
            </a:custGeom>
            <a:solidFill>
              <a:srgbClr val="865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9" name="Google Shape;2589;p59"/>
            <p:cNvSpPr/>
            <p:nvPr/>
          </p:nvSpPr>
          <p:spPr>
            <a:xfrm>
              <a:off x="7698225" y="1385300"/>
              <a:ext cx="448968" cy="1299226"/>
            </a:xfrm>
            <a:custGeom>
              <a:avLst/>
              <a:gdLst/>
              <a:ahLst/>
              <a:cxnLst/>
              <a:rect l="l" t="t" r="r" b="b"/>
              <a:pathLst>
                <a:path w="14172" h="41011" extrusionOk="0">
                  <a:moveTo>
                    <a:pt x="2338" y="0"/>
                  </a:moveTo>
                  <a:cubicBezTo>
                    <a:pt x="2245" y="0"/>
                    <a:pt x="2150" y="28"/>
                    <a:pt x="2068" y="94"/>
                  </a:cubicBezTo>
                  <a:lnTo>
                    <a:pt x="259" y="1085"/>
                  </a:lnTo>
                  <a:cubicBezTo>
                    <a:pt x="43" y="1214"/>
                    <a:pt x="0" y="1559"/>
                    <a:pt x="172" y="1731"/>
                  </a:cubicBezTo>
                  <a:cubicBezTo>
                    <a:pt x="4781" y="8536"/>
                    <a:pt x="6203" y="17453"/>
                    <a:pt x="7193" y="25421"/>
                  </a:cubicBezTo>
                  <a:cubicBezTo>
                    <a:pt x="7796" y="30116"/>
                    <a:pt x="8184" y="34854"/>
                    <a:pt x="8356" y="39549"/>
                  </a:cubicBezTo>
                  <a:cubicBezTo>
                    <a:pt x="8356" y="39721"/>
                    <a:pt x="8442" y="39851"/>
                    <a:pt x="8572" y="39894"/>
                  </a:cubicBezTo>
                  <a:cubicBezTo>
                    <a:pt x="9525" y="40688"/>
                    <a:pt x="10577" y="41011"/>
                    <a:pt x="11686" y="41011"/>
                  </a:cubicBezTo>
                  <a:cubicBezTo>
                    <a:pt x="12380" y="41011"/>
                    <a:pt x="13097" y="40884"/>
                    <a:pt x="13826" y="40669"/>
                  </a:cubicBezTo>
                  <a:cubicBezTo>
                    <a:pt x="14042" y="40626"/>
                    <a:pt x="14171" y="40410"/>
                    <a:pt x="14128" y="40238"/>
                  </a:cubicBezTo>
                  <a:cubicBezTo>
                    <a:pt x="13611" y="26455"/>
                    <a:pt x="10898" y="11595"/>
                    <a:pt x="2714" y="180"/>
                  </a:cubicBezTo>
                  <a:cubicBezTo>
                    <a:pt x="2634" y="74"/>
                    <a:pt x="2488" y="0"/>
                    <a:pt x="2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0" name="Google Shape;2590;p59"/>
            <p:cNvSpPr/>
            <p:nvPr/>
          </p:nvSpPr>
          <p:spPr>
            <a:xfrm>
              <a:off x="7731995" y="1395850"/>
              <a:ext cx="123488" cy="169108"/>
            </a:xfrm>
            <a:custGeom>
              <a:avLst/>
              <a:gdLst/>
              <a:ahLst/>
              <a:cxnLst/>
              <a:rect l="l" t="t" r="r" b="b"/>
              <a:pathLst>
                <a:path w="3898" h="5338" extrusionOk="0">
                  <a:moveTo>
                    <a:pt x="3640" y="0"/>
                  </a:moveTo>
                  <a:cubicBezTo>
                    <a:pt x="3593" y="0"/>
                    <a:pt x="3544" y="19"/>
                    <a:pt x="3500" y="63"/>
                  </a:cubicBezTo>
                  <a:cubicBezTo>
                    <a:pt x="2380" y="1699"/>
                    <a:pt x="1217" y="3379"/>
                    <a:pt x="97" y="5016"/>
                  </a:cubicBezTo>
                  <a:cubicBezTo>
                    <a:pt x="1" y="5177"/>
                    <a:pt x="120" y="5337"/>
                    <a:pt x="240" y="5337"/>
                  </a:cubicBezTo>
                  <a:cubicBezTo>
                    <a:pt x="281" y="5337"/>
                    <a:pt x="323" y="5318"/>
                    <a:pt x="355" y="5275"/>
                  </a:cubicBezTo>
                  <a:cubicBezTo>
                    <a:pt x="1475" y="3595"/>
                    <a:pt x="2638" y="1915"/>
                    <a:pt x="3801" y="321"/>
                  </a:cubicBezTo>
                  <a:cubicBezTo>
                    <a:pt x="3898" y="161"/>
                    <a:pt x="3779" y="0"/>
                    <a:pt x="3640" y="0"/>
                  </a:cubicBezTo>
                  <a:close/>
                </a:path>
              </a:pathLst>
            </a:custGeom>
            <a:solidFill>
              <a:srgbClr val="B9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1" name="Google Shape;2591;p59"/>
            <p:cNvSpPr/>
            <p:nvPr/>
          </p:nvSpPr>
          <p:spPr>
            <a:xfrm>
              <a:off x="7569952" y="1367148"/>
              <a:ext cx="180132" cy="161283"/>
            </a:xfrm>
            <a:custGeom>
              <a:avLst/>
              <a:gdLst/>
              <a:ahLst/>
              <a:cxnLst/>
              <a:rect l="l" t="t" r="r" b="b"/>
              <a:pathLst>
                <a:path w="5686" h="5091" extrusionOk="0">
                  <a:moveTo>
                    <a:pt x="2765" y="0"/>
                  </a:moveTo>
                  <a:cubicBezTo>
                    <a:pt x="1524" y="0"/>
                    <a:pt x="446" y="863"/>
                    <a:pt x="129" y="2089"/>
                  </a:cubicBezTo>
                  <a:cubicBezTo>
                    <a:pt x="0" y="3467"/>
                    <a:pt x="862" y="4716"/>
                    <a:pt x="2197" y="5061"/>
                  </a:cubicBezTo>
                  <a:cubicBezTo>
                    <a:pt x="2313" y="5081"/>
                    <a:pt x="2433" y="5090"/>
                    <a:pt x="2557" y="5090"/>
                  </a:cubicBezTo>
                  <a:cubicBezTo>
                    <a:pt x="3768" y="5090"/>
                    <a:pt x="5275" y="4170"/>
                    <a:pt x="5470" y="3036"/>
                  </a:cubicBezTo>
                  <a:cubicBezTo>
                    <a:pt x="5686" y="1787"/>
                    <a:pt x="4351" y="236"/>
                    <a:pt x="3101" y="21"/>
                  </a:cubicBezTo>
                  <a:cubicBezTo>
                    <a:pt x="2988" y="7"/>
                    <a:pt x="2876"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2" name="Google Shape;2592;p59"/>
            <p:cNvSpPr/>
            <p:nvPr/>
          </p:nvSpPr>
          <p:spPr>
            <a:xfrm>
              <a:off x="7801913" y="1421986"/>
              <a:ext cx="181526" cy="162391"/>
            </a:xfrm>
            <a:custGeom>
              <a:avLst/>
              <a:gdLst/>
              <a:ahLst/>
              <a:cxnLst/>
              <a:rect l="l" t="t" r="r" b="b"/>
              <a:pathLst>
                <a:path w="5730" h="5126" extrusionOk="0">
                  <a:moveTo>
                    <a:pt x="2883" y="1"/>
                  </a:moveTo>
                  <a:cubicBezTo>
                    <a:pt x="1606" y="1"/>
                    <a:pt x="452" y="873"/>
                    <a:pt x="130" y="2124"/>
                  </a:cubicBezTo>
                  <a:cubicBezTo>
                    <a:pt x="1" y="3502"/>
                    <a:pt x="905" y="4751"/>
                    <a:pt x="2240" y="5096"/>
                  </a:cubicBezTo>
                  <a:cubicBezTo>
                    <a:pt x="2352" y="5116"/>
                    <a:pt x="2469" y="5125"/>
                    <a:pt x="2589" y="5125"/>
                  </a:cubicBezTo>
                  <a:cubicBezTo>
                    <a:pt x="3768" y="5125"/>
                    <a:pt x="5275" y="4205"/>
                    <a:pt x="5471" y="3071"/>
                  </a:cubicBezTo>
                  <a:cubicBezTo>
                    <a:pt x="5729" y="1822"/>
                    <a:pt x="4394" y="271"/>
                    <a:pt x="3145" y="13"/>
                  </a:cubicBezTo>
                  <a:cubicBezTo>
                    <a:pt x="3057" y="5"/>
                    <a:pt x="2970" y="1"/>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3" name="Google Shape;2593;p59"/>
            <p:cNvSpPr/>
            <p:nvPr/>
          </p:nvSpPr>
          <p:spPr>
            <a:xfrm>
              <a:off x="6732113" y="983852"/>
              <a:ext cx="1046642" cy="517714"/>
            </a:xfrm>
            <a:custGeom>
              <a:avLst/>
              <a:gdLst/>
              <a:ahLst/>
              <a:cxnLst/>
              <a:rect l="l" t="t" r="r" b="b"/>
              <a:pathLst>
                <a:path w="33038" h="16342" extrusionOk="0">
                  <a:moveTo>
                    <a:pt x="13470" y="0"/>
                  </a:moveTo>
                  <a:cubicBezTo>
                    <a:pt x="11501" y="0"/>
                    <a:pt x="9773" y="348"/>
                    <a:pt x="8270" y="964"/>
                  </a:cubicBezTo>
                  <a:cubicBezTo>
                    <a:pt x="8658" y="1739"/>
                    <a:pt x="8830" y="2601"/>
                    <a:pt x="8830" y="3462"/>
                  </a:cubicBezTo>
                  <a:cubicBezTo>
                    <a:pt x="8357" y="2730"/>
                    <a:pt x="7797" y="2041"/>
                    <a:pt x="7107" y="1481"/>
                  </a:cubicBezTo>
                  <a:cubicBezTo>
                    <a:pt x="2757" y="3850"/>
                    <a:pt x="517" y="8717"/>
                    <a:pt x="0" y="14274"/>
                  </a:cubicBezTo>
                  <a:cubicBezTo>
                    <a:pt x="1939" y="12982"/>
                    <a:pt x="4092" y="12034"/>
                    <a:pt x="6375" y="11431"/>
                  </a:cubicBezTo>
                  <a:cubicBezTo>
                    <a:pt x="6806" y="10397"/>
                    <a:pt x="7409" y="9406"/>
                    <a:pt x="8184" y="8545"/>
                  </a:cubicBezTo>
                  <a:lnTo>
                    <a:pt x="8184" y="8545"/>
                  </a:lnTo>
                  <a:cubicBezTo>
                    <a:pt x="8012" y="9363"/>
                    <a:pt x="7969" y="10182"/>
                    <a:pt x="8098" y="11000"/>
                  </a:cubicBezTo>
                  <a:cubicBezTo>
                    <a:pt x="10510" y="10483"/>
                    <a:pt x="13008" y="10182"/>
                    <a:pt x="15464" y="10096"/>
                  </a:cubicBezTo>
                  <a:cubicBezTo>
                    <a:pt x="15636" y="8933"/>
                    <a:pt x="16153" y="7899"/>
                    <a:pt x="16885" y="7037"/>
                  </a:cubicBezTo>
                  <a:lnTo>
                    <a:pt x="16885" y="7037"/>
                  </a:lnTo>
                  <a:cubicBezTo>
                    <a:pt x="16713" y="8028"/>
                    <a:pt x="16756" y="9062"/>
                    <a:pt x="17014" y="10053"/>
                  </a:cubicBezTo>
                  <a:cubicBezTo>
                    <a:pt x="24035" y="10096"/>
                    <a:pt x="30711" y="11948"/>
                    <a:pt x="33037" y="16341"/>
                  </a:cubicBezTo>
                  <a:cubicBezTo>
                    <a:pt x="32564" y="10742"/>
                    <a:pt x="26533" y="3549"/>
                    <a:pt x="20288" y="1223"/>
                  </a:cubicBezTo>
                  <a:cubicBezTo>
                    <a:pt x="20159" y="2170"/>
                    <a:pt x="19943" y="3118"/>
                    <a:pt x="19642" y="4065"/>
                  </a:cubicBezTo>
                  <a:cubicBezTo>
                    <a:pt x="19340" y="2859"/>
                    <a:pt x="18866" y="1696"/>
                    <a:pt x="18306" y="620"/>
                  </a:cubicBezTo>
                  <a:cubicBezTo>
                    <a:pt x="16554" y="195"/>
                    <a:pt x="14945" y="0"/>
                    <a:pt x="1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4" name="Google Shape;2594;p59"/>
            <p:cNvSpPr/>
            <p:nvPr/>
          </p:nvSpPr>
          <p:spPr>
            <a:xfrm>
              <a:off x="6863110" y="1127869"/>
              <a:ext cx="917007" cy="372334"/>
            </a:xfrm>
            <a:custGeom>
              <a:avLst/>
              <a:gdLst/>
              <a:ahLst/>
              <a:cxnLst/>
              <a:rect l="l" t="t" r="r" b="b"/>
              <a:pathLst>
                <a:path w="28946" h="11753" extrusionOk="0">
                  <a:moveTo>
                    <a:pt x="12391" y="1"/>
                  </a:moveTo>
                  <a:cubicBezTo>
                    <a:pt x="10216" y="1"/>
                    <a:pt x="8044" y="414"/>
                    <a:pt x="5988" y="1242"/>
                  </a:cubicBezTo>
                  <a:cubicBezTo>
                    <a:pt x="3877" y="2104"/>
                    <a:pt x="1853" y="3224"/>
                    <a:pt x="0" y="4602"/>
                  </a:cubicBezTo>
                  <a:cubicBezTo>
                    <a:pt x="1982" y="3482"/>
                    <a:pt x="4049" y="2535"/>
                    <a:pt x="6203" y="1759"/>
                  </a:cubicBezTo>
                  <a:cubicBezTo>
                    <a:pt x="8143" y="1025"/>
                    <a:pt x="10195" y="658"/>
                    <a:pt x="12252" y="658"/>
                  </a:cubicBezTo>
                  <a:cubicBezTo>
                    <a:pt x="13574" y="658"/>
                    <a:pt x="14898" y="810"/>
                    <a:pt x="16196" y="1113"/>
                  </a:cubicBezTo>
                  <a:cubicBezTo>
                    <a:pt x="19857" y="2061"/>
                    <a:pt x="22786" y="4257"/>
                    <a:pt x="24810" y="6368"/>
                  </a:cubicBezTo>
                  <a:cubicBezTo>
                    <a:pt x="26404" y="8005"/>
                    <a:pt x="27782" y="9814"/>
                    <a:pt x="28945" y="11752"/>
                  </a:cubicBezTo>
                  <a:cubicBezTo>
                    <a:pt x="27998" y="9642"/>
                    <a:pt x="26749" y="7703"/>
                    <a:pt x="25155" y="5980"/>
                  </a:cubicBezTo>
                  <a:cubicBezTo>
                    <a:pt x="24078" y="4774"/>
                    <a:pt x="22829" y="3698"/>
                    <a:pt x="21451" y="2750"/>
                  </a:cubicBezTo>
                  <a:cubicBezTo>
                    <a:pt x="19900" y="1716"/>
                    <a:pt x="18177" y="898"/>
                    <a:pt x="16368" y="467"/>
                  </a:cubicBezTo>
                  <a:cubicBezTo>
                    <a:pt x="15059" y="156"/>
                    <a:pt x="13724" y="1"/>
                    <a:pt x="1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5" name="Google Shape;2595;p59"/>
            <p:cNvSpPr/>
            <p:nvPr/>
          </p:nvSpPr>
          <p:spPr>
            <a:xfrm>
              <a:off x="6601117" y="671868"/>
              <a:ext cx="1207639" cy="758734"/>
            </a:xfrm>
            <a:custGeom>
              <a:avLst/>
              <a:gdLst/>
              <a:ahLst/>
              <a:cxnLst/>
              <a:rect l="l" t="t" r="r" b="b"/>
              <a:pathLst>
                <a:path w="38120" h="23950" extrusionOk="0">
                  <a:moveTo>
                    <a:pt x="13870" y="1"/>
                  </a:moveTo>
                  <a:cubicBezTo>
                    <a:pt x="14042" y="862"/>
                    <a:pt x="13999" y="1767"/>
                    <a:pt x="13655" y="2585"/>
                  </a:cubicBezTo>
                  <a:cubicBezTo>
                    <a:pt x="13396" y="1681"/>
                    <a:pt x="12965" y="819"/>
                    <a:pt x="12405" y="44"/>
                  </a:cubicBezTo>
                  <a:cubicBezTo>
                    <a:pt x="6677" y="604"/>
                    <a:pt x="2456" y="4351"/>
                    <a:pt x="0" y="9348"/>
                  </a:cubicBezTo>
                  <a:cubicBezTo>
                    <a:pt x="1635" y="9088"/>
                    <a:pt x="3285" y="8954"/>
                    <a:pt x="4941" y="8954"/>
                  </a:cubicBezTo>
                  <a:cubicBezTo>
                    <a:pt x="6035" y="8954"/>
                    <a:pt x="7131" y="9012"/>
                    <a:pt x="8227" y="9132"/>
                  </a:cubicBezTo>
                  <a:cubicBezTo>
                    <a:pt x="9089" y="8314"/>
                    <a:pt x="10123" y="7625"/>
                    <a:pt x="11242" y="7108"/>
                  </a:cubicBezTo>
                  <a:lnTo>
                    <a:pt x="11242" y="7108"/>
                  </a:lnTo>
                  <a:cubicBezTo>
                    <a:pt x="10769" y="7797"/>
                    <a:pt x="10467" y="8572"/>
                    <a:pt x="10338" y="9391"/>
                  </a:cubicBezTo>
                  <a:cubicBezTo>
                    <a:pt x="13224" y="9821"/>
                    <a:pt x="16153" y="10468"/>
                    <a:pt x="18953" y="11329"/>
                  </a:cubicBezTo>
                  <a:cubicBezTo>
                    <a:pt x="19599" y="10338"/>
                    <a:pt x="20503" y="9520"/>
                    <a:pt x="21623" y="9046"/>
                  </a:cubicBezTo>
                  <a:lnTo>
                    <a:pt x="21623" y="9046"/>
                  </a:lnTo>
                  <a:cubicBezTo>
                    <a:pt x="21063" y="9908"/>
                    <a:pt x="20762" y="10898"/>
                    <a:pt x="20719" y="11932"/>
                  </a:cubicBezTo>
                  <a:cubicBezTo>
                    <a:pt x="28644" y="14646"/>
                    <a:pt x="35579" y="18953"/>
                    <a:pt x="36785" y="23949"/>
                  </a:cubicBezTo>
                  <a:cubicBezTo>
                    <a:pt x="38120" y="18522"/>
                    <a:pt x="33727" y="9477"/>
                    <a:pt x="27438" y="4825"/>
                  </a:cubicBezTo>
                  <a:cubicBezTo>
                    <a:pt x="26964" y="5730"/>
                    <a:pt x="26404" y="6548"/>
                    <a:pt x="25715" y="7280"/>
                  </a:cubicBezTo>
                  <a:cubicBezTo>
                    <a:pt x="25758" y="6031"/>
                    <a:pt x="25672" y="4739"/>
                    <a:pt x="25370" y="3533"/>
                  </a:cubicBezTo>
                  <a:cubicBezTo>
                    <a:pt x="21063" y="1078"/>
                    <a:pt x="17230" y="1"/>
                    <a:pt x="13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6" name="Google Shape;2596;p59"/>
            <p:cNvSpPr/>
            <p:nvPr/>
          </p:nvSpPr>
          <p:spPr>
            <a:xfrm>
              <a:off x="6804438" y="840944"/>
              <a:ext cx="960662" cy="591021"/>
            </a:xfrm>
            <a:custGeom>
              <a:avLst/>
              <a:gdLst/>
              <a:ahLst/>
              <a:cxnLst/>
              <a:rect l="l" t="t" r="r" b="b"/>
              <a:pathLst>
                <a:path w="30324" h="18656" extrusionOk="0">
                  <a:moveTo>
                    <a:pt x="7466" y="1"/>
                  </a:moveTo>
                  <a:cubicBezTo>
                    <a:pt x="4963" y="1"/>
                    <a:pt x="2463" y="301"/>
                    <a:pt x="0" y="866"/>
                  </a:cubicBezTo>
                  <a:cubicBezTo>
                    <a:pt x="2040" y="603"/>
                    <a:pt x="4080" y="491"/>
                    <a:pt x="6121" y="491"/>
                  </a:cubicBezTo>
                  <a:cubicBezTo>
                    <a:pt x="6751" y="491"/>
                    <a:pt x="7381" y="501"/>
                    <a:pt x="8012" y="522"/>
                  </a:cubicBezTo>
                  <a:cubicBezTo>
                    <a:pt x="12061" y="651"/>
                    <a:pt x="16023" y="1771"/>
                    <a:pt x="19555" y="3752"/>
                  </a:cubicBezTo>
                  <a:cubicBezTo>
                    <a:pt x="22872" y="5777"/>
                    <a:pt x="25586" y="8576"/>
                    <a:pt x="27481" y="11979"/>
                  </a:cubicBezTo>
                  <a:cubicBezTo>
                    <a:pt x="28730" y="14047"/>
                    <a:pt x="29678" y="16330"/>
                    <a:pt x="30324" y="18656"/>
                  </a:cubicBezTo>
                  <a:cubicBezTo>
                    <a:pt x="29979" y="16243"/>
                    <a:pt x="29204" y="13917"/>
                    <a:pt x="28041" y="11764"/>
                  </a:cubicBezTo>
                  <a:cubicBezTo>
                    <a:pt x="27222" y="10170"/>
                    <a:pt x="26146" y="8663"/>
                    <a:pt x="24940" y="7327"/>
                  </a:cubicBezTo>
                  <a:cubicBezTo>
                    <a:pt x="23518" y="5691"/>
                    <a:pt x="21838" y="4269"/>
                    <a:pt x="19943" y="3149"/>
                  </a:cubicBezTo>
                  <a:cubicBezTo>
                    <a:pt x="16325" y="1082"/>
                    <a:pt x="12190" y="5"/>
                    <a:pt x="7969" y="5"/>
                  </a:cubicBezTo>
                  <a:cubicBezTo>
                    <a:pt x="7801" y="2"/>
                    <a:pt x="7634" y="1"/>
                    <a:pt x="74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7" name="Google Shape;2597;p59"/>
            <p:cNvSpPr/>
            <p:nvPr/>
          </p:nvSpPr>
          <p:spPr>
            <a:xfrm>
              <a:off x="6839920" y="1389355"/>
              <a:ext cx="944284" cy="713971"/>
            </a:xfrm>
            <a:custGeom>
              <a:avLst/>
              <a:gdLst/>
              <a:ahLst/>
              <a:cxnLst/>
              <a:rect l="l" t="t" r="r" b="b"/>
              <a:pathLst>
                <a:path w="29807" h="22537" extrusionOk="0">
                  <a:moveTo>
                    <a:pt x="19881" y="1"/>
                  </a:moveTo>
                  <a:cubicBezTo>
                    <a:pt x="17313" y="1"/>
                    <a:pt x="14654" y="434"/>
                    <a:pt x="12319" y="1345"/>
                  </a:cubicBezTo>
                  <a:cubicBezTo>
                    <a:pt x="12707" y="2077"/>
                    <a:pt x="13051" y="2852"/>
                    <a:pt x="13224" y="3627"/>
                  </a:cubicBezTo>
                  <a:cubicBezTo>
                    <a:pt x="12405" y="3024"/>
                    <a:pt x="11458" y="2551"/>
                    <a:pt x="10467" y="2249"/>
                  </a:cubicBezTo>
                  <a:cubicBezTo>
                    <a:pt x="6849" y="4144"/>
                    <a:pt x="4351" y="6384"/>
                    <a:pt x="2843" y="8710"/>
                  </a:cubicBezTo>
                  <a:cubicBezTo>
                    <a:pt x="3489" y="8968"/>
                    <a:pt x="4092" y="9399"/>
                    <a:pt x="4523" y="10002"/>
                  </a:cubicBezTo>
                  <a:cubicBezTo>
                    <a:pt x="3922" y="9835"/>
                    <a:pt x="3321" y="9772"/>
                    <a:pt x="2720" y="9772"/>
                  </a:cubicBezTo>
                  <a:cubicBezTo>
                    <a:pt x="2545" y="9772"/>
                    <a:pt x="2371" y="9777"/>
                    <a:pt x="2197" y="9787"/>
                  </a:cubicBezTo>
                  <a:cubicBezTo>
                    <a:pt x="0" y="14051"/>
                    <a:pt x="646" y="18617"/>
                    <a:pt x="3015" y="22536"/>
                  </a:cubicBezTo>
                  <a:cubicBezTo>
                    <a:pt x="3920" y="20426"/>
                    <a:pt x="5126" y="18444"/>
                    <a:pt x="6590" y="16678"/>
                  </a:cubicBezTo>
                  <a:cubicBezTo>
                    <a:pt x="6375" y="15731"/>
                    <a:pt x="6375" y="14697"/>
                    <a:pt x="6504" y="13706"/>
                  </a:cubicBezTo>
                  <a:lnTo>
                    <a:pt x="6504" y="13706"/>
                  </a:lnTo>
                  <a:cubicBezTo>
                    <a:pt x="6806" y="14309"/>
                    <a:pt x="7193" y="14869"/>
                    <a:pt x="7710" y="15343"/>
                  </a:cubicBezTo>
                  <a:cubicBezTo>
                    <a:pt x="9304" y="13448"/>
                    <a:pt x="11070" y="11725"/>
                    <a:pt x="12965" y="10131"/>
                  </a:cubicBezTo>
                  <a:cubicBezTo>
                    <a:pt x="12534" y="9227"/>
                    <a:pt x="12405" y="8236"/>
                    <a:pt x="12577" y="7246"/>
                  </a:cubicBezTo>
                  <a:lnTo>
                    <a:pt x="12577" y="7246"/>
                  </a:lnTo>
                  <a:cubicBezTo>
                    <a:pt x="12922" y="8021"/>
                    <a:pt x="13482" y="8667"/>
                    <a:pt x="14171" y="9141"/>
                  </a:cubicBezTo>
                  <a:cubicBezTo>
                    <a:pt x="18743" y="5505"/>
                    <a:pt x="23797" y="2831"/>
                    <a:pt x="27672" y="2831"/>
                  </a:cubicBezTo>
                  <a:cubicBezTo>
                    <a:pt x="28433" y="2831"/>
                    <a:pt x="29149" y="2934"/>
                    <a:pt x="29807" y="3154"/>
                  </a:cubicBezTo>
                  <a:cubicBezTo>
                    <a:pt x="27871" y="1112"/>
                    <a:pt x="23993" y="1"/>
                    <a:pt x="19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8" name="Google Shape;2598;p59"/>
            <p:cNvSpPr/>
            <p:nvPr/>
          </p:nvSpPr>
          <p:spPr>
            <a:xfrm>
              <a:off x="6955900" y="1443686"/>
              <a:ext cx="826941" cy="472696"/>
            </a:xfrm>
            <a:custGeom>
              <a:avLst/>
              <a:gdLst/>
              <a:ahLst/>
              <a:cxnLst/>
              <a:rect l="l" t="t" r="r" b="b"/>
              <a:pathLst>
                <a:path w="26103" h="14921" extrusionOk="0">
                  <a:moveTo>
                    <a:pt x="18931" y="1"/>
                  </a:moveTo>
                  <a:cubicBezTo>
                    <a:pt x="17890" y="1"/>
                    <a:pt x="16849" y="97"/>
                    <a:pt x="15808" y="276"/>
                  </a:cubicBezTo>
                  <a:cubicBezTo>
                    <a:pt x="14042" y="577"/>
                    <a:pt x="12319" y="1137"/>
                    <a:pt x="10682" y="1955"/>
                  </a:cubicBezTo>
                  <a:cubicBezTo>
                    <a:pt x="7581" y="3592"/>
                    <a:pt x="4911" y="6047"/>
                    <a:pt x="3015" y="8976"/>
                  </a:cubicBezTo>
                  <a:cubicBezTo>
                    <a:pt x="1766" y="10828"/>
                    <a:pt x="776" y="12810"/>
                    <a:pt x="0" y="14920"/>
                  </a:cubicBezTo>
                  <a:cubicBezTo>
                    <a:pt x="991" y="12939"/>
                    <a:pt x="2111" y="11001"/>
                    <a:pt x="3403" y="9192"/>
                  </a:cubicBezTo>
                  <a:cubicBezTo>
                    <a:pt x="5341" y="6392"/>
                    <a:pt x="7883" y="4109"/>
                    <a:pt x="10898" y="2515"/>
                  </a:cubicBezTo>
                  <a:cubicBezTo>
                    <a:pt x="13555" y="1207"/>
                    <a:pt x="16468" y="519"/>
                    <a:pt x="19434" y="519"/>
                  </a:cubicBezTo>
                  <a:cubicBezTo>
                    <a:pt x="19690" y="519"/>
                    <a:pt x="19945" y="524"/>
                    <a:pt x="20202" y="534"/>
                  </a:cubicBezTo>
                  <a:cubicBezTo>
                    <a:pt x="22183" y="577"/>
                    <a:pt x="24164" y="879"/>
                    <a:pt x="26103" y="1439"/>
                  </a:cubicBezTo>
                  <a:cubicBezTo>
                    <a:pt x="24250" y="663"/>
                    <a:pt x="22312" y="189"/>
                    <a:pt x="20331" y="60"/>
                  </a:cubicBezTo>
                  <a:cubicBezTo>
                    <a:pt x="19864" y="20"/>
                    <a:pt x="19397" y="1"/>
                    <a:pt x="18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9" name="Google Shape;2599;p59"/>
            <p:cNvSpPr/>
            <p:nvPr/>
          </p:nvSpPr>
          <p:spPr>
            <a:xfrm>
              <a:off x="7755534" y="1324538"/>
              <a:ext cx="1005680" cy="601380"/>
            </a:xfrm>
            <a:custGeom>
              <a:avLst/>
              <a:gdLst/>
              <a:ahLst/>
              <a:cxnLst/>
              <a:rect l="l" t="t" r="r" b="b"/>
              <a:pathLst>
                <a:path w="31745" h="18983" extrusionOk="0">
                  <a:moveTo>
                    <a:pt x="13653" y="1"/>
                  </a:moveTo>
                  <a:cubicBezTo>
                    <a:pt x="7976" y="1"/>
                    <a:pt x="2003" y="2360"/>
                    <a:pt x="0" y="5673"/>
                  </a:cubicBezTo>
                  <a:cubicBezTo>
                    <a:pt x="1138" y="4996"/>
                    <a:pt x="2573" y="4694"/>
                    <a:pt x="4203" y="4694"/>
                  </a:cubicBezTo>
                  <a:cubicBezTo>
                    <a:pt x="7755" y="4694"/>
                    <a:pt x="12229" y="6132"/>
                    <a:pt x="16540" y="8258"/>
                  </a:cubicBezTo>
                  <a:cubicBezTo>
                    <a:pt x="17100" y="7655"/>
                    <a:pt x="17488" y="6879"/>
                    <a:pt x="17703" y="6104"/>
                  </a:cubicBezTo>
                  <a:cubicBezTo>
                    <a:pt x="18048" y="7009"/>
                    <a:pt x="18134" y="7999"/>
                    <a:pt x="17918" y="8990"/>
                  </a:cubicBezTo>
                  <a:cubicBezTo>
                    <a:pt x="20072" y="10153"/>
                    <a:pt x="22183" y="11488"/>
                    <a:pt x="24164" y="12953"/>
                  </a:cubicBezTo>
                  <a:cubicBezTo>
                    <a:pt x="24552" y="12393"/>
                    <a:pt x="24810" y="11790"/>
                    <a:pt x="24939" y="11101"/>
                  </a:cubicBezTo>
                  <a:cubicBezTo>
                    <a:pt x="25327" y="12048"/>
                    <a:pt x="25499" y="13039"/>
                    <a:pt x="25542" y="14030"/>
                  </a:cubicBezTo>
                  <a:cubicBezTo>
                    <a:pt x="27351" y="15451"/>
                    <a:pt x="28945" y="17131"/>
                    <a:pt x="30237" y="18983"/>
                  </a:cubicBezTo>
                  <a:cubicBezTo>
                    <a:pt x="31745" y="14676"/>
                    <a:pt x="31443" y="10067"/>
                    <a:pt x="28385" y="6363"/>
                  </a:cubicBezTo>
                  <a:cubicBezTo>
                    <a:pt x="27610" y="6492"/>
                    <a:pt x="26835" y="6707"/>
                    <a:pt x="26145" y="7052"/>
                  </a:cubicBezTo>
                  <a:cubicBezTo>
                    <a:pt x="26447" y="6406"/>
                    <a:pt x="26921" y="5846"/>
                    <a:pt x="27524" y="5458"/>
                  </a:cubicBezTo>
                  <a:cubicBezTo>
                    <a:pt x="25542" y="3477"/>
                    <a:pt x="22657" y="1840"/>
                    <a:pt x="18694" y="720"/>
                  </a:cubicBezTo>
                  <a:cubicBezTo>
                    <a:pt x="17789" y="1237"/>
                    <a:pt x="16971" y="1883"/>
                    <a:pt x="16282" y="2658"/>
                  </a:cubicBezTo>
                  <a:cubicBezTo>
                    <a:pt x="16325" y="1840"/>
                    <a:pt x="16454" y="1021"/>
                    <a:pt x="16712" y="246"/>
                  </a:cubicBezTo>
                  <a:cubicBezTo>
                    <a:pt x="15720" y="80"/>
                    <a:pt x="14691" y="1"/>
                    <a:pt x="13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0" name="Google Shape;2600;p59"/>
            <p:cNvSpPr/>
            <p:nvPr/>
          </p:nvSpPr>
          <p:spPr>
            <a:xfrm>
              <a:off x="7754171" y="1399873"/>
              <a:ext cx="899267" cy="348669"/>
            </a:xfrm>
            <a:custGeom>
              <a:avLst/>
              <a:gdLst/>
              <a:ahLst/>
              <a:cxnLst/>
              <a:rect l="l" t="t" r="r" b="b"/>
              <a:pathLst>
                <a:path w="28386" h="11006" extrusionOk="0">
                  <a:moveTo>
                    <a:pt x="10716" y="0"/>
                  </a:moveTo>
                  <a:cubicBezTo>
                    <a:pt x="10417" y="0"/>
                    <a:pt x="10118" y="8"/>
                    <a:pt x="9821" y="22"/>
                  </a:cubicBezTo>
                  <a:cubicBezTo>
                    <a:pt x="8313" y="65"/>
                    <a:pt x="6849" y="323"/>
                    <a:pt x="5384" y="754"/>
                  </a:cubicBezTo>
                  <a:cubicBezTo>
                    <a:pt x="3446" y="1271"/>
                    <a:pt x="1637" y="2132"/>
                    <a:pt x="0" y="3338"/>
                  </a:cubicBezTo>
                  <a:cubicBezTo>
                    <a:pt x="1766" y="2391"/>
                    <a:pt x="3661" y="1659"/>
                    <a:pt x="5600" y="1185"/>
                  </a:cubicBezTo>
                  <a:cubicBezTo>
                    <a:pt x="7150" y="776"/>
                    <a:pt x="8744" y="571"/>
                    <a:pt x="10343" y="571"/>
                  </a:cubicBezTo>
                  <a:cubicBezTo>
                    <a:pt x="11942" y="571"/>
                    <a:pt x="13547" y="776"/>
                    <a:pt x="15119" y="1185"/>
                  </a:cubicBezTo>
                  <a:cubicBezTo>
                    <a:pt x="18392" y="2089"/>
                    <a:pt x="21364" y="3812"/>
                    <a:pt x="23862" y="6138"/>
                  </a:cubicBezTo>
                  <a:cubicBezTo>
                    <a:pt x="25499" y="7646"/>
                    <a:pt x="27007" y="9283"/>
                    <a:pt x="28385" y="11005"/>
                  </a:cubicBezTo>
                  <a:cubicBezTo>
                    <a:pt x="27179" y="9153"/>
                    <a:pt x="25801" y="7430"/>
                    <a:pt x="24207" y="5880"/>
                  </a:cubicBezTo>
                  <a:cubicBezTo>
                    <a:pt x="21709" y="3382"/>
                    <a:pt x="18608" y="1529"/>
                    <a:pt x="15205" y="582"/>
                  </a:cubicBezTo>
                  <a:cubicBezTo>
                    <a:pt x="13765" y="186"/>
                    <a:pt x="12235" y="0"/>
                    <a:pt x="10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1" name="Google Shape;2601;p59"/>
            <p:cNvSpPr/>
            <p:nvPr/>
          </p:nvSpPr>
          <p:spPr>
            <a:xfrm>
              <a:off x="7751415" y="1027634"/>
              <a:ext cx="1050760" cy="479381"/>
            </a:xfrm>
            <a:custGeom>
              <a:avLst/>
              <a:gdLst/>
              <a:ahLst/>
              <a:cxnLst/>
              <a:rect l="l" t="t" r="r" b="b"/>
              <a:pathLst>
                <a:path w="33168" h="15132" extrusionOk="0">
                  <a:moveTo>
                    <a:pt x="19576" y="0"/>
                  </a:moveTo>
                  <a:cubicBezTo>
                    <a:pt x="18390" y="0"/>
                    <a:pt x="17120" y="115"/>
                    <a:pt x="15766" y="357"/>
                  </a:cubicBezTo>
                  <a:cubicBezTo>
                    <a:pt x="15120" y="1391"/>
                    <a:pt x="14603" y="2511"/>
                    <a:pt x="14215" y="3717"/>
                  </a:cubicBezTo>
                  <a:cubicBezTo>
                    <a:pt x="13957" y="2770"/>
                    <a:pt x="13784" y="1779"/>
                    <a:pt x="13741" y="788"/>
                  </a:cubicBezTo>
                  <a:cubicBezTo>
                    <a:pt x="7323" y="2727"/>
                    <a:pt x="862" y="9532"/>
                    <a:pt x="1" y="15045"/>
                  </a:cubicBezTo>
                  <a:cubicBezTo>
                    <a:pt x="2337" y="11331"/>
                    <a:pt x="7975" y="9761"/>
                    <a:pt x="14100" y="9761"/>
                  </a:cubicBezTo>
                  <a:cubicBezTo>
                    <a:pt x="14865" y="9761"/>
                    <a:pt x="15637" y="9786"/>
                    <a:pt x="16412" y="9834"/>
                  </a:cubicBezTo>
                  <a:cubicBezTo>
                    <a:pt x="16756" y="8886"/>
                    <a:pt x="16842" y="7852"/>
                    <a:pt x="16756" y="6862"/>
                  </a:cubicBezTo>
                  <a:lnTo>
                    <a:pt x="16756" y="6862"/>
                  </a:lnTo>
                  <a:cubicBezTo>
                    <a:pt x="17445" y="7766"/>
                    <a:pt x="17833" y="8843"/>
                    <a:pt x="17962" y="9963"/>
                  </a:cubicBezTo>
                  <a:cubicBezTo>
                    <a:pt x="20417" y="10221"/>
                    <a:pt x="22873" y="10695"/>
                    <a:pt x="25242" y="11384"/>
                  </a:cubicBezTo>
                  <a:cubicBezTo>
                    <a:pt x="25414" y="10566"/>
                    <a:pt x="25457" y="9747"/>
                    <a:pt x="25328" y="8929"/>
                  </a:cubicBezTo>
                  <a:lnTo>
                    <a:pt x="25328" y="8929"/>
                  </a:lnTo>
                  <a:cubicBezTo>
                    <a:pt x="26060" y="9834"/>
                    <a:pt x="26577" y="10824"/>
                    <a:pt x="26965" y="11901"/>
                  </a:cubicBezTo>
                  <a:cubicBezTo>
                    <a:pt x="29204" y="12633"/>
                    <a:pt x="31272" y="13753"/>
                    <a:pt x="33167" y="15132"/>
                  </a:cubicBezTo>
                  <a:cubicBezTo>
                    <a:pt x="32995" y="9575"/>
                    <a:pt x="31057" y="4536"/>
                    <a:pt x="26878" y="1908"/>
                  </a:cubicBezTo>
                  <a:cubicBezTo>
                    <a:pt x="26146" y="2468"/>
                    <a:pt x="25543" y="3071"/>
                    <a:pt x="25026" y="3803"/>
                  </a:cubicBezTo>
                  <a:cubicBezTo>
                    <a:pt x="25069" y="2942"/>
                    <a:pt x="25328" y="2080"/>
                    <a:pt x="25759" y="1305"/>
                  </a:cubicBezTo>
                  <a:cubicBezTo>
                    <a:pt x="24030" y="469"/>
                    <a:pt x="21973" y="0"/>
                    <a:pt x="19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2" name="Google Shape;2602;p59"/>
            <p:cNvSpPr/>
            <p:nvPr/>
          </p:nvSpPr>
          <p:spPr>
            <a:xfrm>
              <a:off x="7751415" y="1164935"/>
              <a:ext cx="929299" cy="340718"/>
            </a:xfrm>
            <a:custGeom>
              <a:avLst/>
              <a:gdLst/>
              <a:ahLst/>
              <a:cxnLst/>
              <a:rect l="l" t="t" r="r" b="b"/>
              <a:pathLst>
                <a:path w="29334" h="10755" extrusionOk="0">
                  <a:moveTo>
                    <a:pt x="16117" y="0"/>
                  </a:moveTo>
                  <a:cubicBezTo>
                    <a:pt x="15165" y="0"/>
                    <a:pt x="14212" y="81"/>
                    <a:pt x="13267" y="245"/>
                  </a:cubicBezTo>
                  <a:cubicBezTo>
                    <a:pt x="11415" y="589"/>
                    <a:pt x="9649" y="1278"/>
                    <a:pt x="8012" y="2226"/>
                  </a:cubicBezTo>
                  <a:cubicBezTo>
                    <a:pt x="6591" y="3044"/>
                    <a:pt x="5299" y="4078"/>
                    <a:pt x="4136" y="5241"/>
                  </a:cubicBezTo>
                  <a:cubicBezTo>
                    <a:pt x="2456" y="6835"/>
                    <a:pt x="1078" y="8687"/>
                    <a:pt x="1" y="10754"/>
                  </a:cubicBezTo>
                  <a:cubicBezTo>
                    <a:pt x="1293" y="8859"/>
                    <a:pt x="2801" y="7136"/>
                    <a:pt x="4481" y="5586"/>
                  </a:cubicBezTo>
                  <a:cubicBezTo>
                    <a:pt x="6634" y="3647"/>
                    <a:pt x="9692" y="1623"/>
                    <a:pt x="13397" y="934"/>
                  </a:cubicBezTo>
                  <a:cubicBezTo>
                    <a:pt x="14322" y="779"/>
                    <a:pt x="15255" y="704"/>
                    <a:pt x="16186" y="704"/>
                  </a:cubicBezTo>
                  <a:cubicBezTo>
                    <a:pt x="18633" y="704"/>
                    <a:pt x="21069" y="1228"/>
                    <a:pt x="23346" y="2226"/>
                  </a:cubicBezTo>
                  <a:cubicBezTo>
                    <a:pt x="25414" y="3131"/>
                    <a:pt x="27438" y="4207"/>
                    <a:pt x="29334" y="5456"/>
                  </a:cubicBezTo>
                  <a:cubicBezTo>
                    <a:pt x="27568" y="3992"/>
                    <a:pt x="25629" y="2743"/>
                    <a:pt x="23562" y="1752"/>
                  </a:cubicBezTo>
                  <a:cubicBezTo>
                    <a:pt x="21237" y="590"/>
                    <a:pt x="18683" y="0"/>
                    <a:pt x="16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3" name="Google Shape;2603;p59"/>
            <p:cNvSpPr/>
            <p:nvPr/>
          </p:nvSpPr>
          <p:spPr>
            <a:xfrm>
              <a:off x="7715965" y="625235"/>
              <a:ext cx="814650" cy="854503"/>
            </a:xfrm>
            <a:custGeom>
              <a:avLst/>
              <a:gdLst/>
              <a:ahLst/>
              <a:cxnLst/>
              <a:rect l="l" t="t" r="r" b="b"/>
              <a:pathLst>
                <a:path w="25715" h="26973" extrusionOk="0">
                  <a:moveTo>
                    <a:pt x="17431" y="1"/>
                  </a:moveTo>
                  <a:cubicBezTo>
                    <a:pt x="16087" y="1"/>
                    <a:pt x="14706" y="235"/>
                    <a:pt x="13310" y="741"/>
                  </a:cubicBezTo>
                  <a:cubicBezTo>
                    <a:pt x="13137" y="1473"/>
                    <a:pt x="13094" y="2291"/>
                    <a:pt x="13180" y="3023"/>
                  </a:cubicBezTo>
                  <a:cubicBezTo>
                    <a:pt x="12663" y="2550"/>
                    <a:pt x="12319" y="1904"/>
                    <a:pt x="12190" y="1214"/>
                  </a:cubicBezTo>
                  <a:cubicBezTo>
                    <a:pt x="9648" y="2420"/>
                    <a:pt x="7107" y="4574"/>
                    <a:pt x="4695" y="7891"/>
                  </a:cubicBezTo>
                  <a:cubicBezTo>
                    <a:pt x="4867" y="8924"/>
                    <a:pt x="5212" y="9872"/>
                    <a:pt x="5643" y="10777"/>
                  </a:cubicBezTo>
                  <a:cubicBezTo>
                    <a:pt x="4910" y="10475"/>
                    <a:pt x="4221" y="10087"/>
                    <a:pt x="3575" y="9614"/>
                  </a:cubicBezTo>
                  <a:cubicBezTo>
                    <a:pt x="345" y="15256"/>
                    <a:pt x="0" y="23440"/>
                    <a:pt x="2757" y="26972"/>
                  </a:cubicBezTo>
                  <a:cubicBezTo>
                    <a:pt x="2024" y="22880"/>
                    <a:pt x="5858" y="17194"/>
                    <a:pt x="10941" y="12413"/>
                  </a:cubicBezTo>
                  <a:cubicBezTo>
                    <a:pt x="10553" y="11681"/>
                    <a:pt x="9993" y="11078"/>
                    <a:pt x="9304" y="10604"/>
                  </a:cubicBezTo>
                  <a:cubicBezTo>
                    <a:pt x="9375" y="10601"/>
                    <a:pt x="9445" y="10600"/>
                    <a:pt x="9515" y="10600"/>
                  </a:cubicBezTo>
                  <a:cubicBezTo>
                    <a:pt x="10429" y="10600"/>
                    <a:pt x="11301" y="10860"/>
                    <a:pt x="12060" y="11380"/>
                  </a:cubicBezTo>
                  <a:cubicBezTo>
                    <a:pt x="13913" y="9700"/>
                    <a:pt x="15894" y="8192"/>
                    <a:pt x="17961" y="6857"/>
                  </a:cubicBezTo>
                  <a:cubicBezTo>
                    <a:pt x="17574" y="6297"/>
                    <a:pt x="17100" y="5823"/>
                    <a:pt x="16540" y="5522"/>
                  </a:cubicBezTo>
                  <a:cubicBezTo>
                    <a:pt x="16664" y="5516"/>
                    <a:pt x="16788" y="5514"/>
                    <a:pt x="16911" y="5514"/>
                  </a:cubicBezTo>
                  <a:cubicBezTo>
                    <a:pt x="17778" y="5514"/>
                    <a:pt x="18640" y="5646"/>
                    <a:pt x="19469" y="5909"/>
                  </a:cubicBezTo>
                  <a:cubicBezTo>
                    <a:pt x="21407" y="4703"/>
                    <a:pt x="23475" y="3756"/>
                    <a:pt x="25715" y="3110"/>
                  </a:cubicBezTo>
                  <a:cubicBezTo>
                    <a:pt x="23273" y="1175"/>
                    <a:pt x="20441" y="1"/>
                    <a:pt x="17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4" name="Google Shape;2604;p59"/>
            <p:cNvSpPr/>
            <p:nvPr/>
          </p:nvSpPr>
          <p:spPr>
            <a:xfrm>
              <a:off x="7782810" y="722366"/>
              <a:ext cx="560862" cy="757372"/>
            </a:xfrm>
            <a:custGeom>
              <a:avLst/>
              <a:gdLst/>
              <a:ahLst/>
              <a:cxnLst/>
              <a:rect l="l" t="t" r="r" b="b"/>
              <a:pathLst>
                <a:path w="17704" h="23907" extrusionOk="0">
                  <a:moveTo>
                    <a:pt x="17704" y="1"/>
                  </a:moveTo>
                  <a:lnTo>
                    <a:pt x="17704" y="1"/>
                  </a:lnTo>
                  <a:cubicBezTo>
                    <a:pt x="15550" y="474"/>
                    <a:pt x="13439" y="1250"/>
                    <a:pt x="11458" y="2197"/>
                  </a:cubicBezTo>
                  <a:cubicBezTo>
                    <a:pt x="8271" y="3748"/>
                    <a:pt x="5514" y="6031"/>
                    <a:pt x="3446" y="8874"/>
                  </a:cubicBezTo>
                  <a:cubicBezTo>
                    <a:pt x="2413" y="10338"/>
                    <a:pt x="1594" y="11975"/>
                    <a:pt x="1034" y="13698"/>
                  </a:cubicBezTo>
                  <a:cubicBezTo>
                    <a:pt x="561" y="15076"/>
                    <a:pt x="259" y="16584"/>
                    <a:pt x="173" y="18048"/>
                  </a:cubicBezTo>
                  <a:cubicBezTo>
                    <a:pt x="1" y="20029"/>
                    <a:pt x="173" y="22011"/>
                    <a:pt x="690" y="23906"/>
                  </a:cubicBezTo>
                  <a:cubicBezTo>
                    <a:pt x="431" y="21925"/>
                    <a:pt x="431" y="19943"/>
                    <a:pt x="647" y="18005"/>
                  </a:cubicBezTo>
                  <a:cubicBezTo>
                    <a:pt x="1034" y="14818"/>
                    <a:pt x="2154" y="11759"/>
                    <a:pt x="3963" y="9132"/>
                  </a:cubicBezTo>
                  <a:cubicBezTo>
                    <a:pt x="5988" y="6375"/>
                    <a:pt x="8615" y="4136"/>
                    <a:pt x="11630" y="2628"/>
                  </a:cubicBezTo>
                  <a:cubicBezTo>
                    <a:pt x="13569" y="1594"/>
                    <a:pt x="15636" y="733"/>
                    <a:pt x="17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5" name="Google Shape;2605;p59"/>
            <p:cNvSpPr/>
            <p:nvPr/>
          </p:nvSpPr>
          <p:spPr>
            <a:xfrm>
              <a:off x="7666830" y="1435608"/>
              <a:ext cx="181526" cy="161029"/>
            </a:xfrm>
            <a:custGeom>
              <a:avLst/>
              <a:gdLst/>
              <a:ahLst/>
              <a:cxnLst/>
              <a:rect l="l" t="t" r="r" b="b"/>
              <a:pathLst>
                <a:path w="5730" h="5083" extrusionOk="0">
                  <a:moveTo>
                    <a:pt x="2872" y="1"/>
                  </a:moveTo>
                  <a:cubicBezTo>
                    <a:pt x="1605" y="1"/>
                    <a:pt x="494" y="835"/>
                    <a:pt x="173" y="2081"/>
                  </a:cubicBezTo>
                  <a:cubicBezTo>
                    <a:pt x="0" y="3460"/>
                    <a:pt x="905" y="4709"/>
                    <a:pt x="2240" y="5053"/>
                  </a:cubicBezTo>
                  <a:cubicBezTo>
                    <a:pt x="2356" y="5073"/>
                    <a:pt x="2476" y="5083"/>
                    <a:pt x="2599" y="5083"/>
                  </a:cubicBezTo>
                  <a:cubicBezTo>
                    <a:pt x="3804" y="5083"/>
                    <a:pt x="5279" y="4162"/>
                    <a:pt x="5514" y="3029"/>
                  </a:cubicBezTo>
                  <a:cubicBezTo>
                    <a:pt x="5729" y="1780"/>
                    <a:pt x="4394" y="229"/>
                    <a:pt x="3145" y="14"/>
                  </a:cubicBezTo>
                  <a:cubicBezTo>
                    <a:pt x="3053" y="5"/>
                    <a:pt x="2962" y="1"/>
                    <a:pt x="2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6" name="Google Shape;2606;p59"/>
            <p:cNvSpPr/>
            <p:nvPr/>
          </p:nvSpPr>
          <p:spPr>
            <a:xfrm>
              <a:off x="7219256" y="2947596"/>
              <a:ext cx="690496" cy="334794"/>
            </a:xfrm>
            <a:custGeom>
              <a:avLst/>
              <a:gdLst/>
              <a:ahLst/>
              <a:cxnLst/>
              <a:rect l="l" t="t" r="r" b="b"/>
              <a:pathLst>
                <a:path w="21796" h="10568" extrusionOk="0">
                  <a:moveTo>
                    <a:pt x="495" y="1"/>
                  </a:moveTo>
                  <a:cubicBezTo>
                    <a:pt x="458" y="1"/>
                    <a:pt x="416" y="84"/>
                    <a:pt x="345" y="227"/>
                  </a:cubicBezTo>
                  <a:cubicBezTo>
                    <a:pt x="216" y="485"/>
                    <a:pt x="130" y="787"/>
                    <a:pt x="87" y="1045"/>
                  </a:cubicBezTo>
                  <a:lnTo>
                    <a:pt x="0" y="1347"/>
                  </a:lnTo>
                  <a:lnTo>
                    <a:pt x="0" y="1691"/>
                  </a:lnTo>
                  <a:cubicBezTo>
                    <a:pt x="0" y="1821"/>
                    <a:pt x="0" y="1993"/>
                    <a:pt x="0" y="2079"/>
                  </a:cubicBezTo>
                  <a:lnTo>
                    <a:pt x="87" y="2510"/>
                  </a:lnTo>
                  <a:cubicBezTo>
                    <a:pt x="259" y="3199"/>
                    <a:pt x="603" y="3802"/>
                    <a:pt x="1077" y="4319"/>
                  </a:cubicBezTo>
                  <a:lnTo>
                    <a:pt x="1163" y="4448"/>
                  </a:lnTo>
                  <a:cubicBezTo>
                    <a:pt x="1379" y="4663"/>
                    <a:pt x="1637" y="4879"/>
                    <a:pt x="1896" y="5094"/>
                  </a:cubicBezTo>
                  <a:cubicBezTo>
                    <a:pt x="2757" y="5783"/>
                    <a:pt x="4609" y="7076"/>
                    <a:pt x="8787" y="8325"/>
                  </a:cubicBezTo>
                  <a:cubicBezTo>
                    <a:pt x="10898" y="8971"/>
                    <a:pt x="12492" y="9315"/>
                    <a:pt x="13698" y="9574"/>
                  </a:cubicBezTo>
                  <a:cubicBezTo>
                    <a:pt x="14904" y="9789"/>
                    <a:pt x="15679" y="9918"/>
                    <a:pt x="16239" y="10048"/>
                  </a:cubicBezTo>
                  <a:lnTo>
                    <a:pt x="17316" y="10220"/>
                  </a:lnTo>
                  <a:cubicBezTo>
                    <a:pt x="19306" y="10483"/>
                    <a:pt x="20640" y="10568"/>
                    <a:pt x="21291" y="10568"/>
                  </a:cubicBezTo>
                  <a:cubicBezTo>
                    <a:pt x="21598" y="10568"/>
                    <a:pt x="21752" y="10549"/>
                    <a:pt x="21752" y="10521"/>
                  </a:cubicBezTo>
                  <a:cubicBezTo>
                    <a:pt x="21795" y="10435"/>
                    <a:pt x="20288" y="10177"/>
                    <a:pt x="17402" y="9617"/>
                  </a:cubicBezTo>
                  <a:lnTo>
                    <a:pt x="16325" y="9445"/>
                  </a:lnTo>
                  <a:cubicBezTo>
                    <a:pt x="15765" y="9358"/>
                    <a:pt x="14990" y="9229"/>
                    <a:pt x="13784" y="8971"/>
                  </a:cubicBezTo>
                  <a:cubicBezTo>
                    <a:pt x="12621" y="8712"/>
                    <a:pt x="11070" y="8411"/>
                    <a:pt x="9003" y="7808"/>
                  </a:cubicBezTo>
                  <a:cubicBezTo>
                    <a:pt x="4868" y="6559"/>
                    <a:pt x="3059" y="5310"/>
                    <a:pt x="2283" y="4620"/>
                  </a:cubicBezTo>
                  <a:cubicBezTo>
                    <a:pt x="2025" y="4448"/>
                    <a:pt x="1810" y="4233"/>
                    <a:pt x="1594" y="4017"/>
                  </a:cubicBezTo>
                  <a:lnTo>
                    <a:pt x="1551" y="3931"/>
                  </a:lnTo>
                  <a:cubicBezTo>
                    <a:pt x="776" y="3199"/>
                    <a:pt x="345" y="2165"/>
                    <a:pt x="388" y="1088"/>
                  </a:cubicBezTo>
                  <a:cubicBezTo>
                    <a:pt x="431" y="830"/>
                    <a:pt x="431" y="528"/>
                    <a:pt x="517" y="270"/>
                  </a:cubicBezTo>
                  <a:cubicBezTo>
                    <a:pt x="560" y="98"/>
                    <a:pt x="560" y="12"/>
                    <a:pt x="517" y="12"/>
                  </a:cubicBezTo>
                  <a:cubicBezTo>
                    <a:pt x="510" y="4"/>
                    <a:pt x="503"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7" name="Google Shape;2607;p59"/>
            <p:cNvSpPr/>
            <p:nvPr/>
          </p:nvSpPr>
          <p:spPr>
            <a:xfrm>
              <a:off x="8032511" y="3022773"/>
              <a:ext cx="959332" cy="281350"/>
            </a:xfrm>
            <a:custGeom>
              <a:avLst/>
              <a:gdLst/>
              <a:ahLst/>
              <a:cxnLst/>
              <a:rect l="l" t="t" r="r" b="b"/>
              <a:pathLst>
                <a:path w="30282" h="8881" extrusionOk="0">
                  <a:moveTo>
                    <a:pt x="30219" y="0"/>
                  </a:moveTo>
                  <a:cubicBezTo>
                    <a:pt x="30022" y="0"/>
                    <a:pt x="28909" y="1500"/>
                    <a:pt x="25888" y="3238"/>
                  </a:cubicBezTo>
                  <a:lnTo>
                    <a:pt x="24725" y="3841"/>
                  </a:lnTo>
                  <a:cubicBezTo>
                    <a:pt x="23562" y="4444"/>
                    <a:pt x="21150" y="5693"/>
                    <a:pt x="16024" y="6899"/>
                  </a:cubicBezTo>
                  <a:cubicBezTo>
                    <a:pt x="13009" y="7632"/>
                    <a:pt x="9908" y="8062"/>
                    <a:pt x="6806" y="8191"/>
                  </a:cubicBezTo>
                  <a:lnTo>
                    <a:pt x="5471" y="8278"/>
                  </a:lnTo>
                  <a:cubicBezTo>
                    <a:pt x="4323" y="8332"/>
                    <a:pt x="3357" y="8348"/>
                    <a:pt x="2572" y="8348"/>
                  </a:cubicBezTo>
                  <a:cubicBezTo>
                    <a:pt x="1522" y="8348"/>
                    <a:pt x="796" y="8320"/>
                    <a:pt x="389" y="8320"/>
                  </a:cubicBezTo>
                  <a:cubicBezTo>
                    <a:pt x="141" y="8320"/>
                    <a:pt x="12" y="8330"/>
                    <a:pt x="1" y="8364"/>
                  </a:cubicBezTo>
                  <a:cubicBezTo>
                    <a:pt x="432" y="8536"/>
                    <a:pt x="905" y="8622"/>
                    <a:pt x="1379" y="8665"/>
                  </a:cubicBezTo>
                  <a:cubicBezTo>
                    <a:pt x="2758" y="8794"/>
                    <a:pt x="4136" y="8881"/>
                    <a:pt x="5514" y="8881"/>
                  </a:cubicBezTo>
                  <a:lnTo>
                    <a:pt x="6850" y="8794"/>
                  </a:lnTo>
                  <a:cubicBezTo>
                    <a:pt x="9994" y="8622"/>
                    <a:pt x="13095" y="8191"/>
                    <a:pt x="16153" y="7502"/>
                  </a:cubicBezTo>
                  <a:cubicBezTo>
                    <a:pt x="21365" y="6253"/>
                    <a:pt x="23820" y="5004"/>
                    <a:pt x="25026" y="4401"/>
                  </a:cubicBezTo>
                  <a:lnTo>
                    <a:pt x="26189" y="3755"/>
                  </a:lnTo>
                  <a:cubicBezTo>
                    <a:pt x="27395" y="3023"/>
                    <a:pt x="28472" y="2118"/>
                    <a:pt x="29420" y="1127"/>
                  </a:cubicBezTo>
                  <a:cubicBezTo>
                    <a:pt x="30023" y="395"/>
                    <a:pt x="30281" y="51"/>
                    <a:pt x="30238" y="8"/>
                  </a:cubicBezTo>
                  <a:cubicBezTo>
                    <a:pt x="30233" y="3"/>
                    <a:pt x="30227" y="0"/>
                    <a:pt x="30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8" name="Google Shape;2608;p59"/>
            <p:cNvSpPr/>
            <p:nvPr/>
          </p:nvSpPr>
          <p:spPr>
            <a:xfrm>
              <a:off x="8526496" y="3212251"/>
              <a:ext cx="354815" cy="133436"/>
            </a:xfrm>
            <a:custGeom>
              <a:avLst/>
              <a:gdLst/>
              <a:ahLst/>
              <a:cxnLst/>
              <a:rect l="l" t="t" r="r" b="b"/>
              <a:pathLst>
                <a:path w="11200" h="4212" extrusionOk="0">
                  <a:moveTo>
                    <a:pt x="11114" y="1"/>
                  </a:moveTo>
                  <a:cubicBezTo>
                    <a:pt x="10941" y="1"/>
                    <a:pt x="10344" y="334"/>
                    <a:pt x="9261" y="875"/>
                  </a:cubicBezTo>
                  <a:lnTo>
                    <a:pt x="8873" y="1134"/>
                  </a:lnTo>
                  <a:cubicBezTo>
                    <a:pt x="7840" y="1694"/>
                    <a:pt x="6849" y="2167"/>
                    <a:pt x="5772" y="2598"/>
                  </a:cubicBezTo>
                  <a:cubicBezTo>
                    <a:pt x="4695" y="3029"/>
                    <a:pt x="3618" y="3330"/>
                    <a:pt x="2499" y="3546"/>
                  </a:cubicBezTo>
                  <a:cubicBezTo>
                    <a:pt x="2326" y="3589"/>
                    <a:pt x="2154" y="3589"/>
                    <a:pt x="2025" y="3589"/>
                  </a:cubicBezTo>
                  <a:cubicBezTo>
                    <a:pt x="733" y="3847"/>
                    <a:pt x="43" y="3804"/>
                    <a:pt x="0" y="3933"/>
                  </a:cubicBezTo>
                  <a:cubicBezTo>
                    <a:pt x="0" y="4042"/>
                    <a:pt x="488" y="4212"/>
                    <a:pt x="1462" y="4212"/>
                  </a:cubicBezTo>
                  <a:cubicBezTo>
                    <a:pt x="1647" y="4212"/>
                    <a:pt x="1849" y="4206"/>
                    <a:pt x="2068" y="4192"/>
                  </a:cubicBezTo>
                  <a:cubicBezTo>
                    <a:pt x="2240" y="4192"/>
                    <a:pt x="2412" y="4149"/>
                    <a:pt x="2585" y="4106"/>
                  </a:cubicBezTo>
                  <a:cubicBezTo>
                    <a:pt x="3748" y="3933"/>
                    <a:pt x="4868" y="3589"/>
                    <a:pt x="5987" y="3158"/>
                  </a:cubicBezTo>
                  <a:cubicBezTo>
                    <a:pt x="7064" y="2727"/>
                    <a:pt x="8141" y="2210"/>
                    <a:pt x="9132" y="1651"/>
                  </a:cubicBezTo>
                  <a:lnTo>
                    <a:pt x="9563" y="1392"/>
                  </a:lnTo>
                  <a:cubicBezTo>
                    <a:pt x="10726" y="617"/>
                    <a:pt x="11199" y="100"/>
                    <a:pt x="11156" y="14"/>
                  </a:cubicBezTo>
                  <a:cubicBezTo>
                    <a:pt x="11147" y="5"/>
                    <a:pt x="11133" y="1"/>
                    <a:pt x="11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9" name="Google Shape;2609;p59"/>
            <p:cNvSpPr/>
            <p:nvPr/>
          </p:nvSpPr>
          <p:spPr>
            <a:xfrm>
              <a:off x="7482611" y="3320786"/>
              <a:ext cx="291297" cy="58925"/>
            </a:xfrm>
            <a:custGeom>
              <a:avLst/>
              <a:gdLst/>
              <a:ahLst/>
              <a:cxnLst/>
              <a:rect l="l" t="t" r="r" b="b"/>
              <a:pathLst>
                <a:path w="9195" h="1860" extrusionOk="0">
                  <a:moveTo>
                    <a:pt x="171" y="1"/>
                  </a:moveTo>
                  <a:cubicBezTo>
                    <a:pt x="97" y="1"/>
                    <a:pt x="55" y="11"/>
                    <a:pt x="44" y="34"/>
                  </a:cubicBezTo>
                  <a:cubicBezTo>
                    <a:pt x="1" y="163"/>
                    <a:pt x="431" y="421"/>
                    <a:pt x="1379" y="809"/>
                  </a:cubicBezTo>
                  <a:lnTo>
                    <a:pt x="1767" y="895"/>
                  </a:lnTo>
                  <a:cubicBezTo>
                    <a:pt x="1939" y="981"/>
                    <a:pt x="2197" y="1024"/>
                    <a:pt x="2628" y="1110"/>
                  </a:cubicBezTo>
                  <a:cubicBezTo>
                    <a:pt x="3016" y="1197"/>
                    <a:pt x="3576" y="1326"/>
                    <a:pt x="4308" y="1455"/>
                  </a:cubicBezTo>
                  <a:cubicBezTo>
                    <a:pt x="5729" y="1670"/>
                    <a:pt x="6461" y="1756"/>
                    <a:pt x="6849" y="1800"/>
                  </a:cubicBezTo>
                  <a:lnTo>
                    <a:pt x="7194" y="1843"/>
                  </a:lnTo>
                  <a:cubicBezTo>
                    <a:pt x="7458" y="1854"/>
                    <a:pt x="7688" y="1859"/>
                    <a:pt x="7884" y="1859"/>
                  </a:cubicBezTo>
                  <a:cubicBezTo>
                    <a:pt x="9195" y="1859"/>
                    <a:pt x="9003" y="1620"/>
                    <a:pt x="7280" y="1283"/>
                  </a:cubicBezTo>
                  <a:lnTo>
                    <a:pt x="6935" y="1240"/>
                  </a:lnTo>
                  <a:cubicBezTo>
                    <a:pt x="6548" y="1197"/>
                    <a:pt x="5815" y="1110"/>
                    <a:pt x="4394" y="895"/>
                  </a:cubicBezTo>
                  <a:cubicBezTo>
                    <a:pt x="3662" y="766"/>
                    <a:pt x="3145" y="637"/>
                    <a:pt x="2757" y="550"/>
                  </a:cubicBezTo>
                  <a:cubicBezTo>
                    <a:pt x="2326" y="464"/>
                    <a:pt x="2068" y="421"/>
                    <a:pt x="1896" y="335"/>
                  </a:cubicBezTo>
                  <a:lnTo>
                    <a:pt x="1551" y="249"/>
                  </a:lnTo>
                  <a:cubicBezTo>
                    <a:pt x="848" y="89"/>
                    <a:pt x="383"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0" name="Google Shape;2610;p59"/>
            <p:cNvSpPr/>
            <p:nvPr/>
          </p:nvSpPr>
          <p:spPr>
            <a:xfrm>
              <a:off x="8926107" y="2878693"/>
              <a:ext cx="56485" cy="57974"/>
            </a:xfrm>
            <a:custGeom>
              <a:avLst/>
              <a:gdLst/>
              <a:ahLst/>
              <a:cxnLst/>
              <a:rect l="l" t="t" r="r" b="b"/>
              <a:pathLst>
                <a:path w="1783" h="1830" extrusionOk="0">
                  <a:moveTo>
                    <a:pt x="217" y="0"/>
                  </a:moveTo>
                  <a:cubicBezTo>
                    <a:pt x="27" y="0"/>
                    <a:pt x="1" y="193"/>
                    <a:pt x="179" y="550"/>
                  </a:cubicBezTo>
                  <a:lnTo>
                    <a:pt x="696" y="1067"/>
                  </a:lnTo>
                  <a:lnTo>
                    <a:pt x="1170" y="1670"/>
                  </a:lnTo>
                  <a:cubicBezTo>
                    <a:pt x="1323" y="1777"/>
                    <a:pt x="1455" y="1830"/>
                    <a:pt x="1551" y="1830"/>
                  </a:cubicBezTo>
                  <a:cubicBezTo>
                    <a:pt x="1724" y="1830"/>
                    <a:pt x="1782" y="1658"/>
                    <a:pt x="1644" y="1325"/>
                  </a:cubicBezTo>
                  <a:lnTo>
                    <a:pt x="1127" y="679"/>
                  </a:lnTo>
                  <a:lnTo>
                    <a:pt x="567" y="119"/>
                  </a:lnTo>
                  <a:cubicBezTo>
                    <a:pt x="420" y="39"/>
                    <a:pt x="302"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11" name="Google Shape;2611;p59"/>
          <p:cNvGrpSpPr/>
          <p:nvPr/>
        </p:nvGrpSpPr>
        <p:grpSpPr>
          <a:xfrm>
            <a:off x="6755916" y="1286675"/>
            <a:ext cx="912926" cy="2159787"/>
            <a:chOff x="8408500" y="527475"/>
            <a:chExt cx="1480100" cy="3501600"/>
          </a:xfrm>
        </p:grpSpPr>
        <p:sp>
          <p:nvSpPr>
            <p:cNvPr id="2612" name="Google Shape;2612;p59"/>
            <p:cNvSpPr/>
            <p:nvPr/>
          </p:nvSpPr>
          <p:spPr>
            <a:xfrm>
              <a:off x="8822875" y="1150575"/>
              <a:ext cx="138150" cy="109925"/>
            </a:xfrm>
            <a:custGeom>
              <a:avLst/>
              <a:gdLst/>
              <a:ahLst/>
              <a:cxnLst/>
              <a:rect l="l" t="t" r="r" b="b"/>
              <a:pathLst>
                <a:path w="5526" h="4397" extrusionOk="0">
                  <a:moveTo>
                    <a:pt x="4921" y="0"/>
                  </a:moveTo>
                  <a:lnTo>
                    <a:pt x="1" y="847"/>
                  </a:lnTo>
                  <a:lnTo>
                    <a:pt x="646" y="4396"/>
                  </a:lnTo>
                  <a:lnTo>
                    <a:pt x="5526" y="3549"/>
                  </a:lnTo>
                  <a:lnTo>
                    <a:pt x="49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3" name="Google Shape;2613;p59"/>
            <p:cNvSpPr/>
            <p:nvPr/>
          </p:nvSpPr>
          <p:spPr>
            <a:xfrm>
              <a:off x="9041650" y="2457225"/>
              <a:ext cx="756200" cy="1429700"/>
            </a:xfrm>
            <a:custGeom>
              <a:avLst/>
              <a:gdLst/>
              <a:ahLst/>
              <a:cxnLst/>
              <a:rect l="l" t="t" r="r" b="b"/>
              <a:pathLst>
                <a:path w="30248" h="57188" extrusionOk="0">
                  <a:moveTo>
                    <a:pt x="4115" y="1"/>
                  </a:moveTo>
                  <a:cubicBezTo>
                    <a:pt x="4115" y="1"/>
                    <a:pt x="1" y="35490"/>
                    <a:pt x="1937" y="57188"/>
                  </a:cubicBezTo>
                  <a:lnTo>
                    <a:pt x="8994" y="57188"/>
                  </a:lnTo>
                  <a:cubicBezTo>
                    <a:pt x="8994" y="57188"/>
                    <a:pt x="10366" y="10809"/>
                    <a:pt x="15084" y="10809"/>
                  </a:cubicBezTo>
                  <a:cubicBezTo>
                    <a:pt x="19843" y="10809"/>
                    <a:pt x="21214" y="57188"/>
                    <a:pt x="21214" y="57188"/>
                  </a:cubicBezTo>
                  <a:lnTo>
                    <a:pt x="28272" y="57188"/>
                  </a:lnTo>
                  <a:cubicBezTo>
                    <a:pt x="30248" y="35490"/>
                    <a:pt x="26134" y="1"/>
                    <a:pt x="26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4" name="Google Shape;2614;p59"/>
            <p:cNvSpPr/>
            <p:nvPr/>
          </p:nvSpPr>
          <p:spPr>
            <a:xfrm>
              <a:off x="9553850" y="3811275"/>
              <a:ext cx="236950" cy="102875"/>
            </a:xfrm>
            <a:custGeom>
              <a:avLst/>
              <a:gdLst/>
              <a:ahLst/>
              <a:cxnLst/>
              <a:rect l="l" t="t" r="r" b="b"/>
              <a:pathLst>
                <a:path w="9478" h="4115" extrusionOk="0">
                  <a:moveTo>
                    <a:pt x="0" y="1"/>
                  </a:moveTo>
                  <a:lnTo>
                    <a:pt x="0" y="4114"/>
                  </a:lnTo>
                  <a:lnTo>
                    <a:pt x="9477" y="4114"/>
                  </a:lnTo>
                  <a:lnTo>
                    <a:pt x="94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5" name="Google Shape;2615;p59"/>
            <p:cNvSpPr/>
            <p:nvPr/>
          </p:nvSpPr>
          <p:spPr>
            <a:xfrm>
              <a:off x="9061825" y="3811275"/>
              <a:ext cx="236950" cy="102875"/>
            </a:xfrm>
            <a:custGeom>
              <a:avLst/>
              <a:gdLst/>
              <a:ahLst/>
              <a:cxnLst/>
              <a:rect l="l" t="t" r="r" b="b"/>
              <a:pathLst>
                <a:path w="9478" h="4115" extrusionOk="0">
                  <a:moveTo>
                    <a:pt x="1" y="1"/>
                  </a:moveTo>
                  <a:lnTo>
                    <a:pt x="1" y="4114"/>
                  </a:lnTo>
                  <a:lnTo>
                    <a:pt x="9478" y="4114"/>
                  </a:lnTo>
                  <a:lnTo>
                    <a:pt x="9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6" name="Google Shape;2616;p59"/>
            <p:cNvSpPr/>
            <p:nvPr/>
          </p:nvSpPr>
          <p:spPr>
            <a:xfrm>
              <a:off x="9575000" y="3914125"/>
              <a:ext cx="313600" cy="114950"/>
            </a:xfrm>
            <a:custGeom>
              <a:avLst/>
              <a:gdLst/>
              <a:ahLst/>
              <a:cxnLst/>
              <a:rect l="l" t="t" r="r" b="b"/>
              <a:pathLst>
                <a:path w="12544" h="4598" extrusionOk="0">
                  <a:moveTo>
                    <a:pt x="1" y="0"/>
                  </a:moveTo>
                  <a:lnTo>
                    <a:pt x="1" y="4598"/>
                  </a:lnTo>
                  <a:lnTo>
                    <a:pt x="11858" y="4598"/>
                  </a:lnTo>
                  <a:cubicBezTo>
                    <a:pt x="11858" y="4598"/>
                    <a:pt x="12543" y="0"/>
                    <a:pt x="8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7" name="Google Shape;2617;p59"/>
            <p:cNvSpPr/>
            <p:nvPr/>
          </p:nvSpPr>
          <p:spPr>
            <a:xfrm>
              <a:off x="8966050" y="3914125"/>
              <a:ext cx="313575" cy="114950"/>
            </a:xfrm>
            <a:custGeom>
              <a:avLst/>
              <a:gdLst/>
              <a:ahLst/>
              <a:cxnLst/>
              <a:rect l="l" t="t" r="r" b="b"/>
              <a:pathLst>
                <a:path w="12543" h="4598" extrusionOk="0">
                  <a:moveTo>
                    <a:pt x="4477" y="0"/>
                  </a:moveTo>
                  <a:cubicBezTo>
                    <a:pt x="0" y="0"/>
                    <a:pt x="686" y="4598"/>
                    <a:pt x="686" y="4598"/>
                  </a:cubicBezTo>
                  <a:lnTo>
                    <a:pt x="12543" y="4598"/>
                  </a:lnTo>
                  <a:lnTo>
                    <a:pt x="12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8" name="Google Shape;2618;p59"/>
            <p:cNvSpPr/>
            <p:nvPr/>
          </p:nvSpPr>
          <p:spPr>
            <a:xfrm>
              <a:off x="8662575" y="1214350"/>
              <a:ext cx="182500" cy="145950"/>
            </a:xfrm>
            <a:custGeom>
              <a:avLst/>
              <a:gdLst/>
              <a:ahLst/>
              <a:cxnLst/>
              <a:rect l="l" t="t" r="r" b="b"/>
              <a:pathLst>
                <a:path w="7300" h="5838" extrusionOk="0">
                  <a:moveTo>
                    <a:pt x="5269" y="0"/>
                  </a:moveTo>
                  <a:cubicBezTo>
                    <a:pt x="3211" y="0"/>
                    <a:pt x="0" y="1281"/>
                    <a:pt x="0" y="1281"/>
                  </a:cubicBezTo>
                  <a:cubicBezTo>
                    <a:pt x="0" y="1281"/>
                    <a:pt x="767" y="5434"/>
                    <a:pt x="1855" y="5838"/>
                  </a:cubicBezTo>
                  <a:lnTo>
                    <a:pt x="5687" y="4991"/>
                  </a:lnTo>
                  <a:cubicBezTo>
                    <a:pt x="5687" y="4991"/>
                    <a:pt x="7300" y="3136"/>
                    <a:pt x="6937" y="918"/>
                  </a:cubicBezTo>
                  <a:cubicBezTo>
                    <a:pt x="6828" y="238"/>
                    <a:pt x="6155" y="0"/>
                    <a:pt x="5269"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9" name="Google Shape;2619;p59"/>
            <p:cNvSpPr/>
            <p:nvPr/>
          </p:nvSpPr>
          <p:spPr>
            <a:xfrm>
              <a:off x="9110225" y="715025"/>
              <a:ext cx="619075" cy="814675"/>
            </a:xfrm>
            <a:custGeom>
              <a:avLst/>
              <a:gdLst/>
              <a:ahLst/>
              <a:cxnLst/>
              <a:rect l="l" t="t" r="r" b="b"/>
              <a:pathLst>
                <a:path w="24763" h="32587" extrusionOk="0">
                  <a:moveTo>
                    <a:pt x="12381" y="0"/>
                  </a:moveTo>
                  <a:cubicBezTo>
                    <a:pt x="5525" y="0"/>
                    <a:pt x="0" y="6090"/>
                    <a:pt x="0" y="13631"/>
                  </a:cubicBezTo>
                  <a:cubicBezTo>
                    <a:pt x="0" y="20124"/>
                    <a:pt x="4154" y="25569"/>
                    <a:pt x="9720" y="26900"/>
                  </a:cubicBezTo>
                  <a:lnTo>
                    <a:pt x="9720" y="32586"/>
                  </a:lnTo>
                  <a:lnTo>
                    <a:pt x="15043" y="32586"/>
                  </a:lnTo>
                  <a:lnTo>
                    <a:pt x="15043" y="26900"/>
                  </a:lnTo>
                  <a:cubicBezTo>
                    <a:pt x="20608" y="25569"/>
                    <a:pt x="24762" y="20124"/>
                    <a:pt x="24762" y="13631"/>
                  </a:cubicBezTo>
                  <a:cubicBezTo>
                    <a:pt x="24762" y="6090"/>
                    <a:pt x="19237" y="0"/>
                    <a:pt x="12381"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0" name="Google Shape;2620;p59"/>
            <p:cNvSpPr/>
            <p:nvPr/>
          </p:nvSpPr>
          <p:spPr>
            <a:xfrm>
              <a:off x="9490325" y="1073450"/>
              <a:ext cx="60525" cy="54075"/>
            </a:xfrm>
            <a:custGeom>
              <a:avLst/>
              <a:gdLst/>
              <a:ahLst/>
              <a:cxnLst/>
              <a:rect l="l" t="t" r="r" b="b"/>
              <a:pathLst>
                <a:path w="2421" h="2163" extrusionOk="0">
                  <a:moveTo>
                    <a:pt x="1233" y="0"/>
                  </a:moveTo>
                  <a:cubicBezTo>
                    <a:pt x="1119" y="0"/>
                    <a:pt x="1002" y="20"/>
                    <a:pt x="888" y="61"/>
                  </a:cubicBezTo>
                  <a:cubicBezTo>
                    <a:pt x="323" y="262"/>
                    <a:pt x="0" y="867"/>
                    <a:pt x="202" y="1432"/>
                  </a:cubicBezTo>
                  <a:cubicBezTo>
                    <a:pt x="366" y="1890"/>
                    <a:pt x="795" y="2162"/>
                    <a:pt x="1253" y="2162"/>
                  </a:cubicBezTo>
                  <a:cubicBezTo>
                    <a:pt x="1359" y="2162"/>
                    <a:pt x="1467" y="2148"/>
                    <a:pt x="1573" y="2117"/>
                  </a:cubicBezTo>
                  <a:cubicBezTo>
                    <a:pt x="2138" y="1916"/>
                    <a:pt x="2420" y="1311"/>
                    <a:pt x="2259" y="746"/>
                  </a:cubicBezTo>
                  <a:cubicBezTo>
                    <a:pt x="2098" y="296"/>
                    <a:pt x="1682" y="0"/>
                    <a:pt x="1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1" name="Google Shape;2621;p59"/>
            <p:cNvSpPr/>
            <p:nvPr/>
          </p:nvSpPr>
          <p:spPr>
            <a:xfrm>
              <a:off x="9214075" y="1071800"/>
              <a:ext cx="60500" cy="54100"/>
            </a:xfrm>
            <a:custGeom>
              <a:avLst/>
              <a:gdLst/>
              <a:ahLst/>
              <a:cxnLst/>
              <a:rect l="l" t="t" r="r" b="b"/>
              <a:pathLst>
                <a:path w="2420" h="2164" extrusionOk="0">
                  <a:moveTo>
                    <a:pt x="1171" y="1"/>
                  </a:moveTo>
                  <a:cubicBezTo>
                    <a:pt x="1063" y="1"/>
                    <a:pt x="953" y="16"/>
                    <a:pt x="847" y="46"/>
                  </a:cubicBezTo>
                  <a:cubicBezTo>
                    <a:pt x="283" y="248"/>
                    <a:pt x="0" y="853"/>
                    <a:pt x="202" y="1417"/>
                  </a:cubicBezTo>
                  <a:cubicBezTo>
                    <a:pt x="330" y="1867"/>
                    <a:pt x="766" y="2163"/>
                    <a:pt x="1223" y="2163"/>
                  </a:cubicBezTo>
                  <a:cubicBezTo>
                    <a:pt x="1340" y="2163"/>
                    <a:pt x="1458" y="2144"/>
                    <a:pt x="1573" y="2103"/>
                  </a:cubicBezTo>
                  <a:cubicBezTo>
                    <a:pt x="2138" y="1901"/>
                    <a:pt x="2420" y="1296"/>
                    <a:pt x="2218" y="732"/>
                  </a:cubicBezTo>
                  <a:cubicBezTo>
                    <a:pt x="2087" y="273"/>
                    <a:pt x="163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2" name="Google Shape;2622;p59"/>
            <p:cNvSpPr/>
            <p:nvPr/>
          </p:nvSpPr>
          <p:spPr>
            <a:xfrm>
              <a:off x="9333050" y="1138475"/>
              <a:ext cx="84200" cy="48550"/>
            </a:xfrm>
            <a:custGeom>
              <a:avLst/>
              <a:gdLst/>
              <a:ahLst/>
              <a:cxnLst/>
              <a:rect l="l" t="t" r="r" b="b"/>
              <a:pathLst>
                <a:path w="3368" h="1942" extrusionOk="0">
                  <a:moveTo>
                    <a:pt x="3126" y="0"/>
                  </a:moveTo>
                  <a:cubicBezTo>
                    <a:pt x="3015" y="0"/>
                    <a:pt x="2904" y="81"/>
                    <a:pt x="2904" y="242"/>
                  </a:cubicBezTo>
                  <a:cubicBezTo>
                    <a:pt x="2924" y="1059"/>
                    <a:pt x="2304" y="1473"/>
                    <a:pt x="1681" y="1473"/>
                  </a:cubicBezTo>
                  <a:cubicBezTo>
                    <a:pt x="1073" y="1473"/>
                    <a:pt x="464" y="1079"/>
                    <a:pt x="444" y="283"/>
                  </a:cubicBezTo>
                  <a:cubicBezTo>
                    <a:pt x="444" y="142"/>
                    <a:pt x="333" y="71"/>
                    <a:pt x="222" y="71"/>
                  </a:cubicBezTo>
                  <a:cubicBezTo>
                    <a:pt x="111" y="71"/>
                    <a:pt x="0" y="142"/>
                    <a:pt x="0" y="283"/>
                  </a:cubicBezTo>
                  <a:cubicBezTo>
                    <a:pt x="20" y="1397"/>
                    <a:pt x="844" y="1942"/>
                    <a:pt x="1670" y="1942"/>
                  </a:cubicBezTo>
                  <a:cubicBezTo>
                    <a:pt x="2518" y="1942"/>
                    <a:pt x="3368" y="1366"/>
                    <a:pt x="3347" y="242"/>
                  </a:cubicBezTo>
                  <a:cubicBezTo>
                    <a:pt x="3347" y="81"/>
                    <a:pt x="3236" y="0"/>
                    <a:pt x="3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3" name="Google Shape;2623;p59"/>
            <p:cNvSpPr/>
            <p:nvPr/>
          </p:nvSpPr>
          <p:spPr>
            <a:xfrm>
              <a:off x="9529650" y="1109125"/>
              <a:ext cx="118975" cy="105600"/>
            </a:xfrm>
            <a:custGeom>
              <a:avLst/>
              <a:gdLst/>
              <a:ahLst/>
              <a:cxnLst/>
              <a:rect l="l" t="t" r="r" b="b"/>
              <a:pathLst>
                <a:path w="4759" h="4224" extrusionOk="0">
                  <a:moveTo>
                    <a:pt x="2392" y="0"/>
                  </a:moveTo>
                  <a:cubicBezTo>
                    <a:pt x="2160" y="0"/>
                    <a:pt x="1924" y="40"/>
                    <a:pt x="1694" y="126"/>
                  </a:cubicBezTo>
                  <a:cubicBezTo>
                    <a:pt x="605" y="489"/>
                    <a:pt x="0" y="1658"/>
                    <a:pt x="363" y="2788"/>
                  </a:cubicBezTo>
                  <a:cubicBezTo>
                    <a:pt x="655" y="3662"/>
                    <a:pt x="1492" y="4224"/>
                    <a:pt x="2374" y="4224"/>
                  </a:cubicBezTo>
                  <a:cubicBezTo>
                    <a:pt x="2591" y="4224"/>
                    <a:pt x="2810" y="4190"/>
                    <a:pt x="3025" y="4118"/>
                  </a:cubicBezTo>
                  <a:cubicBezTo>
                    <a:pt x="4154" y="3755"/>
                    <a:pt x="4759" y="2546"/>
                    <a:pt x="4356" y="1416"/>
                  </a:cubicBezTo>
                  <a:cubicBezTo>
                    <a:pt x="4070" y="558"/>
                    <a:pt x="3257" y="0"/>
                    <a:pt x="2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4" name="Google Shape;2624;p59"/>
            <p:cNvSpPr/>
            <p:nvPr/>
          </p:nvSpPr>
          <p:spPr>
            <a:xfrm>
              <a:off x="9124325" y="1112150"/>
              <a:ext cx="118000" cy="105600"/>
            </a:xfrm>
            <a:custGeom>
              <a:avLst/>
              <a:gdLst/>
              <a:ahLst/>
              <a:cxnLst/>
              <a:rect l="l" t="t" r="r" b="b"/>
              <a:pathLst>
                <a:path w="4720" h="4224" extrusionOk="0">
                  <a:moveTo>
                    <a:pt x="2390" y="1"/>
                  </a:moveTo>
                  <a:cubicBezTo>
                    <a:pt x="2159" y="1"/>
                    <a:pt x="1924" y="41"/>
                    <a:pt x="1695" y="126"/>
                  </a:cubicBezTo>
                  <a:cubicBezTo>
                    <a:pt x="566" y="489"/>
                    <a:pt x="1" y="1699"/>
                    <a:pt x="364" y="2788"/>
                  </a:cubicBezTo>
                  <a:cubicBezTo>
                    <a:pt x="655" y="3662"/>
                    <a:pt x="1492" y="4224"/>
                    <a:pt x="2375" y="4224"/>
                  </a:cubicBezTo>
                  <a:cubicBezTo>
                    <a:pt x="2591" y="4224"/>
                    <a:pt x="2811" y="4190"/>
                    <a:pt x="3026" y="4118"/>
                  </a:cubicBezTo>
                  <a:cubicBezTo>
                    <a:pt x="4155" y="3755"/>
                    <a:pt x="4719" y="2546"/>
                    <a:pt x="4356" y="1457"/>
                  </a:cubicBezTo>
                  <a:cubicBezTo>
                    <a:pt x="4070" y="565"/>
                    <a:pt x="3256" y="1"/>
                    <a:pt x="2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5" name="Google Shape;2625;p59"/>
            <p:cNvSpPr/>
            <p:nvPr/>
          </p:nvSpPr>
          <p:spPr>
            <a:xfrm>
              <a:off x="9683900" y="1047725"/>
              <a:ext cx="89750" cy="89775"/>
            </a:xfrm>
            <a:custGeom>
              <a:avLst/>
              <a:gdLst/>
              <a:ahLst/>
              <a:cxnLst/>
              <a:rect l="l" t="t" r="r" b="b"/>
              <a:pathLst>
                <a:path w="3590" h="3591" extrusionOk="0">
                  <a:moveTo>
                    <a:pt x="1775" y="1"/>
                  </a:moveTo>
                  <a:cubicBezTo>
                    <a:pt x="807" y="1"/>
                    <a:pt x="1" y="807"/>
                    <a:pt x="1" y="1816"/>
                  </a:cubicBezTo>
                  <a:cubicBezTo>
                    <a:pt x="1" y="2783"/>
                    <a:pt x="807" y="3590"/>
                    <a:pt x="1775" y="3590"/>
                  </a:cubicBezTo>
                  <a:cubicBezTo>
                    <a:pt x="2783" y="3590"/>
                    <a:pt x="3590" y="2783"/>
                    <a:pt x="3590" y="1816"/>
                  </a:cubicBezTo>
                  <a:cubicBezTo>
                    <a:pt x="3590" y="807"/>
                    <a:pt x="2783" y="1"/>
                    <a:pt x="1775"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6" name="Google Shape;2626;p59"/>
            <p:cNvSpPr/>
            <p:nvPr/>
          </p:nvSpPr>
          <p:spPr>
            <a:xfrm>
              <a:off x="9064850" y="1047725"/>
              <a:ext cx="89750" cy="89775"/>
            </a:xfrm>
            <a:custGeom>
              <a:avLst/>
              <a:gdLst/>
              <a:ahLst/>
              <a:cxnLst/>
              <a:rect l="l" t="t" r="r" b="b"/>
              <a:pathLst>
                <a:path w="3590" h="3591" extrusionOk="0">
                  <a:moveTo>
                    <a:pt x="1815" y="1"/>
                  </a:moveTo>
                  <a:cubicBezTo>
                    <a:pt x="807" y="1"/>
                    <a:pt x="1" y="807"/>
                    <a:pt x="1" y="1816"/>
                  </a:cubicBezTo>
                  <a:cubicBezTo>
                    <a:pt x="1" y="2783"/>
                    <a:pt x="807" y="3590"/>
                    <a:pt x="1815" y="3590"/>
                  </a:cubicBezTo>
                  <a:cubicBezTo>
                    <a:pt x="2783" y="3590"/>
                    <a:pt x="3590" y="2783"/>
                    <a:pt x="3590" y="1816"/>
                  </a:cubicBezTo>
                  <a:cubicBezTo>
                    <a:pt x="3590" y="807"/>
                    <a:pt x="2783" y="1"/>
                    <a:pt x="1815"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7" name="Google Shape;2627;p59"/>
            <p:cNvSpPr/>
            <p:nvPr/>
          </p:nvSpPr>
          <p:spPr>
            <a:xfrm>
              <a:off x="9019475" y="687800"/>
              <a:ext cx="761250" cy="384150"/>
            </a:xfrm>
            <a:custGeom>
              <a:avLst/>
              <a:gdLst/>
              <a:ahLst/>
              <a:cxnLst/>
              <a:rect l="l" t="t" r="r" b="b"/>
              <a:pathLst>
                <a:path w="30450" h="15366" extrusionOk="0">
                  <a:moveTo>
                    <a:pt x="17624" y="0"/>
                  </a:moveTo>
                  <a:cubicBezTo>
                    <a:pt x="1" y="0"/>
                    <a:pt x="2058" y="15366"/>
                    <a:pt x="2058" y="15366"/>
                  </a:cubicBezTo>
                  <a:lnTo>
                    <a:pt x="3630" y="14398"/>
                  </a:lnTo>
                  <a:cubicBezTo>
                    <a:pt x="3916" y="14416"/>
                    <a:pt x="4202" y="14425"/>
                    <a:pt x="4487" y="14425"/>
                  </a:cubicBezTo>
                  <a:cubicBezTo>
                    <a:pt x="11632" y="14425"/>
                    <a:pt x="18754" y="8832"/>
                    <a:pt x="18754" y="8832"/>
                  </a:cubicBezTo>
                  <a:cubicBezTo>
                    <a:pt x="21294" y="11736"/>
                    <a:pt x="24642" y="13793"/>
                    <a:pt x="28392" y="14720"/>
                  </a:cubicBezTo>
                  <a:lnTo>
                    <a:pt x="29602" y="14882"/>
                  </a:lnTo>
                  <a:cubicBezTo>
                    <a:pt x="29602" y="14882"/>
                    <a:pt x="30449" y="0"/>
                    <a:pt x="176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8" name="Google Shape;2628;p59"/>
            <p:cNvSpPr/>
            <p:nvPr/>
          </p:nvSpPr>
          <p:spPr>
            <a:xfrm>
              <a:off x="9027550" y="703375"/>
              <a:ext cx="776350" cy="76650"/>
            </a:xfrm>
            <a:custGeom>
              <a:avLst/>
              <a:gdLst/>
              <a:ahLst/>
              <a:cxnLst/>
              <a:rect l="l" t="t" r="r" b="b"/>
              <a:pathLst>
                <a:path w="31054" h="3066" extrusionOk="0">
                  <a:moveTo>
                    <a:pt x="14629" y="0"/>
                  </a:moveTo>
                  <a:cubicBezTo>
                    <a:pt x="10029" y="0"/>
                    <a:pt x="4934" y="399"/>
                    <a:pt x="0" y="1595"/>
                  </a:cubicBezTo>
                  <a:cubicBezTo>
                    <a:pt x="0" y="1595"/>
                    <a:pt x="8460" y="3065"/>
                    <a:pt x="17661" y="3065"/>
                  </a:cubicBezTo>
                  <a:cubicBezTo>
                    <a:pt x="22262" y="3065"/>
                    <a:pt x="27048" y="2698"/>
                    <a:pt x="31054" y="1595"/>
                  </a:cubicBezTo>
                  <a:cubicBezTo>
                    <a:pt x="31054" y="1595"/>
                    <a:pt x="23830" y="0"/>
                    <a:pt x="14629" y="0"/>
                  </a:cubicBezTo>
                  <a:close/>
                </a:path>
              </a:pathLst>
            </a:custGeom>
            <a:solidFill>
              <a:srgbClr val="28A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9" name="Google Shape;2629;p59"/>
            <p:cNvSpPr/>
            <p:nvPr/>
          </p:nvSpPr>
          <p:spPr>
            <a:xfrm>
              <a:off x="9111225" y="527475"/>
              <a:ext cx="610000" cy="337800"/>
            </a:xfrm>
            <a:custGeom>
              <a:avLst/>
              <a:gdLst/>
              <a:ahLst/>
              <a:cxnLst/>
              <a:rect l="l" t="t" r="r" b="b"/>
              <a:pathLst>
                <a:path w="24400" h="13512" extrusionOk="0">
                  <a:moveTo>
                    <a:pt x="12180" y="1"/>
                  </a:moveTo>
                  <a:cubicBezTo>
                    <a:pt x="5445" y="1"/>
                    <a:pt x="1" y="5123"/>
                    <a:pt x="1" y="11414"/>
                  </a:cubicBezTo>
                  <a:cubicBezTo>
                    <a:pt x="1" y="12140"/>
                    <a:pt x="41" y="12826"/>
                    <a:pt x="202" y="13511"/>
                  </a:cubicBezTo>
                  <a:lnTo>
                    <a:pt x="24158" y="13511"/>
                  </a:lnTo>
                  <a:cubicBezTo>
                    <a:pt x="24319" y="12826"/>
                    <a:pt x="24400" y="12140"/>
                    <a:pt x="24400" y="11414"/>
                  </a:cubicBezTo>
                  <a:cubicBezTo>
                    <a:pt x="24400" y="5123"/>
                    <a:pt x="18915" y="1"/>
                    <a:pt x="1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0" name="Google Shape;2630;p59"/>
            <p:cNvSpPr/>
            <p:nvPr/>
          </p:nvSpPr>
          <p:spPr>
            <a:xfrm>
              <a:off x="9028550" y="743250"/>
              <a:ext cx="775350" cy="187300"/>
            </a:xfrm>
            <a:custGeom>
              <a:avLst/>
              <a:gdLst/>
              <a:ahLst/>
              <a:cxnLst/>
              <a:rect l="l" t="t" r="r" b="b"/>
              <a:pathLst>
                <a:path w="31014" h="7492" extrusionOk="0">
                  <a:moveTo>
                    <a:pt x="1" y="0"/>
                  </a:moveTo>
                  <a:lnTo>
                    <a:pt x="2501" y="5969"/>
                  </a:lnTo>
                  <a:cubicBezTo>
                    <a:pt x="6289" y="7121"/>
                    <a:pt x="10653" y="7492"/>
                    <a:pt x="14699" y="7492"/>
                  </a:cubicBezTo>
                  <a:cubicBezTo>
                    <a:pt x="21981" y="7492"/>
                    <a:pt x="28231" y="6292"/>
                    <a:pt x="28231" y="6292"/>
                  </a:cubicBezTo>
                  <a:lnTo>
                    <a:pt x="31014" y="0"/>
                  </a:lnTo>
                  <a:lnTo>
                    <a:pt x="31014" y="0"/>
                  </a:lnTo>
                  <a:cubicBezTo>
                    <a:pt x="26712" y="592"/>
                    <a:pt x="21832" y="789"/>
                    <a:pt x="17238" y="789"/>
                  </a:cubicBezTo>
                  <a:cubicBezTo>
                    <a:pt x="8049" y="78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1" name="Google Shape;2631;p59"/>
            <p:cNvSpPr/>
            <p:nvPr/>
          </p:nvSpPr>
          <p:spPr>
            <a:xfrm>
              <a:off x="9091075" y="1457075"/>
              <a:ext cx="657375" cy="1099000"/>
            </a:xfrm>
            <a:custGeom>
              <a:avLst/>
              <a:gdLst/>
              <a:ahLst/>
              <a:cxnLst/>
              <a:rect l="l" t="t" r="r" b="b"/>
              <a:pathLst>
                <a:path w="26295" h="43960" extrusionOk="0">
                  <a:moveTo>
                    <a:pt x="10486" y="0"/>
                  </a:moveTo>
                  <a:lnTo>
                    <a:pt x="2581" y="2138"/>
                  </a:lnTo>
                  <a:lnTo>
                    <a:pt x="0" y="41136"/>
                  </a:lnTo>
                  <a:cubicBezTo>
                    <a:pt x="0" y="41136"/>
                    <a:pt x="4033" y="43959"/>
                    <a:pt x="13147" y="43959"/>
                  </a:cubicBezTo>
                  <a:cubicBezTo>
                    <a:pt x="22262" y="43959"/>
                    <a:pt x="26295" y="41136"/>
                    <a:pt x="26295" y="41136"/>
                  </a:cubicBezTo>
                  <a:lnTo>
                    <a:pt x="23714" y="2138"/>
                  </a:lnTo>
                  <a:lnTo>
                    <a:pt x="15809" y="0"/>
                  </a:lnTo>
                  <a:cubicBezTo>
                    <a:pt x="15302" y="1014"/>
                    <a:pt x="14091" y="1146"/>
                    <a:pt x="13493" y="1146"/>
                  </a:cubicBezTo>
                  <a:cubicBezTo>
                    <a:pt x="13282" y="1146"/>
                    <a:pt x="13147" y="1130"/>
                    <a:pt x="13147" y="1130"/>
                  </a:cubicBezTo>
                  <a:cubicBezTo>
                    <a:pt x="13147" y="1130"/>
                    <a:pt x="13013" y="1146"/>
                    <a:pt x="12802" y="1146"/>
                  </a:cubicBezTo>
                  <a:cubicBezTo>
                    <a:pt x="12204" y="1146"/>
                    <a:pt x="10992" y="1014"/>
                    <a:pt x="10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2" name="Google Shape;2632;p59"/>
            <p:cNvSpPr/>
            <p:nvPr/>
          </p:nvSpPr>
          <p:spPr>
            <a:xfrm>
              <a:off x="8930763" y="1625440"/>
              <a:ext cx="761259" cy="75673"/>
            </a:xfrm>
            <a:custGeom>
              <a:avLst/>
              <a:gdLst/>
              <a:ahLst/>
              <a:cxnLst/>
              <a:rect l="l" t="t" r="r" b="b"/>
              <a:pathLst>
                <a:path w="38959" h="3026"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3" name="Google Shape;2633;p59"/>
            <p:cNvSpPr/>
            <p:nvPr/>
          </p:nvSpPr>
          <p:spPr>
            <a:xfrm>
              <a:off x="8930763" y="1717204"/>
              <a:ext cx="767687" cy="75633"/>
            </a:xfrm>
            <a:custGeom>
              <a:avLst/>
              <a:gdLst/>
              <a:ahLst/>
              <a:cxnLst/>
              <a:rect l="l" t="t" r="r" b="b"/>
              <a:pathLst>
                <a:path w="38959" h="3025"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4" name="Google Shape;2634;p59"/>
            <p:cNvSpPr/>
            <p:nvPr/>
          </p:nvSpPr>
          <p:spPr>
            <a:xfrm>
              <a:off x="8930763" y="1808968"/>
              <a:ext cx="776355" cy="75595"/>
            </a:xfrm>
            <a:custGeom>
              <a:avLst/>
              <a:gdLst/>
              <a:ahLst/>
              <a:cxnLst/>
              <a:rect l="l" t="t" r="r" b="b"/>
              <a:pathLst>
                <a:path w="38959" h="3025"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5" name="Google Shape;2635;p59"/>
            <p:cNvSpPr/>
            <p:nvPr/>
          </p:nvSpPr>
          <p:spPr>
            <a:xfrm>
              <a:off x="9120293" y="1900691"/>
              <a:ext cx="592566" cy="75633"/>
            </a:xfrm>
            <a:custGeom>
              <a:avLst/>
              <a:gdLst/>
              <a:ahLst/>
              <a:cxnLst/>
              <a:rect l="l" t="t" r="r" b="b"/>
              <a:pathLst>
                <a:path w="38959" h="3025" extrusionOk="0">
                  <a:moveTo>
                    <a:pt x="283" y="0"/>
                  </a:moveTo>
                  <a:lnTo>
                    <a:pt x="1" y="1170"/>
                  </a:lnTo>
                  <a:cubicBezTo>
                    <a:pt x="5445" y="2581"/>
                    <a:pt x="11616" y="3025"/>
                    <a:pt x="17383" y="3025"/>
                  </a:cubicBezTo>
                  <a:cubicBezTo>
                    <a:pt x="24601" y="298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6" name="Google Shape;2636;p59"/>
            <p:cNvSpPr/>
            <p:nvPr/>
          </p:nvSpPr>
          <p:spPr>
            <a:xfrm>
              <a:off x="9120290" y="1992455"/>
              <a:ext cx="600943" cy="75633"/>
            </a:xfrm>
            <a:custGeom>
              <a:avLst/>
              <a:gdLst/>
              <a:ahLst/>
              <a:cxnLst/>
              <a:rect l="l" t="t" r="r" b="b"/>
              <a:pathLst>
                <a:path w="38959" h="3025" extrusionOk="0">
                  <a:moveTo>
                    <a:pt x="283" y="0"/>
                  </a:moveTo>
                  <a:lnTo>
                    <a:pt x="1" y="1210"/>
                  </a:lnTo>
                  <a:cubicBezTo>
                    <a:pt x="5445" y="2581"/>
                    <a:pt x="11616" y="3025"/>
                    <a:pt x="17383" y="3025"/>
                  </a:cubicBezTo>
                  <a:cubicBezTo>
                    <a:pt x="24601" y="3025"/>
                    <a:pt x="31820" y="2380"/>
                    <a:pt x="38959" y="121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7" name="Google Shape;2637;p59"/>
            <p:cNvSpPr/>
            <p:nvPr/>
          </p:nvSpPr>
          <p:spPr>
            <a:xfrm>
              <a:off x="9114133" y="2084219"/>
              <a:ext cx="610001" cy="75595"/>
            </a:xfrm>
            <a:custGeom>
              <a:avLst/>
              <a:gdLst/>
              <a:ahLst/>
              <a:cxnLst/>
              <a:rect l="l" t="t" r="r" b="b"/>
              <a:pathLst>
                <a:path w="38959" h="3025" extrusionOk="0">
                  <a:moveTo>
                    <a:pt x="283" y="0"/>
                  </a:moveTo>
                  <a:lnTo>
                    <a:pt x="1" y="1170"/>
                  </a:lnTo>
                  <a:cubicBezTo>
                    <a:pt x="5445" y="2581"/>
                    <a:pt x="11616" y="3025"/>
                    <a:pt x="17383" y="3025"/>
                  </a:cubicBezTo>
                  <a:cubicBezTo>
                    <a:pt x="24601" y="2984"/>
                    <a:pt x="31820" y="2379"/>
                    <a:pt x="38959" y="1210"/>
                  </a:cubicBezTo>
                  <a:lnTo>
                    <a:pt x="38717" y="0"/>
                  </a:lnTo>
                  <a:cubicBezTo>
                    <a:pt x="38582" y="27"/>
                    <a:pt x="28729" y="1801"/>
                    <a:pt x="17422" y="1801"/>
                  </a:cubicBezTo>
                  <a:cubicBezTo>
                    <a:pt x="11725" y="1801"/>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8" name="Google Shape;2638;p59"/>
            <p:cNvSpPr/>
            <p:nvPr/>
          </p:nvSpPr>
          <p:spPr>
            <a:xfrm>
              <a:off x="9110283" y="2175943"/>
              <a:ext cx="619059" cy="75633"/>
            </a:xfrm>
            <a:custGeom>
              <a:avLst/>
              <a:gdLst/>
              <a:ahLst/>
              <a:cxnLst/>
              <a:rect l="l" t="t" r="r" b="b"/>
              <a:pathLst>
                <a:path w="38959" h="3025" extrusionOk="0">
                  <a:moveTo>
                    <a:pt x="283" y="0"/>
                  </a:moveTo>
                  <a:lnTo>
                    <a:pt x="1" y="1210"/>
                  </a:lnTo>
                  <a:cubicBezTo>
                    <a:pt x="5445" y="2581"/>
                    <a:pt x="11616" y="3025"/>
                    <a:pt x="17383" y="3025"/>
                  </a:cubicBezTo>
                  <a:cubicBezTo>
                    <a:pt x="24601" y="3025"/>
                    <a:pt x="31820" y="2379"/>
                    <a:pt x="38959" y="1210"/>
                  </a:cubicBezTo>
                  <a:lnTo>
                    <a:pt x="38717" y="0"/>
                  </a:lnTo>
                  <a:cubicBezTo>
                    <a:pt x="38582" y="27"/>
                    <a:pt x="28729" y="1801"/>
                    <a:pt x="17422" y="1801"/>
                  </a:cubicBezTo>
                  <a:cubicBezTo>
                    <a:pt x="11725" y="1801"/>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9" name="Google Shape;2639;p59"/>
            <p:cNvSpPr/>
            <p:nvPr/>
          </p:nvSpPr>
          <p:spPr>
            <a:xfrm>
              <a:off x="9103877" y="2268720"/>
              <a:ext cx="633181" cy="75595"/>
            </a:xfrm>
            <a:custGeom>
              <a:avLst/>
              <a:gdLst/>
              <a:ahLst/>
              <a:cxnLst/>
              <a:rect l="l" t="t" r="r" b="b"/>
              <a:pathLst>
                <a:path w="38959" h="3025" extrusionOk="0">
                  <a:moveTo>
                    <a:pt x="283" y="0"/>
                  </a:moveTo>
                  <a:lnTo>
                    <a:pt x="1" y="1170"/>
                  </a:lnTo>
                  <a:cubicBezTo>
                    <a:pt x="5445" y="2541"/>
                    <a:pt x="11616" y="3025"/>
                    <a:pt x="17383" y="3025"/>
                  </a:cubicBezTo>
                  <a:cubicBezTo>
                    <a:pt x="24601" y="2985"/>
                    <a:pt x="31820" y="2380"/>
                    <a:pt x="38959" y="1170"/>
                  </a:cubicBezTo>
                  <a:lnTo>
                    <a:pt x="38717" y="0"/>
                  </a:lnTo>
                  <a:cubicBezTo>
                    <a:pt x="38582" y="27"/>
                    <a:pt x="28729" y="1802"/>
                    <a:pt x="17422" y="1802"/>
                  </a:cubicBezTo>
                  <a:cubicBezTo>
                    <a:pt x="11725" y="1802"/>
                    <a:pt x="5660" y="1351"/>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0" name="Google Shape;2640;p59"/>
            <p:cNvSpPr/>
            <p:nvPr/>
          </p:nvSpPr>
          <p:spPr>
            <a:xfrm>
              <a:off x="9095205" y="2359430"/>
              <a:ext cx="648667" cy="75635"/>
            </a:xfrm>
            <a:custGeom>
              <a:avLst/>
              <a:gdLst/>
              <a:ahLst/>
              <a:cxnLst/>
              <a:rect l="l" t="t" r="r" b="b"/>
              <a:pathLst>
                <a:path w="38959" h="3026" extrusionOk="0">
                  <a:moveTo>
                    <a:pt x="283" y="1"/>
                  </a:moveTo>
                  <a:lnTo>
                    <a:pt x="1" y="1211"/>
                  </a:lnTo>
                  <a:cubicBezTo>
                    <a:pt x="5445" y="2582"/>
                    <a:pt x="11616" y="3026"/>
                    <a:pt x="17383" y="3026"/>
                  </a:cubicBezTo>
                  <a:cubicBezTo>
                    <a:pt x="24601" y="3026"/>
                    <a:pt x="31820" y="2421"/>
                    <a:pt x="38959" y="1211"/>
                  </a:cubicBezTo>
                  <a:lnTo>
                    <a:pt x="38717" y="1"/>
                  </a:lnTo>
                  <a:cubicBezTo>
                    <a:pt x="38582" y="28"/>
                    <a:pt x="28729" y="1802"/>
                    <a:pt x="17422" y="1802"/>
                  </a:cubicBezTo>
                  <a:cubicBezTo>
                    <a:pt x="11725" y="1802"/>
                    <a:pt x="5660" y="1352"/>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1" name="Google Shape;2641;p59"/>
            <p:cNvSpPr/>
            <p:nvPr/>
          </p:nvSpPr>
          <p:spPr>
            <a:xfrm>
              <a:off x="9091030" y="2451194"/>
              <a:ext cx="657433" cy="76642"/>
            </a:xfrm>
            <a:custGeom>
              <a:avLst/>
              <a:gdLst/>
              <a:ahLst/>
              <a:cxnLst/>
              <a:rect l="l" t="t" r="r" b="b"/>
              <a:pathLst>
                <a:path w="38959" h="3066" extrusionOk="0">
                  <a:moveTo>
                    <a:pt x="283" y="1"/>
                  </a:moveTo>
                  <a:lnTo>
                    <a:pt x="1" y="1211"/>
                  </a:lnTo>
                  <a:cubicBezTo>
                    <a:pt x="5445" y="2582"/>
                    <a:pt x="11616" y="3066"/>
                    <a:pt x="17383" y="3066"/>
                  </a:cubicBezTo>
                  <a:cubicBezTo>
                    <a:pt x="24601" y="3026"/>
                    <a:pt x="31820" y="2421"/>
                    <a:pt x="38959" y="1211"/>
                  </a:cubicBezTo>
                  <a:lnTo>
                    <a:pt x="38717" y="1"/>
                  </a:lnTo>
                  <a:cubicBezTo>
                    <a:pt x="38582" y="28"/>
                    <a:pt x="28729" y="1802"/>
                    <a:pt x="17422" y="1802"/>
                  </a:cubicBezTo>
                  <a:cubicBezTo>
                    <a:pt x="11725" y="1802"/>
                    <a:pt x="5660" y="1352"/>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2" name="Google Shape;2642;p59"/>
            <p:cNvSpPr/>
            <p:nvPr/>
          </p:nvSpPr>
          <p:spPr>
            <a:xfrm>
              <a:off x="8570825" y="1339100"/>
              <a:ext cx="584800" cy="561525"/>
            </a:xfrm>
            <a:custGeom>
              <a:avLst/>
              <a:gdLst/>
              <a:ahLst/>
              <a:cxnLst/>
              <a:rect l="l" t="t" r="r" b="b"/>
              <a:pathLst>
                <a:path w="23392" h="22461" extrusionOk="0">
                  <a:moveTo>
                    <a:pt x="9316" y="1"/>
                  </a:moveTo>
                  <a:lnTo>
                    <a:pt x="5485" y="848"/>
                  </a:lnTo>
                  <a:cubicBezTo>
                    <a:pt x="5485" y="848"/>
                    <a:pt x="0" y="16657"/>
                    <a:pt x="7945" y="21012"/>
                  </a:cubicBezTo>
                  <a:cubicBezTo>
                    <a:pt x="9851" y="22062"/>
                    <a:pt x="11693" y="22461"/>
                    <a:pt x="13392" y="22461"/>
                  </a:cubicBezTo>
                  <a:cubicBezTo>
                    <a:pt x="18740" y="22461"/>
                    <a:pt x="22665" y="18512"/>
                    <a:pt x="22665" y="18512"/>
                  </a:cubicBezTo>
                  <a:lnTo>
                    <a:pt x="23391" y="6897"/>
                  </a:lnTo>
                  <a:lnTo>
                    <a:pt x="23391" y="6897"/>
                  </a:lnTo>
                  <a:cubicBezTo>
                    <a:pt x="23391" y="6898"/>
                    <a:pt x="15972" y="14098"/>
                    <a:pt x="11943" y="14098"/>
                  </a:cubicBezTo>
                  <a:cubicBezTo>
                    <a:pt x="11730" y="14098"/>
                    <a:pt x="11526" y="14078"/>
                    <a:pt x="11333" y="14035"/>
                  </a:cubicBezTo>
                  <a:cubicBezTo>
                    <a:pt x="7502" y="13188"/>
                    <a:pt x="9316" y="1"/>
                    <a:pt x="9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3" name="Google Shape;2643;p59"/>
            <p:cNvSpPr/>
            <p:nvPr/>
          </p:nvSpPr>
          <p:spPr>
            <a:xfrm>
              <a:off x="8945875" y="1071925"/>
              <a:ext cx="25" cy="25"/>
            </a:xfrm>
            <a:custGeom>
              <a:avLst/>
              <a:gdLst/>
              <a:ahLst/>
              <a:cxnLst/>
              <a:rect l="l" t="t" r="r" b="b"/>
              <a:pathLst>
                <a:path w="1" h="1" extrusionOk="0">
                  <a:moveTo>
                    <a:pt x="1" y="1"/>
                  </a:moveTo>
                  <a:close/>
                </a:path>
              </a:pathLst>
            </a:custGeom>
            <a:solidFill>
              <a:srgbClr val="A8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4" name="Google Shape;2644;p59"/>
            <p:cNvSpPr/>
            <p:nvPr/>
          </p:nvSpPr>
          <p:spPr>
            <a:xfrm>
              <a:off x="8589975" y="1109675"/>
              <a:ext cx="268225" cy="201325"/>
            </a:xfrm>
            <a:custGeom>
              <a:avLst/>
              <a:gdLst/>
              <a:ahLst/>
              <a:cxnLst/>
              <a:rect l="l" t="t" r="r" b="b"/>
              <a:pathLst>
                <a:path w="10729" h="8053" extrusionOk="0">
                  <a:moveTo>
                    <a:pt x="9287" y="0"/>
                  </a:moveTo>
                  <a:cubicBezTo>
                    <a:pt x="7389" y="0"/>
                    <a:pt x="1" y="1031"/>
                    <a:pt x="1" y="1031"/>
                  </a:cubicBezTo>
                  <a:cubicBezTo>
                    <a:pt x="1" y="1031"/>
                    <a:pt x="807" y="7928"/>
                    <a:pt x="1049" y="8049"/>
                  </a:cubicBezTo>
                  <a:cubicBezTo>
                    <a:pt x="1059" y="8051"/>
                    <a:pt x="1078" y="8053"/>
                    <a:pt x="1105" y="8053"/>
                  </a:cubicBezTo>
                  <a:cubicBezTo>
                    <a:pt x="1880" y="8053"/>
                    <a:pt x="9521" y="6978"/>
                    <a:pt x="10728" y="6355"/>
                  </a:cubicBezTo>
                  <a:lnTo>
                    <a:pt x="9639" y="23"/>
                  </a:lnTo>
                  <a:cubicBezTo>
                    <a:pt x="9565" y="8"/>
                    <a:pt x="9445" y="0"/>
                    <a:pt x="9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59"/>
            <p:cNvSpPr/>
            <p:nvPr/>
          </p:nvSpPr>
          <p:spPr>
            <a:xfrm>
              <a:off x="8457900" y="1129400"/>
              <a:ext cx="177475" cy="204700"/>
            </a:xfrm>
            <a:custGeom>
              <a:avLst/>
              <a:gdLst/>
              <a:ahLst/>
              <a:cxnLst/>
              <a:rect l="l" t="t" r="r" b="b"/>
              <a:pathLst>
                <a:path w="7099" h="8188" extrusionOk="0">
                  <a:moveTo>
                    <a:pt x="5364" y="0"/>
                  </a:moveTo>
                  <a:lnTo>
                    <a:pt x="0" y="807"/>
                  </a:lnTo>
                  <a:cubicBezTo>
                    <a:pt x="2904" y="2904"/>
                    <a:pt x="2259" y="8187"/>
                    <a:pt x="2259" y="8187"/>
                  </a:cubicBezTo>
                  <a:lnTo>
                    <a:pt x="6816" y="7421"/>
                  </a:lnTo>
                  <a:cubicBezTo>
                    <a:pt x="7098" y="4880"/>
                    <a:pt x="6614" y="2259"/>
                    <a:pt x="53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59"/>
            <p:cNvSpPr/>
            <p:nvPr/>
          </p:nvSpPr>
          <p:spPr>
            <a:xfrm>
              <a:off x="8408500" y="1143475"/>
              <a:ext cx="143200" cy="206800"/>
            </a:xfrm>
            <a:custGeom>
              <a:avLst/>
              <a:gdLst/>
              <a:ahLst/>
              <a:cxnLst/>
              <a:rect l="l" t="t" r="r" b="b"/>
              <a:pathLst>
                <a:path w="5728" h="8272" extrusionOk="0">
                  <a:moveTo>
                    <a:pt x="2189" y="0"/>
                  </a:moveTo>
                  <a:cubicBezTo>
                    <a:pt x="2076" y="0"/>
                    <a:pt x="1965" y="14"/>
                    <a:pt x="1856" y="42"/>
                  </a:cubicBezTo>
                  <a:cubicBezTo>
                    <a:pt x="565" y="365"/>
                    <a:pt x="0" y="2462"/>
                    <a:pt x="565" y="4721"/>
                  </a:cubicBezTo>
                  <a:cubicBezTo>
                    <a:pt x="1080" y="6781"/>
                    <a:pt x="2368" y="8271"/>
                    <a:pt x="3569" y="8271"/>
                  </a:cubicBezTo>
                  <a:cubicBezTo>
                    <a:pt x="3685" y="8271"/>
                    <a:pt x="3799" y="8257"/>
                    <a:pt x="3912" y="8229"/>
                  </a:cubicBezTo>
                  <a:cubicBezTo>
                    <a:pt x="5162" y="7907"/>
                    <a:pt x="5727" y="5809"/>
                    <a:pt x="5162" y="3551"/>
                  </a:cubicBezTo>
                  <a:cubicBezTo>
                    <a:pt x="4647" y="1490"/>
                    <a:pt x="3360" y="0"/>
                    <a:pt x="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59"/>
            <p:cNvSpPr/>
            <p:nvPr/>
          </p:nvSpPr>
          <p:spPr>
            <a:xfrm>
              <a:off x="8423625" y="1165950"/>
              <a:ext cx="112950" cy="162850"/>
            </a:xfrm>
            <a:custGeom>
              <a:avLst/>
              <a:gdLst/>
              <a:ahLst/>
              <a:cxnLst/>
              <a:rect l="l" t="t" r="r" b="b"/>
              <a:pathLst>
                <a:path w="4518" h="6514" extrusionOk="0">
                  <a:moveTo>
                    <a:pt x="1707" y="1"/>
                  </a:moveTo>
                  <a:cubicBezTo>
                    <a:pt x="1621" y="1"/>
                    <a:pt x="1536" y="10"/>
                    <a:pt x="1452" y="31"/>
                  </a:cubicBezTo>
                  <a:cubicBezTo>
                    <a:pt x="444" y="273"/>
                    <a:pt x="0" y="1926"/>
                    <a:pt x="444" y="3701"/>
                  </a:cubicBezTo>
                  <a:cubicBezTo>
                    <a:pt x="851" y="5327"/>
                    <a:pt x="1867" y="6513"/>
                    <a:pt x="2810" y="6513"/>
                  </a:cubicBezTo>
                  <a:cubicBezTo>
                    <a:pt x="2896" y="6513"/>
                    <a:pt x="2981" y="6503"/>
                    <a:pt x="3065" y="6483"/>
                  </a:cubicBezTo>
                  <a:cubicBezTo>
                    <a:pt x="4074" y="6241"/>
                    <a:pt x="4517" y="4588"/>
                    <a:pt x="4074" y="2813"/>
                  </a:cubicBezTo>
                  <a:cubicBezTo>
                    <a:pt x="3667" y="1187"/>
                    <a:pt x="2650" y="1"/>
                    <a:pt x="1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59"/>
            <p:cNvSpPr/>
            <p:nvPr/>
          </p:nvSpPr>
          <p:spPr>
            <a:xfrm>
              <a:off x="8754325" y="1141500"/>
              <a:ext cx="138150" cy="109925"/>
            </a:xfrm>
            <a:custGeom>
              <a:avLst/>
              <a:gdLst/>
              <a:ahLst/>
              <a:cxnLst/>
              <a:rect l="l" t="t" r="r" b="b"/>
              <a:pathLst>
                <a:path w="5526" h="4397" extrusionOk="0">
                  <a:moveTo>
                    <a:pt x="4880" y="0"/>
                  </a:moveTo>
                  <a:lnTo>
                    <a:pt x="0" y="847"/>
                  </a:lnTo>
                  <a:lnTo>
                    <a:pt x="605" y="4396"/>
                  </a:lnTo>
                  <a:lnTo>
                    <a:pt x="5525" y="3549"/>
                  </a:lnTo>
                  <a:lnTo>
                    <a:pt x="4880" y="0"/>
                  </a:lnTo>
                  <a:close/>
                </a:path>
              </a:pathLst>
            </a:custGeom>
            <a:solidFill>
              <a:srgbClr val="844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59"/>
            <p:cNvSpPr/>
            <p:nvPr/>
          </p:nvSpPr>
          <p:spPr>
            <a:xfrm>
              <a:off x="8666600" y="1121775"/>
              <a:ext cx="268225" cy="201325"/>
            </a:xfrm>
            <a:custGeom>
              <a:avLst/>
              <a:gdLst/>
              <a:ahLst/>
              <a:cxnLst/>
              <a:rect l="l" t="t" r="r" b="b"/>
              <a:pathLst>
                <a:path w="10729" h="8053" extrusionOk="0">
                  <a:moveTo>
                    <a:pt x="9287" y="0"/>
                  </a:moveTo>
                  <a:cubicBezTo>
                    <a:pt x="7389" y="0"/>
                    <a:pt x="1" y="1031"/>
                    <a:pt x="1" y="1031"/>
                  </a:cubicBezTo>
                  <a:cubicBezTo>
                    <a:pt x="1" y="1031"/>
                    <a:pt x="807" y="7928"/>
                    <a:pt x="1049" y="8049"/>
                  </a:cubicBezTo>
                  <a:cubicBezTo>
                    <a:pt x="1059" y="8051"/>
                    <a:pt x="1078" y="8053"/>
                    <a:pt x="1105" y="8053"/>
                  </a:cubicBezTo>
                  <a:cubicBezTo>
                    <a:pt x="1882" y="8053"/>
                    <a:pt x="9560" y="6978"/>
                    <a:pt x="10728" y="6355"/>
                  </a:cubicBezTo>
                  <a:lnTo>
                    <a:pt x="9639" y="23"/>
                  </a:lnTo>
                  <a:cubicBezTo>
                    <a:pt x="9565" y="8"/>
                    <a:pt x="9445" y="0"/>
                    <a:pt x="9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59"/>
            <p:cNvSpPr/>
            <p:nvPr/>
          </p:nvSpPr>
          <p:spPr>
            <a:xfrm>
              <a:off x="8535525" y="1141500"/>
              <a:ext cx="176475" cy="204700"/>
            </a:xfrm>
            <a:custGeom>
              <a:avLst/>
              <a:gdLst/>
              <a:ahLst/>
              <a:cxnLst/>
              <a:rect l="l" t="t" r="r" b="b"/>
              <a:pathLst>
                <a:path w="7059" h="8188" extrusionOk="0">
                  <a:moveTo>
                    <a:pt x="5324" y="0"/>
                  </a:moveTo>
                  <a:lnTo>
                    <a:pt x="1" y="807"/>
                  </a:lnTo>
                  <a:cubicBezTo>
                    <a:pt x="2864" y="2904"/>
                    <a:pt x="2219" y="8187"/>
                    <a:pt x="2219" y="8187"/>
                  </a:cubicBezTo>
                  <a:lnTo>
                    <a:pt x="6776" y="7421"/>
                  </a:lnTo>
                  <a:cubicBezTo>
                    <a:pt x="7058" y="4840"/>
                    <a:pt x="6574" y="2259"/>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59"/>
            <p:cNvSpPr/>
            <p:nvPr/>
          </p:nvSpPr>
          <p:spPr>
            <a:xfrm>
              <a:off x="8485125" y="1155575"/>
              <a:ext cx="143200" cy="206550"/>
            </a:xfrm>
            <a:custGeom>
              <a:avLst/>
              <a:gdLst/>
              <a:ahLst/>
              <a:cxnLst/>
              <a:rect l="l" t="t" r="r" b="b"/>
              <a:pathLst>
                <a:path w="5728" h="8262" extrusionOk="0">
                  <a:moveTo>
                    <a:pt x="2189" y="0"/>
                  </a:moveTo>
                  <a:cubicBezTo>
                    <a:pt x="2076" y="0"/>
                    <a:pt x="1965" y="14"/>
                    <a:pt x="1856" y="42"/>
                  </a:cubicBezTo>
                  <a:cubicBezTo>
                    <a:pt x="565" y="365"/>
                    <a:pt x="0" y="2422"/>
                    <a:pt x="565" y="4680"/>
                  </a:cubicBezTo>
                  <a:cubicBezTo>
                    <a:pt x="1086" y="6762"/>
                    <a:pt x="2395" y="8262"/>
                    <a:pt x="3576" y="8262"/>
                  </a:cubicBezTo>
                  <a:cubicBezTo>
                    <a:pt x="3675" y="8262"/>
                    <a:pt x="3774" y="8251"/>
                    <a:pt x="3872" y="8229"/>
                  </a:cubicBezTo>
                  <a:cubicBezTo>
                    <a:pt x="5162" y="7906"/>
                    <a:pt x="5727" y="5809"/>
                    <a:pt x="5162" y="3551"/>
                  </a:cubicBezTo>
                  <a:cubicBezTo>
                    <a:pt x="4647" y="1490"/>
                    <a:pt x="3360" y="0"/>
                    <a:pt x="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59"/>
            <p:cNvSpPr/>
            <p:nvPr/>
          </p:nvSpPr>
          <p:spPr>
            <a:xfrm>
              <a:off x="8500250" y="1177050"/>
              <a:ext cx="112950" cy="162850"/>
            </a:xfrm>
            <a:custGeom>
              <a:avLst/>
              <a:gdLst/>
              <a:ahLst/>
              <a:cxnLst/>
              <a:rect l="l" t="t" r="r" b="b"/>
              <a:pathLst>
                <a:path w="4518" h="6514" extrusionOk="0">
                  <a:moveTo>
                    <a:pt x="1707" y="0"/>
                  </a:moveTo>
                  <a:cubicBezTo>
                    <a:pt x="1621" y="0"/>
                    <a:pt x="1536" y="10"/>
                    <a:pt x="1452" y="30"/>
                  </a:cubicBezTo>
                  <a:cubicBezTo>
                    <a:pt x="444" y="313"/>
                    <a:pt x="0" y="1926"/>
                    <a:pt x="444" y="3740"/>
                  </a:cubicBezTo>
                  <a:cubicBezTo>
                    <a:pt x="850" y="5363"/>
                    <a:pt x="1862" y="6514"/>
                    <a:pt x="2803" y="6514"/>
                  </a:cubicBezTo>
                  <a:cubicBezTo>
                    <a:pt x="2892" y="6514"/>
                    <a:pt x="2979" y="6504"/>
                    <a:pt x="3065" y="6483"/>
                  </a:cubicBezTo>
                  <a:cubicBezTo>
                    <a:pt x="4074" y="6241"/>
                    <a:pt x="4517" y="4587"/>
                    <a:pt x="4074" y="2813"/>
                  </a:cubicBezTo>
                  <a:cubicBezTo>
                    <a:pt x="3667" y="1186"/>
                    <a:pt x="2650" y="0"/>
                    <a:pt x="1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59"/>
            <p:cNvSpPr/>
            <p:nvPr/>
          </p:nvSpPr>
          <p:spPr>
            <a:xfrm>
              <a:off x="8620225" y="1087625"/>
              <a:ext cx="200650" cy="90275"/>
            </a:xfrm>
            <a:custGeom>
              <a:avLst/>
              <a:gdLst/>
              <a:ahLst/>
              <a:cxnLst/>
              <a:rect l="l" t="t" r="r" b="b"/>
              <a:pathLst>
                <a:path w="8026" h="3611" extrusionOk="0">
                  <a:moveTo>
                    <a:pt x="5464" y="0"/>
                  </a:moveTo>
                  <a:cubicBezTo>
                    <a:pt x="4018" y="0"/>
                    <a:pt x="1989" y="312"/>
                    <a:pt x="1210" y="623"/>
                  </a:cubicBezTo>
                  <a:cubicBezTo>
                    <a:pt x="0" y="1066"/>
                    <a:pt x="605" y="2760"/>
                    <a:pt x="1210" y="3365"/>
                  </a:cubicBezTo>
                  <a:cubicBezTo>
                    <a:pt x="1369" y="3536"/>
                    <a:pt x="1890" y="3610"/>
                    <a:pt x="2569" y="3610"/>
                  </a:cubicBezTo>
                  <a:cubicBezTo>
                    <a:pt x="4299" y="3610"/>
                    <a:pt x="7056" y="3127"/>
                    <a:pt x="7461" y="2518"/>
                  </a:cubicBezTo>
                  <a:cubicBezTo>
                    <a:pt x="8026" y="1712"/>
                    <a:pt x="7018" y="341"/>
                    <a:pt x="7018" y="341"/>
                  </a:cubicBezTo>
                  <a:cubicBezTo>
                    <a:pt x="6888" y="96"/>
                    <a:pt x="6266" y="0"/>
                    <a:pt x="5464" y="0"/>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59"/>
            <p:cNvSpPr/>
            <p:nvPr/>
          </p:nvSpPr>
          <p:spPr>
            <a:xfrm>
              <a:off x="8706925" y="1227975"/>
              <a:ext cx="170825" cy="181725"/>
            </a:xfrm>
            <a:custGeom>
              <a:avLst/>
              <a:gdLst/>
              <a:ahLst/>
              <a:cxnLst/>
              <a:rect l="l" t="t" r="r" b="b"/>
              <a:pathLst>
                <a:path w="6833" h="7269" extrusionOk="0">
                  <a:moveTo>
                    <a:pt x="4477" y="1"/>
                  </a:moveTo>
                  <a:cubicBezTo>
                    <a:pt x="3238" y="1"/>
                    <a:pt x="1088" y="625"/>
                    <a:pt x="606" y="1300"/>
                  </a:cubicBezTo>
                  <a:cubicBezTo>
                    <a:pt x="1" y="2147"/>
                    <a:pt x="41" y="6624"/>
                    <a:pt x="1735" y="7269"/>
                  </a:cubicBezTo>
                  <a:lnTo>
                    <a:pt x="6050" y="5293"/>
                  </a:lnTo>
                  <a:cubicBezTo>
                    <a:pt x="6050" y="5293"/>
                    <a:pt x="6832" y="2791"/>
                    <a:pt x="6471" y="2791"/>
                  </a:cubicBezTo>
                  <a:cubicBezTo>
                    <a:pt x="6466" y="2791"/>
                    <a:pt x="6460" y="2791"/>
                    <a:pt x="6453" y="2792"/>
                  </a:cubicBezTo>
                  <a:lnTo>
                    <a:pt x="5002" y="3034"/>
                  </a:lnTo>
                  <a:cubicBezTo>
                    <a:pt x="5002" y="3034"/>
                    <a:pt x="6010" y="615"/>
                    <a:pt x="5203" y="131"/>
                  </a:cubicBezTo>
                  <a:cubicBezTo>
                    <a:pt x="5048" y="41"/>
                    <a:pt x="4792" y="1"/>
                    <a:pt x="4477" y="1"/>
                  </a:cubicBezTo>
                  <a:close/>
                </a:path>
              </a:pathLst>
            </a:custGeom>
            <a:solidFill>
              <a:srgbClr val="F4C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59"/>
            <p:cNvSpPr/>
            <p:nvPr/>
          </p:nvSpPr>
          <p:spPr>
            <a:xfrm>
              <a:off x="8749275" y="1360275"/>
              <a:ext cx="1037500" cy="648325"/>
            </a:xfrm>
            <a:custGeom>
              <a:avLst/>
              <a:gdLst/>
              <a:ahLst/>
              <a:cxnLst/>
              <a:rect l="l" t="t" r="r" b="b"/>
              <a:pathLst>
                <a:path w="41500" h="25933" extrusionOk="0">
                  <a:moveTo>
                    <a:pt x="4356" y="1"/>
                  </a:moveTo>
                  <a:lnTo>
                    <a:pt x="1" y="2017"/>
                  </a:lnTo>
                  <a:cubicBezTo>
                    <a:pt x="1" y="2017"/>
                    <a:pt x="4437" y="24763"/>
                    <a:pt x="17342" y="25852"/>
                  </a:cubicBezTo>
                  <a:cubicBezTo>
                    <a:pt x="17971" y="25907"/>
                    <a:pt x="18590" y="25933"/>
                    <a:pt x="19196" y="25933"/>
                  </a:cubicBezTo>
                  <a:cubicBezTo>
                    <a:pt x="31064" y="25933"/>
                    <a:pt x="38509" y="15862"/>
                    <a:pt x="39967" y="12946"/>
                  </a:cubicBezTo>
                  <a:cubicBezTo>
                    <a:pt x="41499" y="9841"/>
                    <a:pt x="40289" y="6131"/>
                    <a:pt x="37386" y="6010"/>
                  </a:cubicBezTo>
                  <a:cubicBezTo>
                    <a:pt x="37386" y="6010"/>
                    <a:pt x="25382" y="17063"/>
                    <a:pt x="17551" y="17063"/>
                  </a:cubicBezTo>
                  <a:cubicBezTo>
                    <a:pt x="17481" y="17063"/>
                    <a:pt x="17411" y="17062"/>
                    <a:pt x="17342" y="17060"/>
                  </a:cubicBezTo>
                  <a:cubicBezTo>
                    <a:pt x="9559" y="16818"/>
                    <a:pt x="4356" y="1"/>
                    <a:pt x="4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59"/>
            <p:cNvSpPr/>
            <p:nvPr/>
          </p:nvSpPr>
          <p:spPr>
            <a:xfrm>
              <a:off x="9342100" y="786600"/>
              <a:ext cx="91775" cy="113950"/>
            </a:xfrm>
            <a:custGeom>
              <a:avLst/>
              <a:gdLst/>
              <a:ahLst/>
              <a:cxnLst/>
              <a:rect l="l" t="t" r="r" b="b"/>
              <a:pathLst>
                <a:path w="3671" h="4558" extrusionOk="0">
                  <a:moveTo>
                    <a:pt x="1645" y="454"/>
                  </a:moveTo>
                  <a:cubicBezTo>
                    <a:pt x="1793" y="454"/>
                    <a:pt x="2099" y="847"/>
                    <a:pt x="1816" y="847"/>
                  </a:cubicBezTo>
                  <a:cubicBezTo>
                    <a:pt x="1654" y="847"/>
                    <a:pt x="1574" y="726"/>
                    <a:pt x="1574" y="565"/>
                  </a:cubicBezTo>
                  <a:cubicBezTo>
                    <a:pt x="1574" y="485"/>
                    <a:pt x="1603" y="454"/>
                    <a:pt x="1645" y="454"/>
                  </a:cubicBezTo>
                  <a:close/>
                  <a:moveTo>
                    <a:pt x="3671" y="2904"/>
                  </a:moveTo>
                  <a:lnTo>
                    <a:pt x="3671" y="2904"/>
                  </a:lnTo>
                  <a:lnTo>
                    <a:pt x="3671" y="2904"/>
                  </a:lnTo>
                  <a:close/>
                  <a:moveTo>
                    <a:pt x="1" y="2904"/>
                  </a:moveTo>
                  <a:lnTo>
                    <a:pt x="1" y="2904"/>
                  </a:lnTo>
                  <a:lnTo>
                    <a:pt x="1" y="2904"/>
                  </a:lnTo>
                  <a:close/>
                  <a:moveTo>
                    <a:pt x="1816" y="1"/>
                  </a:moveTo>
                  <a:cubicBezTo>
                    <a:pt x="1171" y="1"/>
                    <a:pt x="1009" y="928"/>
                    <a:pt x="1654" y="1130"/>
                  </a:cubicBezTo>
                  <a:lnTo>
                    <a:pt x="1654" y="1452"/>
                  </a:lnTo>
                  <a:lnTo>
                    <a:pt x="1211" y="1452"/>
                  </a:lnTo>
                  <a:cubicBezTo>
                    <a:pt x="1050" y="1452"/>
                    <a:pt x="1050" y="1735"/>
                    <a:pt x="1211" y="1735"/>
                  </a:cubicBezTo>
                  <a:lnTo>
                    <a:pt x="1614" y="1735"/>
                  </a:lnTo>
                  <a:cubicBezTo>
                    <a:pt x="1533" y="2380"/>
                    <a:pt x="1372" y="3106"/>
                    <a:pt x="1050" y="3227"/>
                  </a:cubicBezTo>
                  <a:cubicBezTo>
                    <a:pt x="1016" y="3241"/>
                    <a:pt x="983" y="3247"/>
                    <a:pt x="949" y="3247"/>
                  </a:cubicBezTo>
                  <a:cubicBezTo>
                    <a:pt x="694" y="3247"/>
                    <a:pt x="430" y="2885"/>
                    <a:pt x="324" y="2743"/>
                  </a:cubicBezTo>
                  <a:lnTo>
                    <a:pt x="525" y="2582"/>
                  </a:lnTo>
                  <a:lnTo>
                    <a:pt x="1" y="2340"/>
                  </a:lnTo>
                  <a:lnTo>
                    <a:pt x="1" y="2904"/>
                  </a:lnTo>
                  <a:lnTo>
                    <a:pt x="162" y="2824"/>
                  </a:lnTo>
                  <a:cubicBezTo>
                    <a:pt x="203" y="3428"/>
                    <a:pt x="485" y="3630"/>
                    <a:pt x="969" y="3832"/>
                  </a:cubicBezTo>
                  <a:cubicBezTo>
                    <a:pt x="1292" y="3993"/>
                    <a:pt x="1614" y="4275"/>
                    <a:pt x="1816" y="4558"/>
                  </a:cubicBezTo>
                  <a:cubicBezTo>
                    <a:pt x="2058" y="4275"/>
                    <a:pt x="2340" y="3993"/>
                    <a:pt x="2703" y="3832"/>
                  </a:cubicBezTo>
                  <a:cubicBezTo>
                    <a:pt x="3147" y="3630"/>
                    <a:pt x="3429" y="3469"/>
                    <a:pt x="3510" y="2824"/>
                  </a:cubicBezTo>
                  <a:lnTo>
                    <a:pt x="3671" y="2904"/>
                  </a:lnTo>
                  <a:lnTo>
                    <a:pt x="3631" y="2340"/>
                  </a:lnTo>
                  <a:lnTo>
                    <a:pt x="3106" y="2582"/>
                  </a:lnTo>
                  <a:lnTo>
                    <a:pt x="3308" y="2743"/>
                  </a:lnTo>
                  <a:cubicBezTo>
                    <a:pt x="3202" y="2919"/>
                    <a:pt x="2973" y="3249"/>
                    <a:pt x="2702" y="3249"/>
                  </a:cubicBezTo>
                  <a:cubicBezTo>
                    <a:pt x="2663" y="3249"/>
                    <a:pt x="2623" y="3242"/>
                    <a:pt x="2582" y="3227"/>
                  </a:cubicBezTo>
                  <a:cubicBezTo>
                    <a:pt x="2259" y="3106"/>
                    <a:pt x="2058" y="2380"/>
                    <a:pt x="2017" y="1735"/>
                  </a:cubicBezTo>
                  <a:lnTo>
                    <a:pt x="2421" y="1735"/>
                  </a:lnTo>
                  <a:cubicBezTo>
                    <a:pt x="2582" y="1735"/>
                    <a:pt x="2582" y="1452"/>
                    <a:pt x="2421" y="1452"/>
                  </a:cubicBezTo>
                  <a:lnTo>
                    <a:pt x="1977" y="1452"/>
                  </a:lnTo>
                  <a:lnTo>
                    <a:pt x="1977" y="1130"/>
                  </a:lnTo>
                  <a:cubicBezTo>
                    <a:pt x="2622" y="928"/>
                    <a:pt x="2461" y="1"/>
                    <a:pt x="1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57" name="Google Shape;2657;p59"/>
          <p:cNvGrpSpPr/>
          <p:nvPr/>
        </p:nvGrpSpPr>
        <p:grpSpPr>
          <a:xfrm>
            <a:off x="7996952" y="4121657"/>
            <a:ext cx="667917" cy="403711"/>
            <a:chOff x="-1213275" y="3686763"/>
            <a:chExt cx="1082875" cy="654525"/>
          </a:xfrm>
        </p:grpSpPr>
        <p:sp>
          <p:nvSpPr>
            <p:cNvPr id="2658" name="Google Shape;2658;p59"/>
            <p:cNvSpPr/>
            <p:nvPr/>
          </p:nvSpPr>
          <p:spPr>
            <a:xfrm>
              <a:off x="-970300" y="4087738"/>
              <a:ext cx="253100" cy="176450"/>
            </a:xfrm>
            <a:custGeom>
              <a:avLst/>
              <a:gdLst/>
              <a:ahLst/>
              <a:cxnLst/>
              <a:rect l="l" t="t" r="r" b="b"/>
              <a:pathLst>
                <a:path w="10124" h="7058" extrusionOk="0">
                  <a:moveTo>
                    <a:pt x="1856" y="0"/>
                  </a:moveTo>
                  <a:cubicBezTo>
                    <a:pt x="1856" y="0"/>
                    <a:pt x="1" y="6009"/>
                    <a:pt x="1614" y="6412"/>
                  </a:cubicBezTo>
                  <a:cubicBezTo>
                    <a:pt x="3227" y="6816"/>
                    <a:pt x="10124" y="7058"/>
                    <a:pt x="10124" y="7058"/>
                  </a:cubicBezTo>
                  <a:lnTo>
                    <a:pt x="1856" y="0"/>
                  </a:ln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59"/>
            <p:cNvSpPr/>
            <p:nvPr/>
          </p:nvSpPr>
          <p:spPr>
            <a:xfrm>
              <a:off x="-761575" y="4197638"/>
              <a:ext cx="266175" cy="143650"/>
            </a:xfrm>
            <a:custGeom>
              <a:avLst/>
              <a:gdLst/>
              <a:ahLst/>
              <a:cxnLst/>
              <a:rect l="l" t="t" r="r" b="b"/>
              <a:pathLst>
                <a:path w="10647" h="5746" extrusionOk="0">
                  <a:moveTo>
                    <a:pt x="10647" y="0"/>
                  </a:moveTo>
                  <a:lnTo>
                    <a:pt x="0" y="2218"/>
                  </a:lnTo>
                  <a:cubicBezTo>
                    <a:pt x="0" y="2218"/>
                    <a:pt x="6130" y="5323"/>
                    <a:pt x="7743" y="5727"/>
                  </a:cubicBezTo>
                  <a:cubicBezTo>
                    <a:pt x="7795" y="5740"/>
                    <a:pt x="7846" y="5746"/>
                    <a:pt x="7896" y="5746"/>
                  </a:cubicBezTo>
                  <a:cubicBezTo>
                    <a:pt x="9437" y="5746"/>
                    <a:pt x="10647" y="0"/>
                    <a:pt x="10647"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59"/>
            <p:cNvSpPr/>
            <p:nvPr/>
          </p:nvSpPr>
          <p:spPr>
            <a:xfrm>
              <a:off x="-1213275" y="3686763"/>
              <a:ext cx="1080850" cy="613725"/>
            </a:xfrm>
            <a:custGeom>
              <a:avLst/>
              <a:gdLst/>
              <a:ahLst/>
              <a:cxnLst/>
              <a:rect l="l" t="t" r="r" b="b"/>
              <a:pathLst>
                <a:path w="43234" h="24549" extrusionOk="0">
                  <a:moveTo>
                    <a:pt x="15473" y="1"/>
                  </a:moveTo>
                  <a:cubicBezTo>
                    <a:pt x="15299" y="1"/>
                    <a:pt x="15115" y="23"/>
                    <a:pt x="14922" y="69"/>
                  </a:cubicBezTo>
                  <a:cubicBezTo>
                    <a:pt x="10890" y="1037"/>
                    <a:pt x="12180" y="10514"/>
                    <a:pt x="12180" y="10514"/>
                  </a:cubicBezTo>
                  <a:cubicBezTo>
                    <a:pt x="12180" y="10514"/>
                    <a:pt x="9321" y="2966"/>
                    <a:pt x="6500" y="2966"/>
                  </a:cubicBezTo>
                  <a:cubicBezTo>
                    <a:pt x="6214" y="2966"/>
                    <a:pt x="5929" y="3044"/>
                    <a:pt x="5647" y="3214"/>
                  </a:cubicBezTo>
                  <a:cubicBezTo>
                    <a:pt x="1" y="6642"/>
                    <a:pt x="17342" y="23984"/>
                    <a:pt x="17342" y="23984"/>
                  </a:cubicBezTo>
                  <a:lnTo>
                    <a:pt x="18552" y="24266"/>
                  </a:lnTo>
                  <a:lnTo>
                    <a:pt x="18592" y="24266"/>
                  </a:lnTo>
                  <a:lnTo>
                    <a:pt x="19681" y="24549"/>
                  </a:lnTo>
                  <a:cubicBezTo>
                    <a:pt x="19681" y="24549"/>
                    <a:pt x="43233" y="17773"/>
                    <a:pt x="40088" y="12087"/>
                  </a:cubicBezTo>
                  <a:cubicBezTo>
                    <a:pt x="39744" y="11464"/>
                    <a:pt x="39175" y="11214"/>
                    <a:pt x="38483" y="11214"/>
                  </a:cubicBezTo>
                  <a:cubicBezTo>
                    <a:pt x="35678" y="11214"/>
                    <a:pt x="30852" y="15313"/>
                    <a:pt x="30852" y="15313"/>
                  </a:cubicBezTo>
                  <a:cubicBezTo>
                    <a:pt x="30852" y="15313"/>
                    <a:pt x="36579" y="7651"/>
                    <a:pt x="33514" y="4868"/>
                  </a:cubicBezTo>
                  <a:cubicBezTo>
                    <a:pt x="33078" y="4466"/>
                    <a:pt x="32611" y="4294"/>
                    <a:pt x="32130" y="4294"/>
                  </a:cubicBezTo>
                  <a:cubicBezTo>
                    <a:pt x="29234" y="4294"/>
                    <a:pt x="25852" y="10554"/>
                    <a:pt x="25852" y="10554"/>
                  </a:cubicBezTo>
                  <a:cubicBezTo>
                    <a:pt x="25852" y="10554"/>
                    <a:pt x="29522" y="1440"/>
                    <a:pt x="24803" y="149"/>
                  </a:cubicBezTo>
                  <a:cubicBezTo>
                    <a:pt x="24542" y="87"/>
                    <a:pt x="24291" y="58"/>
                    <a:pt x="24052" y="58"/>
                  </a:cubicBezTo>
                  <a:cubicBezTo>
                    <a:pt x="19924" y="58"/>
                    <a:pt x="18915" y="8740"/>
                    <a:pt x="18915" y="8740"/>
                  </a:cubicBezTo>
                  <a:cubicBezTo>
                    <a:pt x="18915" y="8740"/>
                    <a:pt x="18952" y="1"/>
                    <a:pt x="15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59"/>
            <p:cNvSpPr/>
            <p:nvPr/>
          </p:nvSpPr>
          <p:spPr>
            <a:xfrm>
              <a:off x="-1213275" y="3761663"/>
              <a:ext cx="463825" cy="532775"/>
            </a:xfrm>
            <a:custGeom>
              <a:avLst/>
              <a:gdLst/>
              <a:ahLst/>
              <a:cxnLst/>
              <a:rect l="l" t="t" r="r" b="b"/>
              <a:pathLst>
                <a:path w="18553" h="21311" extrusionOk="0">
                  <a:moveTo>
                    <a:pt x="6517" y="0"/>
                  </a:moveTo>
                  <a:cubicBezTo>
                    <a:pt x="6225" y="0"/>
                    <a:pt x="5934" y="81"/>
                    <a:pt x="5647" y="259"/>
                  </a:cubicBezTo>
                  <a:cubicBezTo>
                    <a:pt x="1" y="3687"/>
                    <a:pt x="17342" y="20988"/>
                    <a:pt x="17342" y="20988"/>
                  </a:cubicBezTo>
                  <a:lnTo>
                    <a:pt x="18552" y="21311"/>
                  </a:lnTo>
                  <a:lnTo>
                    <a:pt x="12180" y="7518"/>
                  </a:lnTo>
                  <a:cubicBezTo>
                    <a:pt x="12180" y="7518"/>
                    <a:pt x="9332" y="0"/>
                    <a:pt x="6517"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59"/>
            <p:cNvSpPr/>
            <p:nvPr/>
          </p:nvSpPr>
          <p:spPr>
            <a:xfrm>
              <a:off x="-762600" y="3688138"/>
              <a:ext cx="272250" cy="609325"/>
            </a:xfrm>
            <a:custGeom>
              <a:avLst/>
              <a:gdLst/>
              <a:ahLst/>
              <a:cxnLst/>
              <a:rect l="l" t="t" r="r" b="b"/>
              <a:pathLst>
                <a:path w="10890" h="24373" extrusionOk="0">
                  <a:moveTo>
                    <a:pt x="6011" y="0"/>
                  </a:moveTo>
                  <a:cubicBezTo>
                    <a:pt x="2407" y="0"/>
                    <a:pt x="1152" y="6582"/>
                    <a:pt x="888" y="8281"/>
                  </a:cubicBezTo>
                  <a:lnTo>
                    <a:pt x="1" y="24090"/>
                  </a:lnTo>
                  <a:lnTo>
                    <a:pt x="565" y="24252"/>
                  </a:lnTo>
                  <a:lnTo>
                    <a:pt x="1130" y="24373"/>
                  </a:lnTo>
                  <a:lnTo>
                    <a:pt x="7946" y="10096"/>
                  </a:lnTo>
                  <a:cubicBezTo>
                    <a:pt x="8551" y="8362"/>
                    <a:pt x="10890" y="1224"/>
                    <a:pt x="6776" y="94"/>
                  </a:cubicBezTo>
                  <a:cubicBezTo>
                    <a:pt x="6510" y="31"/>
                    <a:pt x="6255" y="0"/>
                    <a:pt x="6011"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59"/>
            <p:cNvSpPr/>
            <p:nvPr/>
          </p:nvSpPr>
          <p:spPr>
            <a:xfrm>
              <a:off x="-749475" y="3967488"/>
              <a:ext cx="619075" cy="335025"/>
            </a:xfrm>
            <a:custGeom>
              <a:avLst/>
              <a:gdLst/>
              <a:ahLst/>
              <a:cxnLst/>
              <a:rect l="l" t="t" r="r" b="b"/>
              <a:pathLst>
                <a:path w="24763" h="13401" extrusionOk="0">
                  <a:moveTo>
                    <a:pt x="19886" y="1"/>
                  </a:moveTo>
                  <a:cubicBezTo>
                    <a:pt x="17072" y="1"/>
                    <a:pt x="12260" y="4084"/>
                    <a:pt x="12260" y="4084"/>
                  </a:cubicBezTo>
                  <a:lnTo>
                    <a:pt x="0" y="13078"/>
                  </a:lnTo>
                  <a:lnTo>
                    <a:pt x="1250" y="13400"/>
                  </a:lnTo>
                  <a:cubicBezTo>
                    <a:pt x="1250" y="13400"/>
                    <a:pt x="24762" y="6544"/>
                    <a:pt x="21495" y="858"/>
                  </a:cubicBezTo>
                  <a:cubicBezTo>
                    <a:pt x="21146" y="246"/>
                    <a:pt x="20576" y="1"/>
                    <a:pt x="19886"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59"/>
            <p:cNvSpPr/>
            <p:nvPr/>
          </p:nvSpPr>
          <p:spPr>
            <a:xfrm>
              <a:off x="-848300" y="3942463"/>
              <a:ext cx="66575" cy="58150"/>
            </a:xfrm>
            <a:custGeom>
              <a:avLst/>
              <a:gdLst/>
              <a:ahLst/>
              <a:cxnLst/>
              <a:rect l="l" t="t" r="r" b="b"/>
              <a:pathLst>
                <a:path w="2663" h="2326" extrusionOk="0">
                  <a:moveTo>
                    <a:pt x="1350" y="1"/>
                  </a:moveTo>
                  <a:cubicBezTo>
                    <a:pt x="962" y="1"/>
                    <a:pt x="576" y="197"/>
                    <a:pt x="364" y="568"/>
                  </a:cubicBezTo>
                  <a:cubicBezTo>
                    <a:pt x="1" y="1093"/>
                    <a:pt x="202" y="1819"/>
                    <a:pt x="727" y="2141"/>
                  </a:cubicBezTo>
                  <a:cubicBezTo>
                    <a:pt x="923" y="2267"/>
                    <a:pt x="1138" y="2325"/>
                    <a:pt x="1350" y="2325"/>
                  </a:cubicBezTo>
                  <a:cubicBezTo>
                    <a:pt x="1747" y="2325"/>
                    <a:pt x="2129" y="2120"/>
                    <a:pt x="2340" y="1778"/>
                  </a:cubicBezTo>
                  <a:cubicBezTo>
                    <a:pt x="2663" y="1214"/>
                    <a:pt x="2501" y="488"/>
                    <a:pt x="1937" y="165"/>
                  </a:cubicBezTo>
                  <a:cubicBezTo>
                    <a:pt x="1757" y="54"/>
                    <a:pt x="1553" y="1"/>
                    <a:pt x="1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59"/>
            <p:cNvSpPr/>
            <p:nvPr/>
          </p:nvSpPr>
          <p:spPr>
            <a:xfrm>
              <a:off x="-557925" y="4004988"/>
              <a:ext cx="66575" cy="57675"/>
            </a:xfrm>
            <a:custGeom>
              <a:avLst/>
              <a:gdLst/>
              <a:ahLst/>
              <a:cxnLst/>
              <a:rect l="l" t="t" r="r" b="b"/>
              <a:pathLst>
                <a:path w="2663" h="2307" extrusionOk="0">
                  <a:moveTo>
                    <a:pt x="1330" y="0"/>
                  </a:moveTo>
                  <a:cubicBezTo>
                    <a:pt x="939" y="0"/>
                    <a:pt x="562" y="197"/>
                    <a:pt x="323" y="568"/>
                  </a:cubicBezTo>
                  <a:cubicBezTo>
                    <a:pt x="1" y="1092"/>
                    <a:pt x="202" y="1818"/>
                    <a:pt x="726" y="2141"/>
                  </a:cubicBezTo>
                  <a:cubicBezTo>
                    <a:pt x="923" y="2253"/>
                    <a:pt x="1140" y="2307"/>
                    <a:pt x="1352" y="2307"/>
                  </a:cubicBezTo>
                  <a:cubicBezTo>
                    <a:pt x="1748" y="2307"/>
                    <a:pt x="2129" y="2119"/>
                    <a:pt x="2340" y="1778"/>
                  </a:cubicBezTo>
                  <a:cubicBezTo>
                    <a:pt x="2662" y="1213"/>
                    <a:pt x="2501" y="487"/>
                    <a:pt x="1936" y="164"/>
                  </a:cubicBezTo>
                  <a:cubicBezTo>
                    <a:pt x="1743" y="54"/>
                    <a:pt x="1535"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59"/>
            <p:cNvSpPr/>
            <p:nvPr/>
          </p:nvSpPr>
          <p:spPr>
            <a:xfrm>
              <a:off x="-721250" y="4037038"/>
              <a:ext cx="93975" cy="60125"/>
            </a:xfrm>
            <a:custGeom>
              <a:avLst/>
              <a:gdLst/>
              <a:ahLst/>
              <a:cxnLst/>
              <a:rect l="l" t="t" r="r" b="b"/>
              <a:pathLst>
                <a:path w="3759" h="2405" extrusionOk="0">
                  <a:moveTo>
                    <a:pt x="444" y="0"/>
                  </a:moveTo>
                  <a:cubicBezTo>
                    <a:pt x="340" y="0"/>
                    <a:pt x="236" y="55"/>
                    <a:pt x="202" y="173"/>
                  </a:cubicBezTo>
                  <a:cubicBezTo>
                    <a:pt x="0" y="1141"/>
                    <a:pt x="565" y="2109"/>
                    <a:pt x="1533" y="2351"/>
                  </a:cubicBezTo>
                  <a:cubicBezTo>
                    <a:pt x="1678" y="2387"/>
                    <a:pt x="1823" y="2404"/>
                    <a:pt x="1965" y="2404"/>
                  </a:cubicBezTo>
                  <a:cubicBezTo>
                    <a:pt x="2774" y="2404"/>
                    <a:pt x="3505" y="1849"/>
                    <a:pt x="3711" y="1060"/>
                  </a:cubicBezTo>
                  <a:cubicBezTo>
                    <a:pt x="3758" y="870"/>
                    <a:pt x="3623" y="749"/>
                    <a:pt x="3479" y="749"/>
                  </a:cubicBezTo>
                  <a:cubicBezTo>
                    <a:pt x="3380" y="749"/>
                    <a:pt x="3276" y="807"/>
                    <a:pt x="3227" y="939"/>
                  </a:cubicBezTo>
                  <a:cubicBezTo>
                    <a:pt x="3062" y="1630"/>
                    <a:pt x="2542" y="1932"/>
                    <a:pt x="2011" y="1932"/>
                  </a:cubicBezTo>
                  <a:cubicBezTo>
                    <a:pt x="1240" y="1932"/>
                    <a:pt x="447" y="1297"/>
                    <a:pt x="686" y="294"/>
                  </a:cubicBezTo>
                  <a:cubicBezTo>
                    <a:pt x="733" y="106"/>
                    <a:pt x="588" y="0"/>
                    <a:pt x="444"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59"/>
            <p:cNvSpPr/>
            <p:nvPr/>
          </p:nvSpPr>
          <p:spPr>
            <a:xfrm>
              <a:off x="-965250" y="3963513"/>
              <a:ext cx="130100" cy="113350"/>
            </a:xfrm>
            <a:custGeom>
              <a:avLst/>
              <a:gdLst/>
              <a:ahLst/>
              <a:cxnLst/>
              <a:rect l="l" t="t" r="r" b="b"/>
              <a:pathLst>
                <a:path w="5204" h="4534" extrusionOk="0">
                  <a:moveTo>
                    <a:pt x="2580" y="1"/>
                  </a:moveTo>
                  <a:cubicBezTo>
                    <a:pt x="1818" y="1"/>
                    <a:pt x="1068" y="385"/>
                    <a:pt x="646" y="1098"/>
                  </a:cubicBezTo>
                  <a:cubicBezTo>
                    <a:pt x="1" y="2146"/>
                    <a:pt x="364" y="3558"/>
                    <a:pt x="1412" y="4203"/>
                  </a:cubicBezTo>
                  <a:cubicBezTo>
                    <a:pt x="1789" y="4426"/>
                    <a:pt x="2204" y="4533"/>
                    <a:pt x="2612" y="4533"/>
                  </a:cubicBezTo>
                  <a:cubicBezTo>
                    <a:pt x="3386" y="4533"/>
                    <a:pt x="4136" y="4149"/>
                    <a:pt x="4558" y="3437"/>
                  </a:cubicBezTo>
                  <a:cubicBezTo>
                    <a:pt x="5203" y="2348"/>
                    <a:pt x="4840" y="977"/>
                    <a:pt x="3751" y="331"/>
                  </a:cubicBezTo>
                  <a:cubicBezTo>
                    <a:pt x="3389" y="108"/>
                    <a:pt x="2983"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59"/>
            <p:cNvSpPr/>
            <p:nvPr/>
          </p:nvSpPr>
          <p:spPr>
            <a:xfrm>
              <a:off x="-539775" y="4066363"/>
              <a:ext cx="129075" cy="113325"/>
            </a:xfrm>
            <a:custGeom>
              <a:avLst/>
              <a:gdLst/>
              <a:ahLst/>
              <a:cxnLst/>
              <a:rect l="l" t="t" r="r" b="b"/>
              <a:pathLst>
                <a:path w="5163" h="4533" extrusionOk="0">
                  <a:moveTo>
                    <a:pt x="2580" y="0"/>
                  </a:moveTo>
                  <a:cubicBezTo>
                    <a:pt x="1818" y="0"/>
                    <a:pt x="1068" y="385"/>
                    <a:pt x="646" y="1097"/>
                  </a:cubicBezTo>
                  <a:cubicBezTo>
                    <a:pt x="0" y="2186"/>
                    <a:pt x="323" y="3557"/>
                    <a:pt x="1412" y="4202"/>
                  </a:cubicBezTo>
                  <a:cubicBezTo>
                    <a:pt x="1789" y="4426"/>
                    <a:pt x="2199" y="4533"/>
                    <a:pt x="2601" y="4533"/>
                  </a:cubicBezTo>
                  <a:cubicBezTo>
                    <a:pt x="3362" y="4533"/>
                    <a:pt x="4095" y="4149"/>
                    <a:pt x="4517" y="3436"/>
                  </a:cubicBezTo>
                  <a:cubicBezTo>
                    <a:pt x="5163" y="2388"/>
                    <a:pt x="4840" y="976"/>
                    <a:pt x="3751" y="331"/>
                  </a:cubicBezTo>
                  <a:cubicBezTo>
                    <a:pt x="3388" y="108"/>
                    <a:pt x="2983"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Picture 1"/>
          <p:cNvPicPr>
            <a:picLocks noChangeAspect="1"/>
          </p:cNvPicPr>
          <p:nvPr/>
        </p:nvPicPr>
        <p:blipFill>
          <a:blip r:embed="rId1"/>
          <a:stretch>
            <a:fillRect/>
          </a:stretch>
        </p:blipFill>
        <p:spPr>
          <a:xfrm>
            <a:off x="3400115" y="1004869"/>
            <a:ext cx="597460" cy="15058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39"/>
          <p:cNvSpPr txBox="1">
            <a:spLocks noGrp="1"/>
          </p:cNvSpPr>
          <p:nvPr>
            <p:ph type="title" idx="2"/>
          </p:nvPr>
        </p:nvSpPr>
        <p:spPr>
          <a:xfrm>
            <a:off x="964497" y="1049932"/>
            <a:ext cx="3018300" cy="44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Jupiter</a:t>
            </a:r>
            <a:endParaRPr dirty="0"/>
          </a:p>
        </p:txBody>
      </p:sp>
      <p:sp>
        <p:nvSpPr>
          <p:cNvPr id="1172" name="Google Shape;1172;p39"/>
          <p:cNvSpPr txBox="1">
            <a:spLocks noGrp="1"/>
          </p:cNvSpPr>
          <p:nvPr>
            <p:ph type="title"/>
          </p:nvPr>
        </p:nvSpPr>
        <p:spPr>
          <a:xfrm>
            <a:off x="1018650" y="1753411"/>
            <a:ext cx="3018300" cy="44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Mars</a:t>
            </a:r>
            <a:endParaRPr lang="en-GB"/>
          </a:p>
        </p:txBody>
      </p:sp>
      <p:sp>
        <p:nvSpPr>
          <p:cNvPr id="1175" name="Google Shape;1175;p39"/>
          <p:cNvSpPr txBox="1">
            <a:spLocks noGrp="1"/>
          </p:cNvSpPr>
          <p:nvPr>
            <p:ph type="title" idx="4"/>
          </p:nvPr>
        </p:nvSpPr>
        <p:spPr>
          <a:xfrm>
            <a:off x="857611" y="2299489"/>
            <a:ext cx="3018300" cy="44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Neptune</a:t>
            </a:r>
            <a:endParaRPr dirty="0"/>
          </a:p>
        </p:txBody>
      </p:sp>
      <p:sp>
        <p:nvSpPr>
          <p:cNvPr id="1177" name="Google Shape;1177;p39"/>
          <p:cNvSpPr txBox="1">
            <a:spLocks noGrp="1"/>
          </p:cNvSpPr>
          <p:nvPr>
            <p:ph type="title" idx="6"/>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a:t>Second Announcement </a:t>
            </a:r>
            <a:endParaRPr lang="en-GB"/>
          </a:p>
        </p:txBody>
      </p:sp>
      <p:grpSp>
        <p:nvGrpSpPr>
          <p:cNvPr id="1178" name="Google Shape;1178;p39"/>
          <p:cNvGrpSpPr/>
          <p:nvPr/>
        </p:nvGrpSpPr>
        <p:grpSpPr>
          <a:xfrm>
            <a:off x="-571269" y="2972518"/>
            <a:ext cx="4564410" cy="4405194"/>
            <a:chOff x="-571269" y="2972518"/>
            <a:chExt cx="4564410" cy="4405194"/>
          </a:xfrm>
        </p:grpSpPr>
        <p:sp>
          <p:nvSpPr>
            <p:cNvPr id="1179" name="Google Shape;1179;p39"/>
            <p:cNvSpPr/>
            <p:nvPr/>
          </p:nvSpPr>
          <p:spPr>
            <a:xfrm flipH="1">
              <a:off x="2467848" y="37023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39"/>
            <p:cNvSpPr/>
            <p:nvPr/>
          </p:nvSpPr>
          <p:spPr>
            <a:xfrm flipH="1">
              <a:off x="2977993" y="31819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39"/>
            <p:cNvSpPr/>
            <p:nvPr/>
          </p:nvSpPr>
          <p:spPr>
            <a:xfrm flipH="1">
              <a:off x="2977993" y="36572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39"/>
            <p:cNvSpPr/>
            <p:nvPr/>
          </p:nvSpPr>
          <p:spPr>
            <a:xfrm flipH="1">
              <a:off x="2065631" y="36047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39"/>
            <p:cNvSpPr/>
            <p:nvPr/>
          </p:nvSpPr>
          <p:spPr>
            <a:xfrm flipH="1">
              <a:off x="2455466" y="29725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39"/>
            <p:cNvSpPr/>
            <p:nvPr/>
          </p:nvSpPr>
          <p:spPr>
            <a:xfrm flipH="1">
              <a:off x="2964822" y="37282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39"/>
            <p:cNvSpPr/>
            <p:nvPr/>
          </p:nvSpPr>
          <p:spPr>
            <a:xfrm flipH="1">
              <a:off x="2964822" y="36497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39"/>
            <p:cNvSpPr/>
            <p:nvPr/>
          </p:nvSpPr>
          <p:spPr>
            <a:xfrm flipH="1">
              <a:off x="2964822" y="31822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39"/>
            <p:cNvSpPr/>
            <p:nvPr/>
          </p:nvSpPr>
          <p:spPr>
            <a:xfrm flipH="1">
              <a:off x="2455466" y="29729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39"/>
            <p:cNvSpPr/>
            <p:nvPr/>
          </p:nvSpPr>
          <p:spPr>
            <a:xfrm flipH="1">
              <a:off x="600259" y="31064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39"/>
            <p:cNvSpPr/>
            <p:nvPr/>
          </p:nvSpPr>
          <p:spPr>
            <a:xfrm flipH="1">
              <a:off x="600703" y="37629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39"/>
            <p:cNvSpPr/>
            <p:nvPr/>
          </p:nvSpPr>
          <p:spPr>
            <a:xfrm flipH="1">
              <a:off x="-571269" y="37788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39"/>
            <p:cNvSpPr/>
            <p:nvPr/>
          </p:nvSpPr>
          <p:spPr>
            <a:xfrm flipH="1">
              <a:off x="-169102" y="29774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39"/>
            <p:cNvSpPr/>
            <p:nvPr/>
          </p:nvSpPr>
          <p:spPr>
            <a:xfrm flipH="1">
              <a:off x="585017" y="38943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39"/>
            <p:cNvSpPr/>
            <p:nvPr/>
          </p:nvSpPr>
          <p:spPr>
            <a:xfrm flipH="1">
              <a:off x="585017" y="37520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39"/>
            <p:cNvSpPr/>
            <p:nvPr/>
          </p:nvSpPr>
          <p:spPr>
            <a:xfrm flipH="1">
              <a:off x="95047" y="38617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39"/>
            <p:cNvSpPr/>
            <p:nvPr/>
          </p:nvSpPr>
          <p:spPr>
            <a:xfrm flipH="1">
              <a:off x="585017" y="31064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39"/>
            <p:cNvSpPr/>
            <p:nvPr/>
          </p:nvSpPr>
          <p:spPr>
            <a:xfrm flipH="1">
              <a:off x="-169496" y="29774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7" name="Google Shape;1197;p39"/>
            <p:cNvGrpSpPr/>
            <p:nvPr/>
          </p:nvGrpSpPr>
          <p:grpSpPr>
            <a:xfrm>
              <a:off x="1183132" y="3542367"/>
              <a:ext cx="2810009" cy="3835345"/>
              <a:chOff x="1023520" y="3199967"/>
              <a:chExt cx="2810009" cy="3835345"/>
            </a:xfrm>
          </p:grpSpPr>
          <p:sp>
            <p:nvSpPr>
              <p:cNvPr id="1198" name="Google Shape;1198;p39"/>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39"/>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39"/>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39"/>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39"/>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39"/>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39"/>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05" name="Google Shape;1205;p39"/>
          <p:cNvGrpSpPr/>
          <p:nvPr/>
        </p:nvGrpSpPr>
        <p:grpSpPr>
          <a:xfrm>
            <a:off x="1992611" y="1628368"/>
            <a:ext cx="667683" cy="400866"/>
            <a:chOff x="12376667" y="1561271"/>
            <a:chExt cx="667683" cy="400866"/>
          </a:xfrm>
        </p:grpSpPr>
        <p:grpSp>
          <p:nvGrpSpPr>
            <p:cNvPr id="1206" name="Google Shape;1206;p39"/>
            <p:cNvGrpSpPr/>
            <p:nvPr/>
          </p:nvGrpSpPr>
          <p:grpSpPr>
            <a:xfrm rot="4864985">
              <a:off x="12809349" y="1641834"/>
              <a:ext cx="237872" cy="197647"/>
              <a:chOff x="9459700" y="1764488"/>
              <a:chExt cx="237875" cy="197650"/>
            </a:xfrm>
          </p:grpSpPr>
          <p:sp>
            <p:nvSpPr>
              <p:cNvPr id="1207" name="Google Shape;1207;p39"/>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39"/>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39"/>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39"/>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39"/>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39"/>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3" name="Google Shape;1213;p39"/>
            <p:cNvGrpSpPr/>
            <p:nvPr/>
          </p:nvGrpSpPr>
          <p:grpSpPr>
            <a:xfrm>
              <a:off x="12376667" y="1561271"/>
              <a:ext cx="432366" cy="400866"/>
              <a:chOff x="4194000" y="3132025"/>
              <a:chExt cx="747650" cy="693181"/>
            </a:xfrm>
          </p:grpSpPr>
          <p:sp>
            <p:nvSpPr>
              <p:cNvPr id="1214" name="Google Shape;1214;p39"/>
              <p:cNvSpPr/>
              <p:nvPr/>
            </p:nvSpPr>
            <p:spPr>
              <a:xfrm>
                <a:off x="4201307" y="3214581"/>
                <a:ext cx="639675" cy="610625"/>
              </a:xfrm>
              <a:custGeom>
                <a:avLst/>
                <a:gdLst/>
                <a:ahLst/>
                <a:cxnLst/>
                <a:rect l="l" t="t" r="r" b="b"/>
                <a:pathLst>
                  <a:path w="25587" h="24425" extrusionOk="0">
                    <a:moveTo>
                      <a:pt x="14229" y="0"/>
                    </a:moveTo>
                    <a:cubicBezTo>
                      <a:pt x="13393" y="0"/>
                      <a:pt x="12519" y="475"/>
                      <a:pt x="11872" y="2002"/>
                    </a:cubicBezTo>
                    <a:cubicBezTo>
                      <a:pt x="11872" y="2002"/>
                      <a:pt x="10967" y="1671"/>
                      <a:pt x="9922" y="1671"/>
                    </a:cubicBezTo>
                    <a:cubicBezTo>
                      <a:pt x="8521" y="1671"/>
                      <a:pt x="6867" y="2265"/>
                      <a:pt x="6793" y="5043"/>
                    </a:cubicBezTo>
                    <a:cubicBezTo>
                      <a:pt x="6793" y="5043"/>
                      <a:pt x="6366" y="4930"/>
                      <a:pt x="5828" y="4930"/>
                    </a:cubicBezTo>
                    <a:cubicBezTo>
                      <a:pt x="4639" y="4930"/>
                      <a:pt x="2908" y="5482"/>
                      <a:pt x="4044" y="9022"/>
                    </a:cubicBezTo>
                    <a:cubicBezTo>
                      <a:pt x="2750" y="9022"/>
                      <a:pt x="421" y="9022"/>
                      <a:pt x="98" y="11092"/>
                    </a:cubicBezTo>
                    <a:cubicBezTo>
                      <a:pt x="1" y="11739"/>
                      <a:pt x="162" y="12386"/>
                      <a:pt x="518" y="12935"/>
                    </a:cubicBezTo>
                    <a:cubicBezTo>
                      <a:pt x="809" y="13453"/>
                      <a:pt x="1197" y="13938"/>
                      <a:pt x="1618" y="14359"/>
                    </a:cubicBezTo>
                    <a:lnTo>
                      <a:pt x="1812" y="14585"/>
                    </a:lnTo>
                    <a:lnTo>
                      <a:pt x="1844" y="14618"/>
                    </a:lnTo>
                    <a:lnTo>
                      <a:pt x="2071" y="14844"/>
                    </a:lnTo>
                    <a:cubicBezTo>
                      <a:pt x="2621" y="15361"/>
                      <a:pt x="3203" y="15847"/>
                      <a:pt x="3817" y="16300"/>
                    </a:cubicBezTo>
                    <a:lnTo>
                      <a:pt x="4141" y="16494"/>
                    </a:lnTo>
                    <a:lnTo>
                      <a:pt x="4173" y="16526"/>
                    </a:lnTo>
                    <a:lnTo>
                      <a:pt x="4464" y="16752"/>
                    </a:lnTo>
                    <a:lnTo>
                      <a:pt x="4529" y="16785"/>
                    </a:lnTo>
                    <a:lnTo>
                      <a:pt x="4852" y="16979"/>
                    </a:lnTo>
                    <a:lnTo>
                      <a:pt x="4885" y="17011"/>
                    </a:lnTo>
                    <a:lnTo>
                      <a:pt x="5208" y="17205"/>
                    </a:lnTo>
                    <a:cubicBezTo>
                      <a:pt x="5694" y="17529"/>
                      <a:pt x="6179" y="17787"/>
                      <a:pt x="6696" y="18079"/>
                    </a:cubicBezTo>
                    <a:lnTo>
                      <a:pt x="6729" y="18111"/>
                    </a:lnTo>
                    <a:lnTo>
                      <a:pt x="7052" y="18273"/>
                    </a:lnTo>
                    <a:lnTo>
                      <a:pt x="7149" y="18305"/>
                    </a:lnTo>
                    <a:lnTo>
                      <a:pt x="7440" y="18467"/>
                    </a:lnTo>
                    <a:lnTo>
                      <a:pt x="7570" y="18531"/>
                    </a:lnTo>
                    <a:lnTo>
                      <a:pt x="7861" y="18661"/>
                    </a:lnTo>
                    <a:lnTo>
                      <a:pt x="7990" y="18758"/>
                    </a:lnTo>
                    <a:lnTo>
                      <a:pt x="8281" y="18887"/>
                    </a:lnTo>
                    <a:lnTo>
                      <a:pt x="8411" y="18952"/>
                    </a:lnTo>
                    <a:lnTo>
                      <a:pt x="8702" y="19081"/>
                    </a:lnTo>
                    <a:lnTo>
                      <a:pt x="8831" y="19146"/>
                    </a:lnTo>
                    <a:cubicBezTo>
                      <a:pt x="9155" y="19275"/>
                      <a:pt x="9510" y="19405"/>
                      <a:pt x="9834" y="19534"/>
                    </a:cubicBezTo>
                    <a:lnTo>
                      <a:pt x="9963" y="19599"/>
                    </a:lnTo>
                    <a:lnTo>
                      <a:pt x="10222" y="19696"/>
                    </a:lnTo>
                    <a:lnTo>
                      <a:pt x="10416" y="19761"/>
                    </a:lnTo>
                    <a:lnTo>
                      <a:pt x="10675" y="19858"/>
                    </a:lnTo>
                    <a:lnTo>
                      <a:pt x="10869" y="19922"/>
                    </a:lnTo>
                    <a:lnTo>
                      <a:pt x="11095" y="20019"/>
                    </a:lnTo>
                    <a:lnTo>
                      <a:pt x="11322" y="20084"/>
                    </a:lnTo>
                    <a:lnTo>
                      <a:pt x="11548" y="20181"/>
                    </a:lnTo>
                    <a:lnTo>
                      <a:pt x="11775" y="20246"/>
                    </a:lnTo>
                    <a:lnTo>
                      <a:pt x="11969" y="20310"/>
                    </a:lnTo>
                    <a:lnTo>
                      <a:pt x="12228" y="20375"/>
                    </a:lnTo>
                    <a:lnTo>
                      <a:pt x="12422" y="20440"/>
                    </a:lnTo>
                    <a:lnTo>
                      <a:pt x="12680" y="20505"/>
                    </a:lnTo>
                    <a:lnTo>
                      <a:pt x="12874" y="20569"/>
                    </a:lnTo>
                    <a:lnTo>
                      <a:pt x="13295" y="20666"/>
                    </a:lnTo>
                    <a:lnTo>
                      <a:pt x="13424" y="20699"/>
                    </a:lnTo>
                    <a:lnTo>
                      <a:pt x="13651" y="20763"/>
                    </a:lnTo>
                    <a:cubicBezTo>
                      <a:pt x="13327" y="22219"/>
                      <a:pt x="13230" y="23416"/>
                      <a:pt x="13715" y="23998"/>
                    </a:cubicBezTo>
                    <a:cubicBezTo>
                      <a:pt x="13970" y="24295"/>
                      <a:pt x="14487" y="24425"/>
                      <a:pt x="15150" y="24425"/>
                    </a:cubicBezTo>
                    <a:cubicBezTo>
                      <a:pt x="15500" y="24425"/>
                      <a:pt x="15890" y="24388"/>
                      <a:pt x="16303" y="24321"/>
                    </a:cubicBezTo>
                    <a:lnTo>
                      <a:pt x="16788" y="24224"/>
                    </a:lnTo>
                    <a:lnTo>
                      <a:pt x="16853" y="24224"/>
                    </a:lnTo>
                    <a:lnTo>
                      <a:pt x="17274" y="24127"/>
                    </a:lnTo>
                    <a:lnTo>
                      <a:pt x="17371" y="24095"/>
                    </a:lnTo>
                    <a:cubicBezTo>
                      <a:pt x="17694" y="23998"/>
                      <a:pt x="18050" y="23901"/>
                      <a:pt x="18406" y="23772"/>
                    </a:cubicBezTo>
                    <a:lnTo>
                      <a:pt x="18503" y="23739"/>
                    </a:lnTo>
                    <a:lnTo>
                      <a:pt x="18956" y="23577"/>
                    </a:lnTo>
                    <a:lnTo>
                      <a:pt x="19053" y="23545"/>
                    </a:lnTo>
                    <a:lnTo>
                      <a:pt x="19570" y="23351"/>
                    </a:lnTo>
                    <a:lnTo>
                      <a:pt x="19635" y="23319"/>
                    </a:lnTo>
                    <a:lnTo>
                      <a:pt x="20088" y="23157"/>
                    </a:lnTo>
                    <a:lnTo>
                      <a:pt x="20217" y="23092"/>
                    </a:lnTo>
                    <a:lnTo>
                      <a:pt x="20670" y="22898"/>
                    </a:lnTo>
                    <a:lnTo>
                      <a:pt x="20702" y="22898"/>
                    </a:lnTo>
                    <a:lnTo>
                      <a:pt x="21188" y="22639"/>
                    </a:lnTo>
                    <a:lnTo>
                      <a:pt x="21285" y="22575"/>
                    </a:lnTo>
                    <a:lnTo>
                      <a:pt x="21673" y="22413"/>
                    </a:lnTo>
                    <a:lnTo>
                      <a:pt x="21770" y="22348"/>
                    </a:lnTo>
                    <a:lnTo>
                      <a:pt x="22190" y="22090"/>
                    </a:lnTo>
                    <a:lnTo>
                      <a:pt x="22255" y="22057"/>
                    </a:lnTo>
                    <a:lnTo>
                      <a:pt x="22611" y="21831"/>
                    </a:lnTo>
                    <a:lnTo>
                      <a:pt x="22708" y="21766"/>
                    </a:lnTo>
                    <a:lnTo>
                      <a:pt x="22999" y="21572"/>
                    </a:lnTo>
                    <a:lnTo>
                      <a:pt x="23064" y="21507"/>
                    </a:lnTo>
                    <a:cubicBezTo>
                      <a:pt x="23161" y="21443"/>
                      <a:pt x="23290" y="21346"/>
                      <a:pt x="23387" y="21249"/>
                    </a:cubicBezTo>
                    <a:lnTo>
                      <a:pt x="23452" y="21216"/>
                    </a:lnTo>
                    <a:lnTo>
                      <a:pt x="23646" y="21022"/>
                    </a:lnTo>
                    <a:lnTo>
                      <a:pt x="23711" y="20925"/>
                    </a:lnTo>
                    <a:cubicBezTo>
                      <a:pt x="23808" y="20860"/>
                      <a:pt x="23872" y="20763"/>
                      <a:pt x="23937" y="20699"/>
                    </a:cubicBezTo>
                    <a:cubicBezTo>
                      <a:pt x="24552" y="19922"/>
                      <a:pt x="23419" y="18661"/>
                      <a:pt x="21770" y="17367"/>
                    </a:cubicBezTo>
                    <a:lnTo>
                      <a:pt x="21802" y="17302"/>
                    </a:lnTo>
                    <a:cubicBezTo>
                      <a:pt x="21964" y="16946"/>
                      <a:pt x="22126" y="16591"/>
                      <a:pt x="22287" y="16202"/>
                    </a:cubicBezTo>
                    <a:lnTo>
                      <a:pt x="22287" y="16170"/>
                    </a:lnTo>
                    <a:lnTo>
                      <a:pt x="22546" y="15620"/>
                    </a:lnTo>
                    <a:lnTo>
                      <a:pt x="22546" y="15588"/>
                    </a:lnTo>
                    <a:lnTo>
                      <a:pt x="22805" y="15006"/>
                    </a:lnTo>
                    <a:lnTo>
                      <a:pt x="22805" y="14973"/>
                    </a:lnTo>
                    <a:cubicBezTo>
                      <a:pt x="23064" y="14391"/>
                      <a:pt x="23322" y="13744"/>
                      <a:pt x="23581" y="13097"/>
                    </a:cubicBezTo>
                    <a:cubicBezTo>
                      <a:pt x="23646" y="12903"/>
                      <a:pt x="23743" y="12677"/>
                      <a:pt x="23808" y="12483"/>
                    </a:cubicBezTo>
                    <a:lnTo>
                      <a:pt x="23808" y="12450"/>
                    </a:lnTo>
                    <a:cubicBezTo>
                      <a:pt x="24131" y="11577"/>
                      <a:pt x="24455" y="10704"/>
                      <a:pt x="24681" y="9830"/>
                    </a:cubicBezTo>
                    <a:cubicBezTo>
                      <a:pt x="24746" y="9604"/>
                      <a:pt x="24810" y="9410"/>
                      <a:pt x="24875" y="9183"/>
                    </a:cubicBezTo>
                    <a:cubicBezTo>
                      <a:pt x="25360" y="7243"/>
                      <a:pt x="25587" y="5463"/>
                      <a:pt x="25199" y="4137"/>
                    </a:cubicBezTo>
                    <a:cubicBezTo>
                      <a:pt x="25069" y="3555"/>
                      <a:pt x="24778" y="3070"/>
                      <a:pt x="24358" y="2682"/>
                    </a:cubicBezTo>
                    <a:cubicBezTo>
                      <a:pt x="24260" y="2585"/>
                      <a:pt x="24131" y="2488"/>
                      <a:pt x="24002" y="2423"/>
                    </a:cubicBezTo>
                    <a:cubicBezTo>
                      <a:pt x="23423" y="2081"/>
                      <a:pt x="22739" y="1910"/>
                      <a:pt x="22051" y="1910"/>
                    </a:cubicBezTo>
                    <a:cubicBezTo>
                      <a:pt x="21892" y="1910"/>
                      <a:pt x="21733" y="1919"/>
                      <a:pt x="21576" y="1938"/>
                    </a:cubicBezTo>
                    <a:cubicBezTo>
                      <a:pt x="21576" y="1938"/>
                      <a:pt x="20498" y="174"/>
                      <a:pt x="18957" y="174"/>
                    </a:cubicBezTo>
                    <a:cubicBezTo>
                      <a:pt x="18330" y="174"/>
                      <a:pt x="17625" y="467"/>
                      <a:pt x="16885" y="1291"/>
                    </a:cubicBezTo>
                    <a:cubicBezTo>
                      <a:pt x="16885" y="1291"/>
                      <a:pt x="15608" y="0"/>
                      <a:pt x="14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39"/>
              <p:cNvSpPr/>
              <p:nvPr/>
            </p:nvSpPr>
            <p:spPr>
              <a:xfrm>
                <a:off x="4518375" y="3515325"/>
                <a:ext cx="330775" cy="283450"/>
              </a:xfrm>
              <a:custGeom>
                <a:avLst/>
                <a:gdLst/>
                <a:ahLst/>
                <a:cxnLst/>
                <a:rect l="l" t="t" r="r" b="b"/>
                <a:pathLst>
                  <a:path w="13231" h="11338" extrusionOk="0">
                    <a:moveTo>
                      <a:pt x="2524" y="0"/>
                    </a:moveTo>
                    <a:lnTo>
                      <a:pt x="2524" y="0"/>
                    </a:lnTo>
                    <a:cubicBezTo>
                      <a:pt x="3009" y="3364"/>
                      <a:pt x="1" y="9381"/>
                      <a:pt x="1327" y="10901"/>
                    </a:cubicBezTo>
                    <a:cubicBezTo>
                      <a:pt x="1592" y="11205"/>
                      <a:pt x="2097" y="11337"/>
                      <a:pt x="2748" y="11337"/>
                    </a:cubicBezTo>
                    <a:cubicBezTo>
                      <a:pt x="5351" y="11337"/>
                      <a:pt x="10293" y="9226"/>
                      <a:pt x="11613" y="7569"/>
                    </a:cubicBezTo>
                    <a:cubicBezTo>
                      <a:pt x="13230" y="5532"/>
                      <a:pt x="2524" y="1"/>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39"/>
              <p:cNvSpPr/>
              <p:nvPr/>
            </p:nvSpPr>
            <p:spPr>
              <a:xfrm>
                <a:off x="4582275" y="3515325"/>
                <a:ext cx="266875" cy="280625"/>
              </a:xfrm>
              <a:custGeom>
                <a:avLst/>
                <a:gdLst/>
                <a:ahLst/>
                <a:cxnLst/>
                <a:rect l="l" t="t" r="r" b="b"/>
                <a:pathLst>
                  <a:path w="10675" h="11225" extrusionOk="0">
                    <a:moveTo>
                      <a:pt x="0" y="0"/>
                    </a:moveTo>
                    <a:lnTo>
                      <a:pt x="0" y="0"/>
                    </a:lnTo>
                    <a:cubicBezTo>
                      <a:pt x="65" y="486"/>
                      <a:pt x="65" y="1003"/>
                      <a:pt x="0" y="1521"/>
                    </a:cubicBezTo>
                    <a:cubicBezTo>
                      <a:pt x="3008" y="3235"/>
                      <a:pt x="8313" y="6567"/>
                      <a:pt x="7149" y="8055"/>
                    </a:cubicBezTo>
                    <a:cubicBezTo>
                      <a:pt x="6275" y="9154"/>
                      <a:pt x="3752" y="10481"/>
                      <a:pt x="1359" y="11225"/>
                    </a:cubicBezTo>
                    <a:cubicBezTo>
                      <a:pt x="4076" y="10772"/>
                      <a:pt x="7925" y="8993"/>
                      <a:pt x="9057" y="7569"/>
                    </a:cubicBezTo>
                    <a:cubicBezTo>
                      <a:pt x="10674" y="5532"/>
                      <a:pt x="1" y="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39"/>
              <p:cNvSpPr/>
              <p:nvPr/>
            </p:nvSpPr>
            <p:spPr>
              <a:xfrm>
                <a:off x="4194000" y="3187100"/>
                <a:ext cx="747650" cy="529700"/>
              </a:xfrm>
              <a:custGeom>
                <a:avLst/>
                <a:gdLst/>
                <a:ahLst/>
                <a:cxnLst/>
                <a:rect l="l" t="t" r="r" b="b"/>
                <a:pathLst>
                  <a:path w="29906" h="21188" extrusionOk="0">
                    <a:moveTo>
                      <a:pt x="14775" y="0"/>
                    </a:moveTo>
                    <a:cubicBezTo>
                      <a:pt x="13934" y="0"/>
                      <a:pt x="13053" y="475"/>
                      <a:pt x="12393" y="2002"/>
                    </a:cubicBezTo>
                    <a:cubicBezTo>
                      <a:pt x="12393" y="2002"/>
                      <a:pt x="11489" y="1671"/>
                      <a:pt x="10443" y="1671"/>
                    </a:cubicBezTo>
                    <a:cubicBezTo>
                      <a:pt x="9043" y="1671"/>
                      <a:pt x="7389" y="2265"/>
                      <a:pt x="7315" y="5043"/>
                    </a:cubicBezTo>
                    <a:cubicBezTo>
                      <a:pt x="7315" y="5043"/>
                      <a:pt x="6888" y="4930"/>
                      <a:pt x="6349" y="4930"/>
                    </a:cubicBezTo>
                    <a:cubicBezTo>
                      <a:pt x="5160" y="4930"/>
                      <a:pt x="3430" y="5481"/>
                      <a:pt x="4566" y="9021"/>
                    </a:cubicBezTo>
                    <a:cubicBezTo>
                      <a:pt x="3272" y="9021"/>
                      <a:pt x="943" y="9021"/>
                      <a:pt x="619" y="11092"/>
                    </a:cubicBezTo>
                    <a:cubicBezTo>
                      <a:pt x="1" y="14901"/>
                      <a:pt x="10863" y="21188"/>
                      <a:pt x="17326" y="21188"/>
                    </a:cubicBezTo>
                    <a:cubicBezTo>
                      <a:pt x="19315" y="21188"/>
                      <a:pt x="20887" y="20592"/>
                      <a:pt x="21580" y="19146"/>
                    </a:cubicBezTo>
                    <a:cubicBezTo>
                      <a:pt x="23774" y="14567"/>
                      <a:pt x="29906" y="1894"/>
                      <a:pt x="22679" y="1894"/>
                    </a:cubicBezTo>
                    <a:cubicBezTo>
                      <a:pt x="22554" y="1894"/>
                      <a:pt x="22425" y="1897"/>
                      <a:pt x="22291" y="1905"/>
                    </a:cubicBezTo>
                    <a:cubicBezTo>
                      <a:pt x="22291" y="1905"/>
                      <a:pt x="21140" y="153"/>
                      <a:pt x="19560" y="153"/>
                    </a:cubicBezTo>
                    <a:cubicBezTo>
                      <a:pt x="18909" y="153"/>
                      <a:pt x="18185" y="451"/>
                      <a:pt x="17439" y="1291"/>
                    </a:cubicBezTo>
                    <a:cubicBezTo>
                      <a:pt x="17439" y="1291"/>
                      <a:pt x="16162" y="0"/>
                      <a:pt x="1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39"/>
              <p:cNvSpPr/>
              <p:nvPr/>
            </p:nvSpPr>
            <p:spPr>
              <a:xfrm>
                <a:off x="4672550" y="3178100"/>
                <a:ext cx="82800" cy="499050"/>
              </a:xfrm>
              <a:custGeom>
                <a:avLst/>
                <a:gdLst/>
                <a:ahLst/>
                <a:cxnLst/>
                <a:rect l="l" t="t" r="r" b="b"/>
                <a:pathLst>
                  <a:path w="3312" h="19962" extrusionOk="0">
                    <a:moveTo>
                      <a:pt x="1467" y="1"/>
                    </a:moveTo>
                    <a:cubicBezTo>
                      <a:pt x="1467" y="1"/>
                      <a:pt x="1" y="19962"/>
                      <a:pt x="1214" y="19962"/>
                    </a:cubicBezTo>
                    <a:cubicBezTo>
                      <a:pt x="1223" y="19962"/>
                      <a:pt x="1232" y="19961"/>
                      <a:pt x="1241" y="19959"/>
                    </a:cubicBezTo>
                    <a:cubicBezTo>
                      <a:pt x="2535" y="19635"/>
                      <a:pt x="3117" y="2265"/>
                      <a:pt x="3117" y="2265"/>
                    </a:cubicBezTo>
                    <a:lnTo>
                      <a:pt x="3311" y="130"/>
                    </a:lnTo>
                    <a:lnTo>
                      <a:pt x="1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39"/>
              <p:cNvSpPr/>
              <p:nvPr/>
            </p:nvSpPr>
            <p:spPr>
              <a:xfrm>
                <a:off x="4545875" y="3132025"/>
                <a:ext cx="154475" cy="553275"/>
              </a:xfrm>
              <a:custGeom>
                <a:avLst/>
                <a:gdLst/>
                <a:ahLst/>
                <a:cxnLst/>
                <a:rect l="l" t="t" r="r" b="b"/>
                <a:pathLst>
                  <a:path w="6179" h="22131" extrusionOk="0">
                    <a:moveTo>
                      <a:pt x="0" y="0"/>
                    </a:moveTo>
                    <a:cubicBezTo>
                      <a:pt x="1" y="1"/>
                      <a:pt x="3848" y="22130"/>
                      <a:pt x="5017" y="22130"/>
                    </a:cubicBezTo>
                    <a:cubicBezTo>
                      <a:pt x="5027" y="22130"/>
                      <a:pt x="5037" y="22128"/>
                      <a:pt x="5046" y="22125"/>
                    </a:cubicBezTo>
                    <a:cubicBezTo>
                      <a:pt x="6179" y="21705"/>
                      <a:pt x="3364" y="3494"/>
                      <a:pt x="3364" y="3494"/>
                    </a:cubicBezTo>
                    <a:lnTo>
                      <a:pt x="2265" y="90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39"/>
              <p:cNvSpPr/>
              <p:nvPr/>
            </p:nvSpPr>
            <p:spPr>
              <a:xfrm>
                <a:off x="4390600" y="3195900"/>
                <a:ext cx="269325" cy="499000"/>
              </a:xfrm>
              <a:custGeom>
                <a:avLst/>
                <a:gdLst/>
                <a:ahLst/>
                <a:cxnLst/>
                <a:rect l="l" t="t" r="r" b="b"/>
                <a:pathLst>
                  <a:path w="10773" h="19960" extrusionOk="0">
                    <a:moveTo>
                      <a:pt x="1" y="1"/>
                    </a:moveTo>
                    <a:cubicBezTo>
                      <a:pt x="1" y="1"/>
                      <a:pt x="9403" y="19959"/>
                      <a:pt x="10117" y="19959"/>
                    </a:cubicBezTo>
                    <a:cubicBezTo>
                      <a:pt x="10120" y="19959"/>
                      <a:pt x="10123" y="19959"/>
                      <a:pt x="10125" y="19958"/>
                    </a:cubicBezTo>
                    <a:cubicBezTo>
                      <a:pt x="10772" y="19797"/>
                      <a:pt x="4562" y="1650"/>
                      <a:pt x="4562" y="1650"/>
                    </a:cubicBezTo>
                    <a:lnTo>
                      <a:pt x="4012" y="77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39"/>
              <p:cNvSpPr/>
              <p:nvPr/>
            </p:nvSpPr>
            <p:spPr>
              <a:xfrm>
                <a:off x="4288725" y="3274350"/>
                <a:ext cx="350975" cy="414225"/>
              </a:xfrm>
              <a:custGeom>
                <a:avLst/>
                <a:gdLst/>
                <a:ahLst/>
                <a:cxnLst/>
                <a:rect l="l" t="t" r="r" b="b"/>
                <a:pathLst>
                  <a:path w="14039" h="16569" extrusionOk="0">
                    <a:moveTo>
                      <a:pt x="0" y="0"/>
                    </a:moveTo>
                    <a:cubicBezTo>
                      <a:pt x="1" y="1"/>
                      <a:pt x="10561" y="16568"/>
                      <a:pt x="12363" y="16568"/>
                    </a:cubicBezTo>
                    <a:cubicBezTo>
                      <a:pt x="12384" y="16568"/>
                      <a:pt x="12403" y="16566"/>
                      <a:pt x="12421" y="16562"/>
                    </a:cubicBezTo>
                    <a:cubicBezTo>
                      <a:pt x="14039" y="16173"/>
                      <a:pt x="3526" y="1553"/>
                      <a:pt x="3526" y="155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39"/>
              <p:cNvSpPr/>
              <p:nvPr/>
            </p:nvSpPr>
            <p:spPr>
              <a:xfrm>
                <a:off x="4210275" y="3394825"/>
                <a:ext cx="342900" cy="272775"/>
              </a:xfrm>
              <a:custGeom>
                <a:avLst/>
                <a:gdLst/>
                <a:ahLst/>
                <a:cxnLst/>
                <a:rect l="l" t="t" r="r" b="b"/>
                <a:pathLst>
                  <a:path w="13716" h="10911" extrusionOk="0">
                    <a:moveTo>
                      <a:pt x="1780" y="1"/>
                    </a:moveTo>
                    <a:lnTo>
                      <a:pt x="1" y="551"/>
                    </a:lnTo>
                    <a:cubicBezTo>
                      <a:pt x="1" y="551"/>
                      <a:pt x="11268" y="10910"/>
                      <a:pt x="12621" y="10910"/>
                    </a:cubicBezTo>
                    <a:cubicBezTo>
                      <a:pt x="12644" y="10910"/>
                      <a:pt x="12664" y="10907"/>
                      <a:pt x="12680" y="10902"/>
                    </a:cubicBezTo>
                    <a:cubicBezTo>
                      <a:pt x="13716" y="10546"/>
                      <a:pt x="3915" y="712"/>
                      <a:pt x="3915" y="712"/>
                    </a:cubicBezTo>
                    <a:lnTo>
                      <a:pt x="17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39"/>
              <p:cNvSpPr/>
              <p:nvPr/>
            </p:nvSpPr>
            <p:spPr>
              <a:xfrm>
                <a:off x="4219975" y="3242000"/>
                <a:ext cx="694675" cy="474700"/>
              </a:xfrm>
              <a:custGeom>
                <a:avLst/>
                <a:gdLst/>
                <a:ahLst/>
                <a:cxnLst/>
                <a:rect l="l" t="t" r="r" b="b"/>
                <a:pathLst>
                  <a:path w="27787" h="18988" extrusionOk="0">
                    <a:moveTo>
                      <a:pt x="23258" y="0"/>
                    </a:moveTo>
                    <a:cubicBezTo>
                      <a:pt x="24293" y="3849"/>
                      <a:pt x="20541" y="11613"/>
                      <a:pt x="18924" y="14977"/>
                    </a:cubicBezTo>
                    <a:cubicBezTo>
                      <a:pt x="18234" y="16425"/>
                      <a:pt x="16660" y="17021"/>
                      <a:pt x="14666" y="17021"/>
                    </a:cubicBezTo>
                    <a:cubicBezTo>
                      <a:pt x="10114" y="17021"/>
                      <a:pt x="3375" y="13911"/>
                      <a:pt x="1" y="10739"/>
                    </a:cubicBezTo>
                    <a:lnTo>
                      <a:pt x="1" y="10739"/>
                    </a:lnTo>
                    <a:cubicBezTo>
                      <a:pt x="2091" y="14445"/>
                      <a:pt x="10775" y="18988"/>
                      <a:pt x="16266" y="18988"/>
                    </a:cubicBezTo>
                    <a:cubicBezTo>
                      <a:pt x="18253" y="18988"/>
                      <a:pt x="19821" y="18393"/>
                      <a:pt x="20508" y="16950"/>
                    </a:cubicBezTo>
                    <a:cubicBezTo>
                      <a:pt x="22514" y="12777"/>
                      <a:pt x="27786" y="1909"/>
                      <a:pt x="23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24" name="Google Shape;1224;p39"/>
          <p:cNvGrpSpPr/>
          <p:nvPr/>
        </p:nvGrpSpPr>
        <p:grpSpPr>
          <a:xfrm>
            <a:off x="2113071" y="2145696"/>
            <a:ext cx="890128" cy="500346"/>
            <a:chOff x="9856250" y="1464909"/>
            <a:chExt cx="890128" cy="500346"/>
          </a:xfrm>
        </p:grpSpPr>
        <p:sp>
          <p:nvSpPr>
            <p:cNvPr id="1225" name="Google Shape;1225;p39"/>
            <p:cNvSpPr/>
            <p:nvPr/>
          </p:nvSpPr>
          <p:spPr>
            <a:xfrm>
              <a:off x="9856250" y="1605600"/>
              <a:ext cx="394700" cy="349750"/>
            </a:xfrm>
            <a:custGeom>
              <a:avLst/>
              <a:gdLst/>
              <a:ahLst/>
              <a:cxnLst/>
              <a:rect l="l" t="t" r="r" b="b"/>
              <a:pathLst>
                <a:path w="15788" h="13990" extrusionOk="0">
                  <a:moveTo>
                    <a:pt x="6664" y="1"/>
                  </a:moveTo>
                  <a:cubicBezTo>
                    <a:pt x="3172" y="1"/>
                    <a:pt x="1" y="2804"/>
                    <a:pt x="26" y="5079"/>
                  </a:cubicBezTo>
                  <a:cubicBezTo>
                    <a:pt x="111" y="7606"/>
                    <a:pt x="3746" y="10191"/>
                    <a:pt x="4400" y="10730"/>
                  </a:cubicBezTo>
                  <a:cubicBezTo>
                    <a:pt x="5024" y="11270"/>
                    <a:pt x="4826" y="11895"/>
                    <a:pt x="4712" y="12775"/>
                  </a:cubicBezTo>
                  <a:cubicBezTo>
                    <a:pt x="4658" y="13354"/>
                    <a:pt x="4822" y="13449"/>
                    <a:pt x="4971" y="13449"/>
                  </a:cubicBezTo>
                  <a:cubicBezTo>
                    <a:pt x="5044" y="13449"/>
                    <a:pt x="5113" y="13426"/>
                    <a:pt x="5150" y="13426"/>
                  </a:cubicBezTo>
                  <a:cubicBezTo>
                    <a:pt x="5156" y="13426"/>
                    <a:pt x="5162" y="13427"/>
                    <a:pt x="5166" y="13428"/>
                  </a:cubicBezTo>
                  <a:cubicBezTo>
                    <a:pt x="5547" y="13504"/>
                    <a:pt x="10336" y="13990"/>
                    <a:pt x="11688" y="13990"/>
                  </a:cubicBezTo>
                  <a:cubicBezTo>
                    <a:pt x="11848" y="13990"/>
                    <a:pt x="11960" y="13983"/>
                    <a:pt x="12010" y="13968"/>
                  </a:cubicBezTo>
                  <a:cubicBezTo>
                    <a:pt x="12493" y="13797"/>
                    <a:pt x="12067" y="12519"/>
                    <a:pt x="12010" y="11838"/>
                  </a:cubicBezTo>
                  <a:cubicBezTo>
                    <a:pt x="11954" y="11128"/>
                    <a:pt x="13629" y="10219"/>
                    <a:pt x="14708" y="6754"/>
                  </a:cubicBezTo>
                  <a:cubicBezTo>
                    <a:pt x="15788" y="3318"/>
                    <a:pt x="11783" y="848"/>
                    <a:pt x="7836" y="109"/>
                  </a:cubicBezTo>
                  <a:cubicBezTo>
                    <a:pt x="7444" y="35"/>
                    <a:pt x="7052" y="1"/>
                    <a:pt x="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39"/>
            <p:cNvSpPr/>
            <p:nvPr/>
          </p:nvSpPr>
          <p:spPr>
            <a:xfrm>
              <a:off x="9859200" y="1614700"/>
              <a:ext cx="395300" cy="321700"/>
            </a:xfrm>
            <a:custGeom>
              <a:avLst/>
              <a:gdLst/>
              <a:ahLst/>
              <a:cxnLst/>
              <a:rect l="l" t="t" r="r" b="b"/>
              <a:pathLst>
                <a:path w="15812" h="12868" extrusionOk="0">
                  <a:moveTo>
                    <a:pt x="5960" y="0"/>
                  </a:moveTo>
                  <a:cubicBezTo>
                    <a:pt x="2671" y="0"/>
                    <a:pt x="1" y="1981"/>
                    <a:pt x="50" y="4175"/>
                  </a:cubicBezTo>
                  <a:cubicBezTo>
                    <a:pt x="107" y="6703"/>
                    <a:pt x="3770" y="9287"/>
                    <a:pt x="4395" y="9827"/>
                  </a:cubicBezTo>
                  <a:cubicBezTo>
                    <a:pt x="5048" y="10366"/>
                    <a:pt x="4850" y="10991"/>
                    <a:pt x="4736" y="11900"/>
                  </a:cubicBezTo>
                  <a:cubicBezTo>
                    <a:pt x="4665" y="12453"/>
                    <a:pt x="4829" y="12547"/>
                    <a:pt x="4982" y="12547"/>
                  </a:cubicBezTo>
                  <a:cubicBezTo>
                    <a:pt x="5060" y="12547"/>
                    <a:pt x="5135" y="12523"/>
                    <a:pt x="5174" y="12523"/>
                  </a:cubicBezTo>
                  <a:cubicBezTo>
                    <a:pt x="5180" y="12523"/>
                    <a:pt x="5186" y="12523"/>
                    <a:pt x="5190" y="12525"/>
                  </a:cubicBezTo>
                  <a:cubicBezTo>
                    <a:pt x="5528" y="12573"/>
                    <a:pt x="9170" y="12867"/>
                    <a:pt x="10551" y="12867"/>
                  </a:cubicBezTo>
                  <a:cubicBezTo>
                    <a:pt x="10795" y="12867"/>
                    <a:pt x="10968" y="12858"/>
                    <a:pt x="11041" y="12837"/>
                  </a:cubicBezTo>
                  <a:cubicBezTo>
                    <a:pt x="11552" y="12667"/>
                    <a:pt x="11126" y="11389"/>
                    <a:pt x="11041" y="10707"/>
                  </a:cubicBezTo>
                  <a:cubicBezTo>
                    <a:pt x="10984" y="9997"/>
                    <a:pt x="13653" y="9287"/>
                    <a:pt x="14732" y="5851"/>
                  </a:cubicBezTo>
                  <a:cubicBezTo>
                    <a:pt x="15812" y="2415"/>
                    <a:pt x="11438" y="853"/>
                    <a:pt x="7491" y="143"/>
                  </a:cubicBezTo>
                  <a:cubicBezTo>
                    <a:pt x="6971" y="46"/>
                    <a:pt x="6458" y="0"/>
                    <a:pt x="5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39"/>
            <p:cNvSpPr/>
            <p:nvPr/>
          </p:nvSpPr>
          <p:spPr>
            <a:xfrm>
              <a:off x="9895225" y="1693975"/>
              <a:ext cx="104400" cy="131625"/>
            </a:xfrm>
            <a:custGeom>
              <a:avLst/>
              <a:gdLst/>
              <a:ahLst/>
              <a:cxnLst/>
              <a:rect l="l" t="t" r="r" b="b"/>
              <a:pathLst>
                <a:path w="4176" h="5265" extrusionOk="0">
                  <a:moveTo>
                    <a:pt x="350" y="0"/>
                  </a:moveTo>
                  <a:cubicBezTo>
                    <a:pt x="288" y="0"/>
                    <a:pt x="246" y="40"/>
                    <a:pt x="228" y="124"/>
                  </a:cubicBezTo>
                  <a:cubicBezTo>
                    <a:pt x="1" y="1061"/>
                    <a:pt x="4175" y="5264"/>
                    <a:pt x="4175" y="5264"/>
                  </a:cubicBezTo>
                  <a:cubicBezTo>
                    <a:pt x="3633" y="3972"/>
                    <a:pt x="974" y="0"/>
                    <a:pt x="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39"/>
            <p:cNvSpPr/>
            <p:nvPr/>
          </p:nvSpPr>
          <p:spPr>
            <a:xfrm>
              <a:off x="9979900" y="1644375"/>
              <a:ext cx="51750" cy="178375"/>
            </a:xfrm>
            <a:custGeom>
              <a:avLst/>
              <a:gdLst/>
              <a:ahLst/>
              <a:cxnLst/>
              <a:rect l="l" t="t" r="r" b="b"/>
              <a:pathLst>
                <a:path w="2070" h="7135" extrusionOk="0">
                  <a:moveTo>
                    <a:pt x="1099" y="0"/>
                  </a:moveTo>
                  <a:cubicBezTo>
                    <a:pt x="1081" y="0"/>
                    <a:pt x="1063" y="2"/>
                    <a:pt x="1044" y="7"/>
                  </a:cubicBezTo>
                  <a:cubicBezTo>
                    <a:pt x="1" y="221"/>
                    <a:pt x="1679" y="6230"/>
                    <a:pt x="1758" y="7046"/>
                  </a:cubicBezTo>
                  <a:lnTo>
                    <a:pt x="1758" y="7046"/>
                  </a:lnTo>
                  <a:cubicBezTo>
                    <a:pt x="1798" y="6224"/>
                    <a:pt x="2070" y="0"/>
                    <a:pt x="1099" y="0"/>
                  </a:cubicBezTo>
                  <a:close/>
                  <a:moveTo>
                    <a:pt x="1758" y="7046"/>
                  </a:moveTo>
                  <a:lnTo>
                    <a:pt x="1758" y="7046"/>
                  </a:lnTo>
                  <a:cubicBezTo>
                    <a:pt x="1756" y="7104"/>
                    <a:pt x="1754" y="7135"/>
                    <a:pt x="1754" y="7135"/>
                  </a:cubicBezTo>
                  <a:cubicBezTo>
                    <a:pt x="1762" y="7126"/>
                    <a:pt x="1763" y="7096"/>
                    <a:pt x="1758" y="70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39"/>
            <p:cNvSpPr/>
            <p:nvPr/>
          </p:nvSpPr>
          <p:spPr>
            <a:xfrm>
              <a:off x="10061375" y="1650775"/>
              <a:ext cx="71000" cy="176225"/>
            </a:xfrm>
            <a:custGeom>
              <a:avLst/>
              <a:gdLst/>
              <a:ahLst/>
              <a:cxnLst/>
              <a:rect l="l" t="t" r="r" b="b"/>
              <a:pathLst>
                <a:path w="2840" h="7049" extrusionOk="0">
                  <a:moveTo>
                    <a:pt x="1771" y="1"/>
                  </a:moveTo>
                  <a:cubicBezTo>
                    <a:pt x="798" y="1"/>
                    <a:pt x="0" y="6965"/>
                    <a:pt x="0" y="7049"/>
                  </a:cubicBezTo>
                  <a:cubicBezTo>
                    <a:pt x="0" y="7049"/>
                    <a:pt x="2840" y="262"/>
                    <a:pt x="1818" y="6"/>
                  </a:cubicBezTo>
                  <a:cubicBezTo>
                    <a:pt x="1802" y="3"/>
                    <a:pt x="1787"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39"/>
            <p:cNvSpPr/>
            <p:nvPr/>
          </p:nvSpPr>
          <p:spPr>
            <a:xfrm>
              <a:off x="10099700" y="1683775"/>
              <a:ext cx="105100" cy="152475"/>
            </a:xfrm>
            <a:custGeom>
              <a:avLst/>
              <a:gdLst/>
              <a:ahLst/>
              <a:cxnLst/>
              <a:rect l="l" t="t" r="r" b="b"/>
              <a:pathLst>
                <a:path w="4204" h="6099" extrusionOk="0">
                  <a:moveTo>
                    <a:pt x="3405" y="0"/>
                  </a:moveTo>
                  <a:cubicBezTo>
                    <a:pt x="2535" y="0"/>
                    <a:pt x="1" y="6098"/>
                    <a:pt x="1" y="6098"/>
                  </a:cubicBezTo>
                  <a:cubicBezTo>
                    <a:pt x="1" y="6098"/>
                    <a:pt x="4204" y="958"/>
                    <a:pt x="3550" y="78"/>
                  </a:cubicBezTo>
                  <a:cubicBezTo>
                    <a:pt x="3510" y="25"/>
                    <a:pt x="3461" y="0"/>
                    <a:pt x="3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31" name="Google Shape;1231;p39"/>
            <p:cNvGrpSpPr/>
            <p:nvPr/>
          </p:nvGrpSpPr>
          <p:grpSpPr>
            <a:xfrm rot="2395509">
              <a:off x="10341299" y="1522046"/>
              <a:ext cx="318291" cy="386070"/>
              <a:chOff x="5217875" y="3076975"/>
              <a:chExt cx="318285" cy="386062"/>
            </a:xfrm>
          </p:grpSpPr>
          <p:sp>
            <p:nvSpPr>
              <p:cNvPr id="1232" name="Google Shape;1232;p39"/>
              <p:cNvSpPr/>
              <p:nvPr/>
            </p:nvSpPr>
            <p:spPr>
              <a:xfrm>
                <a:off x="5233685" y="3090812"/>
                <a:ext cx="302475" cy="372225"/>
              </a:xfrm>
              <a:custGeom>
                <a:avLst/>
                <a:gdLst/>
                <a:ahLst/>
                <a:cxnLst/>
                <a:rect l="l" t="t" r="r" b="b"/>
                <a:pathLst>
                  <a:path w="12099" h="14889" extrusionOk="0">
                    <a:moveTo>
                      <a:pt x="8411" y="1"/>
                    </a:moveTo>
                    <a:cubicBezTo>
                      <a:pt x="7343" y="66"/>
                      <a:pt x="6373" y="3236"/>
                      <a:pt x="6373" y="3236"/>
                    </a:cubicBezTo>
                    <a:cubicBezTo>
                      <a:pt x="6276" y="3236"/>
                      <a:pt x="6211" y="3268"/>
                      <a:pt x="6114" y="3300"/>
                    </a:cubicBezTo>
                    <a:cubicBezTo>
                      <a:pt x="5079" y="3591"/>
                      <a:pt x="4788" y="4238"/>
                      <a:pt x="4755" y="4821"/>
                    </a:cubicBezTo>
                    <a:lnTo>
                      <a:pt x="4755" y="4950"/>
                    </a:lnTo>
                    <a:lnTo>
                      <a:pt x="4755" y="5015"/>
                    </a:lnTo>
                    <a:lnTo>
                      <a:pt x="4755" y="5144"/>
                    </a:lnTo>
                    <a:lnTo>
                      <a:pt x="4755" y="5209"/>
                    </a:lnTo>
                    <a:lnTo>
                      <a:pt x="4755" y="5306"/>
                    </a:lnTo>
                    <a:lnTo>
                      <a:pt x="4755" y="5370"/>
                    </a:lnTo>
                    <a:lnTo>
                      <a:pt x="4788" y="5435"/>
                    </a:lnTo>
                    <a:lnTo>
                      <a:pt x="4788" y="5500"/>
                    </a:lnTo>
                    <a:lnTo>
                      <a:pt x="4788" y="5565"/>
                    </a:lnTo>
                    <a:lnTo>
                      <a:pt x="4788" y="5597"/>
                    </a:lnTo>
                    <a:lnTo>
                      <a:pt x="4788" y="5662"/>
                    </a:lnTo>
                    <a:lnTo>
                      <a:pt x="4788" y="5694"/>
                    </a:lnTo>
                    <a:lnTo>
                      <a:pt x="4788" y="5726"/>
                    </a:lnTo>
                    <a:cubicBezTo>
                      <a:pt x="2200" y="6211"/>
                      <a:pt x="3073" y="8379"/>
                      <a:pt x="3397" y="9058"/>
                    </a:cubicBezTo>
                    <a:lnTo>
                      <a:pt x="3429" y="9155"/>
                    </a:lnTo>
                    <a:lnTo>
                      <a:pt x="3494" y="9284"/>
                    </a:lnTo>
                    <a:cubicBezTo>
                      <a:pt x="3494" y="9284"/>
                      <a:pt x="3153" y="9164"/>
                      <a:pt x="2709" y="9164"/>
                    </a:cubicBezTo>
                    <a:cubicBezTo>
                      <a:pt x="2023" y="9164"/>
                      <a:pt x="1091" y="9450"/>
                      <a:pt x="777" y="10902"/>
                    </a:cubicBezTo>
                    <a:cubicBezTo>
                      <a:pt x="0" y="14492"/>
                      <a:pt x="6664" y="14816"/>
                      <a:pt x="6664" y="14816"/>
                    </a:cubicBezTo>
                    <a:cubicBezTo>
                      <a:pt x="6761" y="14848"/>
                      <a:pt x="6890" y="14848"/>
                      <a:pt x="6987" y="14880"/>
                    </a:cubicBezTo>
                    <a:lnTo>
                      <a:pt x="7278" y="14880"/>
                    </a:lnTo>
                    <a:cubicBezTo>
                      <a:pt x="7356" y="14886"/>
                      <a:pt x="7433" y="14889"/>
                      <a:pt x="7509" y="14889"/>
                    </a:cubicBezTo>
                    <a:cubicBezTo>
                      <a:pt x="7876" y="14889"/>
                      <a:pt x="8224" y="14826"/>
                      <a:pt x="8572" y="14719"/>
                    </a:cubicBezTo>
                    <a:cubicBezTo>
                      <a:pt x="8734" y="14654"/>
                      <a:pt x="8863" y="14622"/>
                      <a:pt x="9025" y="14557"/>
                    </a:cubicBezTo>
                    <a:cubicBezTo>
                      <a:pt x="9155" y="14492"/>
                      <a:pt x="9284" y="14428"/>
                      <a:pt x="9381" y="14363"/>
                    </a:cubicBezTo>
                    <a:cubicBezTo>
                      <a:pt x="9607" y="14233"/>
                      <a:pt x="9834" y="14072"/>
                      <a:pt x="10028" y="13910"/>
                    </a:cubicBezTo>
                    <a:cubicBezTo>
                      <a:pt x="12098" y="12357"/>
                      <a:pt x="8702" y="9964"/>
                      <a:pt x="8605" y="9899"/>
                    </a:cubicBezTo>
                    <a:cubicBezTo>
                      <a:pt x="11257" y="8896"/>
                      <a:pt x="8863" y="6341"/>
                      <a:pt x="8863" y="6341"/>
                    </a:cubicBezTo>
                    <a:cubicBezTo>
                      <a:pt x="10319" y="5629"/>
                      <a:pt x="8669" y="3624"/>
                      <a:pt x="8669" y="3624"/>
                    </a:cubicBezTo>
                    <a:cubicBezTo>
                      <a:pt x="8669" y="3624"/>
                      <a:pt x="9575" y="66"/>
                      <a:pt x="8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39"/>
              <p:cNvSpPr/>
              <p:nvPr/>
            </p:nvSpPr>
            <p:spPr>
              <a:xfrm>
                <a:off x="5217875" y="3076975"/>
                <a:ext cx="299225" cy="373025"/>
              </a:xfrm>
              <a:custGeom>
                <a:avLst/>
                <a:gdLst/>
                <a:ahLst/>
                <a:cxnLst/>
                <a:rect l="l" t="t" r="r" b="b"/>
                <a:pathLst>
                  <a:path w="11969" h="14921" extrusionOk="0">
                    <a:moveTo>
                      <a:pt x="8297" y="0"/>
                    </a:moveTo>
                    <a:cubicBezTo>
                      <a:pt x="7186" y="0"/>
                      <a:pt x="6243" y="3237"/>
                      <a:pt x="6243" y="3237"/>
                    </a:cubicBezTo>
                    <a:cubicBezTo>
                      <a:pt x="3882" y="3690"/>
                      <a:pt x="4788" y="5760"/>
                      <a:pt x="4788" y="5760"/>
                    </a:cubicBezTo>
                    <a:cubicBezTo>
                      <a:pt x="1682" y="6342"/>
                      <a:pt x="3494" y="9318"/>
                      <a:pt x="3494" y="9318"/>
                    </a:cubicBezTo>
                    <a:cubicBezTo>
                      <a:pt x="3494" y="9318"/>
                      <a:pt x="3153" y="9198"/>
                      <a:pt x="2709" y="9198"/>
                    </a:cubicBezTo>
                    <a:cubicBezTo>
                      <a:pt x="2023" y="9198"/>
                      <a:pt x="1091" y="9484"/>
                      <a:pt x="777" y="10936"/>
                    </a:cubicBezTo>
                    <a:cubicBezTo>
                      <a:pt x="0" y="14526"/>
                      <a:pt x="6632" y="14850"/>
                      <a:pt x="6632" y="14850"/>
                    </a:cubicBezTo>
                    <a:cubicBezTo>
                      <a:pt x="6883" y="14897"/>
                      <a:pt x="7135" y="14920"/>
                      <a:pt x="7386" y="14920"/>
                    </a:cubicBezTo>
                    <a:cubicBezTo>
                      <a:pt x="8331" y="14920"/>
                      <a:pt x="9254" y="14590"/>
                      <a:pt x="9996" y="13976"/>
                    </a:cubicBezTo>
                    <a:cubicBezTo>
                      <a:pt x="11969" y="12359"/>
                      <a:pt x="8572" y="9965"/>
                      <a:pt x="8443" y="9901"/>
                    </a:cubicBezTo>
                    <a:cubicBezTo>
                      <a:pt x="11095" y="8898"/>
                      <a:pt x="8702" y="6342"/>
                      <a:pt x="8702" y="6342"/>
                    </a:cubicBezTo>
                    <a:cubicBezTo>
                      <a:pt x="10190" y="5631"/>
                      <a:pt x="8508" y="3658"/>
                      <a:pt x="8508" y="3658"/>
                    </a:cubicBezTo>
                    <a:cubicBezTo>
                      <a:pt x="8508" y="3658"/>
                      <a:pt x="9446" y="100"/>
                      <a:pt x="8346" y="3"/>
                    </a:cubicBezTo>
                    <a:cubicBezTo>
                      <a:pt x="8330" y="1"/>
                      <a:pt x="8313" y="0"/>
                      <a:pt x="8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39"/>
              <p:cNvSpPr/>
              <p:nvPr/>
            </p:nvSpPr>
            <p:spPr>
              <a:xfrm>
                <a:off x="5217875" y="3077025"/>
                <a:ext cx="299225" cy="373375"/>
              </a:xfrm>
              <a:custGeom>
                <a:avLst/>
                <a:gdLst/>
                <a:ahLst/>
                <a:cxnLst/>
                <a:rect l="l" t="t" r="r" b="b"/>
                <a:pathLst>
                  <a:path w="11969" h="14935" extrusionOk="0">
                    <a:moveTo>
                      <a:pt x="8281" y="1"/>
                    </a:moveTo>
                    <a:cubicBezTo>
                      <a:pt x="8281" y="227"/>
                      <a:pt x="8249" y="453"/>
                      <a:pt x="8184" y="648"/>
                    </a:cubicBezTo>
                    <a:cubicBezTo>
                      <a:pt x="7692" y="2679"/>
                      <a:pt x="8195" y="3305"/>
                      <a:pt x="6294" y="3305"/>
                    </a:cubicBezTo>
                    <a:cubicBezTo>
                      <a:pt x="6197" y="3305"/>
                      <a:pt x="6094" y="3303"/>
                      <a:pt x="5985" y="3300"/>
                    </a:cubicBezTo>
                    <a:lnTo>
                      <a:pt x="5985" y="3300"/>
                    </a:lnTo>
                    <a:cubicBezTo>
                      <a:pt x="6276" y="3365"/>
                      <a:pt x="9219" y="3882"/>
                      <a:pt x="8475" y="5305"/>
                    </a:cubicBezTo>
                    <a:cubicBezTo>
                      <a:pt x="8303" y="5640"/>
                      <a:pt x="7958" y="5769"/>
                      <a:pt x="7528" y="5769"/>
                    </a:cubicBezTo>
                    <a:cubicBezTo>
                      <a:pt x="6667" y="5769"/>
                      <a:pt x="5467" y="5251"/>
                      <a:pt x="4626" y="4820"/>
                    </a:cubicBezTo>
                    <a:lnTo>
                      <a:pt x="4626" y="4820"/>
                    </a:lnTo>
                    <a:cubicBezTo>
                      <a:pt x="4594" y="5144"/>
                      <a:pt x="4658" y="5467"/>
                      <a:pt x="4788" y="5758"/>
                    </a:cubicBezTo>
                    <a:cubicBezTo>
                      <a:pt x="4788" y="5758"/>
                      <a:pt x="8346" y="6082"/>
                      <a:pt x="8346" y="7181"/>
                    </a:cubicBezTo>
                    <a:cubicBezTo>
                      <a:pt x="8346" y="7999"/>
                      <a:pt x="7119" y="9312"/>
                      <a:pt x="4965" y="9312"/>
                    </a:cubicBezTo>
                    <a:cubicBezTo>
                      <a:pt x="4478" y="9312"/>
                      <a:pt x="3943" y="9245"/>
                      <a:pt x="3365" y="9090"/>
                    </a:cubicBezTo>
                    <a:lnTo>
                      <a:pt x="3365" y="9090"/>
                    </a:lnTo>
                    <a:lnTo>
                      <a:pt x="3429" y="9187"/>
                    </a:lnTo>
                    <a:cubicBezTo>
                      <a:pt x="4982" y="9834"/>
                      <a:pt x="8184" y="11322"/>
                      <a:pt x="7699" y="12422"/>
                    </a:cubicBezTo>
                    <a:cubicBezTo>
                      <a:pt x="7417" y="13041"/>
                      <a:pt x="6216" y="13452"/>
                      <a:pt x="4886" y="13452"/>
                    </a:cubicBezTo>
                    <a:cubicBezTo>
                      <a:pt x="3160" y="13452"/>
                      <a:pt x="1215" y="12760"/>
                      <a:pt x="777" y="10934"/>
                    </a:cubicBezTo>
                    <a:lnTo>
                      <a:pt x="777" y="10934"/>
                    </a:lnTo>
                    <a:cubicBezTo>
                      <a:pt x="0" y="14524"/>
                      <a:pt x="6664" y="14880"/>
                      <a:pt x="6664" y="14880"/>
                    </a:cubicBezTo>
                    <a:cubicBezTo>
                      <a:pt x="6891" y="14917"/>
                      <a:pt x="7119" y="14935"/>
                      <a:pt x="7346" y="14935"/>
                    </a:cubicBezTo>
                    <a:cubicBezTo>
                      <a:pt x="8316" y="14935"/>
                      <a:pt x="9262" y="14603"/>
                      <a:pt x="9996" y="13974"/>
                    </a:cubicBezTo>
                    <a:cubicBezTo>
                      <a:pt x="11969" y="12357"/>
                      <a:pt x="8572" y="9963"/>
                      <a:pt x="8443" y="9899"/>
                    </a:cubicBezTo>
                    <a:cubicBezTo>
                      <a:pt x="11095" y="8896"/>
                      <a:pt x="8702" y="6340"/>
                      <a:pt x="8702" y="6340"/>
                    </a:cubicBezTo>
                    <a:cubicBezTo>
                      <a:pt x="10190" y="5597"/>
                      <a:pt x="8508" y="3623"/>
                      <a:pt x="8508" y="3623"/>
                    </a:cubicBezTo>
                    <a:cubicBezTo>
                      <a:pt x="8508" y="3623"/>
                      <a:pt x="9446" y="65"/>
                      <a:pt x="8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35" name="Google Shape;1235;p39"/>
          <p:cNvGrpSpPr/>
          <p:nvPr/>
        </p:nvGrpSpPr>
        <p:grpSpPr>
          <a:xfrm flipH="1">
            <a:off x="2096336" y="960233"/>
            <a:ext cx="657282" cy="421468"/>
            <a:chOff x="9356472" y="3319641"/>
            <a:chExt cx="657282" cy="421468"/>
          </a:xfrm>
        </p:grpSpPr>
        <p:grpSp>
          <p:nvGrpSpPr>
            <p:cNvPr id="1236" name="Google Shape;1236;p39"/>
            <p:cNvGrpSpPr/>
            <p:nvPr/>
          </p:nvGrpSpPr>
          <p:grpSpPr>
            <a:xfrm>
              <a:off x="9594346" y="3319641"/>
              <a:ext cx="419409" cy="370315"/>
              <a:chOff x="5935975" y="3564475"/>
              <a:chExt cx="549900" cy="485532"/>
            </a:xfrm>
          </p:grpSpPr>
          <p:sp>
            <p:nvSpPr>
              <p:cNvPr id="1237" name="Google Shape;1237;p39"/>
              <p:cNvSpPr/>
              <p:nvPr/>
            </p:nvSpPr>
            <p:spPr>
              <a:xfrm>
                <a:off x="5957770" y="3572882"/>
                <a:ext cx="523250" cy="477125"/>
              </a:xfrm>
              <a:custGeom>
                <a:avLst/>
                <a:gdLst/>
                <a:ahLst/>
                <a:cxnLst/>
                <a:rect l="l" t="t" r="r" b="b"/>
                <a:pathLst>
                  <a:path w="20930" h="19085" extrusionOk="0">
                    <a:moveTo>
                      <a:pt x="6761" y="1"/>
                    </a:moveTo>
                    <a:cubicBezTo>
                      <a:pt x="6702" y="1"/>
                      <a:pt x="6648" y="15"/>
                      <a:pt x="6600" y="44"/>
                    </a:cubicBezTo>
                    <a:cubicBezTo>
                      <a:pt x="5726" y="562"/>
                      <a:pt x="7570" y="6934"/>
                      <a:pt x="7020" y="7355"/>
                    </a:cubicBezTo>
                    <a:cubicBezTo>
                      <a:pt x="6912" y="7432"/>
                      <a:pt x="6614" y="7460"/>
                      <a:pt x="6196" y="7460"/>
                    </a:cubicBezTo>
                    <a:cubicBezTo>
                      <a:pt x="5137" y="7460"/>
                      <a:pt x="3313" y="7280"/>
                      <a:pt x="1916" y="7280"/>
                    </a:cubicBezTo>
                    <a:cubicBezTo>
                      <a:pt x="895" y="7280"/>
                      <a:pt x="101" y="7376"/>
                      <a:pt x="1" y="7710"/>
                    </a:cubicBezTo>
                    <a:cubicBezTo>
                      <a:pt x="1" y="7743"/>
                      <a:pt x="1" y="7775"/>
                      <a:pt x="1" y="7840"/>
                    </a:cubicBezTo>
                    <a:lnTo>
                      <a:pt x="1" y="7872"/>
                    </a:lnTo>
                    <a:cubicBezTo>
                      <a:pt x="1" y="7872"/>
                      <a:pt x="1" y="7904"/>
                      <a:pt x="1" y="7904"/>
                    </a:cubicBezTo>
                    <a:cubicBezTo>
                      <a:pt x="227" y="8454"/>
                      <a:pt x="1521" y="9231"/>
                      <a:pt x="2912" y="9975"/>
                    </a:cubicBezTo>
                    <a:cubicBezTo>
                      <a:pt x="4012" y="10589"/>
                      <a:pt x="5176" y="11139"/>
                      <a:pt x="5953" y="11560"/>
                    </a:cubicBezTo>
                    <a:lnTo>
                      <a:pt x="6114" y="11624"/>
                    </a:lnTo>
                    <a:cubicBezTo>
                      <a:pt x="7441" y="12401"/>
                      <a:pt x="4788" y="15926"/>
                      <a:pt x="3753" y="17835"/>
                    </a:cubicBezTo>
                    <a:lnTo>
                      <a:pt x="3721" y="17899"/>
                    </a:lnTo>
                    <a:lnTo>
                      <a:pt x="3656" y="18029"/>
                    </a:lnTo>
                    <a:lnTo>
                      <a:pt x="3591" y="18126"/>
                    </a:lnTo>
                    <a:lnTo>
                      <a:pt x="3527" y="18223"/>
                    </a:lnTo>
                    <a:lnTo>
                      <a:pt x="3494" y="18320"/>
                    </a:lnTo>
                    <a:lnTo>
                      <a:pt x="3462" y="18417"/>
                    </a:lnTo>
                    <a:lnTo>
                      <a:pt x="3397" y="18514"/>
                    </a:lnTo>
                    <a:lnTo>
                      <a:pt x="3397" y="18579"/>
                    </a:lnTo>
                    <a:cubicBezTo>
                      <a:pt x="3397" y="18611"/>
                      <a:pt x="3397" y="18643"/>
                      <a:pt x="3365" y="18676"/>
                    </a:cubicBezTo>
                    <a:lnTo>
                      <a:pt x="3365" y="18741"/>
                    </a:lnTo>
                    <a:lnTo>
                      <a:pt x="3365" y="18805"/>
                    </a:lnTo>
                    <a:lnTo>
                      <a:pt x="3365" y="18838"/>
                    </a:lnTo>
                    <a:cubicBezTo>
                      <a:pt x="3365" y="18870"/>
                      <a:pt x="3365" y="18902"/>
                      <a:pt x="3365" y="18902"/>
                    </a:cubicBezTo>
                    <a:cubicBezTo>
                      <a:pt x="3365" y="18935"/>
                      <a:pt x="3365" y="18935"/>
                      <a:pt x="3365" y="18967"/>
                    </a:cubicBezTo>
                    <a:cubicBezTo>
                      <a:pt x="3365" y="18967"/>
                      <a:pt x="3365" y="18999"/>
                      <a:pt x="3397" y="19032"/>
                    </a:cubicBezTo>
                    <a:cubicBezTo>
                      <a:pt x="3429" y="19067"/>
                      <a:pt x="3478" y="19084"/>
                      <a:pt x="3541" y="19084"/>
                    </a:cubicBezTo>
                    <a:cubicBezTo>
                      <a:pt x="4564" y="19084"/>
                      <a:pt x="9423" y="14678"/>
                      <a:pt x="10611" y="14374"/>
                    </a:cubicBezTo>
                    <a:cubicBezTo>
                      <a:pt x="10619" y="14372"/>
                      <a:pt x="10629" y="14371"/>
                      <a:pt x="10639" y="14371"/>
                    </a:cubicBezTo>
                    <a:cubicBezTo>
                      <a:pt x="11361" y="14371"/>
                      <a:pt x="17325" y="18518"/>
                      <a:pt x="18507" y="18518"/>
                    </a:cubicBezTo>
                    <a:cubicBezTo>
                      <a:pt x="18529" y="18518"/>
                      <a:pt x="18549" y="18517"/>
                      <a:pt x="18568" y="18514"/>
                    </a:cubicBezTo>
                    <a:cubicBezTo>
                      <a:pt x="19603" y="18385"/>
                      <a:pt x="13457" y="11980"/>
                      <a:pt x="13522" y="11042"/>
                    </a:cubicBezTo>
                    <a:cubicBezTo>
                      <a:pt x="13554" y="10686"/>
                      <a:pt x="13975" y="10169"/>
                      <a:pt x="14589" y="9586"/>
                    </a:cubicBezTo>
                    <a:cubicBezTo>
                      <a:pt x="14751" y="9425"/>
                      <a:pt x="14945" y="9263"/>
                      <a:pt x="15139" y="9101"/>
                    </a:cubicBezTo>
                    <a:lnTo>
                      <a:pt x="15463" y="8810"/>
                    </a:lnTo>
                    <a:cubicBezTo>
                      <a:pt x="15657" y="8648"/>
                      <a:pt x="15883" y="8454"/>
                      <a:pt x="16110" y="8260"/>
                    </a:cubicBezTo>
                    <a:lnTo>
                      <a:pt x="16465" y="8001"/>
                    </a:lnTo>
                    <a:lnTo>
                      <a:pt x="17177" y="7419"/>
                    </a:lnTo>
                    <a:lnTo>
                      <a:pt x="18244" y="6611"/>
                    </a:lnTo>
                    <a:cubicBezTo>
                      <a:pt x="19021" y="6028"/>
                      <a:pt x="19765" y="5381"/>
                      <a:pt x="20444" y="4670"/>
                    </a:cubicBezTo>
                    <a:cubicBezTo>
                      <a:pt x="20800" y="4282"/>
                      <a:pt x="20929" y="3991"/>
                      <a:pt x="20735" y="3829"/>
                    </a:cubicBezTo>
                    <a:cubicBezTo>
                      <a:pt x="20703" y="3796"/>
                      <a:pt x="20670" y="3764"/>
                      <a:pt x="20606" y="3764"/>
                    </a:cubicBezTo>
                    <a:lnTo>
                      <a:pt x="20573" y="3764"/>
                    </a:lnTo>
                    <a:lnTo>
                      <a:pt x="20444" y="3699"/>
                    </a:lnTo>
                    <a:lnTo>
                      <a:pt x="20379" y="3699"/>
                    </a:lnTo>
                    <a:cubicBezTo>
                      <a:pt x="20218" y="3667"/>
                      <a:pt x="20056" y="3667"/>
                      <a:pt x="19926" y="3667"/>
                    </a:cubicBezTo>
                    <a:lnTo>
                      <a:pt x="19894" y="3667"/>
                    </a:lnTo>
                    <a:cubicBezTo>
                      <a:pt x="17953" y="3699"/>
                      <a:pt x="13684" y="5349"/>
                      <a:pt x="12875" y="5640"/>
                    </a:cubicBezTo>
                    <a:cubicBezTo>
                      <a:pt x="12813" y="5664"/>
                      <a:pt x="12747" y="5675"/>
                      <a:pt x="12677" y="5675"/>
                    </a:cubicBezTo>
                    <a:cubicBezTo>
                      <a:pt x="11133" y="5675"/>
                      <a:pt x="7944"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39"/>
              <p:cNvSpPr/>
              <p:nvPr/>
            </p:nvSpPr>
            <p:spPr>
              <a:xfrm>
                <a:off x="5935975" y="3564475"/>
                <a:ext cx="549900" cy="478650"/>
              </a:xfrm>
              <a:custGeom>
                <a:avLst/>
                <a:gdLst/>
                <a:ahLst/>
                <a:cxnLst/>
                <a:rect l="l" t="t" r="r" b="b"/>
                <a:pathLst>
                  <a:path w="21996" h="19146" extrusionOk="0">
                    <a:moveTo>
                      <a:pt x="7046" y="1"/>
                    </a:moveTo>
                    <a:cubicBezTo>
                      <a:pt x="6990" y="1"/>
                      <a:pt x="6938" y="13"/>
                      <a:pt x="6890" y="40"/>
                    </a:cubicBezTo>
                    <a:cubicBezTo>
                      <a:pt x="6017" y="557"/>
                      <a:pt x="7925" y="6930"/>
                      <a:pt x="7311" y="7383"/>
                    </a:cubicBezTo>
                    <a:cubicBezTo>
                      <a:pt x="7193" y="7470"/>
                      <a:pt x="6871" y="7500"/>
                      <a:pt x="6428" y="7500"/>
                    </a:cubicBezTo>
                    <a:cubicBezTo>
                      <a:pt x="5341" y="7500"/>
                      <a:pt x="3520" y="7315"/>
                      <a:pt x="2141" y="7315"/>
                    </a:cubicBezTo>
                    <a:cubicBezTo>
                      <a:pt x="1152" y="7315"/>
                      <a:pt x="390" y="7411"/>
                      <a:pt x="291" y="7738"/>
                    </a:cubicBezTo>
                    <a:cubicBezTo>
                      <a:pt x="0" y="8676"/>
                      <a:pt x="4949" y="10811"/>
                      <a:pt x="6437" y="11685"/>
                    </a:cubicBezTo>
                    <a:cubicBezTo>
                      <a:pt x="8184" y="12687"/>
                      <a:pt x="3138" y="18477"/>
                      <a:pt x="3688" y="19092"/>
                    </a:cubicBezTo>
                    <a:cubicBezTo>
                      <a:pt x="3720" y="19128"/>
                      <a:pt x="3769" y="19145"/>
                      <a:pt x="3833" y="19145"/>
                    </a:cubicBezTo>
                    <a:cubicBezTo>
                      <a:pt x="4858" y="19145"/>
                      <a:pt x="9714" y="14771"/>
                      <a:pt x="10901" y="14466"/>
                    </a:cubicBezTo>
                    <a:cubicBezTo>
                      <a:pt x="10912" y="14463"/>
                      <a:pt x="10924" y="14462"/>
                      <a:pt x="10938" y="14462"/>
                    </a:cubicBezTo>
                    <a:cubicBezTo>
                      <a:pt x="11699" y="14462"/>
                      <a:pt x="17662" y="18577"/>
                      <a:pt x="18810" y="18577"/>
                    </a:cubicBezTo>
                    <a:cubicBezTo>
                      <a:pt x="18827" y="18577"/>
                      <a:pt x="18843" y="18576"/>
                      <a:pt x="18858" y="18574"/>
                    </a:cubicBezTo>
                    <a:cubicBezTo>
                      <a:pt x="19893" y="18445"/>
                      <a:pt x="13748" y="12040"/>
                      <a:pt x="13812" y="11102"/>
                    </a:cubicBezTo>
                    <a:cubicBezTo>
                      <a:pt x="13942" y="9453"/>
                      <a:pt x="21996" y="4730"/>
                      <a:pt x="21026" y="3889"/>
                    </a:cubicBezTo>
                    <a:cubicBezTo>
                      <a:pt x="20877" y="3751"/>
                      <a:pt x="20605" y="3692"/>
                      <a:pt x="20246" y="3692"/>
                    </a:cubicBezTo>
                    <a:cubicBezTo>
                      <a:pt x="18333" y="3692"/>
                      <a:pt x="13983" y="5369"/>
                      <a:pt x="13165" y="5668"/>
                    </a:cubicBezTo>
                    <a:cubicBezTo>
                      <a:pt x="13103" y="5692"/>
                      <a:pt x="13037" y="5703"/>
                      <a:pt x="12968" y="5703"/>
                    </a:cubicBezTo>
                    <a:cubicBezTo>
                      <a:pt x="11423" y="5703"/>
                      <a:pt x="8248" y="1"/>
                      <a:pt x="7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39"/>
              <p:cNvSpPr/>
              <p:nvPr/>
            </p:nvSpPr>
            <p:spPr>
              <a:xfrm>
                <a:off x="5943250" y="3761150"/>
                <a:ext cx="153675" cy="95450"/>
              </a:xfrm>
              <a:custGeom>
                <a:avLst/>
                <a:gdLst/>
                <a:ahLst/>
                <a:cxnLst/>
                <a:rect l="l" t="t" r="r" b="b"/>
                <a:pathLst>
                  <a:path w="6147" h="3818" extrusionOk="0">
                    <a:moveTo>
                      <a:pt x="0" y="1"/>
                    </a:moveTo>
                    <a:lnTo>
                      <a:pt x="0" y="1"/>
                    </a:lnTo>
                    <a:cubicBezTo>
                      <a:pt x="130" y="906"/>
                      <a:pt x="4432" y="2912"/>
                      <a:pt x="6146" y="3818"/>
                    </a:cubicBezTo>
                    <a:cubicBezTo>
                      <a:pt x="6114" y="3526"/>
                      <a:pt x="5661" y="3106"/>
                      <a:pt x="5402" y="2977"/>
                    </a:cubicBezTo>
                    <a:cubicBezTo>
                      <a:pt x="4335" y="2362"/>
                      <a:pt x="1359" y="103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39"/>
              <p:cNvSpPr/>
              <p:nvPr/>
            </p:nvSpPr>
            <p:spPr>
              <a:xfrm>
                <a:off x="6024125" y="3656625"/>
                <a:ext cx="461750" cy="385675"/>
              </a:xfrm>
              <a:custGeom>
                <a:avLst/>
                <a:gdLst/>
                <a:ahLst/>
                <a:cxnLst/>
                <a:rect l="l" t="t" r="r" b="b"/>
                <a:pathLst>
                  <a:path w="18470" h="15427" extrusionOk="0">
                    <a:moveTo>
                      <a:pt x="16804" y="1"/>
                    </a:moveTo>
                    <a:cubicBezTo>
                      <a:pt x="16756" y="1"/>
                      <a:pt x="16707" y="4"/>
                      <a:pt x="16659" y="9"/>
                    </a:cubicBezTo>
                    <a:cubicBezTo>
                      <a:pt x="15462" y="1594"/>
                      <a:pt x="9445" y="5799"/>
                      <a:pt x="9316" y="7190"/>
                    </a:cubicBezTo>
                    <a:cubicBezTo>
                      <a:pt x="9251" y="8128"/>
                      <a:pt x="14524" y="13109"/>
                      <a:pt x="13489" y="13239"/>
                    </a:cubicBezTo>
                    <a:cubicBezTo>
                      <a:pt x="13470" y="13241"/>
                      <a:pt x="13451" y="13242"/>
                      <a:pt x="13430" y="13242"/>
                    </a:cubicBezTo>
                    <a:cubicBezTo>
                      <a:pt x="12290" y="13242"/>
                      <a:pt x="7385" y="9904"/>
                      <a:pt x="6697" y="9904"/>
                    </a:cubicBezTo>
                    <a:cubicBezTo>
                      <a:pt x="6684" y="9904"/>
                      <a:pt x="6673" y="9905"/>
                      <a:pt x="6663" y="9907"/>
                    </a:cubicBezTo>
                    <a:cubicBezTo>
                      <a:pt x="5693" y="10166"/>
                      <a:pt x="2297" y="13109"/>
                      <a:pt x="518" y="14209"/>
                    </a:cubicBezTo>
                    <a:cubicBezTo>
                      <a:pt x="194" y="14791"/>
                      <a:pt x="0" y="15244"/>
                      <a:pt x="162" y="15374"/>
                    </a:cubicBezTo>
                    <a:cubicBezTo>
                      <a:pt x="194" y="15410"/>
                      <a:pt x="243" y="15427"/>
                      <a:pt x="307" y="15427"/>
                    </a:cubicBezTo>
                    <a:cubicBezTo>
                      <a:pt x="1332" y="15427"/>
                      <a:pt x="6188" y="11053"/>
                      <a:pt x="7375" y="10748"/>
                    </a:cubicBezTo>
                    <a:cubicBezTo>
                      <a:pt x="7385" y="10745"/>
                      <a:pt x="7397" y="10744"/>
                      <a:pt x="7410" y="10744"/>
                    </a:cubicBezTo>
                    <a:cubicBezTo>
                      <a:pt x="8141" y="10744"/>
                      <a:pt x="14136" y="14891"/>
                      <a:pt x="15284" y="14891"/>
                    </a:cubicBezTo>
                    <a:cubicBezTo>
                      <a:pt x="15301" y="14891"/>
                      <a:pt x="15317" y="14890"/>
                      <a:pt x="15332" y="14888"/>
                    </a:cubicBezTo>
                    <a:cubicBezTo>
                      <a:pt x="16367" y="14759"/>
                      <a:pt x="10222" y="8354"/>
                      <a:pt x="10286" y="7416"/>
                    </a:cubicBezTo>
                    <a:cubicBezTo>
                      <a:pt x="10416" y="5767"/>
                      <a:pt x="18470" y="1044"/>
                      <a:pt x="17500" y="203"/>
                    </a:cubicBezTo>
                    <a:cubicBezTo>
                      <a:pt x="17284" y="68"/>
                      <a:pt x="17046" y="1"/>
                      <a:pt x="16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39"/>
              <p:cNvSpPr/>
              <p:nvPr/>
            </p:nvSpPr>
            <p:spPr>
              <a:xfrm>
                <a:off x="5999050" y="3635700"/>
                <a:ext cx="369550" cy="306525"/>
              </a:xfrm>
              <a:custGeom>
                <a:avLst/>
                <a:gdLst/>
                <a:ahLst/>
                <a:cxnLst/>
                <a:rect l="l" t="t" r="r" b="b"/>
                <a:pathLst>
                  <a:path w="14782" h="12261" extrusionOk="0">
                    <a:moveTo>
                      <a:pt x="5568" y="0"/>
                    </a:moveTo>
                    <a:cubicBezTo>
                      <a:pt x="5556" y="0"/>
                      <a:pt x="5544" y="2"/>
                      <a:pt x="5532" y="5"/>
                    </a:cubicBezTo>
                    <a:cubicBezTo>
                      <a:pt x="4820" y="167"/>
                      <a:pt x="5952" y="4210"/>
                      <a:pt x="5952" y="5536"/>
                    </a:cubicBezTo>
                    <a:cubicBezTo>
                      <a:pt x="5952" y="5831"/>
                      <a:pt x="5684" y="5939"/>
                      <a:pt x="5266" y="5939"/>
                    </a:cubicBezTo>
                    <a:cubicBezTo>
                      <a:pt x="4091" y="5939"/>
                      <a:pt x="1731" y="5084"/>
                      <a:pt x="778" y="5084"/>
                    </a:cubicBezTo>
                    <a:cubicBezTo>
                      <a:pt x="578" y="5084"/>
                      <a:pt x="440" y="5122"/>
                      <a:pt x="388" y="5213"/>
                    </a:cubicBezTo>
                    <a:cubicBezTo>
                      <a:pt x="0" y="5924"/>
                      <a:pt x="4723" y="6862"/>
                      <a:pt x="5823" y="7315"/>
                    </a:cubicBezTo>
                    <a:cubicBezTo>
                      <a:pt x="6922" y="7736"/>
                      <a:pt x="4432" y="10841"/>
                      <a:pt x="4270" y="11909"/>
                    </a:cubicBezTo>
                    <a:cubicBezTo>
                      <a:pt x="4248" y="12100"/>
                      <a:pt x="4308" y="12181"/>
                      <a:pt x="4428" y="12181"/>
                    </a:cubicBezTo>
                    <a:cubicBezTo>
                      <a:pt x="4995" y="12181"/>
                      <a:pt x="6890" y="10339"/>
                      <a:pt x="7505" y="9644"/>
                    </a:cubicBezTo>
                    <a:cubicBezTo>
                      <a:pt x="7745" y="9384"/>
                      <a:pt x="7970" y="9294"/>
                      <a:pt x="8166" y="9294"/>
                    </a:cubicBezTo>
                    <a:cubicBezTo>
                      <a:pt x="8603" y="9294"/>
                      <a:pt x="8896" y="9741"/>
                      <a:pt x="8896" y="9741"/>
                    </a:cubicBezTo>
                    <a:cubicBezTo>
                      <a:pt x="11234" y="11587"/>
                      <a:pt x="12288" y="12261"/>
                      <a:pt x="12596" y="12261"/>
                    </a:cubicBezTo>
                    <a:cubicBezTo>
                      <a:pt x="13320" y="12261"/>
                      <a:pt x="9935" y="8549"/>
                      <a:pt x="9413" y="7574"/>
                    </a:cubicBezTo>
                    <a:cubicBezTo>
                      <a:pt x="8669" y="6183"/>
                      <a:pt x="11063" y="5730"/>
                      <a:pt x="13942" y="3369"/>
                    </a:cubicBezTo>
                    <a:cubicBezTo>
                      <a:pt x="14717" y="2717"/>
                      <a:pt x="14782" y="2471"/>
                      <a:pt x="14439" y="2471"/>
                    </a:cubicBezTo>
                    <a:cubicBezTo>
                      <a:pt x="13523" y="2471"/>
                      <a:pt x="9690" y="4233"/>
                      <a:pt x="8702" y="4728"/>
                    </a:cubicBezTo>
                    <a:cubicBezTo>
                      <a:pt x="8624" y="4767"/>
                      <a:pt x="8547" y="4785"/>
                      <a:pt x="8471" y="4785"/>
                    </a:cubicBezTo>
                    <a:cubicBezTo>
                      <a:pt x="7241" y="4785"/>
                      <a:pt x="6239" y="0"/>
                      <a:pt x="5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39"/>
              <p:cNvSpPr/>
              <p:nvPr/>
            </p:nvSpPr>
            <p:spPr>
              <a:xfrm>
                <a:off x="6018450" y="3770050"/>
                <a:ext cx="180350" cy="137500"/>
              </a:xfrm>
              <a:custGeom>
                <a:avLst/>
                <a:gdLst/>
                <a:ahLst/>
                <a:cxnLst/>
                <a:rect l="l" t="t" r="r" b="b"/>
                <a:pathLst>
                  <a:path w="7214" h="5500" extrusionOk="0">
                    <a:moveTo>
                      <a:pt x="1" y="1"/>
                    </a:moveTo>
                    <a:lnTo>
                      <a:pt x="1" y="1"/>
                    </a:lnTo>
                    <a:cubicBezTo>
                      <a:pt x="259" y="98"/>
                      <a:pt x="551" y="195"/>
                      <a:pt x="842" y="292"/>
                    </a:cubicBezTo>
                    <a:cubicBezTo>
                      <a:pt x="1100" y="389"/>
                      <a:pt x="1392" y="453"/>
                      <a:pt x="1683" y="550"/>
                    </a:cubicBezTo>
                    <a:cubicBezTo>
                      <a:pt x="2233" y="712"/>
                      <a:pt x="2782" y="874"/>
                      <a:pt x="3365" y="1036"/>
                    </a:cubicBezTo>
                    <a:cubicBezTo>
                      <a:pt x="4403" y="1332"/>
                      <a:pt x="5441" y="1575"/>
                      <a:pt x="6505" y="1812"/>
                    </a:cubicBezTo>
                    <a:lnTo>
                      <a:pt x="6505" y="1812"/>
                    </a:lnTo>
                    <a:cubicBezTo>
                      <a:pt x="6203" y="2370"/>
                      <a:pt x="5904" y="2944"/>
                      <a:pt x="5629" y="3494"/>
                    </a:cubicBezTo>
                    <a:cubicBezTo>
                      <a:pt x="5467" y="3817"/>
                      <a:pt x="5305" y="4141"/>
                      <a:pt x="5144" y="4497"/>
                    </a:cubicBezTo>
                    <a:cubicBezTo>
                      <a:pt x="4982" y="4820"/>
                      <a:pt x="4820" y="5144"/>
                      <a:pt x="4659" y="5499"/>
                    </a:cubicBezTo>
                    <a:cubicBezTo>
                      <a:pt x="4885" y="5176"/>
                      <a:pt x="5079" y="4885"/>
                      <a:pt x="5273" y="4561"/>
                    </a:cubicBezTo>
                    <a:cubicBezTo>
                      <a:pt x="5500" y="4270"/>
                      <a:pt x="5694" y="3947"/>
                      <a:pt x="5888" y="3656"/>
                    </a:cubicBezTo>
                    <a:cubicBezTo>
                      <a:pt x="6276" y="3009"/>
                      <a:pt x="6664" y="2394"/>
                      <a:pt x="7052" y="1747"/>
                    </a:cubicBezTo>
                    <a:lnTo>
                      <a:pt x="7214" y="1488"/>
                    </a:lnTo>
                    <a:lnTo>
                      <a:pt x="6890" y="1424"/>
                    </a:lnTo>
                    <a:cubicBezTo>
                      <a:pt x="5758" y="1100"/>
                      <a:pt x="4626" y="842"/>
                      <a:pt x="3462" y="583"/>
                    </a:cubicBezTo>
                    <a:cubicBezTo>
                      <a:pt x="2912" y="453"/>
                      <a:pt x="2330" y="356"/>
                      <a:pt x="1747" y="259"/>
                    </a:cubicBezTo>
                    <a:cubicBezTo>
                      <a:pt x="1456" y="195"/>
                      <a:pt x="1165" y="162"/>
                      <a:pt x="874" y="98"/>
                    </a:cubicBezTo>
                    <a:cubicBezTo>
                      <a:pt x="583" y="65"/>
                      <a:pt x="292" y="3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39"/>
              <p:cNvSpPr/>
              <p:nvPr/>
            </p:nvSpPr>
            <p:spPr>
              <a:xfrm>
                <a:off x="6180175" y="3705350"/>
                <a:ext cx="170675" cy="244250"/>
              </a:xfrm>
              <a:custGeom>
                <a:avLst/>
                <a:gdLst/>
                <a:ahLst/>
                <a:cxnLst/>
                <a:rect l="l" t="t" r="r" b="b"/>
                <a:pathLst>
                  <a:path w="6827" h="9770" extrusionOk="0">
                    <a:moveTo>
                      <a:pt x="6826" y="1"/>
                    </a:moveTo>
                    <a:cubicBezTo>
                      <a:pt x="6276" y="324"/>
                      <a:pt x="5726" y="648"/>
                      <a:pt x="5144" y="971"/>
                    </a:cubicBezTo>
                    <a:cubicBezTo>
                      <a:pt x="4594" y="1295"/>
                      <a:pt x="4044" y="1618"/>
                      <a:pt x="3494" y="1942"/>
                    </a:cubicBezTo>
                    <a:cubicBezTo>
                      <a:pt x="2395" y="2621"/>
                      <a:pt x="1327" y="3300"/>
                      <a:pt x="260" y="4012"/>
                    </a:cubicBezTo>
                    <a:lnTo>
                      <a:pt x="1" y="4174"/>
                    </a:lnTo>
                    <a:lnTo>
                      <a:pt x="195" y="4400"/>
                    </a:lnTo>
                    <a:cubicBezTo>
                      <a:pt x="1068" y="5338"/>
                      <a:pt x="1942" y="6244"/>
                      <a:pt x="2815" y="7117"/>
                    </a:cubicBezTo>
                    <a:cubicBezTo>
                      <a:pt x="3268" y="7570"/>
                      <a:pt x="3721" y="8023"/>
                      <a:pt x="4174" y="8443"/>
                    </a:cubicBezTo>
                    <a:cubicBezTo>
                      <a:pt x="4627" y="8896"/>
                      <a:pt x="5079" y="9349"/>
                      <a:pt x="5565" y="9769"/>
                    </a:cubicBezTo>
                    <a:cubicBezTo>
                      <a:pt x="5176" y="9252"/>
                      <a:pt x="4788" y="8767"/>
                      <a:pt x="4335" y="8282"/>
                    </a:cubicBezTo>
                    <a:cubicBezTo>
                      <a:pt x="3915" y="7796"/>
                      <a:pt x="3527" y="7311"/>
                      <a:pt x="3106" y="6858"/>
                    </a:cubicBezTo>
                    <a:cubicBezTo>
                      <a:pt x="2361" y="5964"/>
                      <a:pt x="1561" y="5125"/>
                      <a:pt x="782" y="4264"/>
                    </a:cubicBezTo>
                    <a:lnTo>
                      <a:pt x="782" y="4264"/>
                    </a:lnTo>
                    <a:cubicBezTo>
                      <a:pt x="1761" y="3636"/>
                      <a:pt x="2741" y="2980"/>
                      <a:pt x="3721" y="2297"/>
                    </a:cubicBezTo>
                    <a:cubicBezTo>
                      <a:pt x="4238" y="1942"/>
                      <a:pt x="4788" y="1553"/>
                      <a:pt x="5306" y="1165"/>
                    </a:cubicBezTo>
                    <a:cubicBezTo>
                      <a:pt x="5823" y="777"/>
                      <a:pt x="6341" y="421"/>
                      <a:pt x="6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39"/>
              <p:cNvSpPr/>
              <p:nvPr/>
            </p:nvSpPr>
            <p:spPr>
              <a:xfrm>
                <a:off x="6140550" y="3646325"/>
                <a:ext cx="53400" cy="166600"/>
              </a:xfrm>
              <a:custGeom>
                <a:avLst/>
                <a:gdLst/>
                <a:ahLst/>
                <a:cxnLst/>
                <a:rect l="l" t="t" r="r" b="b"/>
                <a:pathLst>
                  <a:path w="2136" h="6664" extrusionOk="0">
                    <a:moveTo>
                      <a:pt x="1" y="1"/>
                    </a:moveTo>
                    <a:cubicBezTo>
                      <a:pt x="1" y="1"/>
                      <a:pt x="66" y="454"/>
                      <a:pt x="163" y="1100"/>
                    </a:cubicBezTo>
                    <a:cubicBezTo>
                      <a:pt x="260" y="1424"/>
                      <a:pt x="324" y="1812"/>
                      <a:pt x="421" y="2200"/>
                    </a:cubicBezTo>
                    <a:cubicBezTo>
                      <a:pt x="518" y="2556"/>
                      <a:pt x="616" y="3009"/>
                      <a:pt x="713" y="3397"/>
                    </a:cubicBezTo>
                    <a:cubicBezTo>
                      <a:pt x="842" y="3817"/>
                      <a:pt x="971" y="4238"/>
                      <a:pt x="1068" y="4626"/>
                    </a:cubicBezTo>
                    <a:cubicBezTo>
                      <a:pt x="1198" y="4982"/>
                      <a:pt x="1295" y="5338"/>
                      <a:pt x="1392" y="5661"/>
                    </a:cubicBezTo>
                    <a:cubicBezTo>
                      <a:pt x="1618" y="6276"/>
                      <a:pt x="1780" y="6664"/>
                      <a:pt x="1780" y="6664"/>
                    </a:cubicBezTo>
                    <a:lnTo>
                      <a:pt x="2136" y="6567"/>
                    </a:lnTo>
                    <a:cubicBezTo>
                      <a:pt x="2136" y="6567"/>
                      <a:pt x="2039" y="6146"/>
                      <a:pt x="1877" y="5532"/>
                    </a:cubicBezTo>
                    <a:cubicBezTo>
                      <a:pt x="1780" y="5208"/>
                      <a:pt x="1715" y="4852"/>
                      <a:pt x="1586" y="4464"/>
                    </a:cubicBezTo>
                    <a:cubicBezTo>
                      <a:pt x="1489" y="4044"/>
                      <a:pt x="1327" y="3688"/>
                      <a:pt x="1198" y="3235"/>
                    </a:cubicBezTo>
                    <a:cubicBezTo>
                      <a:pt x="1068" y="2815"/>
                      <a:pt x="939" y="2427"/>
                      <a:pt x="810" y="2038"/>
                    </a:cubicBezTo>
                    <a:cubicBezTo>
                      <a:pt x="648" y="1650"/>
                      <a:pt x="518" y="1294"/>
                      <a:pt x="389" y="1003"/>
                    </a:cubicBezTo>
                    <a:cubicBezTo>
                      <a:pt x="195" y="42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39"/>
              <p:cNvSpPr/>
              <p:nvPr/>
            </p:nvSpPr>
            <p:spPr>
              <a:xfrm>
                <a:off x="6109825" y="3828275"/>
                <a:ext cx="12150" cy="8925"/>
              </a:xfrm>
              <a:custGeom>
                <a:avLst/>
                <a:gdLst/>
                <a:ahLst/>
                <a:cxnLst/>
                <a:rect l="l" t="t" r="r" b="b"/>
                <a:pathLst>
                  <a:path w="486" h="357" extrusionOk="0">
                    <a:moveTo>
                      <a:pt x="227" y="0"/>
                    </a:moveTo>
                    <a:cubicBezTo>
                      <a:pt x="1" y="0"/>
                      <a:pt x="1" y="356"/>
                      <a:pt x="227" y="356"/>
                    </a:cubicBezTo>
                    <a:cubicBezTo>
                      <a:pt x="486" y="356"/>
                      <a:pt x="48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39"/>
              <p:cNvSpPr/>
              <p:nvPr/>
            </p:nvSpPr>
            <p:spPr>
              <a:xfrm>
                <a:off x="6217375" y="3716675"/>
                <a:ext cx="12175" cy="9725"/>
              </a:xfrm>
              <a:custGeom>
                <a:avLst/>
                <a:gdLst/>
                <a:ahLst/>
                <a:cxnLst/>
                <a:rect l="l" t="t" r="r" b="b"/>
                <a:pathLst>
                  <a:path w="487" h="389" extrusionOk="0">
                    <a:moveTo>
                      <a:pt x="227" y="1"/>
                    </a:moveTo>
                    <a:cubicBezTo>
                      <a:pt x="1" y="1"/>
                      <a:pt x="1" y="389"/>
                      <a:pt x="227" y="389"/>
                    </a:cubicBezTo>
                    <a:cubicBezTo>
                      <a:pt x="486" y="389"/>
                      <a:pt x="48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39"/>
              <p:cNvSpPr/>
              <p:nvPr/>
            </p:nvSpPr>
            <p:spPr>
              <a:xfrm>
                <a:off x="6179375" y="3683525"/>
                <a:ext cx="12150" cy="8925"/>
              </a:xfrm>
              <a:custGeom>
                <a:avLst/>
                <a:gdLst/>
                <a:ahLst/>
                <a:cxnLst/>
                <a:rect l="l" t="t" r="r" b="b"/>
                <a:pathLst>
                  <a:path w="486" h="357" extrusionOk="0">
                    <a:moveTo>
                      <a:pt x="259" y="0"/>
                    </a:moveTo>
                    <a:cubicBezTo>
                      <a:pt x="1" y="0"/>
                      <a:pt x="1" y="356"/>
                      <a:pt x="259" y="356"/>
                    </a:cubicBezTo>
                    <a:cubicBezTo>
                      <a:pt x="486" y="356"/>
                      <a:pt x="486"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39"/>
              <p:cNvSpPr/>
              <p:nvPr/>
            </p:nvSpPr>
            <p:spPr>
              <a:xfrm>
                <a:off x="6193125" y="3681900"/>
                <a:ext cx="12150" cy="8925"/>
              </a:xfrm>
              <a:custGeom>
                <a:avLst/>
                <a:gdLst/>
                <a:ahLst/>
                <a:cxnLst/>
                <a:rect l="l" t="t" r="r" b="b"/>
                <a:pathLst>
                  <a:path w="486" h="357" extrusionOk="0">
                    <a:moveTo>
                      <a:pt x="259" y="1"/>
                    </a:moveTo>
                    <a:cubicBezTo>
                      <a:pt x="0" y="1"/>
                      <a:pt x="0" y="357"/>
                      <a:pt x="259" y="357"/>
                    </a:cubicBezTo>
                    <a:cubicBezTo>
                      <a:pt x="486" y="357"/>
                      <a:pt x="486"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39"/>
              <p:cNvSpPr/>
              <p:nvPr/>
            </p:nvSpPr>
            <p:spPr>
              <a:xfrm>
                <a:off x="6240825" y="3801600"/>
                <a:ext cx="12175" cy="8900"/>
              </a:xfrm>
              <a:custGeom>
                <a:avLst/>
                <a:gdLst/>
                <a:ahLst/>
                <a:cxnLst/>
                <a:rect l="l" t="t" r="r" b="b"/>
                <a:pathLst>
                  <a:path w="487" h="356" extrusionOk="0">
                    <a:moveTo>
                      <a:pt x="260" y="0"/>
                    </a:moveTo>
                    <a:cubicBezTo>
                      <a:pt x="1" y="0"/>
                      <a:pt x="1" y="356"/>
                      <a:pt x="260" y="356"/>
                    </a:cubicBezTo>
                    <a:cubicBezTo>
                      <a:pt x="486" y="356"/>
                      <a:pt x="486"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39"/>
              <p:cNvSpPr/>
              <p:nvPr/>
            </p:nvSpPr>
            <p:spPr>
              <a:xfrm>
                <a:off x="6200400" y="3880800"/>
                <a:ext cx="12150" cy="8950"/>
              </a:xfrm>
              <a:custGeom>
                <a:avLst/>
                <a:gdLst/>
                <a:ahLst/>
                <a:cxnLst/>
                <a:rect l="l" t="t" r="r" b="b"/>
                <a:pathLst>
                  <a:path w="486" h="358" extrusionOk="0">
                    <a:moveTo>
                      <a:pt x="285" y="0"/>
                    </a:moveTo>
                    <a:cubicBezTo>
                      <a:pt x="277" y="0"/>
                      <a:pt x="268" y="1"/>
                      <a:pt x="259" y="2"/>
                    </a:cubicBezTo>
                    <a:cubicBezTo>
                      <a:pt x="1" y="2"/>
                      <a:pt x="1" y="358"/>
                      <a:pt x="259" y="358"/>
                    </a:cubicBezTo>
                    <a:cubicBezTo>
                      <a:pt x="477" y="358"/>
                      <a:pt x="485"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39"/>
              <p:cNvSpPr/>
              <p:nvPr/>
            </p:nvSpPr>
            <p:spPr>
              <a:xfrm>
                <a:off x="6084775" y="3952800"/>
                <a:ext cx="4875" cy="4075"/>
              </a:xfrm>
              <a:custGeom>
                <a:avLst/>
                <a:gdLst/>
                <a:ahLst/>
                <a:cxnLst/>
                <a:rect l="l" t="t" r="r" b="b"/>
                <a:pathLst>
                  <a:path w="195" h="163" extrusionOk="0">
                    <a:moveTo>
                      <a:pt x="97" y="1"/>
                    </a:moveTo>
                    <a:cubicBezTo>
                      <a:pt x="0" y="1"/>
                      <a:pt x="0" y="163"/>
                      <a:pt x="97" y="163"/>
                    </a:cubicBezTo>
                    <a:cubicBezTo>
                      <a:pt x="194" y="163"/>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39"/>
              <p:cNvSpPr/>
              <p:nvPr/>
            </p:nvSpPr>
            <p:spPr>
              <a:xfrm>
                <a:off x="6129250" y="3845250"/>
                <a:ext cx="4875" cy="4875"/>
              </a:xfrm>
              <a:custGeom>
                <a:avLst/>
                <a:gdLst/>
                <a:ahLst/>
                <a:cxnLst/>
                <a:rect l="l" t="t" r="r" b="b"/>
                <a:pathLst>
                  <a:path w="195" h="195" extrusionOk="0">
                    <a:moveTo>
                      <a:pt x="97" y="1"/>
                    </a:moveTo>
                    <a:cubicBezTo>
                      <a:pt x="0" y="33"/>
                      <a:pt x="0" y="162"/>
                      <a:pt x="97" y="195"/>
                    </a:cubicBezTo>
                    <a:cubicBezTo>
                      <a:pt x="194" y="162"/>
                      <a:pt x="194" y="33"/>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39"/>
              <p:cNvSpPr/>
              <p:nvPr/>
            </p:nvSpPr>
            <p:spPr>
              <a:xfrm>
                <a:off x="6129250" y="3829900"/>
                <a:ext cx="4875" cy="4050"/>
              </a:xfrm>
              <a:custGeom>
                <a:avLst/>
                <a:gdLst/>
                <a:ahLst/>
                <a:cxnLst/>
                <a:rect l="l" t="t" r="r" b="b"/>
                <a:pathLst>
                  <a:path w="195" h="162" extrusionOk="0">
                    <a:moveTo>
                      <a:pt x="97" y="0"/>
                    </a:moveTo>
                    <a:cubicBezTo>
                      <a:pt x="0" y="0"/>
                      <a:pt x="0" y="162"/>
                      <a:pt x="97" y="162"/>
                    </a:cubicBezTo>
                    <a:cubicBezTo>
                      <a:pt x="194" y="162"/>
                      <a:pt x="194" y="0"/>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39"/>
              <p:cNvSpPr/>
              <p:nvPr/>
            </p:nvSpPr>
            <p:spPr>
              <a:xfrm>
                <a:off x="6200400" y="3716675"/>
                <a:ext cx="4875" cy="4875"/>
              </a:xfrm>
              <a:custGeom>
                <a:avLst/>
                <a:gdLst/>
                <a:ahLst/>
                <a:cxnLst/>
                <a:rect l="l" t="t" r="r" b="b"/>
                <a:pathLst>
                  <a:path w="195" h="195" extrusionOk="0">
                    <a:moveTo>
                      <a:pt x="98" y="1"/>
                    </a:moveTo>
                    <a:cubicBezTo>
                      <a:pt x="1" y="33"/>
                      <a:pt x="1" y="162"/>
                      <a:pt x="98" y="195"/>
                    </a:cubicBezTo>
                    <a:cubicBezTo>
                      <a:pt x="195" y="162"/>
                      <a:pt x="195" y="33"/>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39"/>
              <p:cNvSpPr/>
              <p:nvPr/>
            </p:nvSpPr>
            <p:spPr>
              <a:xfrm>
                <a:off x="6042725" y="3803200"/>
                <a:ext cx="4875" cy="4075"/>
              </a:xfrm>
              <a:custGeom>
                <a:avLst/>
                <a:gdLst/>
                <a:ahLst/>
                <a:cxnLst/>
                <a:rect l="l" t="t" r="r" b="b"/>
                <a:pathLst>
                  <a:path w="195" h="163" extrusionOk="0">
                    <a:moveTo>
                      <a:pt x="97" y="1"/>
                    </a:moveTo>
                    <a:cubicBezTo>
                      <a:pt x="0" y="1"/>
                      <a:pt x="0" y="162"/>
                      <a:pt x="97" y="162"/>
                    </a:cubicBezTo>
                    <a:cubicBezTo>
                      <a:pt x="194" y="162"/>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39"/>
              <p:cNvSpPr/>
              <p:nvPr/>
            </p:nvSpPr>
            <p:spPr>
              <a:xfrm>
                <a:off x="6118725" y="3762775"/>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39"/>
              <p:cNvSpPr/>
              <p:nvPr/>
            </p:nvSpPr>
            <p:spPr>
              <a:xfrm>
                <a:off x="6128425" y="3756300"/>
                <a:ext cx="5700" cy="4875"/>
              </a:xfrm>
              <a:custGeom>
                <a:avLst/>
                <a:gdLst/>
                <a:ahLst/>
                <a:cxnLst/>
                <a:rect l="l" t="t" r="r" b="b"/>
                <a:pathLst>
                  <a:path w="228" h="195" extrusionOk="0">
                    <a:moveTo>
                      <a:pt x="130" y="1"/>
                    </a:moveTo>
                    <a:cubicBezTo>
                      <a:pt x="1" y="33"/>
                      <a:pt x="1" y="162"/>
                      <a:pt x="130" y="195"/>
                    </a:cubicBezTo>
                    <a:cubicBezTo>
                      <a:pt x="227" y="162"/>
                      <a:pt x="227" y="33"/>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39"/>
              <p:cNvSpPr/>
              <p:nvPr/>
            </p:nvSpPr>
            <p:spPr>
              <a:xfrm>
                <a:off x="6130850" y="3770050"/>
                <a:ext cx="4875" cy="4075"/>
              </a:xfrm>
              <a:custGeom>
                <a:avLst/>
                <a:gdLst/>
                <a:ahLst/>
                <a:cxnLst/>
                <a:rect l="l" t="t" r="r" b="b"/>
                <a:pathLst>
                  <a:path w="195" h="163" extrusionOk="0">
                    <a:moveTo>
                      <a:pt x="98" y="1"/>
                    </a:moveTo>
                    <a:cubicBezTo>
                      <a:pt x="1" y="1"/>
                      <a:pt x="1"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39"/>
              <p:cNvSpPr/>
              <p:nvPr/>
            </p:nvSpPr>
            <p:spPr>
              <a:xfrm>
                <a:off x="6169675" y="3644700"/>
                <a:ext cx="4875" cy="4075"/>
              </a:xfrm>
              <a:custGeom>
                <a:avLst/>
                <a:gdLst/>
                <a:ahLst/>
                <a:cxnLst/>
                <a:rect l="l" t="t" r="r" b="b"/>
                <a:pathLst>
                  <a:path w="195" h="163" extrusionOk="0">
                    <a:moveTo>
                      <a:pt x="97" y="1"/>
                    </a:moveTo>
                    <a:cubicBezTo>
                      <a:pt x="0" y="1"/>
                      <a:pt x="0" y="163"/>
                      <a:pt x="97" y="163"/>
                    </a:cubicBezTo>
                    <a:cubicBezTo>
                      <a:pt x="195" y="163"/>
                      <a:pt x="195"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39"/>
              <p:cNvSpPr/>
              <p:nvPr/>
            </p:nvSpPr>
            <p:spPr>
              <a:xfrm>
                <a:off x="6116300" y="3597000"/>
                <a:ext cx="4875" cy="4075"/>
              </a:xfrm>
              <a:custGeom>
                <a:avLst/>
                <a:gdLst/>
                <a:ahLst/>
                <a:cxnLst/>
                <a:rect l="l" t="t" r="r" b="b"/>
                <a:pathLst>
                  <a:path w="195" h="163" extrusionOk="0">
                    <a:moveTo>
                      <a:pt x="98" y="0"/>
                    </a:moveTo>
                    <a:cubicBezTo>
                      <a:pt x="1" y="0"/>
                      <a:pt x="1" y="162"/>
                      <a:pt x="98" y="162"/>
                    </a:cubicBezTo>
                    <a:cubicBezTo>
                      <a:pt x="195" y="162"/>
                      <a:pt x="195"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39"/>
              <p:cNvSpPr/>
              <p:nvPr/>
            </p:nvSpPr>
            <p:spPr>
              <a:xfrm>
                <a:off x="6366175" y="3689175"/>
                <a:ext cx="4875" cy="4075"/>
              </a:xfrm>
              <a:custGeom>
                <a:avLst/>
                <a:gdLst/>
                <a:ahLst/>
                <a:cxnLst/>
                <a:rect l="l" t="t" r="r" b="b"/>
                <a:pathLst>
                  <a:path w="195" h="163" extrusionOk="0">
                    <a:moveTo>
                      <a:pt x="98" y="1"/>
                    </a:moveTo>
                    <a:cubicBezTo>
                      <a:pt x="1" y="1"/>
                      <a:pt x="1" y="130"/>
                      <a:pt x="98" y="163"/>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39"/>
              <p:cNvSpPr/>
              <p:nvPr/>
            </p:nvSpPr>
            <p:spPr>
              <a:xfrm>
                <a:off x="6381550" y="3690800"/>
                <a:ext cx="4875" cy="4075"/>
              </a:xfrm>
              <a:custGeom>
                <a:avLst/>
                <a:gdLst/>
                <a:ahLst/>
                <a:cxnLst/>
                <a:rect l="l" t="t" r="r" b="b"/>
                <a:pathLst>
                  <a:path w="195" h="163" extrusionOk="0">
                    <a:moveTo>
                      <a:pt x="97" y="1"/>
                    </a:moveTo>
                    <a:cubicBezTo>
                      <a:pt x="0" y="1"/>
                      <a:pt x="0" y="130"/>
                      <a:pt x="97" y="162"/>
                    </a:cubicBezTo>
                    <a:cubicBezTo>
                      <a:pt x="194" y="130"/>
                      <a:pt x="194" y="1"/>
                      <a:pt x="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39"/>
              <p:cNvSpPr/>
              <p:nvPr/>
            </p:nvSpPr>
            <p:spPr>
              <a:xfrm>
                <a:off x="6270750" y="3785425"/>
                <a:ext cx="4875" cy="4875"/>
              </a:xfrm>
              <a:custGeom>
                <a:avLst/>
                <a:gdLst/>
                <a:ahLst/>
                <a:cxnLst/>
                <a:rect l="l" t="t" r="r" b="b"/>
                <a:pathLst>
                  <a:path w="195" h="195" extrusionOk="0">
                    <a:moveTo>
                      <a:pt x="98" y="0"/>
                    </a:moveTo>
                    <a:cubicBezTo>
                      <a:pt x="1" y="32"/>
                      <a:pt x="1" y="162"/>
                      <a:pt x="98" y="194"/>
                    </a:cubicBezTo>
                    <a:cubicBezTo>
                      <a:pt x="195" y="162"/>
                      <a:pt x="195" y="32"/>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39"/>
              <p:cNvSpPr/>
              <p:nvPr/>
            </p:nvSpPr>
            <p:spPr>
              <a:xfrm>
                <a:off x="6263475" y="3802400"/>
                <a:ext cx="4875" cy="4875"/>
              </a:xfrm>
              <a:custGeom>
                <a:avLst/>
                <a:gdLst/>
                <a:ahLst/>
                <a:cxnLst/>
                <a:rect l="l" t="t" r="r" b="b"/>
                <a:pathLst>
                  <a:path w="195" h="195" extrusionOk="0">
                    <a:moveTo>
                      <a:pt x="98" y="0"/>
                    </a:moveTo>
                    <a:cubicBezTo>
                      <a:pt x="1" y="33"/>
                      <a:pt x="1" y="162"/>
                      <a:pt x="98" y="194"/>
                    </a:cubicBezTo>
                    <a:cubicBezTo>
                      <a:pt x="195" y="162"/>
                      <a:pt x="195" y="3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39"/>
              <p:cNvSpPr/>
              <p:nvPr/>
            </p:nvSpPr>
            <p:spPr>
              <a:xfrm>
                <a:off x="6255400" y="3813725"/>
                <a:ext cx="4875" cy="4875"/>
              </a:xfrm>
              <a:custGeom>
                <a:avLst/>
                <a:gdLst/>
                <a:ahLst/>
                <a:cxnLst/>
                <a:rect l="l" t="t" r="r" b="b"/>
                <a:pathLst>
                  <a:path w="195" h="195" extrusionOk="0">
                    <a:moveTo>
                      <a:pt x="97" y="0"/>
                    </a:moveTo>
                    <a:cubicBezTo>
                      <a:pt x="0" y="33"/>
                      <a:pt x="0" y="162"/>
                      <a:pt x="97" y="194"/>
                    </a:cubicBezTo>
                    <a:cubicBezTo>
                      <a:pt x="194" y="162"/>
                      <a:pt x="194" y="33"/>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39"/>
              <p:cNvSpPr/>
              <p:nvPr/>
            </p:nvSpPr>
            <p:spPr>
              <a:xfrm>
                <a:off x="6193125" y="3891350"/>
                <a:ext cx="4875" cy="4075"/>
              </a:xfrm>
              <a:custGeom>
                <a:avLst/>
                <a:gdLst/>
                <a:ahLst/>
                <a:cxnLst/>
                <a:rect l="l" t="t" r="r" b="b"/>
                <a:pathLst>
                  <a:path w="195" h="163" extrusionOk="0">
                    <a:moveTo>
                      <a:pt x="98" y="1"/>
                    </a:moveTo>
                    <a:cubicBezTo>
                      <a:pt x="0" y="1"/>
                      <a:pt x="0" y="130"/>
                      <a:pt x="98" y="162"/>
                    </a:cubicBezTo>
                    <a:cubicBezTo>
                      <a:pt x="195" y="130"/>
                      <a:pt x="195"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39"/>
              <p:cNvSpPr/>
              <p:nvPr/>
            </p:nvSpPr>
            <p:spPr>
              <a:xfrm>
                <a:off x="6223050" y="3904300"/>
                <a:ext cx="4875" cy="4875"/>
              </a:xfrm>
              <a:custGeom>
                <a:avLst/>
                <a:gdLst/>
                <a:ahLst/>
                <a:cxnLst/>
                <a:rect l="l" t="t" r="r" b="b"/>
                <a:pathLst>
                  <a:path w="195" h="195" extrusionOk="0">
                    <a:moveTo>
                      <a:pt x="97" y="0"/>
                    </a:moveTo>
                    <a:cubicBezTo>
                      <a:pt x="0" y="32"/>
                      <a:pt x="0" y="162"/>
                      <a:pt x="97" y="194"/>
                    </a:cubicBezTo>
                    <a:cubicBezTo>
                      <a:pt x="194" y="162"/>
                      <a:pt x="194" y="32"/>
                      <a:pt x="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8" name="Google Shape;1268;p39"/>
            <p:cNvGrpSpPr/>
            <p:nvPr/>
          </p:nvGrpSpPr>
          <p:grpSpPr>
            <a:xfrm>
              <a:off x="9356472" y="3543459"/>
              <a:ext cx="237875" cy="197650"/>
              <a:chOff x="9459700" y="1764488"/>
              <a:chExt cx="237875" cy="197650"/>
            </a:xfrm>
          </p:grpSpPr>
          <p:sp>
            <p:nvSpPr>
              <p:cNvPr id="1269" name="Google Shape;1269;p39"/>
              <p:cNvSpPr/>
              <p:nvPr/>
            </p:nvSpPr>
            <p:spPr>
              <a:xfrm>
                <a:off x="9463950" y="1770988"/>
                <a:ext cx="233625" cy="191150"/>
              </a:xfrm>
              <a:custGeom>
                <a:avLst/>
                <a:gdLst/>
                <a:ahLst/>
                <a:cxnLst/>
                <a:rect l="l" t="t" r="r" b="b"/>
                <a:pathLst>
                  <a:path w="9345" h="7646" extrusionOk="0">
                    <a:moveTo>
                      <a:pt x="5392" y="1"/>
                    </a:moveTo>
                    <a:cubicBezTo>
                      <a:pt x="4322" y="1"/>
                      <a:pt x="3071" y="530"/>
                      <a:pt x="2046" y="1267"/>
                    </a:cubicBezTo>
                    <a:cubicBezTo>
                      <a:pt x="228" y="2573"/>
                      <a:pt x="1" y="5385"/>
                      <a:pt x="1023" y="6350"/>
                    </a:cubicBezTo>
                    <a:cubicBezTo>
                      <a:pt x="1534" y="6820"/>
                      <a:pt x="2375" y="6947"/>
                      <a:pt x="3159" y="6947"/>
                    </a:cubicBezTo>
                    <a:cubicBezTo>
                      <a:pt x="3987" y="6947"/>
                      <a:pt x="4751" y="6805"/>
                      <a:pt x="4999" y="6776"/>
                    </a:cubicBezTo>
                    <a:cubicBezTo>
                      <a:pt x="5018" y="6775"/>
                      <a:pt x="5037" y="6774"/>
                      <a:pt x="5055" y="6774"/>
                    </a:cubicBezTo>
                    <a:cubicBezTo>
                      <a:pt x="5468" y="6774"/>
                      <a:pt x="5637" y="7077"/>
                      <a:pt x="5936" y="7458"/>
                    </a:cubicBezTo>
                    <a:cubicBezTo>
                      <a:pt x="6068" y="7600"/>
                      <a:pt x="6157" y="7646"/>
                      <a:pt x="6221" y="7646"/>
                    </a:cubicBezTo>
                    <a:cubicBezTo>
                      <a:pt x="6321" y="7646"/>
                      <a:pt x="6356" y="7532"/>
                      <a:pt x="6391" y="7515"/>
                    </a:cubicBezTo>
                    <a:cubicBezTo>
                      <a:pt x="6561" y="7373"/>
                      <a:pt x="9089" y="5214"/>
                      <a:pt x="9231" y="4959"/>
                    </a:cubicBezTo>
                    <a:cubicBezTo>
                      <a:pt x="9344" y="4703"/>
                      <a:pt x="8663" y="4362"/>
                      <a:pt x="8379" y="4135"/>
                    </a:cubicBezTo>
                    <a:cubicBezTo>
                      <a:pt x="8066" y="3880"/>
                      <a:pt x="8322" y="2857"/>
                      <a:pt x="7356" y="1096"/>
                    </a:cubicBezTo>
                    <a:cubicBezTo>
                      <a:pt x="6935" y="317"/>
                      <a:pt x="6218"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39"/>
              <p:cNvSpPr/>
              <p:nvPr/>
            </p:nvSpPr>
            <p:spPr>
              <a:xfrm>
                <a:off x="9459700" y="1764488"/>
                <a:ext cx="222250" cy="191100"/>
              </a:xfrm>
              <a:custGeom>
                <a:avLst/>
                <a:gdLst/>
                <a:ahLst/>
                <a:cxnLst/>
                <a:rect l="l" t="t" r="r" b="b"/>
                <a:pathLst>
                  <a:path w="8890" h="7644" extrusionOk="0">
                    <a:moveTo>
                      <a:pt x="5424" y="0"/>
                    </a:moveTo>
                    <a:cubicBezTo>
                      <a:pt x="4343" y="0"/>
                      <a:pt x="3076" y="531"/>
                      <a:pt x="2045" y="1271"/>
                    </a:cubicBezTo>
                    <a:cubicBezTo>
                      <a:pt x="228" y="2578"/>
                      <a:pt x="1" y="5389"/>
                      <a:pt x="1051" y="6355"/>
                    </a:cubicBezTo>
                    <a:cubicBezTo>
                      <a:pt x="1555" y="6817"/>
                      <a:pt x="2411" y="6940"/>
                      <a:pt x="3204" y="6940"/>
                    </a:cubicBezTo>
                    <a:cubicBezTo>
                      <a:pt x="4020" y="6940"/>
                      <a:pt x="4768" y="6809"/>
                      <a:pt x="4999" y="6781"/>
                    </a:cubicBezTo>
                    <a:cubicBezTo>
                      <a:pt x="5032" y="6776"/>
                      <a:pt x="5064" y="6774"/>
                      <a:pt x="5095" y="6774"/>
                    </a:cubicBezTo>
                    <a:cubicBezTo>
                      <a:pt x="5479" y="6774"/>
                      <a:pt x="5649" y="7092"/>
                      <a:pt x="5964" y="7434"/>
                    </a:cubicBezTo>
                    <a:cubicBezTo>
                      <a:pt x="6090" y="7594"/>
                      <a:pt x="6175" y="7644"/>
                      <a:pt x="6235" y="7644"/>
                    </a:cubicBezTo>
                    <a:cubicBezTo>
                      <a:pt x="6323" y="7644"/>
                      <a:pt x="6356" y="7536"/>
                      <a:pt x="6390" y="7519"/>
                    </a:cubicBezTo>
                    <a:cubicBezTo>
                      <a:pt x="6589" y="7377"/>
                      <a:pt x="8634" y="5531"/>
                      <a:pt x="8776" y="5275"/>
                    </a:cubicBezTo>
                    <a:cubicBezTo>
                      <a:pt x="8889" y="5020"/>
                      <a:pt x="8208" y="4679"/>
                      <a:pt x="7895" y="4452"/>
                    </a:cubicBezTo>
                    <a:cubicBezTo>
                      <a:pt x="7611" y="4196"/>
                      <a:pt x="8350" y="2862"/>
                      <a:pt x="7384" y="1072"/>
                    </a:cubicBezTo>
                    <a:cubicBezTo>
                      <a:pt x="6966" y="310"/>
                      <a:pt x="6250" y="0"/>
                      <a:pt x="5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39"/>
              <p:cNvSpPr/>
              <p:nvPr/>
            </p:nvSpPr>
            <p:spPr>
              <a:xfrm>
                <a:off x="9490400" y="1894113"/>
                <a:ext cx="92150" cy="14400"/>
              </a:xfrm>
              <a:custGeom>
                <a:avLst/>
                <a:gdLst/>
                <a:ahLst/>
                <a:cxnLst/>
                <a:rect l="l" t="t" r="r" b="b"/>
                <a:pathLst>
                  <a:path w="3686" h="576" extrusionOk="0">
                    <a:moveTo>
                      <a:pt x="493" y="1"/>
                    </a:moveTo>
                    <a:cubicBezTo>
                      <a:pt x="178" y="1"/>
                      <a:pt x="1" y="51"/>
                      <a:pt x="79" y="176"/>
                    </a:cubicBezTo>
                    <a:cubicBezTo>
                      <a:pt x="306" y="539"/>
                      <a:pt x="2478" y="576"/>
                      <a:pt x="3338" y="576"/>
                    </a:cubicBezTo>
                    <a:cubicBezTo>
                      <a:pt x="3553" y="576"/>
                      <a:pt x="3686" y="573"/>
                      <a:pt x="3686" y="573"/>
                    </a:cubicBezTo>
                    <a:cubicBezTo>
                      <a:pt x="3109" y="347"/>
                      <a:pt x="1324"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39"/>
              <p:cNvSpPr/>
              <p:nvPr/>
            </p:nvSpPr>
            <p:spPr>
              <a:xfrm>
                <a:off x="9504175" y="1833688"/>
                <a:ext cx="86175" cy="64125"/>
              </a:xfrm>
              <a:custGeom>
                <a:avLst/>
                <a:gdLst/>
                <a:ahLst/>
                <a:cxnLst/>
                <a:rect l="l" t="t" r="r" b="b"/>
                <a:pathLst>
                  <a:path w="3447" h="2565" extrusionOk="0">
                    <a:moveTo>
                      <a:pt x="424" y="1"/>
                    </a:moveTo>
                    <a:cubicBezTo>
                      <a:pt x="367" y="1"/>
                      <a:pt x="322" y="21"/>
                      <a:pt x="295" y="65"/>
                    </a:cubicBezTo>
                    <a:cubicBezTo>
                      <a:pt x="1" y="600"/>
                      <a:pt x="3050" y="2240"/>
                      <a:pt x="3412" y="2527"/>
                    </a:cubicBezTo>
                    <a:lnTo>
                      <a:pt x="3412" y="2527"/>
                    </a:lnTo>
                    <a:cubicBezTo>
                      <a:pt x="3117" y="2211"/>
                      <a:pt x="1029" y="1"/>
                      <a:pt x="424" y="1"/>
                    </a:cubicBezTo>
                    <a:close/>
                    <a:moveTo>
                      <a:pt x="3412" y="2527"/>
                    </a:moveTo>
                    <a:lnTo>
                      <a:pt x="3412" y="2527"/>
                    </a:lnTo>
                    <a:cubicBezTo>
                      <a:pt x="3435" y="2551"/>
                      <a:pt x="3447" y="2564"/>
                      <a:pt x="3447" y="2564"/>
                    </a:cubicBezTo>
                    <a:cubicBezTo>
                      <a:pt x="3447" y="2558"/>
                      <a:pt x="3435" y="2545"/>
                      <a:pt x="3412" y="25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39"/>
              <p:cNvSpPr/>
              <p:nvPr/>
            </p:nvSpPr>
            <p:spPr>
              <a:xfrm>
                <a:off x="9541350" y="1797213"/>
                <a:ext cx="65350" cy="87100"/>
              </a:xfrm>
              <a:custGeom>
                <a:avLst/>
                <a:gdLst/>
                <a:ahLst/>
                <a:cxnLst/>
                <a:rect l="l" t="t" r="r" b="b"/>
                <a:pathLst>
                  <a:path w="2614" h="3484" extrusionOk="0">
                    <a:moveTo>
                      <a:pt x="546" y="1"/>
                    </a:moveTo>
                    <a:cubicBezTo>
                      <a:pt x="523" y="1"/>
                      <a:pt x="502" y="7"/>
                      <a:pt x="483" y="19"/>
                    </a:cubicBezTo>
                    <a:cubicBezTo>
                      <a:pt x="0" y="331"/>
                      <a:pt x="2585" y="3427"/>
                      <a:pt x="2613" y="3484"/>
                    </a:cubicBezTo>
                    <a:cubicBezTo>
                      <a:pt x="2613" y="3484"/>
                      <a:pt x="1094" y="1"/>
                      <a:pt x="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39"/>
              <p:cNvSpPr/>
              <p:nvPr/>
            </p:nvSpPr>
            <p:spPr>
              <a:xfrm>
                <a:off x="9584850" y="1778463"/>
                <a:ext cx="40300" cy="93775"/>
              </a:xfrm>
              <a:custGeom>
                <a:avLst/>
                <a:gdLst/>
                <a:ahLst/>
                <a:cxnLst/>
                <a:rect l="l" t="t" r="r" b="b"/>
                <a:pathLst>
                  <a:path w="1612" h="3751" extrusionOk="0">
                    <a:moveTo>
                      <a:pt x="542" y="1"/>
                    </a:moveTo>
                    <a:cubicBezTo>
                      <a:pt x="0" y="1"/>
                      <a:pt x="1612" y="3751"/>
                      <a:pt x="1612" y="3751"/>
                    </a:cubicBezTo>
                    <a:cubicBezTo>
                      <a:pt x="1612" y="3751"/>
                      <a:pt x="1129" y="87"/>
                      <a:pt x="561" y="2"/>
                    </a:cubicBezTo>
                    <a:cubicBezTo>
                      <a:pt x="554" y="1"/>
                      <a:pt x="548"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 name="Subtitle 2"/>
          <p:cNvSpPr>
            <a:spLocks noGrp="1"/>
          </p:cNvSpPr>
          <p:nvPr>
            <p:ph type="subTitle" idx="5"/>
          </p:nvPr>
        </p:nvSpPr>
        <p:spPr>
          <a:xfrm>
            <a:off x="4155522" y="1328076"/>
            <a:ext cx="4495317" cy="3544586"/>
          </a:xfrm>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sp>
        <p:nvSpPr>
          <p:cNvPr id="2196" name="Google Shape;2196;p56"/>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Activities</a:t>
            </a:r>
            <a:endParaRPr lang="en-GB"/>
          </a:p>
        </p:txBody>
      </p:sp>
      <p:sp>
        <p:nvSpPr>
          <p:cNvPr id="2197" name="Google Shape;2197;p56"/>
          <p:cNvSpPr txBox="1">
            <a:spLocks noGrp="1"/>
          </p:cNvSpPr>
          <p:nvPr>
            <p:ph type="body" idx="2"/>
          </p:nvPr>
        </p:nvSpPr>
        <p:spPr>
          <a:xfrm>
            <a:off x="499805" y="941525"/>
            <a:ext cx="7415519" cy="3858475"/>
          </a:xfrm>
          <a:prstGeom prst="rect">
            <a:avLst/>
          </a:prstGeom>
        </p:spPr>
        <p:txBody>
          <a:bodyPr spcFirstLastPara="1" wrap="square" lIns="91425" tIns="91425" rIns="91425" bIns="91425" anchor="t" anchorCtr="0">
            <a:noAutofit/>
          </a:bodyPr>
          <a:lstStyle/>
          <a:p>
            <a:pPr marL="274320" lvl="0" indent="-317500" algn="l" rtl="0">
              <a:spcBef>
                <a:spcPts val="0"/>
              </a:spcBef>
              <a:spcAft>
                <a:spcPts val="0"/>
              </a:spcAft>
              <a:buSzPts val="1400"/>
              <a:buChar char="●"/>
            </a:pPr>
            <a:endParaRPr dirty="0"/>
          </a:p>
        </p:txBody>
      </p:sp>
      <p:grpSp>
        <p:nvGrpSpPr>
          <p:cNvPr id="2199" name="Google Shape;2199;p56"/>
          <p:cNvGrpSpPr/>
          <p:nvPr/>
        </p:nvGrpSpPr>
        <p:grpSpPr>
          <a:xfrm rot="-421462" flipH="1">
            <a:off x="7373307" y="3138138"/>
            <a:ext cx="2694058" cy="4154749"/>
            <a:chOff x="-138878" y="1089036"/>
            <a:chExt cx="2326695" cy="3588512"/>
          </a:xfrm>
        </p:grpSpPr>
        <p:grpSp>
          <p:nvGrpSpPr>
            <p:cNvPr id="2200" name="Google Shape;2200;p56"/>
            <p:cNvGrpSpPr/>
            <p:nvPr/>
          </p:nvGrpSpPr>
          <p:grpSpPr>
            <a:xfrm rot="-536374">
              <a:off x="104887" y="1212004"/>
              <a:ext cx="1839165" cy="3281175"/>
              <a:chOff x="3734270" y="74249"/>
              <a:chExt cx="3046829" cy="5435717"/>
            </a:xfrm>
          </p:grpSpPr>
          <p:grpSp>
            <p:nvGrpSpPr>
              <p:cNvPr id="2201" name="Google Shape;2201;p56"/>
              <p:cNvGrpSpPr/>
              <p:nvPr/>
            </p:nvGrpSpPr>
            <p:grpSpPr>
              <a:xfrm rot="312499">
                <a:off x="4269747" y="179454"/>
                <a:ext cx="2417210" cy="2184088"/>
                <a:chOff x="3949525" y="-38550"/>
                <a:chExt cx="2695666" cy="2435690"/>
              </a:xfrm>
            </p:grpSpPr>
            <p:sp>
              <p:nvSpPr>
                <p:cNvPr id="2202" name="Google Shape;2202;p5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5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5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5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5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5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5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5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10" name="Google Shape;2210;p5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11" name="Google Shape;2211;p56"/>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57"/>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218" name="Google Shape;2218;p57"/>
          <p:cNvSpPr txBox="1">
            <a:spLocks noGrp="1"/>
          </p:cNvSpPr>
          <p:nvPr>
            <p:ph type="subTitle" idx="1"/>
          </p:nvPr>
        </p:nvSpPr>
        <p:spPr>
          <a:xfrm>
            <a:off x="1085589" y="1640900"/>
            <a:ext cx="6013853" cy="3292048"/>
          </a:xfrm>
          <a:prstGeom prst="rect">
            <a:avLst/>
          </a:prstGeom>
        </p:spPr>
        <p:txBody>
          <a:bodyPr spcFirstLastPara="1" wrap="square" lIns="91425" tIns="91425" rIns="91425" bIns="91425" anchor="t" anchorCtr="0">
            <a:normAutofit/>
          </a:bodyPr>
          <a:lstStyle/>
          <a:p>
            <a:pPr marL="0" lvl="0" indent="0" algn="r" rtl="0">
              <a:spcBef>
                <a:spcPts val="0"/>
              </a:spcBef>
              <a:spcAft>
                <a:spcPts val="1600"/>
              </a:spcAft>
              <a:buNone/>
            </a:pPr>
            <a:endParaRPr dirty="0"/>
          </a:p>
        </p:txBody>
      </p:sp>
      <p:pic>
        <p:nvPicPr>
          <p:cNvPr id="2235" name="Google Shape;2235;p57"/>
          <p:cNvPicPr preferRelativeResize="0"/>
          <p:nvPr/>
        </p:nvPicPr>
        <p:blipFill rotWithShape="1">
          <a:blip r:embed="rId1"/>
          <a:srcRect l="64975" r="2467"/>
          <a:stretch>
            <a:fillRect/>
          </a:stretch>
        </p:blipFill>
        <p:spPr>
          <a:xfrm>
            <a:off x="104579" y="3465998"/>
            <a:ext cx="835274" cy="14669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36"/>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latin typeface="Lucida Handwriting" panose="03010101010101010101" pitchFamily="66" charset="0"/>
              </a:rPr>
              <a:t>Cấu</a:t>
            </a:r>
            <a:r>
              <a:rPr lang="en-US" dirty="0" smtClean="0">
                <a:latin typeface="Lucida Handwriting" panose="03010101010101010101" pitchFamily="66" charset="0"/>
              </a:rPr>
              <a:t> </a:t>
            </a:r>
            <a:r>
              <a:rPr lang="en-US" dirty="0" err="1" smtClean="0">
                <a:latin typeface="Lucida Handwriting" panose="03010101010101010101" pitchFamily="66" charset="0"/>
              </a:rPr>
              <a:t>trúc</a:t>
            </a:r>
            <a:endParaRPr dirty="0">
              <a:latin typeface="Lucida Handwriting" panose="03010101010101010101" pitchFamily="66" charset="0"/>
            </a:endParaRPr>
          </a:p>
        </p:txBody>
      </p:sp>
      <p:sp>
        <p:nvSpPr>
          <p:cNvPr id="1071" name="Google Shape;1071;p36"/>
          <p:cNvSpPr txBox="1">
            <a:spLocks noGrp="1"/>
          </p:cNvSpPr>
          <p:nvPr>
            <p:ph type="title" idx="3"/>
          </p:nvPr>
        </p:nvSpPr>
        <p:spPr>
          <a:xfrm>
            <a:off x="3350943" y="1765675"/>
            <a:ext cx="640200" cy="57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01</a:t>
            </a:r>
            <a:endParaRPr lang="en-GB"/>
          </a:p>
        </p:txBody>
      </p:sp>
      <p:sp>
        <p:nvSpPr>
          <p:cNvPr id="1072" name="Google Shape;1072;p36"/>
          <p:cNvSpPr txBox="1">
            <a:spLocks noGrp="1"/>
          </p:cNvSpPr>
          <p:nvPr>
            <p:ph type="ctrTitle" idx="2"/>
          </p:nvPr>
        </p:nvSpPr>
        <p:spPr>
          <a:xfrm flipH="1">
            <a:off x="699425" y="1540500"/>
            <a:ext cx="260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Announcements</a:t>
            </a:r>
            <a:endParaRPr dirty="0"/>
          </a:p>
        </p:txBody>
      </p:sp>
      <p:sp>
        <p:nvSpPr>
          <p:cNvPr id="1074" name="Google Shape;1074;p36"/>
          <p:cNvSpPr txBox="1">
            <a:spLocks noGrp="1"/>
          </p:cNvSpPr>
          <p:nvPr>
            <p:ph type="ctrTitle" idx="4"/>
          </p:nvPr>
        </p:nvSpPr>
        <p:spPr>
          <a:xfrm flipH="1">
            <a:off x="5806476" y="2550833"/>
            <a:ext cx="23847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 Depth</a:t>
            </a:r>
            <a:endParaRPr lang="en-GB"/>
          </a:p>
        </p:txBody>
      </p:sp>
      <p:sp>
        <p:nvSpPr>
          <p:cNvPr id="1076" name="Google Shape;1076;p36"/>
          <p:cNvSpPr txBox="1">
            <a:spLocks noGrp="1"/>
          </p:cNvSpPr>
          <p:nvPr>
            <p:ph type="title" idx="6"/>
          </p:nvPr>
        </p:nvSpPr>
        <p:spPr>
          <a:xfrm>
            <a:off x="5155859" y="2687826"/>
            <a:ext cx="64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02</a:t>
            </a:r>
            <a:endParaRPr lang="en-GB"/>
          </a:p>
        </p:txBody>
      </p:sp>
      <p:sp>
        <p:nvSpPr>
          <p:cNvPr id="1077" name="Google Shape;1077;p36"/>
          <p:cNvSpPr txBox="1">
            <a:spLocks noGrp="1"/>
          </p:cNvSpPr>
          <p:nvPr>
            <p:ph type="ctrTitle" idx="7"/>
          </p:nvPr>
        </p:nvSpPr>
        <p:spPr>
          <a:xfrm flipH="1">
            <a:off x="713225" y="2554250"/>
            <a:ext cx="25917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In Brief</a:t>
            </a:r>
            <a:endParaRPr lang="en-GB"/>
          </a:p>
        </p:txBody>
      </p:sp>
      <p:sp>
        <p:nvSpPr>
          <p:cNvPr id="1079" name="Google Shape;1079;p36"/>
          <p:cNvSpPr txBox="1">
            <a:spLocks noGrp="1"/>
          </p:cNvSpPr>
          <p:nvPr>
            <p:ph type="title" idx="9"/>
          </p:nvPr>
        </p:nvSpPr>
        <p:spPr>
          <a:xfrm>
            <a:off x="3350943" y="2687826"/>
            <a:ext cx="637200" cy="57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03</a:t>
            </a:r>
            <a:endParaRPr lang="en-GB"/>
          </a:p>
        </p:txBody>
      </p:sp>
      <p:sp>
        <p:nvSpPr>
          <p:cNvPr id="1080" name="Google Shape;1080;p36"/>
          <p:cNvSpPr txBox="1">
            <a:spLocks noGrp="1"/>
          </p:cNvSpPr>
          <p:nvPr>
            <p:ph type="ctrTitle" idx="13"/>
          </p:nvPr>
        </p:nvSpPr>
        <p:spPr>
          <a:xfrm flipH="1">
            <a:off x="5806476" y="3567989"/>
            <a:ext cx="24531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Welcome</a:t>
            </a:r>
            <a:endParaRPr lang="en-GB"/>
          </a:p>
        </p:txBody>
      </p:sp>
      <p:sp>
        <p:nvSpPr>
          <p:cNvPr id="1082" name="Google Shape;1082;p36"/>
          <p:cNvSpPr txBox="1">
            <a:spLocks noGrp="1"/>
          </p:cNvSpPr>
          <p:nvPr>
            <p:ph type="title" idx="15"/>
          </p:nvPr>
        </p:nvSpPr>
        <p:spPr>
          <a:xfrm>
            <a:off x="5155859" y="3710422"/>
            <a:ext cx="64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04</a:t>
            </a:r>
            <a:endParaRPr lang="en-GB"/>
          </a:p>
        </p:txBody>
      </p:sp>
      <p:sp>
        <p:nvSpPr>
          <p:cNvPr id="1083" name="Google Shape;1083;p36"/>
          <p:cNvSpPr txBox="1">
            <a:spLocks noGrp="1"/>
          </p:cNvSpPr>
          <p:nvPr>
            <p:ph type="ctrTitle" idx="16"/>
          </p:nvPr>
        </p:nvSpPr>
        <p:spPr>
          <a:xfrm flipH="1">
            <a:off x="713225" y="3568000"/>
            <a:ext cx="25917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Events</a:t>
            </a:r>
            <a:endParaRPr lang="en-GB"/>
          </a:p>
        </p:txBody>
      </p:sp>
      <p:sp>
        <p:nvSpPr>
          <p:cNvPr id="1085" name="Google Shape;1085;p36"/>
          <p:cNvSpPr txBox="1">
            <a:spLocks noGrp="1"/>
          </p:cNvSpPr>
          <p:nvPr>
            <p:ph type="title" idx="18"/>
          </p:nvPr>
        </p:nvSpPr>
        <p:spPr>
          <a:xfrm>
            <a:off x="3350943" y="3710422"/>
            <a:ext cx="637200" cy="577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t>05</a:t>
            </a:r>
            <a:endParaRPr lang="en-GB"/>
          </a:p>
        </p:txBody>
      </p:sp>
      <p:cxnSp>
        <p:nvCxnSpPr>
          <p:cNvPr id="1086" name="Google Shape;1086;p36"/>
          <p:cNvCxnSpPr>
            <a:stCxn id="1082" idx="1"/>
            <a:endCxn id="1085" idx="3"/>
          </p:cNvCxnSpPr>
          <p:nvPr/>
        </p:nvCxnSpPr>
        <p:spPr>
          <a:xfrm rot="10800000">
            <a:off x="3988259" y="3999322"/>
            <a:ext cx="1167600" cy="0"/>
          </a:xfrm>
          <a:prstGeom prst="straightConnector1">
            <a:avLst/>
          </a:prstGeom>
          <a:noFill/>
          <a:ln w="9525" cap="flat" cmpd="sng">
            <a:solidFill>
              <a:schemeClr val="dk2"/>
            </a:solidFill>
            <a:prstDash val="solid"/>
            <a:round/>
            <a:headEnd type="none" w="med" len="med"/>
            <a:tailEnd type="none" w="med" len="med"/>
          </a:ln>
        </p:spPr>
      </p:cxnSp>
      <p:grpSp>
        <p:nvGrpSpPr>
          <p:cNvPr id="1087" name="Google Shape;1087;p36"/>
          <p:cNvGrpSpPr/>
          <p:nvPr/>
        </p:nvGrpSpPr>
        <p:grpSpPr>
          <a:xfrm>
            <a:off x="3734270" y="74249"/>
            <a:ext cx="3046829" cy="5435717"/>
            <a:chOff x="3734270" y="74249"/>
            <a:chExt cx="3046829" cy="5435717"/>
          </a:xfrm>
        </p:grpSpPr>
        <p:grpSp>
          <p:nvGrpSpPr>
            <p:cNvPr id="1088" name="Google Shape;1088;p36"/>
            <p:cNvGrpSpPr/>
            <p:nvPr/>
          </p:nvGrpSpPr>
          <p:grpSpPr>
            <a:xfrm rot="312499">
              <a:off x="4269747" y="179454"/>
              <a:ext cx="2417210" cy="2184088"/>
              <a:chOff x="3949525" y="-38550"/>
              <a:chExt cx="2695666" cy="2435690"/>
            </a:xfrm>
          </p:grpSpPr>
          <p:sp>
            <p:nvSpPr>
              <p:cNvPr id="1089" name="Google Shape;1089;p3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3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3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3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3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3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3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3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97" name="Google Shape;1097;p36"/>
            <p:cNvGrpSpPr/>
            <p:nvPr/>
          </p:nvGrpSpPr>
          <p:grpSpPr>
            <a:xfrm>
              <a:off x="3734270" y="1154100"/>
              <a:ext cx="1769080" cy="4355866"/>
              <a:chOff x="3734270" y="1154100"/>
              <a:chExt cx="1769080" cy="4355866"/>
            </a:xfrm>
          </p:grpSpPr>
          <p:sp>
            <p:nvSpPr>
              <p:cNvPr id="1098" name="Google Shape;1098;p3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099" name="Google Shape;1099;p36"/>
              <p:cNvCxnSpPr>
                <a:stCxn id="1071" idx="3"/>
              </p:cNvCxnSpPr>
              <p:nvPr/>
            </p:nvCxnSpPr>
            <p:spPr>
              <a:xfrm>
                <a:off x="3991143" y="2054575"/>
                <a:ext cx="1180800" cy="0"/>
              </a:xfrm>
              <a:prstGeom prst="straightConnector1">
                <a:avLst/>
              </a:prstGeom>
              <a:noFill/>
              <a:ln w="19050" cap="flat" cmpd="sng">
                <a:solidFill>
                  <a:srgbClr val="754C24"/>
                </a:solidFill>
                <a:prstDash val="solid"/>
                <a:round/>
                <a:headEnd type="none" w="med" len="med"/>
                <a:tailEnd type="none" w="med" len="med"/>
              </a:ln>
            </p:spPr>
          </p:cxnSp>
          <p:cxnSp>
            <p:nvCxnSpPr>
              <p:cNvPr id="1100" name="Google Shape;1100;p36"/>
              <p:cNvCxnSpPr>
                <a:stCxn id="1079" idx="3"/>
                <a:endCxn id="1076" idx="1"/>
              </p:cNvCxnSpPr>
              <p:nvPr/>
            </p:nvCxnSpPr>
            <p:spPr>
              <a:xfrm>
                <a:off x="3988143" y="2976726"/>
                <a:ext cx="1167600" cy="0"/>
              </a:xfrm>
              <a:prstGeom prst="straightConnector1">
                <a:avLst/>
              </a:prstGeom>
              <a:noFill/>
              <a:ln w="19050" cap="flat" cmpd="sng">
                <a:solidFill>
                  <a:srgbClr val="754C24"/>
                </a:solidFill>
                <a:prstDash val="solid"/>
                <a:round/>
                <a:headEnd type="none" w="med" len="med"/>
                <a:tailEnd type="none" w="med" len="med"/>
              </a:ln>
            </p:spPr>
          </p:cxnSp>
          <p:cxnSp>
            <p:nvCxnSpPr>
              <p:cNvPr id="1101" name="Google Shape;1101;p36"/>
              <p:cNvCxnSpPr>
                <a:stCxn id="1082" idx="1"/>
                <a:endCxn id="1085" idx="3"/>
              </p:cNvCxnSpPr>
              <p:nvPr/>
            </p:nvCxnSpPr>
            <p:spPr>
              <a:xfrm rot="10800000">
                <a:off x="3988259" y="3999322"/>
                <a:ext cx="1167600" cy="0"/>
              </a:xfrm>
              <a:prstGeom prst="straightConnector1">
                <a:avLst/>
              </a:prstGeom>
              <a:noFill/>
              <a:ln w="19050" cap="flat" cmpd="sng">
                <a:solidFill>
                  <a:srgbClr val="754C24"/>
                </a:solidFill>
                <a:prstDash val="solid"/>
                <a:round/>
                <a:headEnd type="none" w="med" len="med"/>
                <a:tailEnd type="none" w="med" len="med"/>
              </a:ln>
            </p:spPr>
          </p:cxn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1065" name="Google Shape;1065;p35"/>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tLang="en-US" dirty="0" err="1" smtClean="0">
                <a:latin typeface="Times New Roman" panose="02020603050405020304" pitchFamily="18" charset="0"/>
                <a:cs typeface="Times New Roman" panose="02020603050405020304" pitchFamily="18" charset="0"/>
              </a:rPr>
              <a:t>1. Tác giả</a:t>
            </a:r>
            <a:endParaRPr lang="vi-VN" alt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6358271" y="3347217"/>
            <a:ext cx="2636874" cy="1796283"/>
          </a:xfrm>
          <a:prstGeom prst="ellipse">
            <a:avLst/>
          </a:prstGeom>
          <a:ln>
            <a:noFill/>
          </a:ln>
          <a:effectLst>
            <a:softEdge rad="112500"/>
          </a:effectLst>
        </p:spPr>
      </p:pic>
      <p:sp>
        <p:nvSpPr>
          <p:cNvPr id="6" name="Text Box 11"/>
          <p:cNvSpPr txBox="1"/>
          <p:nvPr/>
        </p:nvSpPr>
        <p:spPr>
          <a:xfrm>
            <a:off x="338455" y="1029335"/>
            <a:ext cx="8657590" cy="583565"/>
          </a:xfrm>
          <a:prstGeom prst="rect">
            <a:avLst/>
          </a:prstGeom>
          <a:noFill/>
          <a:ln w="9525">
            <a:noFill/>
          </a:ln>
        </p:spPr>
        <p:txBody>
          <a:bodyPr wrap="square">
            <a:spAutoFit/>
          </a:bodyPr>
          <a:p>
            <a:pPr eaLnBrk="1" hangingPunct="1"/>
            <a:r>
              <a:rPr lang="vi-VN"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Tế Hanh (1921 - ), Quê: Quảng Ngãi.</a:t>
            </a:r>
            <a:endParaRPr lang="en-US" altLang="en-US" sz="3200" dirty="0">
              <a:latin typeface="Times New Roman" panose="02020603050405020304" pitchFamily="18" charset="0"/>
              <a:ea typeface="Times New Roman" panose="02020603050405020304" pitchFamily="18" charset="0"/>
            </a:endParaRPr>
          </a:p>
        </p:txBody>
      </p:sp>
      <p:sp>
        <p:nvSpPr>
          <p:cNvPr id="8" name="Text Box 11"/>
          <p:cNvSpPr txBox="1"/>
          <p:nvPr/>
        </p:nvSpPr>
        <p:spPr>
          <a:xfrm>
            <a:off x="338455" y="1776730"/>
            <a:ext cx="8502015" cy="1076325"/>
          </a:xfrm>
          <a:prstGeom prst="rect">
            <a:avLst/>
          </a:prstGeom>
          <a:noFill/>
          <a:ln w="9525">
            <a:noFill/>
          </a:ln>
        </p:spPr>
        <p:txBody>
          <a:bodyPr wrap="square">
            <a:spAutoFit/>
          </a:bodyPr>
          <a:p>
            <a:pPr eaLnBrk="1" hangingPunct="1"/>
            <a:r>
              <a:rPr lang="en-US" altLang="en-US" sz="3200" b="1"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L</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nh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thơ mới tiêu biểu với phong cách thơ hồn hậu, trong sáng.</a:t>
            </a:r>
            <a:endParaRPr lang="en-US" altLang="en-US" sz="32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box(in)">
                                      <p:cBhvr>
                                        <p:cTn id="7" dur="2000"/>
                                        <p:tgtEl>
                                          <p:spTgt spid="106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1064" name="Google Shape;1064;p35"/>
          <p:cNvSpPr txBox="1">
            <a:spLocks noGrp="1"/>
          </p:cNvSpPr>
          <p:nvPr>
            <p:ph type="body" idx="1"/>
          </p:nvPr>
        </p:nvSpPr>
        <p:spPr>
          <a:xfrm>
            <a:off x="713105" y="1243965"/>
            <a:ext cx="8360410" cy="3279775"/>
          </a:xfrm>
          <a:prstGeom prst="rect">
            <a:avLst/>
          </a:prstGeom>
        </p:spPr>
        <p:txBody>
          <a:bodyPr spcFirstLastPara="1" wrap="square" lIns="91425" tIns="91425" rIns="91425" bIns="91425" anchor="t" anchorCtr="0">
            <a:noAutofit/>
          </a:bodyPr>
          <a:lstStyle/>
          <a:p>
            <a:pPr marL="0" indent="0">
              <a:buFont typeface="Wingdings" panose="05000000000000000000" pitchFamily="2" charset="2"/>
              <a:buNone/>
            </a:pPr>
            <a:r>
              <a:rPr lang="vi-VN" altLang="en-US" sz="3200" dirty="0" err="1"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Xuất</a:t>
            </a:r>
            <a:r>
              <a:rPr lang="en-US" sz="3200" dirty="0"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xứ</a:t>
            </a:r>
            <a:r>
              <a:rPr lang="en-US" sz="3200" dirty="0"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Tập</a:t>
            </a:r>
            <a:r>
              <a:rPr lang="en-US" sz="3200" dirty="0"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Hoa</a:t>
            </a:r>
            <a:r>
              <a:rPr lang="en-US" sz="3200" dirty="0"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Niên</a:t>
            </a:r>
            <a:endParaRPr lang="en-US" sz="3200" dirty="0" smtClean="0">
              <a:solidFill>
                <a:srgbClr val="754C24"/>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vi-VN" altLang="en-US" sz="3200" dirty="0" err="1"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cảnh</a:t>
            </a:r>
            <a:r>
              <a:rPr lang="en-US" sz="3200" dirty="0" smtClean="0">
                <a:latin typeface="Times New Roman" panose="02020603050405020304" pitchFamily="18" charset="0"/>
                <a:cs typeface="Times New Roman" panose="02020603050405020304" pitchFamily="18" charset="0"/>
              </a:rPr>
              <a:t>: </a:t>
            </a:r>
            <a:r>
              <a:rPr lang="en-US" altLang="en-US" sz="3200" dirty="0">
                <a:solidFill>
                  <a:schemeClr val="accent5">
                    <a:lumMod val="50000"/>
                  </a:schemeClr>
                </a:solidFill>
                <a:latin typeface="Times New Roman" panose="02020603050405020304" pitchFamily="18" charset="0"/>
                <a:cs typeface="Times New Roman" panose="02020603050405020304" pitchFamily="18" charset="0"/>
                <a:sym typeface="+mn-ea"/>
              </a:rPr>
              <a:t>Viết năm 1939, lúc nh</a:t>
            </a:r>
            <a:r>
              <a:rPr lang="en-US" altLang="en-US" sz="3200" dirty="0">
                <a:solidFill>
                  <a:schemeClr val="accent5">
                    <a:lumMod val="50000"/>
                  </a:schemeClr>
                </a:solidFill>
                <a:latin typeface="Times New Roman" panose="02020603050405020304" pitchFamily="18" charset="0"/>
                <a:ea typeface="Times New Roman" panose="02020603050405020304" pitchFamily="18" charset="0"/>
                <a:sym typeface="+mn-ea"/>
              </a:rPr>
              <a:t>à</a:t>
            </a:r>
            <a:r>
              <a:rPr lang="en-US" altLang="en-US" sz="3200" dirty="0">
                <a:solidFill>
                  <a:schemeClr val="accent5">
                    <a:lumMod val="50000"/>
                  </a:schemeClr>
                </a:solidFill>
                <a:latin typeface="Times New Roman" panose="02020603050405020304" pitchFamily="18" charset="0"/>
                <a:cs typeface="Times New Roman" panose="02020603050405020304" pitchFamily="18" charset="0"/>
                <a:sym typeface="+mn-ea"/>
              </a:rPr>
              <a:t> thơ mới 18 tuổi</a:t>
            </a:r>
            <a:r>
              <a:rPr lang="vi-VN" altLang="en-US" sz="3200" dirty="0">
                <a:solidFill>
                  <a:schemeClr val="accent5">
                    <a:lumMod val="50000"/>
                  </a:schemeClr>
                </a:solidFill>
                <a:latin typeface="Times New Roman" panose="02020603050405020304" pitchFamily="18" charset="0"/>
                <a:cs typeface="Times New Roman" panose="02020603050405020304" pitchFamily="18" charset="0"/>
                <a:sym typeface="+mn-ea"/>
              </a:rPr>
              <a:t>,</a:t>
            </a:r>
            <a:r>
              <a:rPr lang="en-US" altLang="en-US" sz="3200" dirty="0">
                <a:solidFill>
                  <a:schemeClr val="accent5">
                    <a:lumMod val="50000"/>
                  </a:schemeClr>
                </a:solidFill>
                <a:latin typeface="Times New Roman" panose="02020603050405020304" pitchFamily="18" charset="0"/>
                <a:cs typeface="Times New Roman" panose="02020603050405020304" pitchFamily="18" charset="0"/>
                <a:sym typeface="+mn-ea"/>
              </a:rPr>
              <a:t> đang học ở Huế.</a:t>
            </a:r>
            <a:endParaRPr lang="en-US" alt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vi-VN" altLang="en-US" sz="3200" dirty="0" smtClean="0">
                <a:solidFill>
                  <a:srgbClr val="754C24"/>
                </a:solidFill>
                <a:latin typeface="Times New Roman" panose="02020603050405020304" pitchFamily="18" charset="0"/>
                <a:cs typeface="Times New Roman" panose="02020603050405020304" pitchFamily="18" charset="0"/>
              </a:rPr>
              <a:t>- </a:t>
            </a:r>
            <a:r>
              <a:rPr lang="en-US" sz="3200" dirty="0" smtClean="0">
                <a:solidFill>
                  <a:srgbClr val="754C24"/>
                </a:solidFill>
                <a:latin typeface="Times New Roman" panose="02020603050405020304" pitchFamily="18" charset="0"/>
                <a:cs typeface="Times New Roman" panose="02020603050405020304" pitchFamily="18" charset="0"/>
              </a:rPr>
              <a:t>PTBĐ: </a:t>
            </a:r>
            <a:r>
              <a:rPr lang="en-US" sz="3200" dirty="0" err="1" smtClean="0">
                <a:solidFill>
                  <a:srgbClr val="754C24"/>
                </a:solidFill>
                <a:latin typeface="Times New Roman" panose="02020603050405020304" pitchFamily="18" charset="0"/>
                <a:cs typeface="Times New Roman" panose="02020603050405020304" pitchFamily="18" charset="0"/>
              </a:rPr>
              <a:t>Biểu</a:t>
            </a:r>
            <a:r>
              <a:rPr lang="en-US" sz="3200" dirty="0"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cảm</a:t>
            </a:r>
            <a:r>
              <a:rPr lang="en-US" sz="3200" dirty="0" smtClean="0">
                <a:solidFill>
                  <a:srgbClr val="754C24"/>
                </a:solidFill>
                <a:latin typeface="Times New Roman" panose="02020603050405020304" pitchFamily="18" charset="0"/>
                <a:cs typeface="Times New Roman" panose="02020603050405020304" pitchFamily="18" charset="0"/>
              </a:rPr>
              <a:t> + </a:t>
            </a:r>
            <a:r>
              <a:rPr lang="en-US" sz="3200" dirty="0" err="1" smtClean="0">
                <a:solidFill>
                  <a:srgbClr val="754C24"/>
                </a:solidFill>
                <a:latin typeface="Times New Roman" panose="02020603050405020304" pitchFamily="18" charset="0"/>
                <a:cs typeface="Times New Roman" panose="02020603050405020304" pitchFamily="18" charset="0"/>
              </a:rPr>
              <a:t>Miêu</a:t>
            </a:r>
            <a:r>
              <a:rPr lang="en-US" sz="3200" dirty="0" smtClean="0">
                <a:solidFill>
                  <a:srgbClr val="754C24"/>
                </a:solidFill>
                <a:latin typeface="Times New Roman" panose="02020603050405020304" pitchFamily="18" charset="0"/>
                <a:cs typeface="Times New Roman" panose="02020603050405020304" pitchFamily="18" charset="0"/>
              </a:rPr>
              <a:t> </a:t>
            </a:r>
            <a:r>
              <a:rPr lang="en-US" sz="3200" dirty="0" err="1" smtClean="0">
                <a:solidFill>
                  <a:srgbClr val="754C24"/>
                </a:solidFill>
                <a:latin typeface="Times New Roman" panose="02020603050405020304" pitchFamily="18" charset="0"/>
                <a:cs typeface="Times New Roman" panose="02020603050405020304" pitchFamily="18" charset="0"/>
              </a:rPr>
              <a:t>tả</a:t>
            </a:r>
            <a:endParaRPr lang="en-US" sz="3200" dirty="0" smtClean="0">
              <a:solidFill>
                <a:srgbClr val="754C24"/>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vi-VN" altLang="en-US" sz="3200" dirty="0" err="1"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Nỗi </a:t>
            </a:r>
            <a:r>
              <a:rPr lang="vi-VN" sz="3200" b="1" dirty="0">
                <a:latin typeface="Times New Roman" panose="02020603050405020304" pitchFamily="18" charset="0"/>
                <a:cs typeface="Times New Roman" panose="02020603050405020304" pitchFamily="18" charset="0"/>
              </a:rPr>
              <a:t>nhớ nhung làng chài quê hương của đứa </a:t>
            </a:r>
            <a:r>
              <a:rPr lang="vi-VN" sz="3200" b="1" dirty="0" smtClean="0">
                <a:latin typeface="Times New Roman" panose="02020603050405020304" pitchFamily="18" charset="0"/>
                <a:cs typeface="Times New Roman" panose="02020603050405020304" pitchFamily="18" charset="0"/>
              </a:rPr>
              <a:t>con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xứ</a:t>
            </a:r>
            <a:r>
              <a:rPr lang="en-US" sz="3200" b="1" dirty="0" smtClean="0">
                <a:latin typeface="Times New Roman" panose="02020603050405020304" pitchFamily="18" charset="0"/>
                <a:cs typeface="Times New Roman" panose="02020603050405020304" pitchFamily="18" charset="0"/>
              </a:rPr>
              <a:t>.</a:t>
            </a:r>
            <a:endParaRPr lang="en-US" sz="3200" b="1" dirty="0" smtClean="0">
              <a:solidFill>
                <a:srgbClr val="754C24"/>
              </a:solidFill>
              <a:latin typeface="Times New Roman" panose="02020603050405020304" pitchFamily="18" charset="0"/>
              <a:cs typeface="Times New Roman" panose="02020603050405020304" pitchFamily="18" charset="0"/>
            </a:endParaRPr>
          </a:p>
          <a:p>
            <a:pPr indent="-457200">
              <a:buFont typeface="Wingdings" panose="05000000000000000000" pitchFamily="2" charset="2"/>
              <a:buChar char="ü"/>
            </a:pPr>
            <a:endParaRPr sz="3200" dirty="0">
              <a:solidFill>
                <a:srgbClr val="754C24"/>
              </a:solidFill>
              <a:latin typeface="Times New Roman" panose="02020603050405020304" pitchFamily="18" charset="0"/>
              <a:cs typeface="Times New Roman" panose="02020603050405020304" pitchFamily="18" charset="0"/>
            </a:endParaRPr>
          </a:p>
        </p:txBody>
      </p:sp>
      <p:sp>
        <p:nvSpPr>
          <p:cNvPr id="1065" name="Google Shape;1065;p35"/>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tLang="en-US" dirty="0" err="1" smtClean="0">
                <a:latin typeface="Times New Roman" panose="02020603050405020304" pitchFamily="18" charset="0"/>
                <a:cs typeface="Times New Roman" panose="02020603050405020304" pitchFamily="18" charset="0"/>
              </a:rPr>
              <a:t>2. Tác phẩm</a:t>
            </a:r>
            <a:endParaRPr lang="vi-VN" alt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6358271" y="3347217"/>
            <a:ext cx="2636874" cy="1796283"/>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box(in)">
                                      <p:cBhvr>
                                        <p:cTn id="7" dur="2000"/>
                                        <p:tgtEl>
                                          <p:spTgt spid="106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4">
                                            <p:txEl>
                                              <p:pRg st="0" end="0"/>
                                            </p:txEl>
                                          </p:spTgt>
                                        </p:tgtEl>
                                        <p:attrNameLst>
                                          <p:attrName>style.visibility</p:attrName>
                                        </p:attrNameLst>
                                      </p:cBhvr>
                                      <p:to>
                                        <p:strVal val="visible"/>
                                      </p:to>
                                    </p:set>
                                    <p:animEffect transition="in" filter="box(in)">
                                      <p:cBhvr>
                                        <p:cTn id="12" dur="2000"/>
                                        <p:tgtEl>
                                          <p:spTgt spid="10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4">
                                            <p:txEl>
                                              <p:pRg st="1" end="1"/>
                                            </p:txEl>
                                          </p:spTgt>
                                        </p:tgtEl>
                                        <p:attrNameLst>
                                          <p:attrName>style.visibility</p:attrName>
                                        </p:attrNameLst>
                                      </p:cBhvr>
                                      <p:to>
                                        <p:strVal val="visible"/>
                                      </p:to>
                                    </p:set>
                                    <p:animEffect transition="in" filter="box(in)">
                                      <p:cBhvr>
                                        <p:cTn id="17" dur="2000"/>
                                        <p:tgtEl>
                                          <p:spTgt spid="106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64">
                                            <p:txEl>
                                              <p:pRg st="2" end="2"/>
                                            </p:txEl>
                                          </p:spTgt>
                                        </p:tgtEl>
                                        <p:attrNameLst>
                                          <p:attrName>style.visibility</p:attrName>
                                        </p:attrNameLst>
                                      </p:cBhvr>
                                      <p:to>
                                        <p:strVal val="visible"/>
                                      </p:to>
                                    </p:set>
                                    <p:animEffect transition="in" filter="box(in)">
                                      <p:cBhvr>
                                        <p:cTn id="22" dur="2000"/>
                                        <p:tgtEl>
                                          <p:spTgt spid="106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64">
                                            <p:txEl>
                                              <p:pRg st="3" end="3"/>
                                            </p:txEl>
                                          </p:spTgt>
                                        </p:tgtEl>
                                        <p:attrNameLst>
                                          <p:attrName>style.visibility</p:attrName>
                                        </p:attrNameLst>
                                      </p:cBhvr>
                                      <p:to>
                                        <p:strVal val="visible"/>
                                      </p:to>
                                    </p:set>
                                    <p:animEffect transition="in" filter="box(in)">
                                      <p:cBhvr>
                                        <p:cTn id="27" dur="2000"/>
                                        <p:tgtEl>
                                          <p:spTgt spid="10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 grpId="0"/>
      <p:bldP spid="10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Rectangle 9"/>
          <p:cNvSpPr/>
          <p:nvPr/>
        </p:nvSpPr>
        <p:spPr>
          <a:xfrm>
            <a:off x="492760" y="241300"/>
            <a:ext cx="8482965" cy="829945"/>
          </a:xfrm>
          <a:prstGeom prst="rect">
            <a:avLst/>
          </a:prstGeom>
          <a:noFill/>
          <a:ln w="9525">
            <a:noFill/>
          </a:ln>
        </p:spPr>
        <p:txBody>
          <a:bodyPr wrap="square">
            <a:spAutoFit/>
          </a:bodyPr>
          <a:p>
            <a:pPr indent="0">
              <a:buNone/>
            </a:pPr>
            <a:r>
              <a:rPr lang="vi-VN" altLang="en-US"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Thể thơ: Tám chữ</a:t>
            </a:r>
            <a:endParaRPr lang="en-US" altLang="en-US" sz="2400" b="1" dirty="0">
              <a:latin typeface="Times New Roman" panose="02020603050405020304" pitchFamily="18" charset="0"/>
              <a:cs typeface="Times New Roman" panose="02020603050405020304" pitchFamily="18" charset="0"/>
            </a:endParaRPr>
          </a:p>
          <a:p>
            <a:pPr>
              <a:buChar char="-"/>
            </a:pPr>
            <a:r>
              <a:rPr lang="vi-VN" altLang="en-US" sz="2400" b="1" dirty="0">
                <a:latin typeface="Times New Roman" panose="02020603050405020304" pitchFamily="18" charset="0"/>
                <a:ea typeface="Times New Roman" panose="02020603050405020304" pitchFamily="18" charset="0"/>
              </a:rPr>
              <a:t> Bố cục</a:t>
            </a:r>
            <a:endParaRPr lang="vi-VN" altLang="en-US" sz="2400" b="1" dirty="0">
              <a:latin typeface="Times New Roman" panose="02020603050405020304" pitchFamily="18" charset="0"/>
              <a:ea typeface="Times New Roman" panose="02020603050405020304" pitchFamily="18" charset="0"/>
            </a:endParaRPr>
          </a:p>
        </p:txBody>
      </p:sp>
      <p:sp>
        <p:nvSpPr>
          <p:cNvPr id="5" name="Rectangle 12"/>
          <p:cNvSpPr>
            <a:spLocks noChangeArrowheads="1"/>
          </p:cNvSpPr>
          <p:nvPr/>
        </p:nvSpPr>
        <p:spPr bwMode="auto">
          <a:xfrm>
            <a:off x="607060" y="1787525"/>
            <a:ext cx="1319213" cy="4603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spcBef>
                <a:spcPct val="50000"/>
              </a:spcBef>
              <a:buNone/>
            </a:pPr>
            <a:r>
              <a:rPr sz="2400" b="1" dirty="0">
                <a:solidFill>
                  <a:srgbClr val="FFFFFF"/>
                </a:solidFill>
                <a:latin typeface="Times New Roman" panose="02020603050405020304" pitchFamily="18" charset="0"/>
                <a:cs typeface="Times New Roman" panose="02020603050405020304" pitchFamily="18" charset="0"/>
              </a:rPr>
              <a:t> </a:t>
            </a:r>
            <a:r>
              <a:rPr lang="en-US" altLang="en-US" sz="2400" b="1" dirty="0">
                <a:solidFill>
                  <a:srgbClr val="333300"/>
                </a:solidFill>
                <a:latin typeface="Times New Roman" panose="02020603050405020304" pitchFamily="18" charset="0"/>
                <a:cs typeface="Times New Roman" panose="02020603050405020304" pitchFamily="18" charset="0"/>
                <a:sym typeface="+mn-ea"/>
              </a:rPr>
              <a:t>3</a:t>
            </a:r>
            <a:r>
              <a:rPr sz="2400" b="1" dirty="0">
                <a:solidFill>
                  <a:schemeClr val="tx1">
                    <a:lumMod val="10000"/>
                  </a:schemeClr>
                </a:solidFill>
                <a:latin typeface="Times New Roman" panose="02020603050405020304" pitchFamily="18" charset="0"/>
                <a:cs typeface="Times New Roman" panose="02020603050405020304" pitchFamily="18" charset="0"/>
              </a:rPr>
              <a:t> phần </a:t>
            </a:r>
            <a:r>
              <a:rPr sz="2400" b="1" dirty="0">
                <a:solidFill>
                  <a:srgbClr val="FFFFFF"/>
                </a:solidFill>
                <a:latin typeface="Times New Roman" panose="02020603050405020304" pitchFamily="18" charset="0"/>
                <a:cs typeface="Times New Roman" panose="02020603050405020304" pitchFamily="18" charset="0"/>
              </a:rPr>
              <a:t>       </a:t>
            </a:r>
            <a:endParaRPr sz="2400" b="1" dirty="0">
              <a:solidFill>
                <a:srgbClr val="333300"/>
              </a:solidFill>
              <a:latin typeface="Times New Roman" panose="02020603050405020304" pitchFamily="18" charset="0"/>
              <a:ea typeface="Times New Roman" panose="02020603050405020304" pitchFamily="18" charset="0"/>
            </a:endParaRPr>
          </a:p>
        </p:txBody>
      </p:sp>
      <p:sp>
        <p:nvSpPr>
          <p:cNvPr id="6" name="Text Box 13"/>
          <p:cNvSpPr txBox="1"/>
          <p:nvPr/>
        </p:nvSpPr>
        <p:spPr>
          <a:xfrm>
            <a:off x="2762885" y="1417955"/>
            <a:ext cx="6381115" cy="460375"/>
          </a:xfrm>
          <a:prstGeom prst="rect">
            <a:avLst/>
          </a:prstGeom>
          <a:solidFill>
            <a:srgbClr val="DB99F9"/>
          </a:solidFill>
          <a:ln w="9525">
            <a:noFill/>
          </a:ln>
        </p:spPr>
        <p:txBody>
          <a:bodyPr wrap="square">
            <a:spAutoFit/>
          </a:bodyPr>
          <a:p>
            <a:pPr>
              <a:spcBef>
                <a:spcPct val="50000"/>
              </a:spcBef>
            </a:pPr>
            <a:r>
              <a:rPr lang="en-US" altLang="en-US" sz="2400" b="1" dirty="0">
                <a:solidFill>
                  <a:srgbClr val="333300"/>
                </a:solidFill>
                <a:latin typeface="Times New Roman" panose="02020603050405020304" pitchFamily="18" charset="0"/>
                <a:cs typeface="Times New Roman" panose="02020603050405020304" pitchFamily="18" charset="0"/>
              </a:rPr>
              <a:t>Phần 1: </a:t>
            </a:r>
            <a:r>
              <a:rPr lang="vi-VN" altLang="en-US" sz="2400" b="1" dirty="0">
                <a:solidFill>
                  <a:srgbClr val="333300"/>
                </a:solidFill>
                <a:latin typeface="Times New Roman" panose="02020603050405020304" pitchFamily="18" charset="0"/>
                <a:cs typeface="Times New Roman" panose="02020603050405020304" pitchFamily="18" charset="0"/>
              </a:rPr>
              <a:t>2 </a:t>
            </a:r>
            <a:r>
              <a:rPr lang="vi-VN" altLang="en-US" sz="2400" b="1" u="sng" dirty="0">
                <a:solidFill>
                  <a:srgbClr val="333300"/>
                </a:solidFill>
                <a:latin typeface="Times New Roman" panose="02020603050405020304" pitchFamily="18" charset="0"/>
                <a:cs typeface="Times New Roman" panose="02020603050405020304" pitchFamily="18" charset="0"/>
              </a:rPr>
              <a:t>câu đầu</a:t>
            </a:r>
            <a:r>
              <a:rPr lang="en-US" altLang="en-US" sz="2400" b="1" dirty="0">
                <a:solidFill>
                  <a:srgbClr val="333300"/>
                </a:solidFill>
                <a:latin typeface="Times New Roman" panose="02020603050405020304" pitchFamily="18" charset="0"/>
                <a:cs typeface="Times New Roman" panose="02020603050405020304" pitchFamily="18" charset="0"/>
              </a:rPr>
              <a:t> giới thiệu chung về l</a:t>
            </a:r>
            <a:r>
              <a:rPr lang="en-US" altLang="en-US" sz="2400" b="1" dirty="0">
                <a:solidFill>
                  <a:srgbClr val="333300"/>
                </a:solidFill>
                <a:latin typeface="Times New Roman" panose="02020603050405020304" pitchFamily="18" charset="0"/>
                <a:ea typeface="Times New Roman" panose="02020603050405020304" pitchFamily="18" charset="0"/>
              </a:rPr>
              <a:t>à</a:t>
            </a:r>
            <a:r>
              <a:rPr lang="en-US" altLang="en-US" sz="2400" b="1" dirty="0">
                <a:solidFill>
                  <a:srgbClr val="333300"/>
                </a:solidFill>
                <a:latin typeface="Times New Roman" panose="02020603050405020304" pitchFamily="18" charset="0"/>
                <a:cs typeface="Times New Roman" panose="02020603050405020304" pitchFamily="18" charset="0"/>
              </a:rPr>
              <a:t>ng quê.</a:t>
            </a:r>
            <a:endParaRPr lang="en-US" altLang="en-US" sz="2400" b="1" dirty="0">
              <a:solidFill>
                <a:srgbClr val="333300"/>
              </a:solidFill>
              <a:latin typeface="Times New Roman" panose="02020603050405020304" pitchFamily="18" charset="0"/>
              <a:ea typeface="Times New Roman" panose="02020603050405020304" pitchFamily="18" charset="0"/>
            </a:endParaRPr>
          </a:p>
        </p:txBody>
      </p:sp>
      <p:sp>
        <p:nvSpPr>
          <p:cNvPr id="7" name="Text Box 14"/>
          <p:cNvSpPr txBox="1"/>
          <p:nvPr/>
        </p:nvSpPr>
        <p:spPr>
          <a:xfrm>
            <a:off x="2762885" y="2017395"/>
            <a:ext cx="6381750" cy="829945"/>
          </a:xfrm>
          <a:prstGeom prst="rect">
            <a:avLst/>
          </a:prstGeom>
          <a:solidFill>
            <a:srgbClr val="DB99F9"/>
          </a:solidFill>
          <a:ln w="9525">
            <a:noFill/>
          </a:ln>
        </p:spPr>
        <p:txBody>
          <a:bodyPr wrap="square">
            <a:spAutoFit/>
          </a:bodyPr>
          <a:p>
            <a:pPr>
              <a:spcBef>
                <a:spcPct val="50000"/>
              </a:spcBef>
            </a:pPr>
            <a:r>
              <a:rPr lang="en-US" altLang="en-US" sz="2400" b="1" dirty="0">
                <a:solidFill>
                  <a:srgbClr val="333300"/>
                </a:solidFill>
                <a:latin typeface="Times New Roman" panose="02020603050405020304" pitchFamily="18" charset="0"/>
                <a:cs typeface="Times New Roman" panose="02020603050405020304" pitchFamily="18" charset="0"/>
              </a:rPr>
              <a:t>Phần2: Khổ 2 v</a:t>
            </a:r>
            <a:r>
              <a:rPr lang="en-US" altLang="en-US" sz="2400" b="1" dirty="0">
                <a:solidFill>
                  <a:srgbClr val="333300"/>
                </a:solidFill>
                <a:latin typeface="Times New Roman" panose="02020603050405020304" pitchFamily="18" charset="0"/>
                <a:ea typeface="Times New Roman" panose="02020603050405020304" pitchFamily="18" charset="0"/>
              </a:rPr>
              <a:t>à</a:t>
            </a:r>
            <a:r>
              <a:rPr lang="en-US" altLang="en-US" sz="2400" b="1" dirty="0">
                <a:solidFill>
                  <a:srgbClr val="333300"/>
                </a:solidFill>
                <a:latin typeface="Times New Roman" panose="02020603050405020304" pitchFamily="18" charset="0"/>
                <a:cs typeface="Times New Roman" panose="02020603050405020304" pitchFamily="18" charset="0"/>
              </a:rPr>
              <a:t> khổ 3: Bức tranh lao động của l</a:t>
            </a:r>
            <a:r>
              <a:rPr lang="en-US" altLang="en-US" sz="2400" b="1" dirty="0">
                <a:solidFill>
                  <a:srgbClr val="333300"/>
                </a:solidFill>
                <a:latin typeface="Times New Roman" panose="02020603050405020304" pitchFamily="18" charset="0"/>
                <a:ea typeface="Times New Roman" panose="02020603050405020304" pitchFamily="18" charset="0"/>
              </a:rPr>
              <a:t>à</a:t>
            </a:r>
            <a:r>
              <a:rPr lang="en-US" altLang="en-US" sz="2400" b="1" dirty="0">
                <a:solidFill>
                  <a:srgbClr val="333300"/>
                </a:solidFill>
                <a:latin typeface="Times New Roman" panose="02020603050405020304" pitchFamily="18" charset="0"/>
                <a:cs typeface="Times New Roman" panose="02020603050405020304" pitchFamily="18" charset="0"/>
              </a:rPr>
              <a:t>ng ch</a:t>
            </a:r>
            <a:r>
              <a:rPr lang="en-US" altLang="en-US" sz="2400" b="1" dirty="0">
                <a:solidFill>
                  <a:srgbClr val="333300"/>
                </a:solidFill>
                <a:latin typeface="Times New Roman" panose="02020603050405020304" pitchFamily="18" charset="0"/>
                <a:ea typeface="Times New Roman" panose="02020603050405020304" pitchFamily="18" charset="0"/>
              </a:rPr>
              <a:t>à</a:t>
            </a:r>
            <a:r>
              <a:rPr lang="en-US" altLang="en-US" sz="2400" b="1" dirty="0">
                <a:solidFill>
                  <a:srgbClr val="333300"/>
                </a:solidFill>
                <a:latin typeface="Times New Roman" panose="02020603050405020304" pitchFamily="18" charset="0"/>
                <a:cs typeface="Times New Roman" panose="02020603050405020304" pitchFamily="18" charset="0"/>
              </a:rPr>
              <a:t>i.</a:t>
            </a:r>
            <a:endParaRPr lang="en-US" altLang="en-US" sz="2400" b="1" dirty="0">
              <a:solidFill>
                <a:srgbClr val="333300"/>
              </a:solidFill>
              <a:latin typeface="Times New Roman" panose="02020603050405020304" pitchFamily="18" charset="0"/>
              <a:ea typeface="Times New Roman" panose="02020603050405020304" pitchFamily="18" charset="0"/>
            </a:endParaRPr>
          </a:p>
        </p:txBody>
      </p:sp>
      <p:sp>
        <p:nvSpPr>
          <p:cNvPr id="8" name="Line 15"/>
          <p:cNvSpPr/>
          <p:nvPr/>
        </p:nvSpPr>
        <p:spPr>
          <a:xfrm flipV="1">
            <a:off x="1926590" y="1724025"/>
            <a:ext cx="760095" cy="354330"/>
          </a:xfrm>
          <a:prstGeom prst="line">
            <a:avLst/>
          </a:prstGeom>
          <a:ln w="9525" cap="flat" cmpd="sng">
            <a:solidFill>
              <a:schemeClr val="tx1"/>
            </a:solidFill>
            <a:prstDash val="solid"/>
            <a:headEnd type="none" w="med" len="med"/>
            <a:tailEnd type="triangle" w="med" len="med"/>
          </a:ln>
        </p:spPr>
      </p:sp>
      <p:sp>
        <p:nvSpPr>
          <p:cNvPr id="9" name="Line 16"/>
          <p:cNvSpPr/>
          <p:nvPr/>
        </p:nvSpPr>
        <p:spPr>
          <a:xfrm>
            <a:off x="1940560" y="2078990"/>
            <a:ext cx="746125" cy="257810"/>
          </a:xfrm>
          <a:prstGeom prst="line">
            <a:avLst/>
          </a:prstGeom>
          <a:ln w="9525" cap="flat" cmpd="sng">
            <a:solidFill>
              <a:schemeClr val="tx1"/>
            </a:solidFill>
            <a:prstDash val="solid"/>
            <a:headEnd type="none" w="med" len="med"/>
            <a:tailEnd type="triangle" w="med" len="med"/>
          </a:ln>
        </p:spPr>
      </p:sp>
      <p:sp>
        <p:nvSpPr>
          <p:cNvPr id="10" name="Line 17"/>
          <p:cNvSpPr/>
          <p:nvPr/>
        </p:nvSpPr>
        <p:spPr>
          <a:xfrm>
            <a:off x="1926590" y="2078355"/>
            <a:ext cx="703580" cy="1069975"/>
          </a:xfrm>
          <a:prstGeom prst="line">
            <a:avLst/>
          </a:prstGeom>
          <a:ln w="9525" cap="flat" cmpd="sng">
            <a:solidFill>
              <a:schemeClr val="tx1"/>
            </a:solidFill>
            <a:prstDash val="solid"/>
            <a:headEnd type="none" w="med" len="med"/>
            <a:tailEnd type="triangle" w="med" len="med"/>
          </a:ln>
        </p:spPr>
      </p:sp>
      <p:sp>
        <p:nvSpPr>
          <p:cNvPr id="11" name="Text Box 18"/>
          <p:cNvSpPr txBox="1"/>
          <p:nvPr/>
        </p:nvSpPr>
        <p:spPr>
          <a:xfrm>
            <a:off x="2762885" y="2986405"/>
            <a:ext cx="4800600" cy="460375"/>
          </a:xfrm>
          <a:prstGeom prst="rect">
            <a:avLst/>
          </a:prstGeom>
          <a:solidFill>
            <a:srgbClr val="DB99F9"/>
          </a:solidFill>
          <a:ln w="9525">
            <a:noFill/>
          </a:ln>
        </p:spPr>
        <p:txBody>
          <a:bodyPr>
            <a:spAutoFit/>
          </a:bodyPr>
          <a:p>
            <a:pPr>
              <a:spcBef>
                <a:spcPct val="50000"/>
              </a:spcBef>
            </a:pPr>
            <a:r>
              <a:rPr lang="en-US" altLang="en-US" sz="2400" b="1" dirty="0">
                <a:solidFill>
                  <a:srgbClr val="333300"/>
                </a:solidFill>
                <a:latin typeface="Times New Roman" panose="02020603050405020304" pitchFamily="18" charset="0"/>
                <a:cs typeface="Times New Roman" panose="02020603050405020304" pitchFamily="18" charset="0"/>
              </a:rPr>
              <a:t>Phần3: Khổ 4: Nỗi nhớ quê hương.</a:t>
            </a:r>
            <a:endParaRPr lang="en-US" altLang="en-US" sz="2400" b="1" dirty="0">
              <a:solidFill>
                <a:srgbClr val="3333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000000"/>
                                          </p:val>
                                        </p:tav>
                                        <p:tav tm="100000">
                                          <p:val>
                                            <p:strVal val="#ppt_w"/>
                                          </p:val>
                                        </p:tav>
                                      </p:tavLst>
                                    </p:anim>
                                    <p:anim calcmode="lin" valueType="num">
                                      <p:cBhvr>
                                        <p:cTn id="15" dur="1000" fill="hold"/>
                                        <p:tgtEl>
                                          <p:spTgt spid="8"/>
                                        </p:tgtEl>
                                        <p:attrNameLst>
                                          <p:attrName>ppt_h</p:attrName>
                                        </p:attrNameLst>
                                      </p:cBhvr>
                                      <p:tavLst>
                                        <p:tav tm="0">
                                          <p:val>
                                            <p:fltVal val="0,000000"/>
                                          </p:val>
                                        </p:tav>
                                        <p:tav tm="100000">
                                          <p:val>
                                            <p:strVal val="#ppt_h"/>
                                          </p:val>
                                        </p:tav>
                                      </p:tavLst>
                                    </p:anim>
                                    <p:anim calcmode="lin" valueType="num">
                                      <p:cBhvr>
                                        <p:cTn id="16" dur="1000" fill="hold"/>
                                        <p:tgtEl>
                                          <p:spTgt spid="8"/>
                                        </p:tgtEl>
                                        <p:attrNameLst>
                                          <p:attrName>style.rotation</p:attrName>
                                        </p:attrNameLst>
                                      </p:cBhvr>
                                      <p:tavLst>
                                        <p:tav tm="0">
                                          <p:val>
                                            <p:fltVal val="90,000000"/>
                                          </p:val>
                                        </p:tav>
                                        <p:tav tm="100000">
                                          <p:val>
                                            <p:fltVal val="0,000000"/>
                                          </p:val>
                                        </p:tav>
                                      </p:tavLst>
                                    </p:anim>
                                    <p:animEffect transition="in" filter="fade">
                                      <p:cBhvr>
                                        <p:cTn id="17" dur="1000"/>
                                        <p:tgtEl>
                                          <p:spTgt spid="8"/>
                                        </p:tgtEl>
                                      </p:cBhvr>
                                    </p:animEffect>
                                  </p:childTnLst>
                                </p:cTn>
                              </p:par>
                              <p:par>
                                <p:cTn id="18" presetID="31" presetClass="entr" presetSubtype="0" fill="hold" grpId="0" nodeType="with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000000"/>
                                          </p:val>
                                        </p:tav>
                                        <p:tav tm="100000">
                                          <p:val>
                                            <p:strVal val="#ppt_w"/>
                                          </p:val>
                                        </p:tav>
                                      </p:tavLst>
                                    </p:anim>
                                    <p:anim calcmode="lin" valueType="num">
                                      <p:cBhvr>
                                        <p:cTn id="21" dur="1000" fill="hold"/>
                                        <p:tgtEl>
                                          <p:spTgt spid="6"/>
                                        </p:tgtEl>
                                        <p:attrNameLst>
                                          <p:attrName>ppt_h</p:attrName>
                                        </p:attrNameLst>
                                      </p:cBhvr>
                                      <p:tavLst>
                                        <p:tav tm="0">
                                          <p:val>
                                            <p:fltVal val="0,000000"/>
                                          </p:val>
                                        </p:tav>
                                        <p:tav tm="100000">
                                          <p:val>
                                            <p:strVal val="#ppt_h"/>
                                          </p:val>
                                        </p:tav>
                                      </p:tavLst>
                                    </p:anim>
                                    <p:anim calcmode="lin" valueType="num">
                                      <p:cBhvr>
                                        <p:cTn id="22" dur="1000" fill="hold"/>
                                        <p:tgtEl>
                                          <p:spTgt spid="6"/>
                                        </p:tgtEl>
                                        <p:attrNameLst>
                                          <p:attrName>style.rotation</p:attrName>
                                        </p:attrNameLst>
                                      </p:cBhvr>
                                      <p:tavLst>
                                        <p:tav tm="0">
                                          <p:val>
                                            <p:fltVal val="90,000000"/>
                                          </p:val>
                                        </p:tav>
                                        <p:tav tm="100000">
                                          <p:val>
                                            <p:fltVal val="0,00000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0" fill="hold"/>
                                        <p:tgtEl>
                                          <p:spTgt spid="9"/>
                                        </p:tgtEl>
                                        <p:attrNameLst>
                                          <p:attrName>ppt_w</p:attrName>
                                        </p:attrNameLst>
                                      </p:cBhvr>
                                      <p:tavLst>
                                        <p:tav tm="0" fmla="#ppt_w*sin(2.5*pi*$)">
                                          <p:val>
                                            <p:fltVal val="0,000000"/>
                                          </p:val>
                                        </p:tav>
                                        <p:tav tm="100000">
                                          <p:val>
                                            <p:fltVal val="1,000000"/>
                                          </p:val>
                                        </p:tav>
                                      </p:tavLst>
                                    </p:anim>
                                    <p:anim calcmode="lin" valueType="num">
                                      <p:cBhvr>
                                        <p:cTn id="29" dur="5000" fill="hold"/>
                                        <p:tgtEl>
                                          <p:spTgt spid="9"/>
                                        </p:tgtEl>
                                        <p:attrNameLst>
                                          <p:attrName>ppt_h</p:attrName>
                                        </p:attrNameLst>
                                      </p:cBhvr>
                                      <p:tavLst>
                                        <p:tav tm="0">
                                          <p:val>
                                            <p:strVal val="#ppt_h"/>
                                          </p:val>
                                        </p:tav>
                                        <p:tav tm="100000">
                                          <p:val>
                                            <p:strVal val="#ppt_h"/>
                                          </p:val>
                                        </p:tav>
                                      </p:tavLst>
                                    </p:anim>
                                  </p:childTnLst>
                                </p:cTn>
                              </p:par>
                              <p:par>
                                <p:cTn id="30" presetID="19"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0" fill="hold"/>
                                        <p:tgtEl>
                                          <p:spTgt spid="7"/>
                                        </p:tgtEl>
                                        <p:attrNameLst>
                                          <p:attrName>ppt_w</p:attrName>
                                        </p:attrNameLst>
                                      </p:cBhvr>
                                      <p:tavLst>
                                        <p:tav tm="0" fmla="#ppt_w*sin(2.5*pi*$)">
                                          <p:val>
                                            <p:fltVal val="0,000000"/>
                                          </p:val>
                                        </p:tav>
                                        <p:tav tm="100000">
                                          <p:val>
                                            <p:fltVal val="1,000000"/>
                                          </p:val>
                                        </p:tav>
                                      </p:tavLst>
                                    </p:anim>
                                    <p:anim calcmode="lin" valueType="num">
                                      <p:cBhvr>
                                        <p:cTn id="33"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childTnLst>
                                </p:cTn>
                              </p:par>
                              <p:par>
                                <p:cTn id="42" presetID="39" presetClass="entr" presetSubtype="0" accel="10000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40"/>
          <p:cNvSpPr txBox="1">
            <a:spLocks noGrp="1"/>
          </p:cNvSpPr>
          <p:nvPr>
            <p:ph type="title"/>
          </p:nvPr>
        </p:nvSpPr>
        <p:spPr>
          <a:xfrm flipH="1">
            <a:off x="3477320" y="2713525"/>
            <a:ext cx="5666680" cy="78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vi-VN" altLang="en-US" u="sng" dirty="0">
                <a:latin typeface="Times New Roman" panose="02020603050405020304" pitchFamily="18" charset="0"/>
                <a:cs typeface="Times New Roman" panose="02020603050405020304" pitchFamily="18" charset="0"/>
              </a:rPr>
              <a:t>Tìm hiểu văn bản</a:t>
            </a:r>
            <a:endParaRPr lang="vi-VN" altLang="en-US" u="sng" dirty="0">
              <a:latin typeface="Times New Roman" panose="02020603050405020304" pitchFamily="18" charset="0"/>
              <a:cs typeface="Times New Roman" panose="02020603050405020304" pitchFamily="18" charset="0"/>
            </a:endParaRPr>
          </a:p>
        </p:txBody>
      </p:sp>
      <p:sp>
        <p:nvSpPr>
          <p:cNvPr id="1280" name="Google Shape;1280;p40"/>
          <p:cNvSpPr txBox="1">
            <a:spLocks noGrp="1"/>
          </p:cNvSpPr>
          <p:nvPr>
            <p:ph type="title" idx="2"/>
          </p:nvPr>
        </p:nvSpPr>
        <p:spPr>
          <a:xfrm flipH="1">
            <a:off x="6296595" y="955125"/>
            <a:ext cx="1476600" cy="918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02</a:t>
            </a:r>
            <a:endParaRPr lang="en-GB"/>
          </a:p>
        </p:txBody>
      </p:sp>
      <p:sp>
        <p:nvSpPr>
          <p:cNvPr id="1281" name="Google Shape;1281;p40"/>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1282" name="Google Shape;1282;p40"/>
          <p:cNvSpPr/>
          <p:nvPr/>
        </p:nvSpPr>
        <p:spPr>
          <a:xfrm>
            <a:off x="1855466" y="4156755"/>
            <a:ext cx="436345" cy="21598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1283" name="Google Shape;1283;p40"/>
          <p:cNvGrpSpPr/>
          <p:nvPr/>
        </p:nvGrpSpPr>
        <p:grpSpPr>
          <a:xfrm>
            <a:off x="-824969" y="1807899"/>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318497" y="2702103"/>
            <a:ext cx="4161034" cy="2150062"/>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Làng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tôi</a:t>
            </a:r>
            <a:r>
              <a:rPr lang="en-US" altLang="en-US" sz="1600" b="1" i="1" dirty="0">
                <a:solidFill>
                  <a:srgbClr val="441908"/>
                </a:solidFill>
                <a:latin typeface="Times New Roman" panose="02020603050405020304" pitchFamily="18" charset="0"/>
              </a:rPr>
              <a:t> ở </a:t>
            </a:r>
            <a:r>
              <a:rPr lang="en-US" altLang="en-US" sz="1600" b="1" i="1" dirty="0" err="1">
                <a:solidFill>
                  <a:srgbClr val="441908"/>
                </a:solidFill>
                <a:latin typeface="Times New Roman" panose="02020603050405020304" pitchFamily="18" charset="0"/>
              </a:rPr>
              <a:t>vốn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làm</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nghề</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chài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lưới</a:t>
            </a:r>
            <a:r>
              <a:rPr lang="en-US" altLang="en-US" sz="1600" b="1" i="1" dirty="0">
                <a:solidFill>
                  <a:srgbClr val="441908"/>
                </a:solidFill>
                <a:latin typeface="Times New Roman" panose="02020603050405020304" pitchFamily="18" charset="0"/>
              </a:rPr>
              <a:t>:</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Nước</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bao</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vây</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cách</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biển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nửa</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ngày</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sông</a:t>
            </a:r>
            <a:r>
              <a:rPr lang="en-US" altLang="en-US" sz="1600" b="1" i="1" dirty="0">
                <a:solidFill>
                  <a:srgbClr val="441908"/>
                </a:solidFill>
                <a:latin typeface="Times New Roman" panose="02020603050405020304" pitchFamily="18" charset="0"/>
              </a:rPr>
              <a:t>.</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Khi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trời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trong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gió</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nhẹ</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sớm</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mai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hồng</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Dân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trai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tráng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bơi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thuyền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đi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đánh</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cá</a:t>
            </a:r>
            <a:r>
              <a:rPr lang="en-US" altLang="en-US" sz="1600" b="1" i="1" dirty="0">
                <a:solidFill>
                  <a:srgbClr val="441908"/>
                </a:solidFill>
                <a:latin typeface="Times New Roman" panose="02020603050405020304" pitchFamily="18" charset="0"/>
              </a:rPr>
              <a:t>. </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Chiếc</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thuyền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nhẹ</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hăng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như</a:t>
            </a:r>
            <a:r>
              <a:rPr lang="en-US" altLang="en-US" sz="1600" b="1" i="1" dirty="0">
                <a:solidFill>
                  <a:srgbClr val="441908"/>
                </a:solidFill>
                <a:latin typeface="Times New Roman" panose="02020603050405020304" pitchFamily="18" charset="0"/>
              </a:rPr>
              <a:t> con </a:t>
            </a:r>
            <a:r>
              <a:rPr lang="en-US" altLang="en-US" sz="1600" b="1" i="1" dirty="0" err="1">
                <a:solidFill>
                  <a:srgbClr val="441908"/>
                </a:solidFill>
                <a:latin typeface="Times New Roman" panose="02020603050405020304" pitchFamily="18" charset="0"/>
              </a:rPr>
              <a:t>tuấn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mã</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Phăng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mái</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chèo</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mạnh</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mẽ</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vượt</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trường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giang</a:t>
            </a:r>
            <a:r>
              <a:rPr lang="en-US" altLang="en-US" sz="1600" b="1" i="1" dirty="0">
                <a:solidFill>
                  <a:srgbClr val="441908"/>
                </a:solidFill>
                <a:latin typeface="Times New Roman" panose="02020603050405020304" pitchFamily="18" charset="0"/>
              </a:rPr>
              <a:t>.</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Cánh</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buồm</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giương</a:t>
            </a:r>
            <a:r>
              <a:rPr lang="en-US" altLang="en-US" sz="1600" b="1" i="1" dirty="0">
                <a:solidFill>
                  <a:srgbClr val="441908"/>
                </a:solidFill>
                <a:latin typeface="Times New Roman" panose="02020603050405020304" pitchFamily="18" charset="0"/>
              </a:rPr>
              <a:t> to </a:t>
            </a:r>
            <a:r>
              <a:rPr lang="en-US" altLang="en-US" sz="1600" b="1" i="1" dirty="0" err="1">
                <a:solidFill>
                  <a:srgbClr val="441908"/>
                </a:solidFill>
                <a:latin typeface="Times New Roman" panose="02020603050405020304" pitchFamily="18" charset="0"/>
              </a:rPr>
              <a:t>như</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mảnh</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hồn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làng</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600" b="1" i="1" dirty="0" err="1">
                <a:solidFill>
                  <a:srgbClr val="441908"/>
                </a:solidFill>
                <a:latin typeface="Times New Roman" panose="02020603050405020304" pitchFamily="18" charset="0"/>
              </a:rPr>
              <a:t>Rướn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thân</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trắng</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bao</a:t>
            </a:r>
            <a:r>
              <a:rPr lang="en-US" altLang="en-US" sz="1600" b="1" i="1" dirty="0">
                <a:solidFill>
                  <a:srgbClr val="441908"/>
                </a:solidFill>
                <a:latin typeface="Times New Roman" panose="02020603050405020304" pitchFamily="18" charset="0"/>
              </a:rPr>
              <a:t> la </a:t>
            </a:r>
            <a:r>
              <a:rPr lang="en-US" altLang="en-US" sz="1600" b="1" i="1" dirty="0" err="1">
                <a:solidFill>
                  <a:srgbClr val="441908"/>
                </a:solidFill>
                <a:latin typeface="Times New Roman" panose="02020603050405020304" pitchFamily="18" charset="0"/>
              </a:rPr>
              <a:t>thâu</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góp</a:t>
            </a:r>
            <a:r>
              <a:rPr lang="en-US" altLang="en-US" sz="1600" b="1" i="1" dirty="0">
                <a:solidFill>
                  <a:srgbClr val="441908"/>
                </a:solidFill>
                <a:latin typeface="Times New Roman" panose="02020603050405020304" pitchFamily="18" charset="0"/>
              </a:rPr>
              <a:t> </a:t>
            </a:r>
            <a:r>
              <a:rPr lang="en-US" altLang="en-US" sz="1600" b="1" i="1" dirty="0" err="1">
                <a:solidFill>
                  <a:srgbClr val="441908"/>
                </a:solidFill>
                <a:latin typeface="Times New Roman" panose="02020603050405020304" pitchFamily="18" charset="0"/>
              </a:rPr>
              <a:t>gió</a:t>
            </a:r>
            <a:r>
              <a:rPr lang="en-US" altLang="en-US" sz="1600" b="1" i="1" dirty="0">
                <a:solidFill>
                  <a:srgbClr val="441908"/>
                </a:solidFill>
                <a:latin typeface="Times New Roman" panose="02020603050405020304" pitchFamily="18" charset="0"/>
              </a:rPr>
              <a:t>… </a:t>
            </a:r>
            <a:endParaRPr lang="en-US" altLang="en-US" sz="16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endParaRPr lang="en-US" altLang="en-US" sz="1600" b="1" i="1" dirty="0">
              <a:solidFill>
                <a:srgbClr val="441908"/>
              </a:solidFill>
              <a:latin typeface="Times New Roman" panose="02020603050405020304" pitchFamily="18" charset="0"/>
            </a:endParaRPr>
          </a:p>
        </p:txBody>
      </p:sp>
      <p:sp>
        <p:nvSpPr>
          <p:cNvPr id="3" name="Rectangle 6"/>
          <p:cNvSpPr txBox="1">
            <a:spLocks noChangeArrowheads="1"/>
          </p:cNvSpPr>
          <p:nvPr/>
        </p:nvSpPr>
        <p:spPr bwMode="auto">
          <a:xfrm>
            <a:off x="4576548" y="1119883"/>
            <a:ext cx="4485258" cy="3832261"/>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Ngày</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hôm</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sau</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ồn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ào</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trên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bến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đỗ</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Khắp</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dân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làng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tấp</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nập</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đón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ghe</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về</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a:solidFill>
                  <a:srgbClr val="441908"/>
                </a:solidFill>
                <a:latin typeface="Times New Roman" panose="02020603050405020304" pitchFamily="18" charset="0"/>
              </a:rPr>
              <a:t>“</a:t>
            </a:r>
            <a:r>
              <a:rPr lang="en-US" altLang="en-US" sz="1800" b="1" i="1" dirty="0" err="1">
                <a:solidFill>
                  <a:srgbClr val="441908"/>
                </a:solidFill>
                <a:latin typeface="Times New Roman" panose="02020603050405020304" pitchFamily="18" charset="0"/>
              </a:rPr>
              <a:t>Nhờ</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ơn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trời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biển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lặng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cá</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đầy</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ghe</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Những</a:t>
            </a:r>
            <a:r>
              <a:rPr lang="en-US" altLang="en-US" sz="1800" b="1" i="1" dirty="0">
                <a:solidFill>
                  <a:srgbClr val="441908"/>
                </a:solidFill>
                <a:latin typeface="Times New Roman" panose="02020603050405020304" pitchFamily="18" charset="0"/>
              </a:rPr>
              <a:t> con </a:t>
            </a:r>
            <a:r>
              <a:rPr lang="en-US" altLang="en-US" sz="1800" b="1" i="1" dirty="0" err="1">
                <a:solidFill>
                  <a:srgbClr val="441908"/>
                </a:solidFill>
                <a:latin typeface="Times New Roman" panose="02020603050405020304" pitchFamily="18" charset="0"/>
              </a:rPr>
              <a:t>cá</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tươi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ngon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thân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bạc</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trắng</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Dân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chài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lưới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làn</a:t>
            </a:r>
            <a:r>
              <a:rPr lang="en-US" altLang="en-US" sz="1800" b="1" i="1" dirty="0">
                <a:solidFill>
                  <a:srgbClr val="441908"/>
                </a:solidFill>
                <a:latin typeface="Times New Roman" panose="02020603050405020304" pitchFamily="18" charset="0"/>
              </a:rPr>
              <a:t> da </a:t>
            </a:r>
            <a:r>
              <a:rPr lang="en-US" altLang="en-US" sz="1800" b="1" i="1" dirty="0" err="1">
                <a:solidFill>
                  <a:srgbClr val="441908"/>
                </a:solidFill>
                <a:latin typeface="Times New Roman" panose="02020603050405020304" pitchFamily="18" charset="0"/>
              </a:rPr>
              <a:t>ngăm</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rám</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nắng</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Cả</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thân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hình</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nồng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thở</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vị</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xa</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xăm</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Chiếc</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thuyền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im</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bến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mỏi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trở</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về</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nằm</a:t>
            </a:r>
            <a:r>
              <a:rPr lang="en-US" altLang="en-US" sz="1800" b="1" i="1" dirty="0">
                <a:solidFill>
                  <a:srgbClr val="441908"/>
                </a:solidFill>
                <a:latin typeface="Times New Roman" panose="02020603050405020304" pitchFamily="18" charset="0"/>
              </a:rPr>
              <a:t> </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Nghe</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chất</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muối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thấm</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dần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trong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thớ</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vỏ</a:t>
            </a:r>
            <a:r>
              <a:rPr lang="en-US" altLang="en-US" sz="1800" b="1" i="1" dirty="0">
                <a:solidFill>
                  <a:srgbClr val="441908"/>
                </a:solidFill>
                <a:latin typeface="Times New Roman" panose="02020603050405020304" pitchFamily="18" charset="0"/>
              </a:rPr>
              <a:t>. </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a:solidFill>
                  <a:srgbClr val="441908"/>
                </a:solidFill>
                <a:latin typeface="Times New Roman" panose="02020603050405020304" pitchFamily="18" charset="0"/>
              </a:rPr>
              <a:t>Nay </a:t>
            </a:r>
            <a:r>
              <a:rPr lang="en-US" altLang="en-US" sz="1800" b="1" i="1" dirty="0" err="1">
                <a:solidFill>
                  <a:srgbClr val="441908"/>
                </a:solidFill>
                <a:latin typeface="Times New Roman" panose="02020603050405020304" pitchFamily="18" charset="0"/>
              </a:rPr>
              <a:t>xa</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cách</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lòng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tôi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luôn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tưởng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nhớ</a:t>
            </a:r>
            <a:r>
              <a:rPr lang="en-US" altLang="en-US" sz="1800" b="1" i="1" dirty="0">
                <a:solidFill>
                  <a:srgbClr val="441908"/>
                </a:solidFill>
                <a:latin typeface="Times New Roman" panose="02020603050405020304" pitchFamily="18" charset="0"/>
              </a:rPr>
              <a:t> </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Màu</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nước</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xanh</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cá</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bạc</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chiếc</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buồm</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vôi</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Thoáng</a:t>
            </a:r>
            <a:r>
              <a:rPr lang="en-US" altLang="en-US" sz="1800" b="1" i="1" dirty="0">
                <a:solidFill>
                  <a:srgbClr val="441908"/>
                </a:solidFill>
                <a:latin typeface="Times New Roman" panose="02020603050405020304" pitchFamily="18" charset="0"/>
              </a:rPr>
              <a:t> con </a:t>
            </a:r>
            <a:r>
              <a:rPr lang="en-US" altLang="en-US" sz="1800" b="1" i="1" dirty="0" err="1">
                <a:solidFill>
                  <a:srgbClr val="441908"/>
                </a:solidFill>
                <a:latin typeface="Times New Roman" panose="02020603050405020304" pitchFamily="18" charset="0"/>
              </a:rPr>
              <a:t>thuyền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rẽ</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sóng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chạy</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ra</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khơi</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err="1">
                <a:solidFill>
                  <a:srgbClr val="441908"/>
                </a:solidFill>
                <a:latin typeface="Times New Roman" panose="02020603050405020304" pitchFamily="18" charset="0"/>
              </a:rPr>
              <a:t>Tôi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thấy</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nhớ</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cái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mùi</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nồng</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mặn</a:t>
            </a:r>
            <a:r>
              <a:rPr lang="en-US" altLang="en-US" sz="1800" b="1" i="1" dirty="0">
                <a:solidFill>
                  <a:srgbClr val="441908"/>
                </a:solidFill>
                <a:latin typeface="Times New Roman" panose="02020603050405020304" pitchFamily="18" charset="0"/>
              </a:rPr>
              <a:t> </a:t>
            </a:r>
            <a:r>
              <a:rPr lang="en-US" altLang="en-US" sz="1800" b="1" i="1" dirty="0" err="1">
                <a:solidFill>
                  <a:srgbClr val="441908"/>
                </a:solidFill>
                <a:latin typeface="Times New Roman" panose="02020603050405020304" pitchFamily="18" charset="0"/>
              </a:rPr>
              <a:t>quá</a:t>
            </a:r>
            <a:r>
              <a:rPr lang="en-US" altLang="en-US" sz="1800" b="1" i="1" dirty="0">
                <a:solidFill>
                  <a:srgbClr val="441908"/>
                </a:solidFill>
                <a:latin typeface="Times New Roman" panose="02020603050405020304" pitchFamily="18" charset="0"/>
              </a:rPr>
              <a:t>!</a:t>
            </a:r>
            <a:endParaRPr lang="en-US" altLang="en-US" sz="1800" b="1" i="1" dirty="0">
              <a:solidFill>
                <a:srgbClr val="441908"/>
              </a:solidFill>
              <a:latin typeface="Times New Roman" panose="02020603050405020304" pitchFamily="18" charset="0"/>
            </a:endParaRPr>
          </a:p>
          <a:p>
            <a:pPr eaLnBrk="1" hangingPunct="1">
              <a:lnSpc>
                <a:spcPct val="80000"/>
              </a:lnSpc>
              <a:buFont typeface="Wingdings" panose="05000000000000000000" pitchFamily="2" charset="2"/>
              <a:buNone/>
            </a:pPr>
            <a:r>
              <a:rPr lang="en-US" altLang="en-US" sz="1800" b="1" i="1" dirty="0">
                <a:solidFill>
                  <a:srgbClr val="441908"/>
                </a:solidFill>
                <a:latin typeface="Times New Roman" panose="02020603050405020304" pitchFamily="18" charset="0"/>
              </a:rPr>
              <a:t>			</a:t>
            </a:r>
            <a:endParaRPr lang="en-US" altLang="en-US" sz="1800" b="1" i="1" dirty="0">
              <a:solidFill>
                <a:srgbClr val="441908"/>
              </a:solidFill>
              <a:latin typeface="Times New Roman" panose="02020603050405020304" pitchFamily="18" charset="0"/>
            </a:endParaRPr>
          </a:p>
        </p:txBody>
      </p:sp>
      <p:pic>
        <p:nvPicPr>
          <p:cNvPr id="4" name="Picture 3"/>
          <p:cNvPicPr>
            <a:picLocks noChangeAspect="1"/>
          </p:cNvPicPr>
          <p:nvPr/>
        </p:nvPicPr>
        <p:blipFill>
          <a:blip r:embed="rId1"/>
          <a:stretch>
            <a:fillRect/>
          </a:stretch>
        </p:blipFill>
        <p:spPr>
          <a:xfrm rot="193520">
            <a:off x="2717031" y="113016"/>
            <a:ext cx="3284214" cy="14135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
                                            <p:txEl>
                                              <p:pRg st="0" end="0"/>
                                            </p:txEl>
                                          </p:spTgt>
                                        </p:tgtEl>
                                        <p:attrNameLst>
                                          <p:attrName>ppt_w</p:attrName>
                                        </p:attrNameLst>
                                      </p:cBhvr>
                                    </p:anim>
                                    <p:anim by="(#ppt_w*0.50)" calcmode="lin" valueType="num">
                                      <p:cBhvr>
                                        <p:cTn id="8" dur="250" decel="50000" autoRev="1" fill="hold">
                                          <p:stCondLst>
                                            <p:cond delay="0"/>
                                          </p:stCondLst>
                                        </p:cTn>
                                        <p:tgtEl>
                                          <p:spTgt spid="2">
                                            <p:txEl>
                                              <p:pRg st="0" end="0"/>
                                            </p:txEl>
                                          </p:spTgt>
                                        </p:tgtEl>
                                        <p:attrNameLst>
                                          <p:attrName>ppt_x</p:attrName>
                                        </p:attrNameLst>
                                      </p:cBhvr>
                                    </p:anim>
                                    <p:anim from="(-#ppt_h/2)" to="(#ppt_y)" calcmode="lin" valueType="num">
                                      <p:cBhvr>
                                        <p:cTn id="9" dur="500" fill="hold">
                                          <p:stCondLst>
                                            <p:cond delay="0"/>
                                          </p:stCondLst>
                                        </p:cTn>
                                        <p:tgtEl>
                                          <p:spTgt spid="2">
                                            <p:txEl>
                                              <p:pRg st="0" end="0"/>
                                            </p:txEl>
                                          </p:spTgt>
                                        </p:tgtEl>
                                        <p:attrNameLst>
                                          <p:attrName>ppt_y</p:attrName>
                                        </p:attrNameLst>
                                      </p:cBhvr>
                                    </p:anim>
                                    <p:animRot by="21600000">
                                      <p:cBhvr>
                                        <p:cTn id="10" dur="5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by="(-#ppt_w*2)" calcmode="lin" valueType="num">
                                      <p:cBhvr rctx="PPT">
                                        <p:cTn id="13" dur="250" autoRev="1" fill="hold">
                                          <p:stCondLst>
                                            <p:cond delay="0"/>
                                          </p:stCondLst>
                                        </p:cTn>
                                        <p:tgtEl>
                                          <p:spTgt spid="2">
                                            <p:txEl>
                                              <p:pRg st="1" end="1"/>
                                            </p:txEl>
                                          </p:spTgt>
                                        </p:tgtEl>
                                        <p:attrNameLst>
                                          <p:attrName>ppt_w</p:attrName>
                                        </p:attrNameLst>
                                      </p:cBhvr>
                                    </p:anim>
                                    <p:anim by="(#ppt_w*0.50)" calcmode="lin" valueType="num">
                                      <p:cBhvr>
                                        <p:cTn id="14" dur="250" decel="50000" autoRev="1" fill="hold">
                                          <p:stCondLst>
                                            <p:cond delay="0"/>
                                          </p:stCondLst>
                                        </p:cTn>
                                        <p:tgtEl>
                                          <p:spTgt spid="2">
                                            <p:txEl>
                                              <p:pRg st="1" end="1"/>
                                            </p:txEl>
                                          </p:spTgt>
                                        </p:tgtEl>
                                        <p:attrNameLst>
                                          <p:attrName>ppt_x</p:attrName>
                                        </p:attrNameLst>
                                      </p:cBhvr>
                                    </p:anim>
                                    <p:anim from="(-#ppt_h/2)" to="(#ppt_y)" calcmode="lin" valueType="num">
                                      <p:cBhvr>
                                        <p:cTn id="15" dur="500" fill="hold">
                                          <p:stCondLst>
                                            <p:cond delay="0"/>
                                          </p:stCondLst>
                                        </p:cTn>
                                        <p:tgtEl>
                                          <p:spTgt spid="2">
                                            <p:txEl>
                                              <p:pRg st="1" end="1"/>
                                            </p:txEl>
                                          </p:spTgt>
                                        </p:tgtEl>
                                        <p:attrNameLst>
                                          <p:attrName>ppt_y</p:attrName>
                                        </p:attrNameLst>
                                      </p:cBhvr>
                                    </p:anim>
                                    <p:animRot by="21600000">
                                      <p:cBhvr>
                                        <p:cTn id="16" dur="500" fill="hold">
                                          <p:stCondLst>
                                            <p:cond delay="0"/>
                                          </p:stCondLst>
                                        </p:cTn>
                                        <p:tgtEl>
                                          <p:spTgt spid="2">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by="(-#ppt_w*2)" calcmode="lin" valueType="num">
                                      <p:cBhvr rctx="PPT">
                                        <p:cTn id="19" dur="250" autoRev="1" fill="hold">
                                          <p:stCondLst>
                                            <p:cond delay="0"/>
                                          </p:stCondLst>
                                        </p:cTn>
                                        <p:tgtEl>
                                          <p:spTgt spid="2">
                                            <p:txEl>
                                              <p:pRg st="2" end="2"/>
                                            </p:txEl>
                                          </p:spTgt>
                                        </p:tgtEl>
                                        <p:attrNameLst>
                                          <p:attrName>ppt_w</p:attrName>
                                        </p:attrNameLst>
                                      </p:cBhvr>
                                    </p:anim>
                                    <p:anim by="(#ppt_w*0.50)" calcmode="lin" valueType="num">
                                      <p:cBhvr>
                                        <p:cTn id="20" dur="250" decel="50000" autoRev="1" fill="hold">
                                          <p:stCondLst>
                                            <p:cond delay="0"/>
                                          </p:stCondLst>
                                        </p:cTn>
                                        <p:tgtEl>
                                          <p:spTgt spid="2">
                                            <p:txEl>
                                              <p:pRg st="2" end="2"/>
                                            </p:txEl>
                                          </p:spTgt>
                                        </p:tgtEl>
                                        <p:attrNameLst>
                                          <p:attrName>ppt_x</p:attrName>
                                        </p:attrNameLst>
                                      </p:cBhvr>
                                    </p:anim>
                                    <p:anim from="(-#ppt_h/2)" to="(#ppt_y)" calcmode="lin" valueType="num">
                                      <p:cBhvr>
                                        <p:cTn id="21" dur="500" fill="hold">
                                          <p:stCondLst>
                                            <p:cond delay="0"/>
                                          </p:stCondLst>
                                        </p:cTn>
                                        <p:tgtEl>
                                          <p:spTgt spid="2">
                                            <p:txEl>
                                              <p:pRg st="2" end="2"/>
                                            </p:txEl>
                                          </p:spTgt>
                                        </p:tgtEl>
                                        <p:attrNameLst>
                                          <p:attrName>ppt_y</p:attrName>
                                        </p:attrNameLst>
                                      </p:cBhvr>
                                    </p:anim>
                                    <p:animRot by="21600000">
                                      <p:cBhvr>
                                        <p:cTn id="22" dur="500" fill="hold">
                                          <p:stCondLst>
                                            <p:cond delay="0"/>
                                          </p:stCondLst>
                                        </p:cTn>
                                        <p:tgtEl>
                                          <p:spTgt spid="2">
                                            <p:txEl>
                                              <p:pRg st="2" end="2"/>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
                                            <p:txEl>
                                              <p:pRg st="3" end="3"/>
                                            </p:txEl>
                                          </p:spTgt>
                                        </p:tgtEl>
                                        <p:attrNameLst>
                                          <p:attrName>style.visibility</p:attrName>
                                        </p:attrNameLst>
                                      </p:cBhvr>
                                      <p:to>
                                        <p:strVal val="visible"/>
                                      </p:to>
                                    </p:set>
                                    <p:anim by="(-#ppt_w*2)" calcmode="lin" valueType="num">
                                      <p:cBhvr rctx="PPT">
                                        <p:cTn id="25" dur="250" autoRev="1" fill="hold">
                                          <p:stCondLst>
                                            <p:cond delay="0"/>
                                          </p:stCondLst>
                                        </p:cTn>
                                        <p:tgtEl>
                                          <p:spTgt spid="2">
                                            <p:txEl>
                                              <p:pRg st="3" end="3"/>
                                            </p:txEl>
                                          </p:spTgt>
                                        </p:tgtEl>
                                        <p:attrNameLst>
                                          <p:attrName>ppt_w</p:attrName>
                                        </p:attrNameLst>
                                      </p:cBhvr>
                                    </p:anim>
                                    <p:anim by="(#ppt_w*0.50)" calcmode="lin" valueType="num">
                                      <p:cBhvr>
                                        <p:cTn id="26" dur="250" decel="50000" autoRev="1" fill="hold">
                                          <p:stCondLst>
                                            <p:cond delay="0"/>
                                          </p:stCondLst>
                                        </p:cTn>
                                        <p:tgtEl>
                                          <p:spTgt spid="2">
                                            <p:txEl>
                                              <p:pRg st="3" end="3"/>
                                            </p:txEl>
                                          </p:spTgt>
                                        </p:tgtEl>
                                        <p:attrNameLst>
                                          <p:attrName>ppt_x</p:attrName>
                                        </p:attrNameLst>
                                      </p:cBhvr>
                                    </p:anim>
                                    <p:anim from="(-#ppt_h/2)" to="(#ppt_y)" calcmode="lin" valueType="num">
                                      <p:cBhvr>
                                        <p:cTn id="27" dur="500" fill="hold">
                                          <p:stCondLst>
                                            <p:cond delay="0"/>
                                          </p:stCondLst>
                                        </p:cTn>
                                        <p:tgtEl>
                                          <p:spTgt spid="2">
                                            <p:txEl>
                                              <p:pRg st="3" end="3"/>
                                            </p:txEl>
                                          </p:spTgt>
                                        </p:tgtEl>
                                        <p:attrNameLst>
                                          <p:attrName>ppt_y</p:attrName>
                                        </p:attrNameLst>
                                      </p:cBhvr>
                                    </p:anim>
                                    <p:animRot by="21600000">
                                      <p:cBhvr>
                                        <p:cTn id="28" dur="500" fill="hold">
                                          <p:stCondLst>
                                            <p:cond delay="0"/>
                                          </p:stCondLst>
                                        </p:cTn>
                                        <p:tgtEl>
                                          <p:spTgt spid="2">
                                            <p:txEl>
                                              <p:pRg st="3" end="3"/>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2">
                                            <p:txEl>
                                              <p:pRg st="4" end="4"/>
                                            </p:txEl>
                                          </p:spTgt>
                                        </p:tgtEl>
                                        <p:attrNameLst>
                                          <p:attrName>style.visibility</p:attrName>
                                        </p:attrNameLst>
                                      </p:cBhvr>
                                      <p:to>
                                        <p:strVal val="visible"/>
                                      </p:to>
                                    </p:set>
                                    <p:anim by="(-#ppt_w*2)" calcmode="lin" valueType="num">
                                      <p:cBhvr rctx="PPT">
                                        <p:cTn id="31" dur="250" autoRev="1" fill="hold">
                                          <p:stCondLst>
                                            <p:cond delay="0"/>
                                          </p:stCondLst>
                                        </p:cTn>
                                        <p:tgtEl>
                                          <p:spTgt spid="2">
                                            <p:txEl>
                                              <p:pRg st="4" end="4"/>
                                            </p:txEl>
                                          </p:spTgt>
                                        </p:tgtEl>
                                        <p:attrNameLst>
                                          <p:attrName>ppt_w</p:attrName>
                                        </p:attrNameLst>
                                      </p:cBhvr>
                                    </p:anim>
                                    <p:anim by="(#ppt_w*0.50)" calcmode="lin" valueType="num">
                                      <p:cBhvr>
                                        <p:cTn id="32" dur="250" decel="50000" autoRev="1" fill="hold">
                                          <p:stCondLst>
                                            <p:cond delay="0"/>
                                          </p:stCondLst>
                                        </p:cTn>
                                        <p:tgtEl>
                                          <p:spTgt spid="2">
                                            <p:txEl>
                                              <p:pRg st="4" end="4"/>
                                            </p:txEl>
                                          </p:spTgt>
                                        </p:tgtEl>
                                        <p:attrNameLst>
                                          <p:attrName>ppt_x</p:attrName>
                                        </p:attrNameLst>
                                      </p:cBhvr>
                                    </p:anim>
                                    <p:anim from="(-#ppt_h/2)" to="(#ppt_y)" calcmode="lin" valueType="num">
                                      <p:cBhvr>
                                        <p:cTn id="33" dur="500" fill="hold">
                                          <p:stCondLst>
                                            <p:cond delay="0"/>
                                          </p:stCondLst>
                                        </p:cTn>
                                        <p:tgtEl>
                                          <p:spTgt spid="2">
                                            <p:txEl>
                                              <p:pRg st="4" end="4"/>
                                            </p:txEl>
                                          </p:spTgt>
                                        </p:tgtEl>
                                        <p:attrNameLst>
                                          <p:attrName>ppt_y</p:attrName>
                                        </p:attrNameLst>
                                      </p:cBhvr>
                                    </p:anim>
                                    <p:animRot by="21600000">
                                      <p:cBhvr>
                                        <p:cTn id="34" dur="500" fill="hold">
                                          <p:stCondLst>
                                            <p:cond delay="0"/>
                                          </p:stCondLst>
                                        </p:cTn>
                                        <p:tgtEl>
                                          <p:spTgt spid="2">
                                            <p:txEl>
                                              <p:pRg st="4" end="4"/>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2">
                                            <p:txEl>
                                              <p:pRg st="5" end="5"/>
                                            </p:txEl>
                                          </p:spTgt>
                                        </p:tgtEl>
                                        <p:attrNameLst>
                                          <p:attrName>style.visibility</p:attrName>
                                        </p:attrNameLst>
                                      </p:cBhvr>
                                      <p:to>
                                        <p:strVal val="visible"/>
                                      </p:to>
                                    </p:set>
                                    <p:anim by="(-#ppt_w*2)" calcmode="lin" valueType="num">
                                      <p:cBhvr rctx="PPT">
                                        <p:cTn id="37" dur="250" autoRev="1" fill="hold">
                                          <p:stCondLst>
                                            <p:cond delay="0"/>
                                          </p:stCondLst>
                                        </p:cTn>
                                        <p:tgtEl>
                                          <p:spTgt spid="2">
                                            <p:txEl>
                                              <p:pRg st="5" end="5"/>
                                            </p:txEl>
                                          </p:spTgt>
                                        </p:tgtEl>
                                        <p:attrNameLst>
                                          <p:attrName>ppt_w</p:attrName>
                                        </p:attrNameLst>
                                      </p:cBhvr>
                                    </p:anim>
                                    <p:anim by="(#ppt_w*0.50)" calcmode="lin" valueType="num">
                                      <p:cBhvr>
                                        <p:cTn id="38" dur="250" decel="50000" autoRev="1" fill="hold">
                                          <p:stCondLst>
                                            <p:cond delay="0"/>
                                          </p:stCondLst>
                                        </p:cTn>
                                        <p:tgtEl>
                                          <p:spTgt spid="2">
                                            <p:txEl>
                                              <p:pRg st="5" end="5"/>
                                            </p:txEl>
                                          </p:spTgt>
                                        </p:tgtEl>
                                        <p:attrNameLst>
                                          <p:attrName>ppt_x</p:attrName>
                                        </p:attrNameLst>
                                      </p:cBhvr>
                                    </p:anim>
                                    <p:anim from="(-#ppt_h/2)" to="(#ppt_y)" calcmode="lin" valueType="num">
                                      <p:cBhvr>
                                        <p:cTn id="39" dur="500" fill="hold">
                                          <p:stCondLst>
                                            <p:cond delay="0"/>
                                          </p:stCondLst>
                                        </p:cTn>
                                        <p:tgtEl>
                                          <p:spTgt spid="2">
                                            <p:txEl>
                                              <p:pRg st="5" end="5"/>
                                            </p:txEl>
                                          </p:spTgt>
                                        </p:tgtEl>
                                        <p:attrNameLst>
                                          <p:attrName>ppt_y</p:attrName>
                                        </p:attrNameLst>
                                      </p:cBhvr>
                                    </p:anim>
                                    <p:animRot by="21600000">
                                      <p:cBhvr>
                                        <p:cTn id="40" dur="500" fill="hold">
                                          <p:stCondLst>
                                            <p:cond delay="0"/>
                                          </p:stCondLst>
                                        </p:cTn>
                                        <p:tgtEl>
                                          <p:spTgt spid="2">
                                            <p:txEl>
                                              <p:pRg st="5" end="5"/>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2">
                                            <p:txEl>
                                              <p:pRg st="6" end="6"/>
                                            </p:txEl>
                                          </p:spTgt>
                                        </p:tgtEl>
                                        <p:attrNameLst>
                                          <p:attrName>style.visibility</p:attrName>
                                        </p:attrNameLst>
                                      </p:cBhvr>
                                      <p:to>
                                        <p:strVal val="visible"/>
                                      </p:to>
                                    </p:set>
                                    <p:anim by="(-#ppt_w*2)" calcmode="lin" valueType="num">
                                      <p:cBhvr rctx="PPT">
                                        <p:cTn id="43" dur="250" autoRev="1" fill="hold">
                                          <p:stCondLst>
                                            <p:cond delay="0"/>
                                          </p:stCondLst>
                                        </p:cTn>
                                        <p:tgtEl>
                                          <p:spTgt spid="2">
                                            <p:txEl>
                                              <p:pRg st="6" end="6"/>
                                            </p:txEl>
                                          </p:spTgt>
                                        </p:tgtEl>
                                        <p:attrNameLst>
                                          <p:attrName>ppt_w</p:attrName>
                                        </p:attrNameLst>
                                      </p:cBhvr>
                                    </p:anim>
                                    <p:anim by="(#ppt_w*0.50)" calcmode="lin" valueType="num">
                                      <p:cBhvr>
                                        <p:cTn id="44" dur="250" decel="50000" autoRev="1" fill="hold">
                                          <p:stCondLst>
                                            <p:cond delay="0"/>
                                          </p:stCondLst>
                                        </p:cTn>
                                        <p:tgtEl>
                                          <p:spTgt spid="2">
                                            <p:txEl>
                                              <p:pRg st="6" end="6"/>
                                            </p:txEl>
                                          </p:spTgt>
                                        </p:tgtEl>
                                        <p:attrNameLst>
                                          <p:attrName>ppt_x</p:attrName>
                                        </p:attrNameLst>
                                      </p:cBhvr>
                                    </p:anim>
                                    <p:anim from="(-#ppt_h/2)" to="(#ppt_y)" calcmode="lin" valueType="num">
                                      <p:cBhvr>
                                        <p:cTn id="45" dur="500" fill="hold">
                                          <p:stCondLst>
                                            <p:cond delay="0"/>
                                          </p:stCondLst>
                                        </p:cTn>
                                        <p:tgtEl>
                                          <p:spTgt spid="2">
                                            <p:txEl>
                                              <p:pRg st="6" end="6"/>
                                            </p:txEl>
                                          </p:spTgt>
                                        </p:tgtEl>
                                        <p:attrNameLst>
                                          <p:attrName>ppt_y</p:attrName>
                                        </p:attrNameLst>
                                      </p:cBhvr>
                                    </p:anim>
                                    <p:animRot by="21600000">
                                      <p:cBhvr>
                                        <p:cTn id="46" dur="500" fill="hold">
                                          <p:stCondLst>
                                            <p:cond delay="0"/>
                                          </p:stCondLst>
                                        </p:cTn>
                                        <p:tgtEl>
                                          <p:spTgt spid="2">
                                            <p:txEl>
                                              <p:pRg st="6" end="6"/>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2">
                                            <p:txEl>
                                              <p:pRg st="7" end="7"/>
                                            </p:txEl>
                                          </p:spTgt>
                                        </p:tgtEl>
                                        <p:attrNameLst>
                                          <p:attrName>style.visibility</p:attrName>
                                        </p:attrNameLst>
                                      </p:cBhvr>
                                      <p:to>
                                        <p:strVal val="visible"/>
                                      </p:to>
                                    </p:set>
                                    <p:anim by="(-#ppt_w*2)" calcmode="lin" valueType="num">
                                      <p:cBhvr rctx="PPT">
                                        <p:cTn id="49" dur="250" autoRev="1" fill="hold">
                                          <p:stCondLst>
                                            <p:cond delay="0"/>
                                          </p:stCondLst>
                                        </p:cTn>
                                        <p:tgtEl>
                                          <p:spTgt spid="2">
                                            <p:txEl>
                                              <p:pRg st="7" end="7"/>
                                            </p:txEl>
                                          </p:spTgt>
                                        </p:tgtEl>
                                        <p:attrNameLst>
                                          <p:attrName>ppt_w</p:attrName>
                                        </p:attrNameLst>
                                      </p:cBhvr>
                                    </p:anim>
                                    <p:anim by="(#ppt_w*0.50)" calcmode="lin" valueType="num">
                                      <p:cBhvr>
                                        <p:cTn id="50" dur="250" decel="50000" autoRev="1" fill="hold">
                                          <p:stCondLst>
                                            <p:cond delay="0"/>
                                          </p:stCondLst>
                                        </p:cTn>
                                        <p:tgtEl>
                                          <p:spTgt spid="2">
                                            <p:txEl>
                                              <p:pRg st="7" end="7"/>
                                            </p:txEl>
                                          </p:spTgt>
                                        </p:tgtEl>
                                        <p:attrNameLst>
                                          <p:attrName>ppt_x</p:attrName>
                                        </p:attrNameLst>
                                      </p:cBhvr>
                                    </p:anim>
                                    <p:anim from="(-#ppt_h/2)" to="(#ppt_y)" calcmode="lin" valueType="num">
                                      <p:cBhvr>
                                        <p:cTn id="51" dur="500" fill="hold">
                                          <p:stCondLst>
                                            <p:cond delay="0"/>
                                          </p:stCondLst>
                                        </p:cTn>
                                        <p:tgtEl>
                                          <p:spTgt spid="2">
                                            <p:txEl>
                                              <p:pRg st="7" end="7"/>
                                            </p:txEl>
                                          </p:spTgt>
                                        </p:tgtEl>
                                        <p:attrNameLst>
                                          <p:attrName>ppt_y</p:attrName>
                                        </p:attrNameLst>
                                      </p:cBhvr>
                                    </p:anim>
                                    <p:animRot by="21600000">
                                      <p:cBhvr>
                                        <p:cTn id="52" dur="500" fill="hold">
                                          <p:stCondLst>
                                            <p:cond delay="0"/>
                                          </p:stCondLst>
                                        </p:cTn>
                                        <p:tgtEl>
                                          <p:spTgt spid="2">
                                            <p:txEl>
                                              <p:pRg st="7" end="7"/>
                                            </p:txEl>
                                          </p:spTgt>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3">
                                            <p:bg/>
                                          </p:spTgt>
                                        </p:tgtEl>
                                        <p:attrNameLst>
                                          <p:attrName>style.visibility</p:attrName>
                                        </p:attrNameLst>
                                      </p:cBhvr>
                                      <p:to>
                                        <p:strVal val="visible"/>
                                      </p:to>
                                    </p:set>
                                    <p:anim by="(-#ppt_w*2)" calcmode="lin" valueType="num">
                                      <p:cBhvr rctx="PPT">
                                        <p:cTn id="55" dur="250" autoRev="1" fill="hold">
                                          <p:stCondLst>
                                            <p:cond delay="0"/>
                                          </p:stCondLst>
                                        </p:cTn>
                                        <p:tgtEl>
                                          <p:spTgt spid="3">
                                            <p:bg/>
                                          </p:spTgt>
                                        </p:tgtEl>
                                        <p:attrNameLst>
                                          <p:attrName>ppt_w</p:attrName>
                                        </p:attrNameLst>
                                      </p:cBhvr>
                                    </p:anim>
                                    <p:anim by="(#ppt_w*0.50)" calcmode="lin" valueType="num">
                                      <p:cBhvr>
                                        <p:cTn id="56" dur="250" decel="50000" autoRev="1" fill="hold">
                                          <p:stCondLst>
                                            <p:cond delay="0"/>
                                          </p:stCondLst>
                                        </p:cTn>
                                        <p:tgtEl>
                                          <p:spTgt spid="3">
                                            <p:bg/>
                                          </p:spTgt>
                                        </p:tgtEl>
                                        <p:attrNameLst>
                                          <p:attrName>ppt_x</p:attrName>
                                        </p:attrNameLst>
                                      </p:cBhvr>
                                    </p:anim>
                                    <p:anim from="(-#ppt_h/2)" to="(#ppt_y)" calcmode="lin" valueType="num">
                                      <p:cBhvr>
                                        <p:cTn id="57" dur="500" fill="hold">
                                          <p:stCondLst>
                                            <p:cond delay="0"/>
                                          </p:stCondLst>
                                        </p:cTn>
                                        <p:tgtEl>
                                          <p:spTgt spid="3">
                                            <p:bg/>
                                          </p:spTgt>
                                        </p:tgtEl>
                                        <p:attrNameLst>
                                          <p:attrName>ppt_y</p:attrName>
                                        </p:attrNameLst>
                                      </p:cBhvr>
                                    </p:anim>
                                    <p:animRot by="21600000">
                                      <p:cBhvr>
                                        <p:cTn id="58" dur="500" fill="hold">
                                          <p:stCondLst>
                                            <p:cond delay="0"/>
                                          </p:stCondLst>
                                        </p:cTn>
                                        <p:tgtEl>
                                          <p:spTgt spid="3">
                                            <p:bg/>
                                          </p:spTgt>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3">
                                            <p:txEl>
                                              <p:pRg st="0" end="0"/>
                                            </p:txEl>
                                          </p:spTgt>
                                        </p:tgtEl>
                                        <p:attrNameLst>
                                          <p:attrName>style.visibility</p:attrName>
                                        </p:attrNameLst>
                                      </p:cBhvr>
                                      <p:to>
                                        <p:strVal val="visible"/>
                                      </p:to>
                                    </p:set>
                                    <p:anim by="(-#ppt_w*2)" calcmode="lin" valueType="num">
                                      <p:cBhvr rctx="PPT">
                                        <p:cTn id="61" dur="250" autoRev="1" fill="hold">
                                          <p:stCondLst>
                                            <p:cond delay="0"/>
                                          </p:stCondLst>
                                        </p:cTn>
                                        <p:tgtEl>
                                          <p:spTgt spid="3">
                                            <p:txEl>
                                              <p:pRg st="0" end="0"/>
                                            </p:txEl>
                                          </p:spTgt>
                                        </p:tgtEl>
                                        <p:attrNameLst>
                                          <p:attrName>ppt_w</p:attrName>
                                        </p:attrNameLst>
                                      </p:cBhvr>
                                    </p:anim>
                                    <p:anim by="(#ppt_w*0.50)" calcmode="lin" valueType="num">
                                      <p:cBhvr>
                                        <p:cTn id="62" dur="250" decel="50000" autoRev="1" fill="hold">
                                          <p:stCondLst>
                                            <p:cond delay="0"/>
                                          </p:stCondLst>
                                        </p:cTn>
                                        <p:tgtEl>
                                          <p:spTgt spid="3">
                                            <p:txEl>
                                              <p:pRg st="0" end="0"/>
                                            </p:txEl>
                                          </p:spTgt>
                                        </p:tgtEl>
                                        <p:attrNameLst>
                                          <p:attrName>ppt_x</p:attrName>
                                        </p:attrNameLst>
                                      </p:cBhvr>
                                    </p:anim>
                                    <p:anim from="(-#ppt_h/2)" to="(#ppt_y)" calcmode="lin" valueType="num">
                                      <p:cBhvr>
                                        <p:cTn id="63" dur="500" fill="hold">
                                          <p:stCondLst>
                                            <p:cond delay="0"/>
                                          </p:stCondLst>
                                        </p:cTn>
                                        <p:tgtEl>
                                          <p:spTgt spid="3">
                                            <p:txEl>
                                              <p:pRg st="0" end="0"/>
                                            </p:txEl>
                                          </p:spTgt>
                                        </p:tgtEl>
                                        <p:attrNameLst>
                                          <p:attrName>ppt_y</p:attrName>
                                        </p:attrNameLst>
                                      </p:cBhvr>
                                    </p:anim>
                                    <p:animRot by="21600000">
                                      <p:cBhvr>
                                        <p:cTn id="64" dur="500" fill="hold">
                                          <p:stCondLst>
                                            <p:cond delay="0"/>
                                          </p:stCondLst>
                                        </p:cTn>
                                        <p:tgtEl>
                                          <p:spTgt spid="3">
                                            <p:txEl>
                                              <p:pRg st="0" end="0"/>
                                            </p:txEl>
                                          </p:spTgt>
                                        </p:tgtEl>
                                        <p:attrNameLst>
                                          <p:attrName>r</p:attrName>
                                        </p:attrNameLst>
                                      </p:cBhvr>
                                    </p:animRo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3">
                                            <p:txEl>
                                              <p:pRg st="1" end="1"/>
                                            </p:txEl>
                                          </p:spTgt>
                                        </p:tgtEl>
                                        <p:attrNameLst>
                                          <p:attrName>style.visibility</p:attrName>
                                        </p:attrNameLst>
                                      </p:cBhvr>
                                      <p:to>
                                        <p:strVal val="visible"/>
                                      </p:to>
                                    </p:set>
                                    <p:anim by="(-#ppt_w*2)" calcmode="lin" valueType="num">
                                      <p:cBhvr rctx="PPT">
                                        <p:cTn id="67" dur="250" autoRev="1" fill="hold">
                                          <p:stCondLst>
                                            <p:cond delay="0"/>
                                          </p:stCondLst>
                                        </p:cTn>
                                        <p:tgtEl>
                                          <p:spTgt spid="3">
                                            <p:txEl>
                                              <p:pRg st="1" end="1"/>
                                            </p:txEl>
                                          </p:spTgt>
                                        </p:tgtEl>
                                        <p:attrNameLst>
                                          <p:attrName>ppt_w</p:attrName>
                                        </p:attrNameLst>
                                      </p:cBhvr>
                                    </p:anim>
                                    <p:anim by="(#ppt_w*0.50)" calcmode="lin" valueType="num">
                                      <p:cBhvr>
                                        <p:cTn id="68" dur="250" decel="50000" autoRev="1" fill="hold">
                                          <p:stCondLst>
                                            <p:cond delay="0"/>
                                          </p:stCondLst>
                                        </p:cTn>
                                        <p:tgtEl>
                                          <p:spTgt spid="3">
                                            <p:txEl>
                                              <p:pRg st="1" end="1"/>
                                            </p:txEl>
                                          </p:spTgt>
                                        </p:tgtEl>
                                        <p:attrNameLst>
                                          <p:attrName>ppt_x</p:attrName>
                                        </p:attrNameLst>
                                      </p:cBhvr>
                                    </p:anim>
                                    <p:anim from="(-#ppt_h/2)" to="(#ppt_y)" calcmode="lin" valueType="num">
                                      <p:cBhvr>
                                        <p:cTn id="69" dur="500" fill="hold">
                                          <p:stCondLst>
                                            <p:cond delay="0"/>
                                          </p:stCondLst>
                                        </p:cTn>
                                        <p:tgtEl>
                                          <p:spTgt spid="3">
                                            <p:txEl>
                                              <p:pRg st="1" end="1"/>
                                            </p:txEl>
                                          </p:spTgt>
                                        </p:tgtEl>
                                        <p:attrNameLst>
                                          <p:attrName>ppt_y</p:attrName>
                                        </p:attrNameLst>
                                      </p:cBhvr>
                                    </p:anim>
                                    <p:animRot by="21600000">
                                      <p:cBhvr>
                                        <p:cTn id="70" dur="500" fill="hold">
                                          <p:stCondLst>
                                            <p:cond delay="0"/>
                                          </p:stCondLst>
                                        </p:cTn>
                                        <p:tgtEl>
                                          <p:spTgt spid="3">
                                            <p:txEl>
                                              <p:pRg st="1" end="1"/>
                                            </p:txEl>
                                          </p:spTgt>
                                        </p:tgtEl>
                                        <p:attrNameLst>
                                          <p:attrName>r</p:attrName>
                                        </p:attrNameLst>
                                      </p:cBhvr>
                                    </p:animRo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3">
                                            <p:txEl>
                                              <p:pRg st="2" end="2"/>
                                            </p:txEl>
                                          </p:spTgt>
                                        </p:tgtEl>
                                        <p:attrNameLst>
                                          <p:attrName>style.visibility</p:attrName>
                                        </p:attrNameLst>
                                      </p:cBhvr>
                                      <p:to>
                                        <p:strVal val="visible"/>
                                      </p:to>
                                    </p:set>
                                    <p:anim by="(-#ppt_w*2)" calcmode="lin" valueType="num">
                                      <p:cBhvr rctx="PPT">
                                        <p:cTn id="73" dur="250" autoRev="1" fill="hold">
                                          <p:stCondLst>
                                            <p:cond delay="0"/>
                                          </p:stCondLst>
                                        </p:cTn>
                                        <p:tgtEl>
                                          <p:spTgt spid="3">
                                            <p:txEl>
                                              <p:pRg st="2" end="2"/>
                                            </p:txEl>
                                          </p:spTgt>
                                        </p:tgtEl>
                                        <p:attrNameLst>
                                          <p:attrName>ppt_w</p:attrName>
                                        </p:attrNameLst>
                                      </p:cBhvr>
                                    </p:anim>
                                    <p:anim by="(#ppt_w*0.50)" calcmode="lin" valueType="num">
                                      <p:cBhvr>
                                        <p:cTn id="74" dur="250" decel="50000" autoRev="1" fill="hold">
                                          <p:stCondLst>
                                            <p:cond delay="0"/>
                                          </p:stCondLst>
                                        </p:cTn>
                                        <p:tgtEl>
                                          <p:spTgt spid="3">
                                            <p:txEl>
                                              <p:pRg st="2" end="2"/>
                                            </p:txEl>
                                          </p:spTgt>
                                        </p:tgtEl>
                                        <p:attrNameLst>
                                          <p:attrName>ppt_x</p:attrName>
                                        </p:attrNameLst>
                                      </p:cBhvr>
                                    </p:anim>
                                    <p:anim from="(-#ppt_h/2)" to="(#ppt_y)" calcmode="lin" valueType="num">
                                      <p:cBhvr>
                                        <p:cTn id="75" dur="500" fill="hold">
                                          <p:stCondLst>
                                            <p:cond delay="0"/>
                                          </p:stCondLst>
                                        </p:cTn>
                                        <p:tgtEl>
                                          <p:spTgt spid="3">
                                            <p:txEl>
                                              <p:pRg st="2" end="2"/>
                                            </p:txEl>
                                          </p:spTgt>
                                        </p:tgtEl>
                                        <p:attrNameLst>
                                          <p:attrName>ppt_y</p:attrName>
                                        </p:attrNameLst>
                                      </p:cBhvr>
                                    </p:anim>
                                    <p:animRot by="21600000">
                                      <p:cBhvr>
                                        <p:cTn id="76" dur="500" fill="hold">
                                          <p:stCondLst>
                                            <p:cond delay="0"/>
                                          </p:stCondLst>
                                        </p:cTn>
                                        <p:tgtEl>
                                          <p:spTgt spid="3">
                                            <p:txEl>
                                              <p:pRg st="2" end="2"/>
                                            </p:txEl>
                                          </p:spTgt>
                                        </p:tgtEl>
                                        <p:attrNameLst>
                                          <p:attrName>r</p:attrName>
                                        </p:attrNameLst>
                                      </p:cBhvr>
                                    </p:animRot>
                                  </p:childTnLst>
                                </p:cTn>
                              </p:par>
                              <p:par>
                                <p:cTn id="77" presetID="56" presetClass="entr" presetSubtype="0" fill="hold" grpId="0" nodeType="withEffect">
                                  <p:stCondLst>
                                    <p:cond delay="0"/>
                                  </p:stCondLst>
                                  <p:iterate type="lt">
                                    <p:tmPct val="10000"/>
                                  </p:iterate>
                                  <p:childTnLst>
                                    <p:set>
                                      <p:cBhvr>
                                        <p:cTn id="78" dur="1" fill="hold">
                                          <p:stCondLst>
                                            <p:cond delay="0"/>
                                          </p:stCondLst>
                                        </p:cTn>
                                        <p:tgtEl>
                                          <p:spTgt spid="3">
                                            <p:txEl>
                                              <p:pRg st="3" end="3"/>
                                            </p:txEl>
                                          </p:spTgt>
                                        </p:tgtEl>
                                        <p:attrNameLst>
                                          <p:attrName>style.visibility</p:attrName>
                                        </p:attrNameLst>
                                      </p:cBhvr>
                                      <p:to>
                                        <p:strVal val="visible"/>
                                      </p:to>
                                    </p:set>
                                    <p:anim by="(-#ppt_w*2)" calcmode="lin" valueType="num">
                                      <p:cBhvr rctx="PPT">
                                        <p:cTn id="79" dur="250" autoRev="1" fill="hold">
                                          <p:stCondLst>
                                            <p:cond delay="0"/>
                                          </p:stCondLst>
                                        </p:cTn>
                                        <p:tgtEl>
                                          <p:spTgt spid="3">
                                            <p:txEl>
                                              <p:pRg st="3" end="3"/>
                                            </p:txEl>
                                          </p:spTgt>
                                        </p:tgtEl>
                                        <p:attrNameLst>
                                          <p:attrName>ppt_w</p:attrName>
                                        </p:attrNameLst>
                                      </p:cBhvr>
                                    </p:anim>
                                    <p:anim by="(#ppt_w*0.50)" calcmode="lin" valueType="num">
                                      <p:cBhvr>
                                        <p:cTn id="80" dur="250" decel="50000" autoRev="1" fill="hold">
                                          <p:stCondLst>
                                            <p:cond delay="0"/>
                                          </p:stCondLst>
                                        </p:cTn>
                                        <p:tgtEl>
                                          <p:spTgt spid="3">
                                            <p:txEl>
                                              <p:pRg st="3" end="3"/>
                                            </p:txEl>
                                          </p:spTgt>
                                        </p:tgtEl>
                                        <p:attrNameLst>
                                          <p:attrName>ppt_x</p:attrName>
                                        </p:attrNameLst>
                                      </p:cBhvr>
                                    </p:anim>
                                    <p:anim from="(-#ppt_h/2)" to="(#ppt_y)" calcmode="lin" valueType="num">
                                      <p:cBhvr>
                                        <p:cTn id="81" dur="500" fill="hold">
                                          <p:stCondLst>
                                            <p:cond delay="0"/>
                                          </p:stCondLst>
                                        </p:cTn>
                                        <p:tgtEl>
                                          <p:spTgt spid="3">
                                            <p:txEl>
                                              <p:pRg st="3" end="3"/>
                                            </p:txEl>
                                          </p:spTgt>
                                        </p:tgtEl>
                                        <p:attrNameLst>
                                          <p:attrName>ppt_y</p:attrName>
                                        </p:attrNameLst>
                                      </p:cBhvr>
                                    </p:anim>
                                    <p:animRot by="21600000">
                                      <p:cBhvr>
                                        <p:cTn id="82" dur="500" fill="hold">
                                          <p:stCondLst>
                                            <p:cond delay="0"/>
                                          </p:stCondLst>
                                        </p:cTn>
                                        <p:tgtEl>
                                          <p:spTgt spid="3">
                                            <p:txEl>
                                              <p:pRg st="3" end="3"/>
                                            </p:txEl>
                                          </p:spTgt>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3">
                                            <p:txEl>
                                              <p:pRg st="4" end="4"/>
                                            </p:txEl>
                                          </p:spTgt>
                                        </p:tgtEl>
                                        <p:attrNameLst>
                                          <p:attrName>style.visibility</p:attrName>
                                        </p:attrNameLst>
                                      </p:cBhvr>
                                      <p:to>
                                        <p:strVal val="visible"/>
                                      </p:to>
                                    </p:set>
                                    <p:anim by="(-#ppt_w*2)" calcmode="lin" valueType="num">
                                      <p:cBhvr rctx="PPT">
                                        <p:cTn id="85" dur="250" autoRev="1" fill="hold">
                                          <p:stCondLst>
                                            <p:cond delay="0"/>
                                          </p:stCondLst>
                                        </p:cTn>
                                        <p:tgtEl>
                                          <p:spTgt spid="3">
                                            <p:txEl>
                                              <p:pRg st="4" end="4"/>
                                            </p:txEl>
                                          </p:spTgt>
                                        </p:tgtEl>
                                        <p:attrNameLst>
                                          <p:attrName>ppt_w</p:attrName>
                                        </p:attrNameLst>
                                      </p:cBhvr>
                                    </p:anim>
                                    <p:anim by="(#ppt_w*0.50)" calcmode="lin" valueType="num">
                                      <p:cBhvr>
                                        <p:cTn id="86" dur="250" decel="50000" autoRev="1" fill="hold">
                                          <p:stCondLst>
                                            <p:cond delay="0"/>
                                          </p:stCondLst>
                                        </p:cTn>
                                        <p:tgtEl>
                                          <p:spTgt spid="3">
                                            <p:txEl>
                                              <p:pRg st="4" end="4"/>
                                            </p:txEl>
                                          </p:spTgt>
                                        </p:tgtEl>
                                        <p:attrNameLst>
                                          <p:attrName>ppt_x</p:attrName>
                                        </p:attrNameLst>
                                      </p:cBhvr>
                                    </p:anim>
                                    <p:anim from="(-#ppt_h/2)" to="(#ppt_y)" calcmode="lin" valueType="num">
                                      <p:cBhvr>
                                        <p:cTn id="87" dur="500" fill="hold">
                                          <p:stCondLst>
                                            <p:cond delay="0"/>
                                          </p:stCondLst>
                                        </p:cTn>
                                        <p:tgtEl>
                                          <p:spTgt spid="3">
                                            <p:txEl>
                                              <p:pRg st="4" end="4"/>
                                            </p:txEl>
                                          </p:spTgt>
                                        </p:tgtEl>
                                        <p:attrNameLst>
                                          <p:attrName>ppt_y</p:attrName>
                                        </p:attrNameLst>
                                      </p:cBhvr>
                                    </p:anim>
                                    <p:animRot by="21600000">
                                      <p:cBhvr>
                                        <p:cTn id="88" dur="500" fill="hold">
                                          <p:stCondLst>
                                            <p:cond delay="0"/>
                                          </p:stCondLst>
                                        </p:cTn>
                                        <p:tgtEl>
                                          <p:spTgt spid="3">
                                            <p:txEl>
                                              <p:pRg st="4" end="4"/>
                                            </p:txEl>
                                          </p:spTgt>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3">
                                            <p:txEl>
                                              <p:pRg st="5" end="5"/>
                                            </p:txEl>
                                          </p:spTgt>
                                        </p:tgtEl>
                                        <p:attrNameLst>
                                          <p:attrName>style.visibility</p:attrName>
                                        </p:attrNameLst>
                                      </p:cBhvr>
                                      <p:to>
                                        <p:strVal val="visible"/>
                                      </p:to>
                                    </p:set>
                                    <p:anim by="(-#ppt_w*2)" calcmode="lin" valueType="num">
                                      <p:cBhvr rctx="PPT">
                                        <p:cTn id="91" dur="250" autoRev="1" fill="hold">
                                          <p:stCondLst>
                                            <p:cond delay="0"/>
                                          </p:stCondLst>
                                        </p:cTn>
                                        <p:tgtEl>
                                          <p:spTgt spid="3">
                                            <p:txEl>
                                              <p:pRg st="5" end="5"/>
                                            </p:txEl>
                                          </p:spTgt>
                                        </p:tgtEl>
                                        <p:attrNameLst>
                                          <p:attrName>ppt_w</p:attrName>
                                        </p:attrNameLst>
                                      </p:cBhvr>
                                    </p:anim>
                                    <p:anim by="(#ppt_w*0.50)" calcmode="lin" valueType="num">
                                      <p:cBhvr>
                                        <p:cTn id="92" dur="250" decel="50000" autoRev="1" fill="hold">
                                          <p:stCondLst>
                                            <p:cond delay="0"/>
                                          </p:stCondLst>
                                        </p:cTn>
                                        <p:tgtEl>
                                          <p:spTgt spid="3">
                                            <p:txEl>
                                              <p:pRg st="5" end="5"/>
                                            </p:txEl>
                                          </p:spTgt>
                                        </p:tgtEl>
                                        <p:attrNameLst>
                                          <p:attrName>ppt_x</p:attrName>
                                        </p:attrNameLst>
                                      </p:cBhvr>
                                    </p:anim>
                                    <p:anim from="(-#ppt_h/2)" to="(#ppt_y)" calcmode="lin" valueType="num">
                                      <p:cBhvr>
                                        <p:cTn id="93" dur="500" fill="hold">
                                          <p:stCondLst>
                                            <p:cond delay="0"/>
                                          </p:stCondLst>
                                        </p:cTn>
                                        <p:tgtEl>
                                          <p:spTgt spid="3">
                                            <p:txEl>
                                              <p:pRg st="5" end="5"/>
                                            </p:txEl>
                                          </p:spTgt>
                                        </p:tgtEl>
                                        <p:attrNameLst>
                                          <p:attrName>ppt_y</p:attrName>
                                        </p:attrNameLst>
                                      </p:cBhvr>
                                    </p:anim>
                                    <p:animRot by="21600000">
                                      <p:cBhvr>
                                        <p:cTn id="94" dur="500" fill="hold">
                                          <p:stCondLst>
                                            <p:cond delay="0"/>
                                          </p:stCondLst>
                                        </p:cTn>
                                        <p:tgtEl>
                                          <p:spTgt spid="3">
                                            <p:txEl>
                                              <p:pRg st="5" end="5"/>
                                            </p:txEl>
                                          </p:spTgt>
                                        </p:tgtEl>
                                        <p:attrNameLst>
                                          <p:attrName>r</p:attrName>
                                        </p:attrNameLst>
                                      </p:cBhvr>
                                    </p:animRot>
                                  </p:childTnLst>
                                </p:cTn>
                              </p:par>
                              <p:par>
                                <p:cTn id="95" presetID="56" presetClass="entr" presetSubtype="0" fill="hold" grpId="0" nodeType="withEffect">
                                  <p:stCondLst>
                                    <p:cond delay="0"/>
                                  </p:stCondLst>
                                  <p:iterate type="lt">
                                    <p:tmPct val="10000"/>
                                  </p:iterate>
                                  <p:childTnLst>
                                    <p:set>
                                      <p:cBhvr>
                                        <p:cTn id="96" dur="1" fill="hold">
                                          <p:stCondLst>
                                            <p:cond delay="0"/>
                                          </p:stCondLst>
                                        </p:cTn>
                                        <p:tgtEl>
                                          <p:spTgt spid="3">
                                            <p:txEl>
                                              <p:pRg st="6" end="6"/>
                                            </p:txEl>
                                          </p:spTgt>
                                        </p:tgtEl>
                                        <p:attrNameLst>
                                          <p:attrName>style.visibility</p:attrName>
                                        </p:attrNameLst>
                                      </p:cBhvr>
                                      <p:to>
                                        <p:strVal val="visible"/>
                                      </p:to>
                                    </p:set>
                                    <p:anim by="(-#ppt_w*2)" calcmode="lin" valueType="num">
                                      <p:cBhvr rctx="PPT">
                                        <p:cTn id="97" dur="250" autoRev="1" fill="hold">
                                          <p:stCondLst>
                                            <p:cond delay="0"/>
                                          </p:stCondLst>
                                        </p:cTn>
                                        <p:tgtEl>
                                          <p:spTgt spid="3">
                                            <p:txEl>
                                              <p:pRg st="6" end="6"/>
                                            </p:txEl>
                                          </p:spTgt>
                                        </p:tgtEl>
                                        <p:attrNameLst>
                                          <p:attrName>ppt_w</p:attrName>
                                        </p:attrNameLst>
                                      </p:cBhvr>
                                    </p:anim>
                                    <p:anim by="(#ppt_w*0.50)" calcmode="lin" valueType="num">
                                      <p:cBhvr>
                                        <p:cTn id="98" dur="250" decel="50000" autoRev="1" fill="hold">
                                          <p:stCondLst>
                                            <p:cond delay="0"/>
                                          </p:stCondLst>
                                        </p:cTn>
                                        <p:tgtEl>
                                          <p:spTgt spid="3">
                                            <p:txEl>
                                              <p:pRg st="6" end="6"/>
                                            </p:txEl>
                                          </p:spTgt>
                                        </p:tgtEl>
                                        <p:attrNameLst>
                                          <p:attrName>ppt_x</p:attrName>
                                        </p:attrNameLst>
                                      </p:cBhvr>
                                    </p:anim>
                                    <p:anim from="(-#ppt_h/2)" to="(#ppt_y)" calcmode="lin" valueType="num">
                                      <p:cBhvr>
                                        <p:cTn id="99" dur="500" fill="hold">
                                          <p:stCondLst>
                                            <p:cond delay="0"/>
                                          </p:stCondLst>
                                        </p:cTn>
                                        <p:tgtEl>
                                          <p:spTgt spid="3">
                                            <p:txEl>
                                              <p:pRg st="6" end="6"/>
                                            </p:txEl>
                                          </p:spTgt>
                                        </p:tgtEl>
                                        <p:attrNameLst>
                                          <p:attrName>ppt_y</p:attrName>
                                        </p:attrNameLst>
                                      </p:cBhvr>
                                    </p:anim>
                                    <p:animRot by="21600000">
                                      <p:cBhvr>
                                        <p:cTn id="100" dur="500" fill="hold">
                                          <p:stCondLst>
                                            <p:cond delay="0"/>
                                          </p:stCondLst>
                                        </p:cTn>
                                        <p:tgtEl>
                                          <p:spTgt spid="3">
                                            <p:txEl>
                                              <p:pRg st="6" end="6"/>
                                            </p:txEl>
                                          </p:spTgt>
                                        </p:tgtEl>
                                        <p:attrNameLst>
                                          <p:attrName>r</p:attrName>
                                        </p:attrNameLst>
                                      </p:cBhvr>
                                    </p:animRot>
                                  </p:childTnLst>
                                </p:cTn>
                              </p:par>
                              <p:par>
                                <p:cTn id="101" presetID="56" presetClass="entr" presetSubtype="0" fill="hold" grpId="0" nodeType="withEffect">
                                  <p:stCondLst>
                                    <p:cond delay="0"/>
                                  </p:stCondLst>
                                  <p:iterate type="lt">
                                    <p:tmPct val="10000"/>
                                  </p:iterate>
                                  <p:childTnLst>
                                    <p:set>
                                      <p:cBhvr>
                                        <p:cTn id="102" dur="1" fill="hold">
                                          <p:stCondLst>
                                            <p:cond delay="0"/>
                                          </p:stCondLst>
                                        </p:cTn>
                                        <p:tgtEl>
                                          <p:spTgt spid="3">
                                            <p:txEl>
                                              <p:pRg st="7" end="7"/>
                                            </p:txEl>
                                          </p:spTgt>
                                        </p:tgtEl>
                                        <p:attrNameLst>
                                          <p:attrName>style.visibility</p:attrName>
                                        </p:attrNameLst>
                                      </p:cBhvr>
                                      <p:to>
                                        <p:strVal val="visible"/>
                                      </p:to>
                                    </p:set>
                                    <p:anim by="(-#ppt_w*2)" calcmode="lin" valueType="num">
                                      <p:cBhvr rctx="PPT">
                                        <p:cTn id="103" dur="250" autoRev="1" fill="hold">
                                          <p:stCondLst>
                                            <p:cond delay="0"/>
                                          </p:stCondLst>
                                        </p:cTn>
                                        <p:tgtEl>
                                          <p:spTgt spid="3">
                                            <p:txEl>
                                              <p:pRg st="7" end="7"/>
                                            </p:txEl>
                                          </p:spTgt>
                                        </p:tgtEl>
                                        <p:attrNameLst>
                                          <p:attrName>ppt_w</p:attrName>
                                        </p:attrNameLst>
                                      </p:cBhvr>
                                    </p:anim>
                                    <p:anim by="(#ppt_w*0.50)" calcmode="lin" valueType="num">
                                      <p:cBhvr>
                                        <p:cTn id="104" dur="250" decel="50000" autoRev="1" fill="hold">
                                          <p:stCondLst>
                                            <p:cond delay="0"/>
                                          </p:stCondLst>
                                        </p:cTn>
                                        <p:tgtEl>
                                          <p:spTgt spid="3">
                                            <p:txEl>
                                              <p:pRg st="7" end="7"/>
                                            </p:txEl>
                                          </p:spTgt>
                                        </p:tgtEl>
                                        <p:attrNameLst>
                                          <p:attrName>ppt_x</p:attrName>
                                        </p:attrNameLst>
                                      </p:cBhvr>
                                    </p:anim>
                                    <p:anim from="(-#ppt_h/2)" to="(#ppt_y)" calcmode="lin" valueType="num">
                                      <p:cBhvr>
                                        <p:cTn id="105" dur="500" fill="hold">
                                          <p:stCondLst>
                                            <p:cond delay="0"/>
                                          </p:stCondLst>
                                        </p:cTn>
                                        <p:tgtEl>
                                          <p:spTgt spid="3">
                                            <p:txEl>
                                              <p:pRg st="7" end="7"/>
                                            </p:txEl>
                                          </p:spTgt>
                                        </p:tgtEl>
                                        <p:attrNameLst>
                                          <p:attrName>ppt_y</p:attrName>
                                        </p:attrNameLst>
                                      </p:cBhvr>
                                    </p:anim>
                                    <p:animRot by="21600000">
                                      <p:cBhvr>
                                        <p:cTn id="106" dur="500" fill="hold">
                                          <p:stCondLst>
                                            <p:cond delay="0"/>
                                          </p:stCondLst>
                                        </p:cTn>
                                        <p:tgtEl>
                                          <p:spTgt spid="3">
                                            <p:txEl>
                                              <p:pRg st="7" end="7"/>
                                            </p:txEl>
                                          </p:spTgt>
                                        </p:tgtEl>
                                        <p:attrNameLst>
                                          <p:attrName>r</p:attrName>
                                        </p:attrNameLst>
                                      </p:cBhvr>
                                    </p:animRot>
                                  </p:childTnLst>
                                </p:cTn>
                              </p:par>
                              <p:par>
                                <p:cTn id="107" presetID="56" presetClass="entr" presetSubtype="0" fill="hold" grpId="0" nodeType="withEffect">
                                  <p:stCondLst>
                                    <p:cond delay="0"/>
                                  </p:stCondLst>
                                  <p:iterate type="lt">
                                    <p:tmPct val="10000"/>
                                  </p:iterate>
                                  <p:childTnLst>
                                    <p:set>
                                      <p:cBhvr>
                                        <p:cTn id="108" dur="1" fill="hold">
                                          <p:stCondLst>
                                            <p:cond delay="0"/>
                                          </p:stCondLst>
                                        </p:cTn>
                                        <p:tgtEl>
                                          <p:spTgt spid="3">
                                            <p:txEl>
                                              <p:pRg st="9" end="9"/>
                                            </p:txEl>
                                          </p:spTgt>
                                        </p:tgtEl>
                                        <p:attrNameLst>
                                          <p:attrName>style.visibility</p:attrName>
                                        </p:attrNameLst>
                                      </p:cBhvr>
                                      <p:to>
                                        <p:strVal val="visible"/>
                                      </p:to>
                                    </p:set>
                                    <p:anim by="(-#ppt_w*2)" calcmode="lin" valueType="num">
                                      <p:cBhvr rctx="PPT">
                                        <p:cTn id="109" dur="250" autoRev="1" fill="hold">
                                          <p:stCondLst>
                                            <p:cond delay="0"/>
                                          </p:stCondLst>
                                        </p:cTn>
                                        <p:tgtEl>
                                          <p:spTgt spid="3">
                                            <p:txEl>
                                              <p:pRg st="9" end="9"/>
                                            </p:txEl>
                                          </p:spTgt>
                                        </p:tgtEl>
                                        <p:attrNameLst>
                                          <p:attrName>ppt_w</p:attrName>
                                        </p:attrNameLst>
                                      </p:cBhvr>
                                    </p:anim>
                                    <p:anim by="(#ppt_w*0.50)" calcmode="lin" valueType="num">
                                      <p:cBhvr>
                                        <p:cTn id="110" dur="250" decel="50000" autoRev="1" fill="hold">
                                          <p:stCondLst>
                                            <p:cond delay="0"/>
                                          </p:stCondLst>
                                        </p:cTn>
                                        <p:tgtEl>
                                          <p:spTgt spid="3">
                                            <p:txEl>
                                              <p:pRg st="9" end="9"/>
                                            </p:txEl>
                                          </p:spTgt>
                                        </p:tgtEl>
                                        <p:attrNameLst>
                                          <p:attrName>ppt_x</p:attrName>
                                        </p:attrNameLst>
                                      </p:cBhvr>
                                    </p:anim>
                                    <p:anim from="(-#ppt_h/2)" to="(#ppt_y)" calcmode="lin" valueType="num">
                                      <p:cBhvr>
                                        <p:cTn id="111" dur="500" fill="hold">
                                          <p:stCondLst>
                                            <p:cond delay="0"/>
                                          </p:stCondLst>
                                        </p:cTn>
                                        <p:tgtEl>
                                          <p:spTgt spid="3">
                                            <p:txEl>
                                              <p:pRg st="9" end="9"/>
                                            </p:txEl>
                                          </p:spTgt>
                                        </p:tgtEl>
                                        <p:attrNameLst>
                                          <p:attrName>ppt_y</p:attrName>
                                        </p:attrNameLst>
                                      </p:cBhvr>
                                    </p:anim>
                                    <p:animRot by="21600000">
                                      <p:cBhvr>
                                        <p:cTn id="112" dur="500" fill="hold">
                                          <p:stCondLst>
                                            <p:cond delay="0"/>
                                          </p:stCondLst>
                                        </p:cTn>
                                        <p:tgtEl>
                                          <p:spTgt spid="3">
                                            <p:txEl>
                                              <p:pRg st="9" end="9"/>
                                            </p:txEl>
                                          </p:spTgt>
                                        </p:tgtEl>
                                        <p:attrNameLst>
                                          <p:attrName>r</p:attrName>
                                        </p:attrNameLst>
                                      </p:cBhvr>
                                    </p:animRot>
                                  </p:childTnLst>
                                </p:cTn>
                              </p:par>
                              <p:par>
                                <p:cTn id="113" presetID="56" presetClass="entr" presetSubtype="0" fill="hold" grpId="0" nodeType="withEffect">
                                  <p:stCondLst>
                                    <p:cond delay="0"/>
                                  </p:stCondLst>
                                  <p:iterate type="lt">
                                    <p:tmPct val="10000"/>
                                  </p:iterate>
                                  <p:childTnLst>
                                    <p:set>
                                      <p:cBhvr>
                                        <p:cTn id="114" dur="1" fill="hold">
                                          <p:stCondLst>
                                            <p:cond delay="0"/>
                                          </p:stCondLst>
                                        </p:cTn>
                                        <p:tgtEl>
                                          <p:spTgt spid="3">
                                            <p:txEl>
                                              <p:pRg st="10" end="10"/>
                                            </p:txEl>
                                          </p:spTgt>
                                        </p:tgtEl>
                                        <p:attrNameLst>
                                          <p:attrName>style.visibility</p:attrName>
                                        </p:attrNameLst>
                                      </p:cBhvr>
                                      <p:to>
                                        <p:strVal val="visible"/>
                                      </p:to>
                                    </p:set>
                                    <p:anim by="(-#ppt_w*2)" calcmode="lin" valueType="num">
                                      <p:cBhvr rctx="PPT">
                                        <p:cTn id="115" dur="250" autoRev="1" fill="hold">
                                          <p:stCondLst>
                                            <p:cond delay="0"/>
                                          </p:stCondLst>
                                        </p:cTn>
                                        <p:tgtEl>
                                          <p:spTgt spid="3">
                                            <p:txEl>
                                              <p:pRg st="10" end="10"/>
                                            </p:txEl>
                                          </p:spTgt>
                                        </p:tgtEl>
                                        <p:attrNameLst>
                                          <p:attrName>ppt_w</p:attrName>
                                        </p:attrNameLst>
                                      </p:cBhvr>
                                    </p:anim>
                                    <p:anim by="(#ppt_w*0.50)" calcmode="lin" valueType="num">
                                      <p:cBhvr>
                                        <p:cTn id="116" dur="250" decel="50000" autoRev="1" fill="hold">
                                          <p:stCondLst>
                                            <p:cond delay="0"/>
                                          </p:stCondLst>
                                        </p:cTn>
                                        <p:tgtEl>
                                          <p:spTgt spid="3">
                                            <p:txEl>
                                              <p:pRg st="10" end="10"/>
                                            </p:txEl>
                                          </p:spTgt>
                                        </p:tgtEl>
                                        <p:attrNameLst>
                                          <p:attrName>ppt_x</p:attrName>
                                        </p:attrNameLst>
                                      </p:cBhvr>
                                    </p:anim>
                                    <p:anim from="(-#ppt_h/2)" to="(#ppt_y)" calcmode="lin" valueType="num">
                                      <p:cBhvr>
                                        <p:cTn id="117" dur="500" fill="hold">
                                          <p:stCondLst>
                                            <p:cond delay="0"/>
                                          </p:stCondLst>
                                        </p:cTn>
                                        <p:tgtEl>
                                          <p:spTgt spid="3">
                                            <p:txEl>
                                              <p:pRg st="10" end="10"/>
                                            </p:txEl>
                                          </p:spTgt>
                                        </p:tgtEl>
                                        <p:attrNameLst>
                                          <p:attrName>ppt_y</p:attrName>
                                        </p:attrNameLst>
                                      </p:cBhvr>
                                    </p:anim>
                                    <p:animRot by="21600000">
                                      <p:cBhvr>
                                        <p:cTn id="118" dur="500" fill="hold">
                                          <p:stCondLst>
                                            <p:cond delay="0"/>
                                          </p:stCondLst>
                                        </p:cTn>
                                        <p:tgtEl>
                                          <p:spTgt spid="3">
                                            <p:txEl>
                                              <p:pRg st="10" end="10"/>
                                            </p:txEl>
                                          </p:spTgt>
                                        </p:tgtEl>
                                        <p:attrNameLst>
                                          <p:attrName>r</p:attrName>
                                        </p:attrNameLst>
                                      </p:cBhvr>
                                    </p:animRot>
                                  </p:childTnLst>
                                </p:cTn>
                              </p:par>
                              <p:par>
                                <p:cTn id="119" presetID="56" presetClass="entr" presetSubtype="0" fill="hold" grpId="0" nodeType="withEffect">
                                  <p:stCondLst>
                                    <p:cond delay="0"/>
                                  </p:stCondLst>
                                  <p:iterate type="lt">
                                    <p:tmPct val="10000"/>
                                  </p:iterate>
                                  <p:childTnLst>
                                    <p:set>
                                      <p:cBhvr>
                                        <p:cTn id="120" dur="1" fill="hold">
                                          <p:stCondLst>
                                            <p:cond delay="0"/>
                                          </p:stCondLst>
                                        </p:cTn>
                                        <p:tgtEl>
                                          <p:spTgt spid="3">
                                            <p:txEl>
                                              <p:pRg st="11" end="11"/>
                                            </p:txEl>
                                          </p:spTgt>
                                        </p:tgtEl>
                                        <p:attrNameLst>
                                          <p:attrName>style.visibility</p:attrName>
                                        </p:attrNameLst>
                                      </p:cBhvr>
                                      <p:to>
                                        <p:strVal val="visible"/>
                                      </p:to>
                                    </p:set>
                                    <p:anim by="(-#ppt_w*2)" calcmode="lin" valueType="num">
                                      <p:cBhvr rctx="PPT">
                                        <p:cTn id="121" dur="250" autoRev="1" fill="hold">
                                          <p:stCondLst>
                                            <p:cond delay="0"/>
                                          </p:stCondLst>
                                        </p:cTn>
                                        <p:tgtEl>
                                          <p:spTgt spid="3">
                                            <p:txEl>
                                              <p:pRg st="11" end="11"/>
                                            </p:txEl>
                                          </p:spTgt>
                                        </p:tgtEl>
                                        <p:attrNameLst>
                                          <p:attrName>ppt_w</p:attrName>
                                        </p:attrNameLst>
                                      </p:cBhvr>
                                    </p:anim>
                                    <p:anim by="(#ppt_w*0.50)" calcmode="lin" valueType="num">
                                      <p:cBhvr>
                                        <p:cTn id="122" dur="250" decel="50000" autoRev="1" fill="hold">
                                          <p:stCondLst>
                                            <p:cond delay="0"/>
                                          </p:stCondLst>
                                        </p:cTn>
                                        <p:tgtEl>
                                          <p:spTgt spid="3">
                                            <p:txEl>
                                              <p:pRg st="11" end="11"/>
                                            </p:txEl>
                                          </p:spTgt>
                                        </p:tgtEl>
                                        <p:attrNameLst>
                                          <p:attrName>ppt_x</p:attrName>
                                        </p:attrNameLst>
                                      </p:cBhvr>
                                    </p:anim>
                                    <p:anim from="(-#ppt_h/2)" to="(#ppt_y)" calcmode="lin" valueType="num">
                                      <p:cBhvr>
                                        <p:cTn id="123" dur="500" fill="hold">
                                          <p:stCondLst>
                                            <p:cond delay="0"/>
                                          </p:stCondLst>
                                        </p:cTn>
                                        <p:tgtEl>
                                          <p:spTgt spid="3">
                                            <p:txEl>
                                              <p:pRg st="11" end="11"/>
                                            </p:txEl>
                                          </p:spTgt>
                                        </p:tgtEl>
                                        <p:attrNameLst>
                                          <p:attrName>ppt_y</p:attrName>
                                        </p:attrNameLst>
                                      </p:cBhvr>
                                    </p:anim>
                                    <p:animRot by="21600000">
                                      <p:cBhvr>
                                        <p:cTn id="124" dur="500" fill="hold">
                                          <p:stCondLst>
                                            <p:cond delay="0"/>
                                          </p:stCondLst>
                                        </p:cTn>
                                        <p:tgtEl>
                                          <p:spTgt spid="3">
                                            <p:txEl>
                                              <p:pRg st="11" end="11"/>
                                            </p:txEl>
                                          </p:spTgt>
                                        </p:tgtEl>
                                        <p:attrNameLst>
                                          <p:attrName>r</p:attrName>
                                        </p:attrNameLst>
                                      </p:cBhvr>
                                    </p:animRot>
                                  </p:childTnLst>
                                </p:cTn>
                              </p:par>
                              <p:par>
                                <p:cTn id="125" presetID="56" presetClass="entr" presetSubtype="0" fill="hold" grpId="0" nodeType="withEffect">
                                  <p:stCondLst>
                                    <p:cond delay="0"/>
                                  </p:stCondLst>
                                  <p:iterate type="lt">
                                    <p:tmPct val="10000"/>
                                  </p:iterate>
                                  <p:childTnLst>
                                    <p:set>
                                      <p:cBhvr>
                                        <p:cTn id="126" dur="1" fill="hold">
                                          <p:stCondLst>
                                            <p:cond delay="0"/>
                                          </p:stCondLst>
                                        </p:cTn>
                                        <p:tgtEl>
                                          <p:spTgt spid="3">
                                            <p:txEl>
                                              <p:pRg st="12" end="12"/>
                                            </p:txEl>
                                          </p:spTgt>
                                        </p:tgtEl>
                                        <p:attrNameLst>
                                          <p:attrName>style.visibility</p:attrName>
                                        </p:attrNameLst>
                                      </p:cBhvr>
                                      <p:to>
                                        <p:strVal val="visible"/>
                                      </p:to>
                                    </p:set>
                                    <p:anim by="(-#ppt_w*2)" calcmode="lin" valueType="num">
                                      <p:cBhvr rctx="PPT">
                                        <p:cTn id="127" dur="250" autoRev="1" fill="hold">
                                          <p:stCondLst>
                                            <p:cond delay="0"/>
                                          </p:stCondLst>
                                        </p:cTn>
                                        <p:tgtEl>
                                          <p:spTgt spid="3">
                                            <p:txEl>
                                              <p:pRg st="12" end="12"/>
                                            </p:txEl>
                                          </p:spTgt>
                                        </p:tgtEl>
                                        <p:attrNameLst>
                                          <p:attrName>ppt_w</p:attrName>
                                        </p:attrNameLst>
                                      </p:cBhvr>
                                    </p:anim>
                                    <p:anim by="(#ppt_w*0.50)" calcmode="lin" valueType="num">
                                      <p:cBhvr>
                                        <p:cTn id="128" dur="250" decel="50000" autoRev="1" fill="hold">
                                          <p:stCondLst>
                                            <p:cond delay="0"/>
                                          </p:stCondLst>
                                        </p:cTn>
                                        <p:tgtEl>
                                          <p:spTgt spid="3">
                                            <p:txEl>
                                              <p:pRg st="12" end="12"/>
                                            </p:txEl>
                                          </p:spTgt>
                                        </p:tgtEl>
                                        <p:attrNameLst>
                                          <p:attrName>ppt_x</p:attrName>
                                        </p:attrNameLst>
                                      </p:cBhvr>
                                    </p:anim>
                                    <p:anim from="(-#ppt_h/2)" to="(#ppt_y)" calcmode="lin" valueType="num">
                                      <p:cBhvr>
                                        <p:cTn id="129" dur="500" fill="hold">
                                          <p:stCondLst>
                                            <p:cond delay="0"/>
                                          </p:stCondLst>
                                        </p:cTn>
                                        <p:tgtEl>
                                          <p:spTgt spid="3">
                                            <p:txEl>
                                              <p:pRg st="12" end="12"/>
                                            </p:txEl>
                                          </p:spTgt>
                                        </p:tgtEl>
                                        <p:attrNameLst>
                                          <p:attrName>ppt_y</p:attrName>
                                        </p:attrNameLst>
                                      </p:cBhvr>
                                    </p:anim>
                                    <p:animRot by="21600000">
                                      <p:cBhvr>
                                        <p:cTn id="130" dur="500" fill="hold">
                                          <p:stCondLst>
                                            <p:cond delay="0"/>
                                          </p:stCondLst>
                                        </p:cTn>
                                        <p:tgtEl>
                                          <p:spTgt spid="3">
                                            <p:txEl>
                                              <p:pRg st="12" end="12"/>
                                            </p:txEl>
                                          </p:spTgt>
                                        </p:tgtEl>
                                        <p:attrNameLst>
                                          <p:attrName>r</p:attrName>
                                        </p:attrNameLst>
                                      </p:cBhvr>
                                    </p:animRot>
                                  </p:childTnLst>
                                </p:cTn>
                              </p:par>
                              <p:par>
                                <p:cTn id="131" presetID="56" presetClass="entr" presetSubtype="0" fill="hold" grpId="0" nodeType="withEffect">
                                  <p:stCondLst>
                                    <p:cond delay="0"/>
                                  </p:stCondLst>
                                  <p:iterate type="lt">
                                    <p:tmPct val="10000"/>
                                  </p:iterate>
                                  <p:childTnLst>
                                    <p:set>
                                      <p:cBhvr>
                                        <p:cTn id="132" dur="1" fill="hold">
                                          <p:stCondLst>
                                            <p:cond delay="0"/>
                                          </p:stCondLst>
                                        </p:cTn>
                                        <p:tgtEl>
                                          <p:spTgt spid="3">
                                            <p:txEl>
                                              <p:pRg st="13" end="13"/>
                                            </p:txEl>
                                          </p:spTgt>
                                        </p:tgtEl>
                                        <p:attrNameLst>
                                          <p:attrName>style.visibility</p:attrName>
                                        </p:attrNameLst>
                                      </p:cBhvr>
                                      <p:to>
                                        <p:strVal val="visible"/>
                                      </p:to>
                                    </p:set>
                                    <p:anim by="(-#ppt_w*2)" calcmode="lin" valueType="num">
                                      <p:cBhvr rctx="PPT">
                                        <p:cTn id="133" dur="250" autoRev="1" fill="hold">
                                          <p:stCondLst>
                                            <p:cond delay="0"/>
                                          </p:stCondLst>
                                        </p:cTn>
                                        <p:tgtEl>
                                          <p:spTgt spid="3">
                                            <p:txEl>
                                              <p:pRg st="13" end="13"/>
                                            </p:txEl>
                                          </p:spTgt>
                                        </p:tgtEl>
                                        <p:attrNameLst>
                                          <p:attrName>ppt_w</p:attrName>
                                        </p:attrNameLst>
                                      </p:cBhvr>
                                    </p:anim>
                                    <p:anim by="(#ppt_w*0.50)" calcmode="lin" valueType="num">
                                      <p:cBhvr>
                                        <p:cTn id="134" dur="250" decel="50000" autoRev="1" fill="hold">
                                          <p:stCondLst>
                                            <p:cond delay="0"/>
                                          </p:stCondLst>
                                        </p:cTn>
                                        <p:tgtEl>
                                          <p:spTgt spid="3">
                                            <p:txEl>
                                              <p:pRg st="13" end="13"/>
                                            </p:txEl>
                                          </p:spTgt>
                                        </p:tgtEl>
                                        <p:attrNameLst>
                                          <p:attrName>ppt_x</p:attrName>
                                        </p:attrNameLst>
                                      </p:cBhvr>
                                    </p:anim>
                                    <p:anim from="(-#ppt_h/2)" to="(#ppt_y)" calcmode="lin" valueType="num">
                                      <p:cBhvr>
                                        <p:cTn id="135" dur="500" fill="hold">
                                          <p:stCondLst>
                                            <p:cond delay="0"/>
                                          </p:stCondLst>
                                        </p:cTn>
                                        <p:tgtEl>
                                          <p:spTgt spid="3">
                                            <p:txEl>
                                              <p:pRg st="13" end="13"/>
                                            </p:txEl>
                                          </p:spTgt>
                                        </p:tgtEl>
                                        <p:attrNameLst>
                                          <p:attrName>ppt_y</p:attrName>
                                        </p:attrNameLst>
                                      </p:cBhvr>
                                    </p:anim>
                                    <p:animRot by="21600000">
                                      <p:cBhvr>
                                        <p:cTn id="136" dur="500" fill="hold">
                                          <p:stCondLst>
                                            <p:cond delay="0"/>
                                          </p:stCondLst>
                                        </p:cTn>
                                        <p:tgtEl>
                                          <p:spTgt spid="3">
                                            <p:txEl>
                                              <p:pRg st="13" end="1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49"/>
          <p:cNvSpPr txBox="1">
            <a:spLocks noGrp="1"/>
          </p:cNvSpPr>
          <p:nvPr>
            <p:ph type="title"/>
          </p:nvPr>
        </p:nvSpPr>
        <p:spPr>
          <a:xfrm>
            <a:off x="3661410" y="1646555"/>
            <a:ext cx="7525385" cy="781685"/>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ltLang="en-US" b="1" dirty="0">
                <a:solidFill>
                  <a:srgbClr val="FF0000"/>
                </a:solidFill>
                <a:latin typeface="Times New Roman" panose="02020603050405020304" pitchFamily="18" charset="0"/>
                <a:cs typeface="Times New Roman" panose="02020603050405020304" pitchFamily="18" charset="0"/>
                <a:sym typeface="+mn-ea"/>
              </a:rPr>
              <a:t> Hình ảnh quê hương .</a:t>
            </a:r>
            <a:br>
              <a:rPr lang="en-US" altLang="en-US" b="1" u="sng" dirty="0">
                <a:solidFill>
                  <a:srgbClr val="FF0000"/>
                </a:solidFill>
                <a:latin typeface="Times New Roman" panose="02020603050405020304" pitchFamily="18" charset="0"/>
                <a:ea typeface="Times New Roman" panose="02020603050405020304" pitchFamily="18" charset="0"/>
              </a:rPr>
            </a:br>
            <a:endParaRPr dirty="0"/>
          </a:p>
        </p:txBody>
      </p:sp>
      <p:sp>
        <p:nvSpPr>
          <p:cNvPr id="1615" name="Google Shape;1615;p49"/>
          <p:cNvSpPr txBox="1">
            <a:spLocks noGrp="1"/>
          </p:cNvSpPr>
          <p:nvPr>
            <p:ph type="subTitle" idx="1"/>
          </p:nvPr>
        </p:nvSpPr>
        <p:spPr>
          <a:xfrm>
            <a:off x="1971425" y="3421300"/>
            <a:ext cx="2781600" cy="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16" name="Google Shape;1616;p49"/>
          <p:cNvSpPr txBox="1">
            <a:spLocks noGrp="1"/>
          </p:cNvSpPr>
          <p:nvPr>
            <p:ph type="title" idx="2"/>
          </p:nvPr>
        </p:nvSpPr>
        <p:spPr>
          <a:xfrm>
            <a:off x="1933450" y="955125"/>
            <a:ext cx="14766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dirty="0" smtClean="0"/>
              <a:t> 1</a:t>
            </a:r>
            <a:endParaRPr sz="4400" dirty="0"/>
          </a:p>
        </p:txBody>
      </p:sp>
      <p:grpSp>
        <p:nvGrpSpPr>
          <p:cNvPr id="1617" name="Google Shape;1617;p49"/>
          <p:cNvGrpSpPr/>
          <p:nvPr/>
        </p:nvGrpSpPr>
        <p:grpSpPr>
          <a:xfrm>
            <a:off x="6582451" y="1978310"/>
            <a:ext cx="1874847" cy="933718"/>
            <a:chOff x="6582451" y="1978310"/>
            <a:chExt cx="1874847" cy="933718"/>
          </a:xfrm>
        </p:grpSpPr>
        <p:sp>
          <p:nvSpPr>
            <p:cNvPr id="1618" name="Google Shape;1618;p49"/>
            <p:cNvSpPr/>
            <p:nvPr/>
          </p:nvSpPr>
          <p:spPr>
            <a:xfrm>
              <a:off x="7830570" y="1978310"/>
              <a:ext cx="266737" cy="117663"/>
            </a:xfrm>
            <a:custGeom>
              <a:avLst/>
              <a:gdLst/>
              <a:ahLst/>
              <a:cxnLst/>
              <a:rect l="l" t="t" r="r" b="b"/>
              <a:pathLst>
                <a:path w="5681" h="2506" extrusionOk="0">
                  <a:moveTo>
                    <a:pt x="1750" y="0"/>
                  </a:moveTo>
                  <a:cubicBezTo>
                    <a:pt x="909" y="0"/>
                    <a:pt x="0" y="773"/>
                    <a:pt x="0" y="773"/>
                  </a:cubicBezTo>
                  <a:cubicBezTo>
                    <a:pt x="471" y="605"/>
                    <a:pt x="854" y="534"/>
                    <a:pt x="1173" y="534"/>
                  </a:cubicBezTo>
                  <a:cubicBezTo>
                    <a:pt x="1988" y="534"/>
                    <a:pt x="2379" y="1001"/>
                    <a:pt x="2727" y="1511"/>
                  </a:cubicBezTo>
                  <a:cubicBezTo>
                    <a:pt x="3125" y="1288"/>
                    <a:pt x="3486" y="1200"/>
                    <a:pt x="3806" y="1200"/>
                  </a:cubicBezTo>
                  <a:cubicBezTo>
                    <a:pt x="5036" y="1200"/>
                    <a:pt x="5680" y="2505"/>
                    <a:pt x="5680" y="2505"/>
                  </a:cubicBezTo>
                  <a:cubicBezTo>
                    <a:pt x="5472" y="1239"/>
                    <a:pt x="4887" y="639"/>
                    <a:pt x="4150" y="639"/>
                  </a:cubicBezTo>
                  <a:cubicBezTo>
                    <a:pt x="3780" y="639"/>
                    <a:pt x="3372" y="791"/>
                    <a:pt x="2954" y="1085"/>
                  </a:cubicBezTo>
                  <a:cubicBezTo>
                    <a:pt x="2703" y="261"/>
                    <a:pt x="2238" y="0"/>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49"/>
            <p:cNvSpPr/>
            <p:nvPr/>
          </p:nvSpPr>
          <p:spPr>
            <a:xfrm>
              <a:off x="8077264" y="2738350"/>
              <a:ext cx="380034" cy="173677"/>
            </a:xfrm>
            <a:custGeom>
              <a:avLst/>
              <a:gdLst/>
              <a:ahLst/>
              <a:cxnLst/>
              <a:rect l="l" t="t" r="r" b="b"/>
              <a:pathLst>
                <a:path w="8094" h="3699" extrusionOk="0">
                  <a:moveTo>
                    <a:pt x="2301" y="0"/>
                  </a:moveTo>
                  <a:cubicBezTo>
                    <a:pt x="1149" y="0"/>
                    <a:pt x="0" y="915"/>
                    <a:pt x="0" y="915"/>
                  </a:cubicBezTo>
                  <a:cubicBezTo>
                    <a:pt x="574" y="747"/>
                    <a:pt x="1056" y="674"/>
                    <a:pt x="1468" y="674"/>
                  </a:cubicBezTo>
                  <a:cubicBezTo>
                    <a:pt x="2729" y="674"/>
                    <a:pt x="3334" y="1359"/>
                    <a:pt x="3891" y="2108"/>
                  </a:cubicBezTo>
                  <a:cubicBezTo>
                    <a:pt x="4381" y="1860"/>
                    <a:pt x="4835" y="1759"/>
                    <a:pt x="5248" y="1759"/>
                  </a:cubicBezTo>
                  <a:cubicBezTo>
                    <a:pt x="7058" y="1759"/>
                    <a:pt x="8094" y="3698"/>
                    <a:pt x="8094" y="3698"/>
                  </a:cubicBezTo>
                  <a:cubicBezTo>
                    <a:pt x="7704" y="1903"/>
                    <a:pt x="6790" y="1033"/>
                    <a:pt x="5722" y="1033"/>
                  </a:cubicBezTo>
                  <a:cubicBezTo>
                    <a:pt x="5236" y="1033"/>
                    <a:pt x="4718" y="1213"/>
                    <a:pt x="4203" y="1568"/>
                  </a:cubicBezTo>
                  <a:cubicBezTo>
                    <a:pt x="3763" y="368"/>
                    <a:pt x="3031"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49"/>
            <p:cNvSpPr/>
            <p:nvPr/>
          </p:nvSpPr>
          <p:spPr>
            <a:xfrm>
              <a:off x="6785149" y="2180399"/>
              <a:ext cx="380080" cy="174241"/>
            </a:xfrm>
            <a:custGeom>
              <a:avLst/>
              <a:gdLst/>
              <a:ahLst/>
              <a:cxnLst/>
              <a:rect l="l" t="t" r="r" b="b"/>
              <a:pathLst>
                <a:path w="8095" h="3711" extrusionOk="0">
                  <a:moveTo>
                    <a:pt x="2305" y="0"/>
                  </a:moveTo>
                  <a:cubicBezTo>
                    <a:pt x="1152" y="0"/>
                    <a:pt x="1" y="927"/>
                    <a:pt x="1" y="927"/>
                  </a:cubicBezTo>
                  <a:cubicBezTo>
                    <a:pt x="590" y="748"/>
                    <a:pt x="1082" y="670"/>
                    <a:pt x="1502" y="670"/>
                  </a:cubicBezTo>
                  <a:cubicBezTo>
                    <a:pt x="2740" y="670"/>
                    <a:pt x="3340" y="1349"/>
                    <a:pt x="3891" y="2092"/>
                  </a:cubicBezTo>
                  <a:cubicBezTo>
                    <a:pt x="4379" y="1853"/>
                    <a:pt x="4828" y="1756"/>
                    <a:pt x="5237" y="1756"/>
                  </a:cubicBezTo>
                  <a:cubicBezTo>
                    <a:pt x="7069" y="1756"/>
                    <a:pt x="8094" y="3711"/>
                    <a:pt x="8094" y="3711"/>
                  </a:cubicBezTo>
                  <a:cubicBezTo>
                    <a:pt x="7705" y="1902"/>
                    <a:pt x="6797" y="1039"/>
                    <a:pt x="5735" y="1039"/>
                  </a:cubicBezTo>
                  <a:cubicBezTo>
                    <a:pt x="5245" y="1039"/>
                    <a:pt x="4723" y="1222"/>
                    <a:pt x="4204" y="1581"/>
                  </a:cubicBezTo>
                  <a:cubicBezTo>
                    <a:pt x="3764" y="371"/>
                    <a:pt x="3034"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49"/>
            <p:cNvSpPr/>
            <p:nvPr/>
          </p:nvSpPr>
          <p:spPr>
            <a:xfrm>
              <a:off x="6582451" y="2659139"/>
              <a:ext cx="257394" cy="66203"/>
            </a:xfrm>
            <a:custGeom>
              <a:avLst/>
              <a:gdLst/>
              <a:ahLst/>
              <a:cxnLst/>
              <a:rect l="l" t="t" r="r" b="b"/>
              <a:pathLst>
                <a:path w="5482" h="1410" extrusionOk="0">
                  <a:moveTo>
                    <a:pt x="3881" y="1"/>
                  </a:moveTo>
                  <a:cubicBezTo>
                    <a:pt x="3412" y="1"/>
                    <a:pt x="2977" y="276"/>
                    <a:pt x="2642" y="785"/>
                  </a:cubicBezTo>
                  <a:cubicBezTo>
                    <a:pt x="2267" y="365"/>
                    <a:pt x="1906" y="210"/>
                    <a:pt x="1577" y="210"/>
                  </a:cubicBezTo>
                  <a:cubicBezTo>
                    <a:pt x="662" y="210"/>
                    <a:pt x="1" y="1409"/>
                    <a:pt x="1" y="1409"/>
                  </a:cubicBezTo>
                  <a:cubicBezTo>
                    <a:pt x="574" y="932"/>
                    <a:pt x="1042" y="763"/>
                    <a:pt x="1446" y="763"/>
                  </a:cubicBezTo>
                  <a:cubicBezTo>
                    <a:pt x="1883" y="763"/>
                    <a:pt x="2246" y="961"/>
                    <a:pt x="2585" y="1182"/>
                  </a:cubicBezTo>
                  <a:cubicBezTo>
                    <a:pt x="3019" y="680"/>
                    <a:pt x="3500" y="516"/>
                    <a:pt x="3944" y="516"/>
                  </a:cubicBezTo>
                  <a:cubicBezTo>
                    <a:pt x="4779" y="516"/>
                    <a:pt x="5482" y="1097"/>
                    <a:pt x="5482" y="1097"/>
                  </a:cubicBezTo>
                  <a:cubicBezTo>
                    <a:pt x="4972" y="347"/>
                    <a:pt x="4406" y="1"/>
                    <a:pt x="3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22" name="Google Shape;1622;p49"/>
          <p:cNvSpPr/>
          <p:nvPr/>
        </p:nvSpPr>
        <p:spPr>
          <a:xfrm>
            <a:off x="8047918" y="3832044"/>
            <a:ext cx="16058" cy="47"/>
          </a:xfrm>
          <a:custGeom>
            <a:avLst/>
            <a:gdLst/>
            <a:ahLst/>
            <a:cxnLst/>
            <a:rect l="l" t="t" r="r" b="b"/>
            <a:pathLst>
              <a:path w="342" h="1" extrusionOk="0">
                <a:moveTo>
                  <a:pt x="0" y="1"/>
                </a:moveTo>
                <a:lnTo>
                  <a:pt x="34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49"/>
          <p:cNvSpPr/>
          <p:nvPr/>
        </p:nvSpPr>
        <p:spPr>
          <a:xfrm>
            <a:off x="2851025" y="4641862"/>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Text Box 5"/>
          <p:cNvSpPr txBox="1"/>
          <p:nvPr/>
        </p:nvSpPr>
        <p:spPr>
          <a:xfrm>
            <a:off x="626110" y="228600"/>
            <a:ext cx="6629400" cy="460375"/>
          </a:xfrm>
          <a:prstGeom prst="rect">
            <a:avLst/>
          </a:prstGeom>
          <a:noFill/>
          <a:ln w="9525">
            <a:noFill/>
          </a:ln>
        </p:spPr>
        <p:txBody>
          <a:bodyPr>
            <a:spAutoFit/>
          </a:bodyPr>
          <a:p>
            <a:pPr>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1. </a:t>
            </a:r>
            <a:r>
              <a:rPr lang="en-US" altLang="en-US" sz="2400" b="1" u="sng" dirty="0">
                <a:solidFill>
                  <a:srgbClr val="FF0000"/>
                </a:solidFill>
                <a:latin typeface="Times New Roman" panose="02020603050405020304" pitchFamily="18" charset="0"/>
                <a:cs typeface="Times New Roman" panose="02020603050405020304" pitchFamily="18" charset="0"/>
              </a:rPr>
              <a:t>Hình ảnh quê hương.</a:t>
            </a:r>
            <a:endParaRPr lang="en-US" altLang="en-US" sz="2400" b="1" u="sng" dirty="0">
              <a:solidFill>
                <a:srgbClr val="FF0000"/>
              </a:solidFill>
              <a:latin typeface="Times New Roman" panose="02020603050405020304" pitchFamily="18" charset="0"/>
              <a:ea typeface="Times New Roman" panose="02020603050405020304" pitchFamily="18" charset="0"/>
            </a:endParaRPr>
          </a:p>
        </p:txBody>
      </p:sp>
      <p:sp>
        <p:nvSpPr>
          <p:cNvPr id="10245" name="Text Box 5"/>
          <p:cNvSpPr txBox="1"/>
          <p:nvPr/>
        </p:nvSpPr>
        <p:spPr>
          <a:xfrm>
            <a:off x="842645" y="808355"/>
            <a:ext cx="4629150" cy="460375"/>
          </a:xfrm>
          <a:prstGeom prst="rect">
            <a:avLst/>
          </a:prstGeom>
          <a:noFill/>
          <a:ln w="9525">
            <a:noFill/>
          </a:ln>
        </p:spPr>
        <p:txBody>
          <a:bodyPr>
            <a:spAutoFit/>
          </a:bodyPr>
          <a:p>
            <a:pPr>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Vị trí</a:t>
            </a:r>
            <a:r>
              <a:rPr lang="en-US" altLang="en-US" sz="2400" b="1" dirty="0">
                <a:latin typeface="Times New Roman" panose="02020603050405020304" pitchFamily="18" charset="0"/>
                <a:cs typeface="Times New Roman" panose="02020603050405020304" pitchFamily="18" charset="0"/>
              </a:rPr>
              <a:t>: Cách biển nửa ng</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y sông</a:t>
            </a:r>
            <a:endParaRPr lang="en-US" altLang="en-US" sz="2400" b="1" dirty="0">
              <a:latin typeface="Times New Roman" panose="02020603050405020304" pitchFamily="18" charset="0"/>
              <a:ea typeface="Times New Roman" panose="02020603050405020304" pitchFamily="18" charset="0"/>
            </a:endParaRPr>
          </a:p>
        </p:txBody>
      </p:sp>
      <p:sp>
        <p:nvSpPr>
          <p:cNvPr id="10246" name="Text Box 5"/>
          <p:cNvSpPr txBox="1"/>
          <p:nvPr/>
        </p:nvSpPr>
        <p:spPr>
          <a:xfrm>
            <a:off x="842645" y="1518920"/>
            <a:ext cx="5574030" cy="460375"/>
          </a:xfrm>
          <a:prstGeom prst="rect">
            <a:avLst/>
          </a:prstGeom>
          <a:noFill/>
          <a:ln w="9525">
            <a:noFill/>
          </a:ln>
        </p:spPr>
        <p:txBody>
          <a:bodyPr wrap="square">
            <a:spAutoFit/>
          </a:bodyPr>
          <a:p>
            <a:pPr>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Nghề chính</a:t>
            </a:r>
            <a:r>
              <a:rPr lang="en-US" altLang="en-US" sz="2400" b="1" dirty="0">
                <a:latin typeface="Times New Roman" panose="02020603050405020304" pitchFamily="18" charset="0"/>
                <a:cs typeface="Times New Roman" panose="02020603050405020304" pitchFamily="18" charset="0"/>
              </a:rPr>
              <a:t>: Ch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i lưới.</a:t>
            </a:r>
            <a:endParaRPr lang="en-US" altLang="en-US" sz="2400" b="1" dirty="0">
              <a:latin typeface="Times New Roman" panose="02020603050405020304" pitchFamily="18" charset="0"/>
              <a:ea typeface="Times New Roman" panose="02020603050405020304" pitchFamily="18" charset="0"/>
            </a:endParaRPr>
          </a:p>
        </p:txBody>
      </p:sp>
      <p:sp>
        <p:nvSpPr>
          <p:cNvPr id="10247" name="Text Box 5"/>
          <p:cNvSpPr txBox="1"/>
          <p:nvPr/>
        </p:nvSpPr>
        <p:spPr>
          <a:xfrm>
            <a:off x="842645" y="2229485"/>
            <a:ext cx="3829050" cy="460375"/>
          </a:xfrm>
          <a:prstGeom prst="rect">
            <a:avLst/>
          </a:prstGeom>
          <a:noFill/>
          <a:ln w="9525">
            <a:noFill/>
          </a:ln>
        </p:spPr>
        <p:txBody>
          <a:bodyPr>
            <a:spAutoFit/>
          </a:bodyPr>
          <a:p>
            <a:pPr>
              <a:spcBef>
                <a:spcPct val="50000"/>
              </a:spcBef>
            </a:pPr>
            <a:r>
              <a:rPr lang="en-US" altLang="en-US" sz="2400" b="1" dirty="0">
                <a:latin typeface="Times New Roman" panose="02020603050405020304" pitchFamily="18" charset="0"/>
                <a:cs typeface="Times New Roman" panose="02020603050405020304" pitchFamily="18" charset="0"/>
              </a:rPr>
              <a:t>=&gt; Cách giới thiệu cụ thể.</a:t>
            </a:r>
            <a:endParaRPr lang="en-US" altLang="en-US" sz="2400" b="1" dirty="0">
              <a:latin typeface="Times New Roman" panose="02020603050405020304" pitchFamily="18" charset="0"/>
              <a:ea typeface="Times New Roman" panose="02020603050405020304" pitchFamily="18" charset="0"/>
            </a:endParaRPr>
          </a:p>
        </p:txBody>
      </p:sp>
      <p:pic>
        <p:nvPicPr>
          <p:cNvPr id="10251" name="Picture 11" descr="http://www.muadulich.com/muadulich-images/product/img1/langchai.jpg"/>
          <p:cNvPicPr>
            <a:picLocks noChangeAspect="1"/>
          </p:cNvPicPr>
          <p:nvPr/>
        </p:nvPicPr>
        <p:blipFill>
          <a:blip r:embed="rId1"/>
          <a:stretch>
            <a:fillRect/>
          </a:stretch>
        </p:blipFill>
        <p:spPr>
          <a:xfrm>
            <a:off x="4286250" y="2628900"/>
            <a:ext cx="3571875" cy="238601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0" fill="hold"/>
                                        <p:tgtEl>
                                          <p:spTgt spid="10243"/>
                                        </p:tgtEl>
                                        <p:attrNameLst>
                                          <p:attrName>ppt_w</p:attrName>
                                        </p:attrNameLst>
                                      </p:cBhvr>
                                      <p:tavLst>
                                        <p:tav tm="0" fmla="#ppt_w*sin(2.5*pi*$)">
                                          <p:val>
                                            <p:fltVal val="0,000000"/>
                                          </p:val>
                                        </p:tav>
                                        <p:tav tm="100000">
                                          <p:val>
                                            <p:fltVal val="1,000000"/>
                                          </p:val>
                                        </p:tav>
                                      </p:tavLst>
                                    </p:anim>
                                    <p:anim calcmode="lin" valueType="num">
                                      <p:cBhvr>
                                        <p:cTn id="8" dur="50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1"/>
                                        </p:tgtEl>
                                        <p:attrNameLst>
                                          <p:attrName>style.visibility</p:attrName>
                                        </p:attrNameLst>
                                      </p:cBhvr>
                                      <p:to>
                                        <p:strVal val="visible"/>
                                      </p:to>
                                    </p:set>
                                    <p:anim calcmode="lin" valueType="num">
                                      <p:cBhvr additive="base">
                                        <p:cTn id="13" dur="500" fill="hold"/>
                                        <p:tgtEl>
                                          <p:spTgt spid="10251"/>
                                        </p:tgtEl>
                                        <p:attrNameLst>
                                          <p:attrName>ppt_x</p:attrName>
                                        </p:attrNameLst>
                                      </p:cBhvr>
                                      <p:tavLst>
                                        <p:tav tm="0">
                                          <p:val>
                                            <p:strVal val="#ppt_x"/>
                                          </p:val>
                                        </p:tav>
                                        <p:tav tm="100000">
                                          <p:val>
                                            <p:strVal val="#ppt_x"/>
                                          </p:val>
                                        </p:tav>
                                      </p:tavLst>
                                    </p:anim>
                                    <p:anim calcmode="lin" valueType="num">
                                      <p:cBhvr additive="base">
                                        <p:cTn id="14"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1000" fill="hold"/>
                                        <p:tgtEl>
                                          <p:spTgt spid="10245"/>
                                        </p:tgtEl>
                                        <p:attrNameLst>
                                          <p:attrName>ppt_w</p:attrName>
                                        </p:attrNameLst>
                                      </p:cBhvr>
                                      <p:tavLst>
                                        <p:tav tm="0">
                                          <p:val>
                                            <p:strVal val="#ppt_w*0.70"/>
                                          </p:val>
                                        </p:tav>
                                        <p:tav tm="100000">
                                          <p:val>
                                            <p:strVal val="#ppt_w"/>
                                          </p:val>
                                        </p:tav>
                                      </p:tavLst>
                                    </p:anim>
                                    <p:anim calcmode="lin" valueType="num">
                                      <p:cBhvr>
                                        <p:cTn id="20" dur="1000" fill="hold"/>
                                        <p:tgtEl>
                                          <p:spTgt spid="10245"/>
                                        </p:tgtEl>
                                        <p:attrNameLst>
                                          <p:attrName>ppt_h</p:attrName>
                                        </p:attrNameLst>
                                      </p:cBhvr>
                                      <p:tavLst>
                                        <p:tav tm="0">
                                          <p:val>
                                            <p:strVal val="#ppt_h"/>
                                          </p:val>
                                        </p:tav>
                                        <p:tav tm="100000">
                                          <p:val>
                                            <p:strVal val="#ppt_h"/>
                                          </p:val>
                                        </p:tav>
                                      </p:tavLst>
                                    </p:anim>
                                    <p:animEffect transition="in" filter="fade">
                                      <p:cBhvr>
                                        <p:cTn id="21" dur="1000"/>
                                        <p:tgtEl>
                                          <p:spTgt spid="10245"/>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0246"/>
                                        </p:tgtEl>
                                        <p:attrNameLst>
                                          <p:attrName>style.visibility</p:attrName>
                                        </p:attrNameLst>
                                      </p:cBhvr>
                                      <p:to>
                                        <p:strVal val="visible"/>
                                      </p:to>
                                    </p:set>
                                    <p:anim calcmode="lin" valueType="num">
                                      <p:cBhvr>
                                        <p:cTn id="26" dur="500" fill="hold"/>
                                        <p:tgtEl>
                                          <p:spTgt spid="1024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24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24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0245">
                                            <p:txEl>
                                              <p:pRg st="0" end="0"/>
                                            </p:txEl>
                                          </p:spTgt>
                                        </p:tgtEl>
                                        <p:attrNameLst>
                                          <p:attrName>style.visibility</p:attrName>
                                        </p:attrNameLst>
                                      </p:cBhvr>
                                      <p:to>
                                        <p:strVal val="visible"/>
                                      </p:to>
                                    </p:set>
                                    <p:animEffect transition="in" filter="box(in)">
                                      <p:cBhvr>
                                        <p:cTn id="34" dur="2000"/>
                                        <p:tgtEl>
                                          <p:spTgt spid="1024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0246">
                                            <p:txEl>
                                              <p:pRg st="0" end="0"/>
                                            </p:txEl>
                                          </p:spTgt>
                                        </p:tgtEl>
                                        <p:attrNameLst>
                                          <p:attrName>style.visibility</p:attrName>
                                        </p:attrNameLst>
                                      </p:cBhvr>
                                      <p:to>
                                        <p:strVal val="visible"/>
                                      </p:to>
                                    </p:set>
                                    <p:animEffect transition="in" filter="box(in)">
                                      <p:cBhvr>
                                        <p:cTn id="39" dur="2000"/>
                                        <p:tgtEl>
                                          <p:spTgt spid="1024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10247"/>
                                        </p:tgtEl>
                                        <p:attrNameLst>
                                          <p:attrName>style.visibility</p:attrName>
                                        </p:attrNameLst>
                                      </p:cBhvr>
                                      <p:to>
                                        <p:strVal val="visible"/>
                                      </p:to>
                                    </p:set>
                                    <p:anim calcmode="lin" valueType="num">
                                      <p:cBhvr>
                                        <p:cTn id="44" dur="1000" fill="hold"/>
                                        <p:tgtEl>
                                          <p:spTgt spid="102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10247"/>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10247"/>
                                        </p:tgtEl>
                                        <p:attrNameLst>
                                          <p:attrName>ppt_y</p:attrName>
                                        </p:attrNameLst>
                                      </p:cBhvr>
                                      <p:tavLst>
                                        <p:tav tm="0">
                                          <p:val>
                                            <p:strVal val="#ppt_y"/>
                                          </p:val>
                                        </p:tav>
                                        <p:tav tm="100000">
                                          <p:val>
                                            <p:strVal val="#ppt_y"/>
                                          </p:val>
                                        </p:tav>
                                      </p:tavLst>
                                    </p:anim>
                                    <p:animEffect transition="in" filter="fade">
                                      <p:cBhvr>
                                        <p:cTn id="47"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P spid="10246" grpId="0"/>
      <p:bldP spid="10247"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3440</Words>
  <Application>WPS Presentation</Application>
  <PresentationFormat>On-screen Show (16:9)</PresentationFormat>
  <Paragraphs>189</Paragraphs>
  <Slides>26</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Arial</vt:lpstr>
      <vt:lpstr>Satisfy</vt:lpstr>
      <vt:lpstr>Public Sans</vt:lpstr>
      <vt:lpstr>Catamaran</vt:lpstr>
      <vt:lpstr>Segoe Print</vt:lpstr>
      <vt:lpstr>Fira Sans Extra Condensed</vt:lpstr>
      <vt:lpstr>Times New Roman</vt:lpstr>
      <vt:lpstr>Calibri</vt:lpstr>
      <vt:lpstr>Microsoft YaHei</vt:lpstr>
      <vt:lpstr>Arial Unicode MS</vt:lpstr>
      <vt:lpstr>Lucida Handwriting</vt:lpstr>
      <vt:lpstr>Castaway in a Desert Island by Slidesgo</vt:lpstr>
      <vt:lpstr>Quê hương</vt:lpstr>
      <vt:lpstr>I</vt:lpstr>
      <vt:lpstr>1. Tác giả</vt:lpstr>
      <vt:lpstr>2. Tác phẩm</vt:lpstr>
      <vt:lpstr>PowerPoint 演示文稿</vt:lpstr>
      <vt:lpstr>02</vt:lpstr>
      <vt:lpstr>PowerPoint 演示文稿</vt:lpstr>
      <vt:lpstr>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Yêu quê hương  từ những điều bình dị!</vt:lpstr>
      <vt:lpstr>Cảm ơn!</vt:lpstr>
      <vt:lpstr>yoyo!</vt:lpstr>
      <vt:lpstr>Alternative Resources</vt:lpstr>
      <vt:lpstr>Second Announcement </vt:lpstr>
      <vt:lpstr>Activities</vt:lpstr>
      <vt:lpstr>PowerPoint 演示文稿</vt:lpstr>
      <vt:lpstr>05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Castaway  Desert Island </dc:title>
  <dc:creator/>
  <cp:lastModifiedBy>asus</cp:lastModifiedBy>
  <cp:revision>38</cp:revision>
  <dcterms:created xsi:type="dcterms:W3CDTF">2023-01-31T04:11:00Z</dcterms:created>
  <dcterms:modified xsi:type="dcterms:W3CDTF">2023-02-01T01:12:34Z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6C464CB236334ECB9C0D8BF2F1D1FAB1</vt:lpwstr>
  </property>
  <property fmtid="{D5CDD505-2E9C-101B-9397-08002B2CF9AE}" pid="3" name="KSOProductBuildVer">
    <vt:lpwstr>1033-11.2.0.11440</vt:lpwstr>
  </property>
</Properties>
</file>