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5" r:id="rId2"/>
    <p:sldId id="289" r:id="rId3"/>
    <p:sldId id="296" r:id="rId4"/>
    <p:sldId id="278" r:id="rId5"/>
    <p:sldId id="285" r:id="rId6"/>
    <p:sldId id="287" r:id="rId7"/>
    <p:sldId id="279" r:id="rId8"/>
    <p:sldId id="281" r:id="rId9"/>
    <p:sldId id="282" r:id="rId10"/>
    <p:sldId id="283" r:id="rId11"/>
    <p:sldId id="284" r:id="rId12"/>
    <p:sldId id="293" r:id="rId13"/>
  </p:sldIdLst>
  <p:sldSz cx="12161838" cy="7132638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5122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0244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5367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2048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56118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307341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858564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409787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0000CC"/>
    <a:srgbClr val="CCFF99"/>
    <a:srgbClr val="99FF66"/>
    <a:srgbClr val="FF66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8" autoAdjust="0"/>
    <p:restoredTop sz="86918" autoAdjust="0"/>
  </p:normalViewPr>
  <p:slideViewPr>
    <p:cSldViewPr>
      <p:cViewPr>
        <p:scale>
          <a:sx n="68" d="100"/>
          <a:sy n="68" d="100"/>
        </p:scale>
        <p:origin x="-810" y="-174"/>
      </p:cViewPr>
      <p:guideLst>
        <p:guide orient="horz" pos="2247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B47E47-11C3-49E8-BE11-E45D67EF952A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685800"/>
            <a:ext cx="5845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86C0A0-825C-4694-B928-0737F06B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1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122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24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367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489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6118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7341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8564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9787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451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6C0A0-825C-4694-B928-0737F06B7A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15742"/>
            <a:ext cx="10337562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041828"/>
            <a:ext cx="8513287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215E4-3D52-423C-BDA5-3CBC6D110741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71DE-C823-4A37-B3C6-7AB1178BC9B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43430-0CEF-4FEC-98DE-4B9E3F4A7723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F5D72-B6D6-43AA-9BA5-4CA4C460C52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85638"/>
            <a:ext cx="2736414" cy="60858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85638"/>
            <a:ext cx="8006543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ABF3E-4036-4498-BDF9-303034EB3AFD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C6BFD-E0FE-4BF0-8DA7-1C2EDFA6DF8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F54FE-7726-4D45-9F3D-1113A255AAA6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70BB0-C88B-461E-A512-0033A826160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583382"/>
            <a:ext cx="10337562" cy="141662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023118"/>
            <a:ext cx="10337562" cy="156026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22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24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36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48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61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7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85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97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1C25E-CF20-4557-A7E1-FA4B113A8FD4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2F601-868B-4B3B-98D7-65F277332CD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64284"/>
            <a:ext cx="5371478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64284"/>
            <a:ext cx="5371478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99AF3-B96E-4B54-96A7-5AAC50BB33C7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AB825-D89D-4CD9-BF36-0AFCCFA07428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96589"/>
            <a:ext cx="5373591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23" indent="0">
              <a:buNone/>
              <a:defRPr sz="2400" b="1"/>
            </a:lvl2pPr>
            <a:lvl3pPr marL="1102446" indent="0">
              <a:buNone/>
              <a:defRPr sz="2200" b="1"/>
            </a:lvl3pPr>
            <a:lvl4pPr marL="1653671" indent="0">
              <a:buNone/>
              <a:defRPr sz="1900" b="1"/>
            </a:lvl4pPr>
            <a:lvl5pPr marL="2204894" indent="0">
              <a:buNone/>
              <a:defRPr sz="1900" b="1"/>
            </a:lvl5pPr>
            <a:lvl6pPr marL="2756118" indent="0">
              <a:buNone/>
              <a:defRPr sz="1900" b="1"/>
            </a:lvl6pPr>
            <a:lvl7pPr marL="3307341" indent="0">
              <a:buNone/>
              <a:defRPr sz="1900" b="1"/>
            </a:lvl7pPr>
            <a:lvl8pPr marL="3858564" indent="0">
              <a:buNone/>
              <a:defRPr sz="1900" b="1"/>
            </a:lvl8pPr>
            <a:lvl9pPr marL="44097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261971"/>
            <a:ext cx="5373591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96589"/>
            <a:ext cx="5375701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23" indent="0">
              <a:buNone/>
              <a:defRPr sz="2400" b="1"/>
            </a:lvl2pPr>
            <a:lvl3pPr marL="1102446" indent="0">
              <a:buNone/>
              <a:defRPr sz="2200" b="1"/>
            </a:lvl3pPr>
            <a:lvl4pPr marL="1653671" indent="0">
              <a:buNone/>
              <a:defRPr sz="1900" b="1"/>
            </a:lvl4pPr>
            <a:lvl5pPr marL="2204894" indent="0">
              <a:buNone/>
              <a:defRPr sz="1900" b="1"/>
            </a:lvl5pPr>
            <a:lvl6pPr marL="2756118" indent="0">
              <a:buNone/>
              <a:defRPr sz="1900" b="1"/>
            </a:lvl6pPr>
            <a:lvl7pPr marL="3307341" indent="0">
              <a:buNone/>
              <a:defRPr sz="1900" b="1"/>
            </a:lvl7pPr>
            <a:lvl8pPr marL="3858564" indent="0">
              <a:buNone/>
              <a:defRPr sz="1900" b="1"/>
            </a:lvl8pPr>
            <a:lvl9pPr marL="44097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261971"/>
            <a:ext cx="5375701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953D9-6809-4B75-A742-78A20E939932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89E3-827E-427E-A595-5AEF930CE85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600D2-AD98-412A-926C-AE5BB01FA1FE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00848-05E8-4667-A361-1F05327F83E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DB6C4-498A-46C7-86B4-887F700ECC15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5B820-DB88-4392-BCFA-E7DC5B704411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83985"/>
            <a:ext cx="4001161" cy="12085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83986"/>
            <a:ext cx="6798805" cy="608750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92572"/>
            <a:ext cx="4001161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51223" indent="0">
              <a:buNone/>
              <a:defRPr sz="1400"/>
            </a:lvl2pPr>
            <a:lvl3pPr marL="1102446" indent="0">
              <a:buNone/>
              <a:defRPr sz="1200"/>
            </a:lvl3pPr>
            <a:lvl4pPr marL="1653671" indent="0">
              <a:buNone/>
              <a:defRPr sz="1100"/>
            </a:lvl4pPr>
            <a:lvl5pPr marL="2204894" indent="0">
              <a:buNone/>
              <a:defRPr sz="1100"/>
            </a:lvl5pPr>
            <a:lvl6pPr marL="2756118" indent="0">
              <a:buNone/>
              <a:defRPr sz="1100"/>
            </a:lvl6pPr>
            <a:lvl7pPr marL="3307341" indent="0">
              <a:buNone/>
              <a:defRPr sz="1100"/>
            </a:lvl7pPr>
            <a:lvl8pPr marL="3858564" indent="0">
              <a:buNone/>
              <a:defRPr sz="1100"/>
            </a:lvl8pPr>
            <a:lvl9pPr marL="440978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E8C76-8AC7-4F9E-8AD3-774E3DFF842F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B275-77C6-472F-9D4C-A7191829B52A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992846"/>
            <a:ext cx="7297103" cy="5894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37314"/>
            <a:ext cx="7297103" cy="4279583"/>
          </a:xfrm>
        </p:spPr>
        <p:txBody>
          <a:bodyPr/>
          <a:lstStyle>
            <a:lvl1pPr marL="0" indent="0">
              <a:buNone/>
              <a:defRPr sz="3900"/>
            </a:lvl1pPr>
            <a:lvl2pPr marL="551223" indent="0">
              <a:buNone/>
              <a:defRPr sz="3400"/>
            </a:lvl2pPr>
            <a:lvl3pPr marL="1102446" indent="0">
              <a:buNone/>
              <a:defRPr sz="2900"/>
            </a:lvl3pPr>
            <a:lvl4pPr marL="1653671" indent="0">
              <a:buNone/>
              <a:defRPr sz="2400"/>
            </a:lvl4pPr>
            <a:lvl5pPr marL="2204894" indent="0">
              <a:buNone/>
              <a:defRPr sz="2400"/>
            </a:lvl5pPr>
            <a:lvl6pPr marL="2756118" indent="0">
              <a:buNone/>
              <a:defRPr sz="2400"/>
            </a:lvl6pPr>
            <a:lvl7pPr marL="3307341" indent="0">
              <a:buNone/>
              <a:defRPr sz="2400"/>
            </a:lvl7pPr>
            <a:lvl8pPr marL="3858564" indent="0">
              <a:buNone/>
              <a:defRPr sz="2400"/>
            </a:lvl8pPr>
            <a:lvl9pPr marL="440978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582280"/>
            <a:ext cx="7297103" cy="837094"/>
          </a:xfrm>
        </p:spPr>
        <p:txBody>
          <a:bodyPr/>
          <a:lstStyle>
            <a:lvl1pPr marL="0" indent="0">
              <a:buNone/>
              <a:defRPr sz="1700"/>
            </a:lvl1pPr>
            <a:lvl2pPr marL="551223" indent="0">
              <a:buNone/>
              <a:defRPr sz="1400"/>
            </a:lvl2pPr>
            <a:lvl3pPr marL="1102446" indent="0">
              <a:buNone/>
              <a:defRPr sz="1200"/>
            </a:lvl3pPr>
            <a:lvl4pPr marL="1653671" indent="0">
              <a:buNone/>
              <a:defRPr sz="1100"/>
            </a:lvl4pPr>
            <a:lvl5pPr marL="2204894" indent="0">
              <a:buNone/>
              <a:defRPr sz="1100"/>
            </a:lvl5pPr>
            <a:lvl6pPr marL="2756118" indent="0">
              <a:buNone/>
              <a:defRPr sz="1100"/>
            </a:lvl6pPr>
            <a:lvl7pPr marL="3307341" indent="0">
              <a:buNone/>
              <a:defRPr sz="1100"/>
            </a:lvl7pPr>
            <a:lvl8pPr marL="3858564" indent="0">
              <a:buNone/>
              <a:defRPr sz="1100"/>
            </a:lvl8pPr>
            <a:lvl9pPr marL="440978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7C4B8-8767-4B9D-9B34-0EB44845C286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4C2D5-44F9-4CD9-8014-5104BCC42BA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85636"/>
            <a:ext cx="10945654" cy="1188773"/>
          </a:xfrm>
          <a:prstGeom prst="rect">
            <a:avLst/>
          </a:prstGeom>
        </p:spPr>
        <p:txBody>
          <a:bodyPr vert="horz" lIns="110244" tIns="55122" rIns="110244" bIns="551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64284"/>
            <a:ext cx="10945654" cy="4707211"/>
          </a:xfrm>
          <a:prstGeom prst="rect">
            <a:avLst/>
          </a:prstGeom>
        </p:spPr>
        <p:txBody>
          <a:bodyPr vert="horz" lIns="110244" tIns="55122" rIns="110244" bIns="551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610900"/>
            <a:ext cx="2837762" cy="379747"/>
          </a:xfrm>
          <a:prstGeom prst="rect">
            <a:avLst/>
          </a:prstGeom>
        </p:spPr>
        <p:txBody>
          <a:bodyPr vert="horz" lIns="110244" tIns="55122" rIns="110244" bIns="5512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9F49C-39A8-4CD6-8656-1ADB84E68A0A}" type="datetimeFigureOut">
              <a:rPr lang="vi-VN" smtClean="0"/>
              <a:pPr>
                <a:defRPr/>
              </a:pPr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610900"/>
            <a:ext cx="3851249" cy="379747"/>
          </a:xfrm>
          <a:prstGeom prst="rect">
            <a:avLst/>
          </a:prstGeom>
        </p:spPr>
        <p:txBody>
          <a:bodyPr vert="horz" lIns="110244" tIns="55122" rIns="110244" bIns="5512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610900"/>
            <a:ext cx="2837762" cy="379747"/>
          </a:xfrm>
          <a:prstGeom prst="rect">
            <a:avLst/>
          </a:prstGeom>
        </p:spPr>
        <p:txBody>
          <a:bodyPr vert="horz" lIns="110244" tIns="55122" rIns="110244" bIns="5512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089B4-A926-4BF0-834E-BDC70154EB3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0244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3418" indent="-413418" algn="l" defTabSz="11024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739" indent="-344514" algn="l" defTabSz="11024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8058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283" indent="-275612" algn="l" defTabSz="11024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506" indent="-275612" algn="l" defTabSz="11024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1729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2953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4177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400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23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46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671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894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118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341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564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787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9\2019\04-track-4_2%20-%20da%20ca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9\2019\Ti&#7871;ng%20Anh%209%20T&#7853;p%202%20-%20Unit%207%20RECIPES%20AND%20EATING%20HABITS%20-%20GETTING%20STARTED%20-%201%20Listen%20and%20read.%20-%20S&#225;ch%20M&#7873;m%20-%20Part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2813" y="2216184"/>
            <a:ext cx="10336212" cy="152784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824038" y="4041561"/>
            <a:ext cx="8513762" cy="182376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71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67" y="518319"/>
            <a:ext cx="11994171" cy="2881316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algn="ctr">
              <a:defRPr/>
            </a:pPr>
            <a:r>
              <a:rPr lang="en-US" sz="6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UNIT 7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RECIPES &amp; EATING HABITS 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Lesson 2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A Closer look 1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8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058" y="0"/>
            <a:ext cx="10054631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2195" y="1395158"/>
            <a:ext cx="9628122" cy="57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4-track-4_2 - da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162829" y="6577877"/>
            <a:ext cx="405395" cy="31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r="2744"/>
          <a:stretch>
            <a:fillRect/>
          </a:stretch>
        </p:blipFill>
        <p:spPr bwMode="auto">
          <a:xfrm>
            <a:off x="0" y="0"/>
            <a:ext cx="12161838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862493" y="1395158"/>
            <a:ext cx="2299347" cy="449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771490" y="2104916"/>
            <a:ext cx="4214415" cy="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don’t like pasta?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273060" y="2096661"/>
            <a:ext cx="4214415" cy="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Don’t like pasta?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095054" y="4317355"/>
            <a:ext cx="4214415" cy="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Add some salt?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197183" y="6188226"/>
            <a:ext cx="9385307" cy="823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/>
      <p:bldP spid="37899" grpId="0"/>
      <p:bldP spid="379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9298" y="6610899"/>
            <a:ext cx="2736414" cy="37974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95775" indent="-344529">
              <a:defRPr>
                <a:solidFill>
                  <a:schemeClr val="tx1"/>
                </a:solidFill>
                <a:latin typeface="Arial" charset="0"/>
              </a:defRPr>
            </a:lvl2pPr>
            <a:lvl3pPr marL="1378115" indent="-275623">
              <a:defRPr>
                <a:solidFill>
                  <a:schemeClr val="tx1"/>
                </a:solidFill>
                <a:latin typeface="Arial" charset="0"/>
              </a:defRPr>
            </a:lvl3pPr>
            <a:lvl4pPr marL="1929361" indent="-275623">
              <a:defRPr>
                <a:solidFill>
                  <a:schemeClr val="tx1"/>
                </a:solidFill>
                <a:latin typeface="Arial" charset="0"/>
              </a:defRPr>
            </a:lvl4pPr>
            <a:lvl5pPr marL="2480607" indent="-275623">
              <a:defRPr>
                <a:solidFill>
                  <a:schemeClr val="tx1"/>
                </a:solidFill>
                <a:latin typeface="Arial" charset="0"/>
              </a:defRPr>
            </a:lvl5pPr>
            <a:lvl6pPr marL="3031853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83099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34345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85591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61688B-4DFB-4699-AA2C-ED98CC3400B8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pic>
        <p:nvPicPr>
          <p:cNvPr id="12291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252"/>
            <a:ext cx="12161838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30" y="5719320"/>
            <a:ext cx="3255825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423" y="5082005"/>
            <a:ext cx="3255825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52" y="79252"/>
            <a:ext cx="3325502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092" y="1"/>
            <a:ext cx="3135473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7"/>
          <p:cNvSpPr>
            <a:spLocks noChangeArrowheads="1" noChangeShapeType="1" noTextEdit="1"/>
          </p:cNvSpPr>
          <p:nvPr/>
        </p:nvSpPr>
        <p:spPr bwMode="auto">
          <a:xfrm>
            <a:off x="3819578" y="683545"/>
            <a:ext cx="4522684" cy="951018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43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HOMEWORK  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3663332" y="6432583"/>
            <a:ext cx="4966084" cy="317006"/>
            <a:chOff x="0" y="0"/>
            <a:chExt cx="5760" cy="240"/>
          </a:xfrm>
        </p:grpSpPr>
        <p:pic>
          <p:nvPicPr>
            <p:cNvPr id="12305" name="Picture 10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11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8" name="Group 12"/>
          <p:cNvGrpSpPr>
            <a:grpSpLocks/>
          </p:cNvGrpSpPr>
          <p:nvPr/>
        </p:nvGrpSpPr>
        <p:grpSpPr bwMode="auto">
          <a:xfrm rot="5400000">
            <a:off x="9403252" y="3233696"/>
            <a:ext cx="4596589" cy="506743"/>
            <a:chOff x="0" y="0"/>
            <a:chExt cx="5760" cy="240"/>
          </a:xfrm>
        </p:grpSpPr>
        <p:pic>
          <p:nvPicPr>
            <p:cNvPr id="12303" name="Picture 13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4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9" name="Group 15"/>
          <p:cNvGrpSpPr>
            <a:grpSpLocks/>
          </p:cNvGrpSpPr>
          <p:nvPr/>
        </p:nvGrpSpPr>
        <p:grpSpPr bwMode="auto">
          <a:xfrm rot="5400000">
            <a:off x="-1982708" y="3392199"/>
            <a:ext cx="4755092" cy="506743"/>
            <a:chOff x="0" y="0"/>
            <a:chExt cx="5760" cy="240"/>
          </a:xfrm>
        </p:grpSpPr>
        <p:pic>
          <p:nvPicPr>
            <p:cNvPr id="12301" name="Picture 16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7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8092" y="2219044"/>
            <a:ext cx="9830819" cy="37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Learn by heart new words.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Do all the exercises again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Prepare Unit 7 : A closer look 2</a:t>
            </a:r>
          </a:p>
          <a:p>
            <a:pPr eaLnBrk="1" hangingPunct="1">
              <a:spcBef>
                <a:spcPct val="50000"/>
              </a:spcBef>
            </a:pP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0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ch-lam-banh-pizza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83616" cy="4041828"/>
          </a:xfrm>
        </p:spPr>
      </p:pic>
      <p:pic>
        <p:nvPicPr>
          <p:cNvPr id="5" name="Picture 4" descr="day-hoc-cach-lam-banh-pizz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4822"/>
            <a:ext cx="5979570" cy="3407816"/>
          </a:xfrm>
          <a:prstGeom prst="rect">
            <a:avLst/>
          </a:prstGeom>
        </p:spPr>
      </p:pic>
      <p:pic>
        <p:nvPicPr>
          <p:cNvPr id="8" name="Picture 7" descr="58e26bce8508681f008b486c9607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873" y="3487067"/>
            <a:ext cx="6384965" cy="3645571"/>
          </a:xfrm>
          <a:prstGeom prst="rect">
            <a:avLst/>
          </a:prstGeom>
        </p:spPr>
      </p:pic>
      <p:pic>
        <p:nvPicPr>
          <p:cNvPr id="9" name="Picture 8" descr="image001_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873" y="1"/>
            <a:ext cx="6384965" cy="372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19" y="195372"/>
            <a:ext cx="1181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I. Vocabulary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whisk: 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wisk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slice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grate: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greit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dip: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chop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spread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sprinkle: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/'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spriɳkl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Marinate 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merəˌ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nāt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stir – fry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xào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deep – fry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grill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bake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steam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simmer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/'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simə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716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42236" y="679971"/>
            <a:ext cx="11160039" cy="71326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5" name="Picture 7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1955" y="1426528"/>
            <a:ext cx="2907726" cy="2694552"/>
          </a:xfrm>
          <a:prstGeom prst="rect">
            <a:avLst/>
          </a:prstGeom>
          <a:noFill/>
        </p:spPr>
      </p:pic>
      <p:pic>
        <p:nvPicPr>
          <p:cNvPr id="27657" name="Picture 9" descr="Résultat de recherche d'images pour &quot;marinat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34198" y="1426528"/>
            <a:ext cx="2533587" cy="2694552"/>
          </a:xfrm>
          <a:prstGeom prst="rect">
            <a:avLst/>
          </a:prstGeom>
          <a:noFill/>
        </p:spPr>
      </p:pic>
      <p:pic>
        <p:nvPicPr>
          <p:cNvPr id="27659" name="Picture 11" descr="Résultat de recherche d'images pour &quot;wisk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058" y="4438086"/>
            <a:ext cx="3055208" cy="2231177"/>
          </a:xfrm>
          <a:prstGeom prst="rect">
            <a:avLst/>
          </a:prstGeom>
          <a:noFill/>
        </p:spPr>
      </p:pic>
      <p:pic>
        <p:nvPicPr>
          <p:cNvPr id="27665" name="Picture 17" descr="Résultat de recherche d'images pour &quot;spread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668" y="4675841"/>
            <a:ext cx="2697473" cy="1993423"/>
          </a:xfrm>
          <a:prstGeom prst="rect">
            <a:avLst/>
          </a:prstGeom>
          <a:noFill/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13825" y="4121081"/>
            <a:ext cx="2980690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253441" y="4121081"/>
            <a:ext cx="2980690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…………..……………</a:t>
            </a:r>
            <a:endParaRPr lang="en-US" dirty="0"/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395680" y="4121081"/>
            <a:ext cx="2982244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…………….……………</a:t>
            </a:r>
            <a:endParaRPr lang="en-US" dirty="0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9317477" y="4121081"/>
            <a:ext cx="2608104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/>
              <a:t>……………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1174" y="6598924"/>
            <a:ext cx="2982243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………….……………..</a:t>
            </a:r>
            <a:endParaRPr lang="en-US" dirty="0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016909" y="6598924"/>
            <a:ext cx="2982244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……………..……………</a:t>
            </a:r>
            <a:endParaRPr lang="en-US" dirty="0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451952" y="6669264"/>
            <a:ext cx="2982244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/>
              <a:t>………………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9293516" y="6655196"/>
            <a:ext cx="2459069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…………….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304048" y="715571"/>
            <a:ext cx="1025746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5014119" y="679971"/>
            <a:ext cx="1019334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grate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2505753" y="710899"/>
            <a:ext cx="1253308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9654111" y="672507"/>
            <a:ext cx="1708625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marinate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790197" y="3170061"/>
            <a:ext cx="863842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whisk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3961648" y="692107"/>
            <a:ext cx="722778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7964635" y="679971"/>
            <a:ext cx="1479396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sprinkle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1520232" y="715571"/>
            <a:ext cx="878270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slice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c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6528"/>
            <a:ext cx="3091134" cy="2694552"/>
          </a:xfrm>
          <a:prstGeom prst="rect">
            <a:avLst/>
          </a:prstGeom>
        </p:spPr>
      </p:pic>
      <p:pic>
        <p:nvPicPr>
          <p:cNvPr id="27" name="Picture 26" descr="slic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808" y="1426528"/>
            <a:ext cx="3192482" cy="2694552"/>
          </a:xfrm>
          <a:prstGeom prst="rect">
            <a:avLst/>
          </a:prstGeom>
        </p:spPr>
      </p:pic>
      <p:pic>
        <p:nvPicPr>
          <p:cNvPr id="28" name="Picture 27" descr="sprink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3616" y="4675842"/>
            <a:ext cx="2939111" cy="1709878"/>
          </a:xfrm>
          <a:prstGeom prst="rect">
            <a:avLst/>
          </a:prstGeom>
        </p:spPr>
      </p:pic>
      <p:pic>
        <p:nvPicPr>
          <p:cNvPr id="29" name="Picture 28" descr="di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39111" y="4755093"/>
            <a:ext cx="3243157" cy="18438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349" y="10588"/>
            <a:ext cx="12769930" cy="619152"/>
          </a:xfrm>
          <a:prstGeom prst="rect">
            <a:avLst/>
          </a:prstGeom>
          <a:noFill/>
        </p:spPr>
        <p:txBody>
          <a:bodyPr wrap="square" lIns="110244" tIns="55122" rIns="110244" bIns="55122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Write a food preparation verb from the box under each picture.</a:t>
            </a: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6365449" y="694039"/>
            <a:ext cx="1121926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04792 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2871 L 0.18698 0.4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4236 0.4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879E-6 4.34676E-6 L -0.01305 0.464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" y="2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4445 L -0.48195 0.8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3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111 L 0.00399 0.8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0561E-7 1.50456E-6 L -0.06523 0.826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2" y="41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32 0.02871 L 0.61814 0.811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5" y="39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27684" grpId="0"/>
      <p:bldP spid="27685" grpId="0"/>
      <p:bldP spid="27686" grpId="0"/>
      <p:bldP spid="27688" grpId="0"/>
      <p:bldP spid="27689" grpId="0"/>
      <p:bldP spid="2769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78783" y="865786"/>
            <a:ext cx="11781706" cy="62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244" tIns="55122" rIns="110244" bIns="55122" anchor="ctr">
            <a:spAutoFit/>
          </a:bodyPr>
          <a:lstStyle/>
          <a:p>
            <a:pPr>
              <a:spcAft>
                <a:spcPts val="2170"/>
              </a:spcAft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1. Don’t   ____the cucumber into chunks. ___   thinly.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2. My mother usually ______ some cheese and       _________  it over the pasta.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3. ______    the chicken in white wine for one hour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before roasting.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4. To make this cake successfully, you should ______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the eggs lightly.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5. ______ the prawns into the batter.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6. Can you ______    the butter on this slice of bread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for me?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18239" y="88166"/>
            <a:ext cx="11942250" cy="603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Complete the sentences with the correct form of the verbs in 1 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06566" y="947609"/>
            <a:ext cx="2012194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chop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48418" y="1001725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Slice 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698693" y="1535354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grates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46545" y="2167928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sprinkles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6611" y="2833293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Marinate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9699827" y="4069278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07115" y="5211664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401457" y="5806642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spread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79251"/>
            <a:ext cx="11967783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Match each cooking verb in A with its definition in B.</a:t>
            </a:r>
          </a:p>
        </p:txBody>
      </p:sp>
      <p:graphicFrame>
        <p:nvGraphicFramePr>
          <p:cNvPr id="2567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110449"/>
              </p:ext>
            </p:extLst>
          </p:nvPr>
        </p:nvGraphicFramePr>
        <p:xfrm>
          <a:off x="268573" y="543395"/>
          <a:ext cx="11699211" cy="6635336"/>
        </p:xfrm>
        <a:graphic>
          <a:graphicData uri="http://schemas.openxmlformats.org/drawingml/2006/table">
            <a:tbl>
              <a:tblPr/>
              <a:tblGrid>
                <a:gridCol w="3684022"/>
                <a:gridCol w="8015189"/>
              </a:tblGrid>
              <a:tr h="540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stir-fry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a. place food over boiling water so that it cooks in the steam.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deep-fry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b. cook something be keeping it almost at boiling point.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roast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c. cook food under or over a very strong heat.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grill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d. cook something slowly in liquid in a closed dish.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bake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e. cook cakes or bread in an oven.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steam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f. fry food in oil that covers it completely.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stew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g. cook thin strips of vegetables or meat quickly by stirring them in very hot oil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simmer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h. cook meat, or vegetables without liquid in an oven or over a fire.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585119" y="1426528"/>
            <a:ext cx="2438400" cy="420033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50063" y="2347119"/>
            <a:ext cx="2438400" cy="266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32719" y="3090809"/>
            <a:ext cx="2895600" cy="332856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38115" y="3283795"/>
            <a:ext cx="3048000" cy="4602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32719" y="4517337"/>
            <a:ext cx="25908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32719" y="1426528"/>
            <a:ext cx="2743200" cy="37248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80319" y="3883325"/>
            <a:ext cx="2895600" cy="198128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85119" y="2456797"/>
            <a:ext cx="2590800" cy="420033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518" y="213519"/>
            <a:ext cx="10591801" cy="634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794919" y="1051719"/>
            <a:ext cx="3013470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tomato sauce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293131" y="2083608"/>
            <a:ext cx="1420085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onion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66504" y="2367640"/>
            <a:ext cx="1580385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cheese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044658" y="1109921"/>
            <a:ext cx="1501838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bacon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454771" y="2920570"/>
            <a:ext cx="1391231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368075" y="4812882"/>
            <a:ext cx="2402725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pizza base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70719" y="4067267"/>
            <a:ext cx="2107207" cy="749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pPr algn="ctr"/>
            <a:r>
              <a:rPr lang="en-US" sz="3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6058"/>
          <a:stretch>
            <a:fillRect/>
          </a:stretch>
        </p:blipFill>
        <p:spPr bwMode="auto">
          <a:xfrm>
            <a:off x="61119" y="-28069"/>
            <a:ext cx="11788227" cy="716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17532" y="-41044"/>
            <a:ext cx="9965951" cy="557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 anchor="ctr">
            <a:spAutoFit/>
          </a:bodyPr>
          <a:lstStyle/>
          <a:p>
            <a:pPr algn="ctr"/>
            <a:r>
              <a:rPr lang="en-US" sz="2900" b="1" dirty="0"/>
              <a:t>Do you think you can make a pizza yourself?</a:t>
            </a:r>
            <a:endParaRPr lang="en-US" sz="29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17533" y="2010543"/>
            <a:ext cx="1062615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Chop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326664" y="1985049"/>
            <a:ext cx="1118720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Grate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092445" y="4128274"/>
            <a:ext cx="1314222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946885" y="4108232"/>
            <a:ext cx="1540310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Sprinkle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176295" y="6161427"/>
            <a:ext cx="1314222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229537" y="6191325"/>
            <a:ext cx="1000098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/>
      <p:bldP spid="34822" grpId="0"/>
      <p:bldP spid="34823" grpId="0"/>
      <p:bldP spid="34824" grpId="0"/>
      <p:bldP spid="348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5" y="1319210"/>
            <a:ext cx="12161838" cy="55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7941" y="2"/>
            <a:ext cx="7183086" cy="13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862493" y="1395158"/>
            <a:ext cx="2299347" cy="449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/>
          </a:p>
        </p:txBody>
      </p:sp>
      <p:pic>
        <p:nvPicPr>
          <p:cNvPr id="5" name="Tiếng Anh 9 Tập 2 - Unit 7 RECIPES AND EATING HABITS - GETTING STARTED - 1 Listen and read. - Sách Mềm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324076" y="6815632"/>
            <a:ext cx="405395" cy="31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313</Words>
  <Application>Microsoft Office PowerPoint</Application>
  <PresentationFormat>Custom</PresentationFormat>
  <Paragraphs>87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227</cp:revision>
  <dcterms:created xsi:type="dcterms:W3CDTF">2016-10-26T14:52:36Z</dcterms:created>
  <dcterms:modified xsi:type="dcterms:W3CDTF">2023-01-31T01:00:09Z</dcterms:modified>
</cp:coreProperties>
</file>