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1"/>
    <p:sldMasterId id="2147483684" r:id="rId2"/>
    <p:sldMasterId id="2147483696" r:id="rId3"/>
    <p:sldMasterId id="2147483709" r:id="rId4"/>
  </p:sldMasterIdLst>
  <p:notesMasterIdLst>
    <p:notesMasterId r:id="rId18"/>
  </p:notesMasterIdLst>
  <p:sldIdLst>
    <p:sldId id="333" r:id="rId5"/>
    <p:sldId id="371" r:id="rId6"/>
    <p:sldId id="372" r:id="rId7"/>
    <p:sldId id="379" r:id="rId8"/>
    <p:sldId id="374" r:id="rId9"/>
    <p:sldId id="375" r:id="rId10"/>
    <p:sldId id="376" r:id="rId11"/>
    <p:sldId id="377" r:id="rId12"/>
    <p:sldId id="380" r:id="rId13"/>
    <p:sldId id="381" r:id="rId14"/>
    <p:sldId id="382" r:id="rId15"/>
    <p:sldId id="294" r:id="rId16"/>
    <p:sldId id="318" r:id="rId17"/>
  </p:sldIdLst>
  <p:sldSz cx="12192000" cy="6858000"/>
  <p:notesSz cx="6858000" cy="9144000"/>
  <p:embeddedFontLst>
    <p:embeddedFont>
      <p:font typeface=".VnArial" panose="020B7200000000000000" pitchFamily="34" charset="0"/>
      <p:regular r:id="rId19"/>
      <p:bold r:id="rId20"/>
      <p:italic r:id="rId21"/>
      <p:boldItalic r:id="rId22"/>
    </p:embeddedFont>
    <p:embeddedFont>
      <p:font typeface=".VnAvantH" panose="020B7200000000000000" pitchFamily="34" charset="0"/>
      <p:regular r:id="rId23"/>
      <p:bold r:id="rId24"/>
      <p:italic r:id="rId25"/>
      <p:boldItalic r:id="rId26"/>
    </p:embeddedFont>
    <p:embeddedFont>
      <p:font typeface=".VnBodoni" panose="020B7200000000000000" pitchFamily="34" charset="0"/>
      <p:regular r:id="rId27"/>
    </p:embeddedFont>
    <p:embeddedFont>
      <p:font typeface=".VnCentury Schoolbook" panose="020B7200000000000000" pitchFamily="34" charset="0"/>
      <p:regular r:id="rId28"/>
      <p:bold r:id="rId29"/>
      <p:italic r:id="rId30"/>
      <p:boldItalic r:id="rId31"/>
    </p:embeddedFont>
    <p:embeddedFont>
      <p:font typeface="Calibri" panose="020F0502020204030204" pitchFamily="34" charset="0"/>
      <p:regular r:id="rId32"/>
      <p:bold r:id="rId33"/>
      <p:italic r:id="rId34"/>
      <p:boldItalic r:id="rId35"/>
    </p:embeddedFont>
    <p:embeddedFont>
      <p:font typeface="Calibri Light" panose="020F0302020204030204" pitchFamily="34" charset="0"/>
      <p:regular r:id="rId36"/>
      <p:italic r:id="rId37"/>
    </p:embeddedFont>
    <p:embeddedFont>
      <p:font typeface="Cambria Math" panose="02040503050406030204" pitchFamily="18" charset="0"/>
      <p:regular r:id="rId38"/>
    </p:embeddedFont>
    <p:embeddedFont>
      <p:font typeface="Stencil" panose="040409050D0802020404" pitchFamily="82" charset="0"/>
      <p:regular r:id="rId39"/>
    </p:embeddedFont>
    <p:embeddedFont>
      <p:font typeface="Tahoma" panose="020B0604030504040204" pitchFamily="34" charset="0"/>
      <p:regular r:id="rId40"/>
      <p:bold r:id="rId41"/>
    </p:embeddedFont>
    <p:embeddedFont>
      <p:font typeface="VNI-Disney" panose="00000400000000000000" pitchFamily="2" charset="0"/>
      <p:regular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CEF"/>
    <a:srgbClr val="F5862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842" autoAdjust="0"/>
  </p:normalViewPr>
  <p:slideViewPr>
    <p:cSldViewPr snapToGrid="0">
      <p:cViewPr varScale="1">
        <p:scale>
          <a:sx n="63" d="100"/>
          <a:sy n="63" d="100"/>
        </p:scale>
        <p:origin x="804"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font" Target="fonts/font8.fntdata"/><Relationship Id="rId39" Type="http://schemas.openxmlformats.org/officeDocument/2006/relationships/font" Target="fonts/font21.fntdata"/><Relationship Id="rId3" Type="http://schemas.openxmlformats.org/officeDocument/2006/relationships/slideMaster" Target="slideMasters/slideMaster3.xml"/><Relationship Id="rId21" Type="http://schemas.openxmlformats.org/officeDocument/2006/relationships/font" Target="fonts/font3.fntdata"/><Relationship Id="rId34" Type="http://schemas.openxmlformats.org/officeDocument/2006/relationships/font" Target="fonts/font16.fntdata"/><Relationship Id="rId42" Type="http://schemas.openxmlformats.org/officeDocument/2006/relationships/font" Target="fonts/font24.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7.fntdata"/><Relationship Id="rId33" Type="http://schemas.openxmlformats.org/officeDocument/2006/relationships/font" Target="fonts/font15.fntdata"/><Relationship Id="rId38" Type="http://schemas.openxmlformats.org/officeDocument/2006/relationships/font" Target="fonts/font20.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font" Target="fonts/font2.fntdata"/><Relationship Id="rId29" Type="http://schemas.openxmlformats.org/officeDocument/2006/relationships/font" Target="fonts/font11.fntdata"/><Relationship Id="rId41"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6.fntdata"/><Relationship Id="rId32" Type="http://schemas.openxmlformats.org/officeDocument/2006/relationships/font" Target="fonts/font14.fntdata"/><Relationship Id="rId37" Type="http://schemas.openxmlformats.org/officeDocument/2006/relationships/font" Target="fonts/font19.fntdata"/><Relationship Id="rId40" Type="http://schemas.openxmlformats.org/officeDocument/2006/relationships/font" Target="fonts/font2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font" Target="fonts/font18.fntdata"/><Relationship Id="rId10" Type="http://schemas.openxmlformats.org/officeDocument/2006/relationships/slide" Target="slides/slide6.xml"/><Relationship Id="rId19" Type="http://schemas.openxmlformats.org/officeDocument/2006/relationships/font" Target="fonts/font1.fntdata"/><Relationship Id="rId31" Type="http://schemas.openxmlformats.org/officeDocument/2006/relationships/font" Target="fonts/font13.fntdata"/><Relationship Id="rId44"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font" Target="fonts/font17.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37C7E-DE14-4728-9949-417D9374A792}" type="datetimeFigureOut">
              <a:rPr lang="en-US" smtClean="0"/>
              <a:t>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1132D-4130-4E96-B010-B4B0529B4F0E}" type="slidenum">
              <a:rPr lang="en-US" smtClean="0"/>
              <a:t>‹#›</a:t>
            </a:fld>
            <a:endParaRPr lang="en-US"/>
          </a:p>
        </p:txBody>
      </p:sp>
    </p:spTree>
    <p:extLst>
      <p:ext uri="{BB962C8B-B14F-4D97-AF65-F5344CB8AC3E}">
        <p14:creationId xmlns:p14="http://schemas.microsoft.com/office/powerpoint/2010/main" val="11157315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a:extLst>
              <a:ext uri="{FF2B5EF4-FFF2-40B4-BE49-F238E27FC236}">
                <a16:creationId xmlns:a16="http://schemas.microsoft.com/office/drawing/2014/main" id="{A3144619-FF88-43C6-9433-209AFF95E6C4}"/>
              </a:ext>
            </a:extLst>
          </p:cNvPr>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3C74A3D-24A6-4236-9D0E-E6CB05E78F85}"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323" name="Rectangle 2">
            <a:extLst>
              <a:ext uri="{FF2B5EF4-FFF2-40B4-BE49-F238E27FC236}">
                <a16:creationId xmlns:a16="http://schemas.microsoft.com/office/drawing/2014/main" id="{A67633BB-485D-42E7-A8E0-72D0A92B26AF}"/>
              </a:ext>
            </a:extLst>
          </p:cNvPr>
          <p:cNvSpPr>
            <a:spLocks noGrp="1" noRot="1" noChangeAspect="1" noChangeArrowheads="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Rectangle 3">
            <a:extLst>
              <a:ext uri="{FF2B5EF4-FFF2-40B4-BE49-F238E27FC236}">
                <a16:creationId xmlns:a16="http://schemas.microsoft.com/office/drawing/2014/main" id="{21C98C0E-5AD3-43CD-8C54-50776E78019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latin typeface="Arial" panose="020B0604020202020204" pitchFamily="34" charset="0"/>
              <a:cs typeface="Arial" panose="020B0604020202020204" pitchFamily="34" charset="0"/>
            </a:endParaRPr>
          </a:p>
          <a:p>
            <a:pPr eaLnBrk="1" hangingPunct="1">
              <a:spcBef>
                <a:spcPct val="0"/>
              </a:spcBef>
            </a:pPr>
            <a:endParaRPr lang="en-US" altLang="en-US">
              <a:latin typeface="Arial" panose="020B0604020202020204" pitchFamily="34" charset="0"/>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69F506-43CB-44D2-8D20-EDEC56CA099C}" type="slidenum">
              <a:rPr kumimoji="0" lang="en-US" sz="1200" b="0" i="0" u="none" strike="noStrike" kern="1200" cap="none" spc="0" normalizeH="0" baseline="0" noProof="0" smtClean="0">
                <a:ln>
                  <a:noFill/>
                </a:ln>
                <a:solidFill>
                  <a:prstClr val="black"/>
                </a:solidFill>
                <a:effectLst/>
                <a:uLnTx/>
                <a:uFillTx/>
                <a:latin typeface="Calibri"/>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28582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ts val="1650"/>
              </a:lnSpc>
              <a:spcBef>
                <a:spcPts val="0"/>
              </a:spcBef>
              <a:spcAft>
                <a:spcPts val="0"/>
              </a:spcAft>
            </a:pP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1.</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Can you guess the name of the dish in the picture? </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thể</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đoán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được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tên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món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ăn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bức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ts val="1650"/>
              </a:lnSpc>
              <a:spcBef>
                <a:spcPts val="0"/>
              </a:spcBef>
              <a:spcAft>
                <a:spcPts val="0"/>
              </a:spcAft>
            </a:pPr>
            <a:r>
              <a:rPr lang="en-US" sz="18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Pumpkin soup. </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Súp</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ngô</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ts val="1650"/>
              </a:lnSpc>
              <a:spcBef>
                <a:spcPts val="0"/>
              </a:spcBef>
              <a:spcAft>
                <a:spcPts val="0"/>
              </a:spcAft>
            </a:pP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2.</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What do you think the ingredients are for this dish? </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nghĩ</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các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thành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món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ăn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ts val="1650"/>
              </a:lnSpc>
              <a:spcBef>
                <a:spcPts val="0"/>
              </a:spcBef>
              <a:spcAft>
                <a:spcPts val="0"/>
              </a:spcAft>
            </a:pPr>
            <a:r>
              <a:rPr lang="en-US" sz="1800" dirty="0">
                <a:solidFill>
                  <a:srgbClr val="000000"/>
                </a:solidFill>
                <a:effectLst/>
                <a:latin typeface="Cambria Math" panose="02040503050406030204" pitchFamily="18" charset="0"/>
                <a:ea typeface="Times New Roman" panose="02020603050405020304" pitchFamily="18" charset="0"/>
                <a:cs typeface="Cambria Math" panose="02040503050406030204" pitchFamily="18" charset="0"/>
              </a:rPr>
              <a:t>⇒</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Pumpkin, shallots, celery, butter, fresh cream, salt. </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ngô</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hẹ</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bơ</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kem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tươi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muối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A1132D-4130-4E96-B010-B4B0529B4F0E}" type="slidenum">
              <a:rPr lang="en-US" smtClean="0"/>
              <a:t>4</a:t>
            </a:fld>
            <a:endParaRPr lang="en-US"/>
          </a:p>
        </p:txBody>
      </p:sp>
    </p:spTree>
    <p:extLst>
      <p:ext uri="{BB962C8B-B14F-4D97-AF65-F5344CB8AC3E}">
        <p14:creationId xmlns:p14="http://schemas.microsoft.com/office/powerpoint/2010/main" val="1895409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650"/>
              </a:lnSpc>
              <a:spcBef>
                <a:spcPts val="0"/>
              </a:spcBef>
              <a:spcAft>
                <a:spcPts val="0"/>
              </a:spcAft>
            </a:pP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Thành</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phần</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kg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đỏ</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hai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hành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khô</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hai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nhánh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hai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muỗng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hai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muỗng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kem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tươi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nhúm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muối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Chuẩn</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bị</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gọt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cắt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thành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khối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hành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khô</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cắt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chúng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rửa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cắt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lá</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A1132D-4130-4E96-B010-B4B0529B4F0E}" type="slidenum">
              <a:rPr lang="en-US" smtClean="0"/>
              <a:t>5</a:t>
            </a:fld>
            <a:endParaRPr lang="en-US"/>
          </a:p>
        </p:txBody>
      </p:sp>
    </p:spTree>
    <p:extLst>
      <p:ext uri="{BB962C8B-B14F-4D97-AF65-F5344CB8AC3E}">
        <p14:creationId xmlns:p14="http://schemas.microsoft.com/office/powerpoint/2010/main" val="1512530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ts val="1650"/>
              </a:lnSpc>
              <a:spcBef>
                <a:spcPts val="0"/>
              </a:spcBef>
              <a:spcAft>
                <a:spcPts val="0"/>
              </a:spcAft>
            </a:pPr>
            <a:r>
              <a:rPr lang="en-US" sz="1800" b="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Thứ</a:t>
            </a: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tự</a:t>
            </a: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đúng</a:t>
            </a: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a:t>
            </a: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b – e – f – c – a – 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1 - b.</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Heat the butter in a deep pan, add the shallots and celery and stir fry for a few minutes.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Đun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bơ</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1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cái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nồi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sâu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hẹ</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xào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phút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2 - e.</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Add the pumpkin and stir fry for a few more minutes.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ngô</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xào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phút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nữa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3 - f.</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Add 750ml of water and a pinch of salt and cook until the pumpkin is tender. Cool for 10 minutes.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750ml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1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nhúm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muối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nấu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đến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ngô</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nhừ</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Để</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nguội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10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phút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4 - c.</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Purée the soup in a mixer until it is smooth.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nhuyễn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súp</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máy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trộn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đến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nhuyễn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5 - a.</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Add the cream and simmer for 2 to 3 minutes.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kem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nấu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vừa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sôi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khoảng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2-3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phút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b="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6 - d.</a:t>
            </a:r>
            <a:r>
              <a:rPr lang="en-US" sz="1800"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For the finishing touch, garnish it with some celery leaves.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ts val="165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Để</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hoàn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thiện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món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ăn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trang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với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lá</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A1132D-4130-4E96-B010-B4B0529B4F0E}" type="slidenum">
              <a:rPr lang="en-US" smtClean="0"/>
              <a:t>6</a:t>
            </a:fld>
            <a:endParaRPr lang="en-US"/>
          </a:p>
        </p:txBody>
      </p:sp>
    </p:spTree>
    <p:extLst>
      <p:ext uri="{BB962C8B-B14F-4D97-AF65-F5344CB8AC3E}">
        <p14:creationId xmlns:p14="http://schemas.microsoft.com/office/powerpoint/2010/main" val="28070549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vi-VN" b="0" i="1" dirty="0">
                <a:solidFill>
                  <a:srgbClr val="000000"/>
                </a:solidFill>
                <a:effectLst/>
                <a:latin typeface="OpenSans"/>
              </a:rPr>
              <a:t>- Nguồn chất xơ, khoáng chất, và vitamin tốt  đặc biệt là vitamin A</a:t>
            </a:r>
            <a:endParaRPr lang="vi-VN" b="0" i="0" dirty="0">
              <a:solidFill>
                <a:srgbClr val="000000"/>
              </a:solidFill>
              <a:effectLst/>
              <a:latin typeface="OpenSans"/>
            </a:endParaRPr>
          </a:p>
          <a:p>
            <a:pPr algn="l"/>
            <a:r>
              <a:rPr lang="vi-VN" b="0" i="1" dirty="0">
                <a:solidFill>
                  <a:srgbClr val="000000"/>
                </a:solidFill>
                <a:effectLst/>
                <a:latin typeface="OpenSans"/>
              </a:rPr>
              <a:t>- Cải thiện thị lực và bảo vệ khỏi một số bệnh ung thư.</a:t>
            </a:r>
            <a:endParaRPr lang="vi-VN" b="0" i="0" dirty="0">
              <a:solidFill>
                <a:srgbClr val="000000"/>
              </a:solidFill>
              <a:effectLst/>
              <a:latin typeface="OpenSans"/>
            </a:endParaRPr>
          </a:p>
        </p:txBody>
      </p:sp>
      <p:sp>
        <p:nvSpPr>
          <p:cNvPr id="4" name="Slide Number Placeholder 3"/>
          <p:cNvSpPr>
            <a:spLocks noGrp="1"/>
          </p:cNvSpPr>
          <p:nvPr>
            <p:ph type="sldNum" sz="quarter" idx="5"/>
          </p:nvPr>
        </p:nvSpPr>
        <p:spPr/>
        <p:txBody>
          <a:bodyPr/>
          <a:lstStyle/>
          <a:p>
            <a:fld id="{41A1132D-4130-4E96-B010-B4B0529B4F0E}" type="slidenum">
              <a:rPr lang="en-US" smtClean="0"/>
              <a:t>7</a:t>
            </a:fld>
            <a:endParaRPr lang="en-US"/>
          </a:p>
        </p:txBody>
      </p:sp>
    </p:spTree>
    <p:extLst>
      <p:ext uri="{BB962C8B-B14F-4D97-AF65-F5344CB8AC3E}">
        <p14:creationId xmlns:p14="http://schemas.microsoft.com/office/powerpoint/2010/main" val="3025370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Làm</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việc</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theo</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nhóm</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Chọn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một</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món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ăn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bạn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thích</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Thảo</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luận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về</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thành</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phần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của</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món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ăn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làm</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sao</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để</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chuẩn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bị</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nó</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và</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các</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bước</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để</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nấu</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món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ăn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Viết</a:t>
            </a:r>
            <a:r>
              <a:rPr lang="en-US" sz="1800" dirty="0">
                <a:solidFill>
                  <a:srgbClr val="000000"/>
                </a:solidFill>
                <a:effectLst/>
                <a:latin typeface="Tahoma" panose="020B0604030504040204" pitchFamily="34" charset="0"/>
                <a:ea typeface="Calibri" panose="020F0502020204030204" pitchFamily="34" charset="0"/>
              </a:rPr>
              <a:t> ý </a:t>
            </a:r>
            <a:r>
              <a:rPr lang="en-US" sz="1800" dirty="0" err="1">
                <a:solidFill>
                  <a:srgbClr val="000000"/>
                </a:solidFill>
                <a:effectLst/>
                <a:latin typeface="Tahoma" panose="020B0604030504040204" pitchFamily="34" charset="0"/>
                <a:ea typeface="Calibri" panose="020F0502020204030204" pitchFamily="34" charset="0"/>
              </a:rPr>
              <a:t>tưởng</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của</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bạn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trên</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tờ</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giấy</a:t>
            </a:r>
            <a:r>
              <a:rPr lang="en-US" sz="1800" dirty="0">
                <a:solidFill>
                  <a:srgbClr val="000000"/>
                </a:solidFill>
                <a:effectLst/>
                <a:latin typeface="Tahoma" panose="020B0604030504040204" pitchFamily="34" charset="0"/>
                <a:ea typeface="Calibri" panose="020F0502020204030204" pitchFamily="34" charset="0"/>
              </a:rPr>
              <a:t> </a:t>
            </a:r>
            <a:r>
              <a:rPr lang="en-US" sz="1800" dirty="0" err="1">
                <a:solidFill>
                  <a:srgbClr val="000000"/>
                </a:solidFill>
                <a:effectLst/>
                <a:latin typeface="Tahoma" panose="020B0604030504040204" pitchFamily="34" charset="0"/>
                <a:ea typeface="Calibri" panose="020F0502020204030204" pitchFamily="34" charset="0"/>
              </a:rPr>
              <a:t>lớn</a:t>
            </a:r>
            <a:r>
              <a:rPr lang="en-US" sz="1800" dirty="0">
                <a:solidFill>
                  <a:srgbClr val="000000"/>
                </a:solidFill>
                <a:effectLst/>
                <a:latin typeface="Tahoma" panose="020B0604030504040204" pitchFamily="34" charset="0"/>
                <a:ea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A1132D-4130-4E96-B010-B4B0529B4F0E}" type="slidenum">
              <a:rPr lang="en-US" smtClean="0"/>
              <a:t>8</a:t>
            </a:fld>
            <a:endParaRPr lang="en-US"/>
          </a:p>
        </p:txBody>
      </p:sp>
    </p:spTree>
    <p:extLst>
      <p:ext uri="{BB962C8B-B14F-4D97-AF65-F5344CB8AC3E}">
        <p14:creationId xmlns:p14="http://schemas.microsoft.com/office/powerpoint/2010/main" val="23345379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Tên</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món</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ăn</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Súp</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Thành</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phần</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- 1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muỗng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dầu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ô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liu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- 1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hành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nhúm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hạt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tiêu</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- 3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mùi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- 6 (3 - inch)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chanh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- 1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đầu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- 1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1/2 pound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đơn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vị</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trọng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lượng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Anh)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xương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ức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da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- 8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chén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dùng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- 2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rốt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2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cọng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nhúm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muối</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- 2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chén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toàn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bộ</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ống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kiểu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rộng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- 3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chén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bina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chanh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Chuẩn</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b="1"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bị</a:t>
            </a:r>
            <a:r>
              <a:rPr lang="en-US" sz="1800" b="1"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cắt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hành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chặt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mùi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cắt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lát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mỏng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cắt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lát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rốt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cắt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lát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bina</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A1132D-4130-4E96-B010-B4B0529B4F0E}" type="slidenum">
              <a:rPr lang="en-US" smtClean="0"/>
              <a:t>9</a:t>
            </a:fld>
            <a:endParaRPr lang="en-US"/>
          </a:p>
        </p:txBody>
      </p:sp>
    </p:spTree>
    <p:extLst>
      <p:ext uri="{BB962C8B-B14F-4D97-AF65-F5344CB8AC3E}">
        <p14:creationId xmlns:p14="http://schemas.microsoft.com/office/powerpoint/2010/main" val="3631239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07000"/>
              </a:lnSpc>
              <a:spcBef>
                <a:spcPts val="0"/>
              </a:spcBef>
              <a:spcAft>
                <a:spcPts val="0"/>
              </a:spcAft>
            </a:pP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thực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hiện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1.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nóng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dầu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lò</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đặt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trên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lửa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vừa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hành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hạt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tiêu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nấu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đến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hành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bắt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đầu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mềm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khoảng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5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phút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buộc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mùi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ngọn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với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thảo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mùi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ngọn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luộc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ức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2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chén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nồi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Đun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sôi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lửa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đun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lửa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đến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vừa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chín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qua,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khoảng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8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phút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Chuyển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thớt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đặt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sang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bên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đến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đủ</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mát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để</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xử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lý</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Lọc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thịt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ra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khỏi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xương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thành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dải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lớn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đặt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sang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bên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2.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thìa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thái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lát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rốt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dùng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thêm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muối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để</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hương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vị</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Tiếp</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tục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đun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lửa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đến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vừa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chín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5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phút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Khuấy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nấu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khoảng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5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phút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Khuấy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mì</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thịt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đã</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nấu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riêng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chân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vịt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đến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được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làm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nóng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qua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bina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mềm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Vứt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bỏ</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thảo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Khuấy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trong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vừa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ăn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Múc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súp</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bát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trang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trí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với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số</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lá</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cần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tây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0"/>
              </a:spcAft>
            </a:pP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Lợi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ích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của</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món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ăn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Món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súp</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này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được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đóng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gói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với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hương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vị</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đậm</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nhiều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loại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rau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tốt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Bằng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cách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tăng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cường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natri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xử</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lý</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dưới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nhiệt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độ</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thấp</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qua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nước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dùng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với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nhiều</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loại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thảo</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chanh</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và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gà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tươi</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sẽ</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được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một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món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súp</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mà</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bạn</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thể</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thưởng</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thức</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nó</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suốt</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cả</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 </a:t>
            </a:r>
            <a:r>
              <a:rPr lang="en-US" sz="1800" i="1" dirty="0" err="1">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ngày</a:t>
            </a:r>
            <a:r>
              <a:rPr lang="en-US" sz="1800" i="1" dirty="0">
                <a:solidFill>
                  <a:srgbClr val="000000"/>
                </a:solidFill>
                <a:effectLst/>
                <a:latin typeface="Tahoma" panose="020B0604030504040204" pitchFamily="34" charset="0"/>
                <a:ea typeface="Times New Roman" panose="02020603050405020304" pitchFamily="18"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1A1132D-4130-4E96-B010-B4B0529B4F0E}" type="slidenum">
              <a:rPr lang="en-US" smtClean="0"/>
              <a:t>10</a:t>
            </a:fld>
            <a:endParaRPr lang="en-US"/>
          </a:p>
        </p:txBody>
      </p:sp>
    </p:spTree>
    <p:extLst>
      <p:ext uri="{BB962C8B-B14F-4D97-AF65-F5344CB8AC3E}">
        <p14:creationId xmlns:p14="http://schemas.microsoft.com/office/powerpoint/2010/main" val="3936962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solidFill>
                  <a:srgbClr val="000000"/>
                </a:solidFill>
                <a:effectLst/>
                <a:latin typeface="Tahoma" panose="020B0604030504040204" pitchFamily="34" charset="0"/>
                <a:ea typeface="Calibri" panose="020F0502020204030204" pitchFamily="34" charset="0"/>
              </a:rPr>
              <a:t>(</a:t>
            </a:r>
            <a:r>
              <a:rPr lang="en-US" sz="1800" i="1" dirty="0" err="1">
                <a:solidFill>
                  <a:srgbClr val="000000"/>
                </a:solidFill>
                <a:effectLst/>
                <a:latin typeface="Tahoma" panose="020B0604030504040204" pitchFamily="34" charset="0"/>
                <a:ea typeface="Calibri" panose="020F0502020204030204" pitchFamily="34" charset="0"/>
              </a:rPr>
              <a:t>Tổ</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chức</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một</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buổi</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triển</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lãm</a:t>
            </a:r>
            <a:r>
              <a:rPr lang="en-US" sz="1800" i="1" dirty="0">
                <a:solidFill>
                  <a:srgbClr val="000000"/>
                </a:solidFill>
                <a:effectLst/>
                <a:latin typeface="Tahoma" panose="020B0604030504040204" pitchFamily="34" charset="0"/>
                <a:ea typeface="Calibri" panose="020F0502020204030204" pitchFamily="34" charset="0"/>
              </a:rPr>
              <a:t>. Di </a:t>
            </a:r>
            <a:r>
              <a:rPr lang="en-US" sz="1800" i="1" dirty="0" err="1">
                <a:solidFill>
                  <a:srgbClr val="000000"/>
                </a:solidFill>
                <a:effectLst/>
                <a:latin typeface="Tahoma" panose="020B0604030504040204" pitchFamily="34" charset="0"/>
                <a:ea typeface="Calibri" panose="020F0502020204030204" pitchFamily="34" charset="0"/>
              </a:rPr>
              <a:t>chuyển</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xung</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quanh</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các</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nhóm</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và</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nghe</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họ</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trình</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bày</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Bầu</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chọn</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cho</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món</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ăn</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tốt</a:t>
            </a:r>
            <a:r>
              <a:rPr lang="en-US" sz="1800" i="1" dirty="0">
                <a:solidFill>
                  <a:srgbClr val="000000"/>
                </a:solidFill>
                <a:effectLst/>
                <a:latin typeface="Tahoma" panose="020B0604030504040204" pitchFamily="34" charset="0"/>
                <a:ea typeface="Calibri" panose="020F0502020204030204" pitchFamily="34" charset="0"/>
              </a:rPr>
              <a:t> </a:t>
            </a:r>
            <a:r>
              <a:rPr lang="en-US" sz="1800" i="1" dirty="0" err="1">
                <a:solidFill>
                  <a:srgbClr val="000000"/>
                </a:solidFill>
                <a:effectLst/>
                <a:latin typeface="Tahoma" panose="020B0604030504040204" pitchFamily="34" charset="0"/>
                <a:ea typeface="Calibri" panose="020F0502020204030204" pitchFamily="34" charset="0"/>
              </a:rPr>
              <a:t>nhất</a:t>
            </a:r>
            <a:r>
              <a:rPr lang="en-US" sz="1800" dirty="0">
                <a:solidFill>
                  <a:srgbClr val="000000"/>
                </a:solidFill>
                <a:effectLst/>
                <a:latin typeface="Tahoma" panose="020B0604030504040204" pitchFamily="34" charset="0"/>
                <a:ea typeface="Calibri" panose="020F0502020204030204" pitchFamily="34" charset="0"/>
              </a:rPr>
              <a:t>.) </a:t>
            </a:r>
            <a:endParaRPr lang="en-US" dirty="0"/>
          </a:p>
        </p:txBody>
      </p:sp>
      <p:sp>
        <p:nvSpPr>
          <p:cNvPr id="4" name="Slide Number Placeholder 3"/>
          <p:cNvSpPr>
            <a:spLocks noGrp="1"/>
          </p:cNvSpPr>
          <p:nvPr>
            <p:ph type="sldNum" sz="quarter" idx="5"/>
          </p:nvPr>
        </p:nvSpPr>
        <p:spPr/>
        <p:txBody>
          <a:bodyPr/>
          <a:lstStyle/>
          <a:p>
            <a:fld id="{41A1132D-4130-4E96-B010-B4B0529B4F0E}" type="slidenum">
              <a:rPr lang="en-US" smtClean="0"/>
              <a:t>11</a:t>
            </a:fld>
            <a:endParaRPr lang="en-US"/>
          </a:p>
        </p:txBody>
      </p:sp>
    </p:spTree>
    <p:extLst>
      <p:ext uri="{BB962C8B-B14F-4D97-AF65-F5344CB8AC3E}">
        <p14:creationId xmlns:p14="http://schemas.microsoft.com/office/powerpoint/2010/main" val="21375796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D3CC3389-62B7-4F54-91BC-48C8AA69C76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F7E608B-BFDE-41A5-A64E-B2FFB263B9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498E01-EFA9-4F1B-889F-D973B6E5F9B6}"/>
              </a:ext>
            </a:extLst>
          </p:cNvPr>
          <p:cNvSpPr>
            <a:spLocks noGrp="1" noChangeArrowheads="1"/>
          </p:cNvSpPr>
          <p:nvPr>
            <p:ph type="sldNum" sz="quarter" idx="12"/>
          </p:nvPr>
        </p:nvSpPr>
        <p:spPr>
          <a:ln/>
        </p:spPr>
        <p:txBody>
          <a:bodyPr/>
          <a:lstStyle>
            <a:lvl1pPr>
              <a:defRPr/>
            </a:lvl1pPr>
          </a:lstStyle>
          <a:p>
            <a:pPr>
              <a:defRPr/>
            </a:pPr>
            <a:fld id="{067D62B2-A926-42C5-A414-C4F9F73E1023}" type="slidenum">
              <a:rPr lang="en-US" altLang="en-US"/>
              <a:pPr>
                <a:defRPr/>
              </a:pPr>
              <a:t>‹#›</a:t>
            </a:fld>
            <a:endParaRPr lang="en-US" altLang="en-US"/>
          </a:p>
        </p:txBody>
      </p:sp>
    </p:spTree>
    <p:extLst>
      <p:ext uri="{BB962C8B-B14F-4D97-AF65-F5344CB8AC3E}">
        <p14:creationId xmlns:p14="http://schemas.microsoft.com/office/powerpoint/2010/main" val="1650845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D4280BB-8F18-4793-BF52-23A5E0D200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F24420-F283-4A6C-8D90-1C317F2D70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AA141E9-EF0F-4E34-A0A5-B21964F15AEF}"/>
              </a:ext>
            </a:extLst>
          </p:cNvPr>
          <p:cNvSpPr>
            <a:spLocks noGrp="1" noChangeArrowheads="1"/>
          </p:cNvSpPr>
          <p:nvPr>
            <p:ph type="sldNum" sz="quarter" idx="12"/>
          </p:nvPr>
        </p:nvSpPr>
        <p:spPr>
          <a:ln/>
        </p:spPr>
        <p:txBody>
          <a:bodyPr/>
          <a:lstStyle>
            <a:lvl1pPr>
              <a:defRPr/>
            </a:lvl1pPr>
          </a:lstStyle>
          <a:p>
            <a:pPr>
              <a:defRPr/>
            </a:pPr>
            <a:fld id="{77D69F21-3921-4A36-8DC8-984C10478496}" type="slidenum">
              <a:rPr lang="en-US" altLang="en-US"/>
              <a:pPr>
                <a:defRPr/>
              </a:pPr>
              <a:t>‹#›</a:t>
            </a:fld>
            <a:endParaRPr lang="en-US" altLang="en-US"/>
          </a:p>
        </p:txBody>
      </p:sp>
    </p:spTree>
    <p:extLst>
      <p:ext uri="{BB962C8B-B14F-4D97-AF65-F5344CB8AC3E}">
        <p14:creationId xmlns:p14="http://schemas.microsoft.com/office/powerpoint/2010/main" val="1568794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A6E103-7A6F-44B1-B36F-D4A79FC143D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9E3F7B-41C5-4E05-AB47-6407F919D7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E43A8BD-3730-4502-AB79-3A473544A5F0}"/>
              </a:ext>
            </a:extLst>
          </p:cNvPr>
          <p:cNvSpPr>
            <a:spLocks noGrp="1" noChangeArrowheads="1"/>
          </p:cNvSpPr>
          <p:nvPr>
            <p:ph type="sldNum" sz="quarter" idx="12"/>
          </p:nvPr>
        </p:nvSpPr>
        <p:spPr>
          <a:ln/>
        </p:spPr>
        <p:txBody>
          <a:bodyPr/>
          <a:lstStyle>
            <a:lvl1pPr>
              <a:defRPr/>
            </a:lvl1pPr>
          </a:lstStyle>
          <a:p>
            <a:pPr>
              <a:defRPr/>
            </a:pPr>
            <a:fld id="{4A57D36A-ABA7-4BF1-9122-6279C0A45ABA}" type="slidenum">
              <a:rPr lang="en-US" altLang="en-US"/>
              <a:pPr>
                <a:defRPr/>
              </a:pPr>
              <a:t>‹#›</a:t>
            </a:fld>
            <a:endParaRPr lang="en-US" altLang="en-US"/>
          </a:p>
        </p:txBody>
      </p:sp>
    </p:spTree>
    <p:extLst>
      <p:ext uri="{BB962C8B-B14F-4D97-AF65-F5344CB8AC3E}">
        <p14:creationId xmlns:p14="http://schemas.microsoft.com/office/powerpoint/2010/main" val="56868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06D83FF-C7E1-4049-9DED-E3F33E0CBD92}" type="slidenum">
              <a:rPr lang="en-US" altLang="en-US" smtClean="0"/>
              <a:pPr/>
              <a:t>‹#›</a:t>
            </a:fld>
            <a:endParaRPr lang="en-US" altLang="en-US"/>
          </a:p>
        </p:txBody>
      </p:sp>
    </p:spTree>
    <p:extLst>
      <p:ext uri="{BB962C8B-B14F-4D97-AF65-F5344CB8AC3E}">
        <p14:creationId xmlns:p14="http://schemas.microsoft.com/office/powerpoint/2010/main" val="3385530761"/>
      </p:ext>
    </p:extLst>
  </p:cSld>
  <p:clrMapOvr>
    <a:masterClrMapping/>
  </p:clrMapOvr>
  <p:transition spd="slow">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4E2A23C-2CB7-4B9D-BA36-C7AC6A71909D}" type="slidenum">
              <a:rPr lang="en-US" altLang="en-US" smtClean="0"/>
              <a:pPr/>
              <a:t>‹#›</a:t>
            </a:fld>
            <a:endParaRPr lang="en-US" altLang="en-US"/>
          </a:p>
        </p:txBody>
      </p:sp>
      <p:pic>
        <p:nvPicPr>
          <p:cNvPr id="8" name="Picture 7">
            <a:extLst>
              <a:ext uri="{FF2B5EF4-FFF2-40B4-BE49-F238E27FC236}">
                <a16:creationId xmlns:a16="http://schemas.microsoft.com/office/drawing/2014/main" id="{2F4B66A6-7DA8-455C-BF07-ABEFD492087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849654" y="6698500"/>
            <a:ext cx="310923" cy="140220"/>
          </a:xfrm>
          <a:prstGeom prst="rect">
            <a:avLst/>
          </a:prstGeom>
        </p:spPr>
      </p:pic>
    </p:spTree>
    <p:extLst>
      <p:ext uri="{BB962C8B-B14F-4D97-AF65-F5344CB8AC3E}">
        <p14:creationId xmlns:p14="http://schemas.microsoft.com/office/powerpoint/2010/main" val="9845141"/>
      </p:ext>
    </p:extLst>
  </p:cSld>
  <p:clrMapOvr>
    <a:masterClrMapping/>
  </p:clrMapOvr>
  <p:transition spd="slow">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4A559AEF-825D-4920-B2AA-94094056529A}" type="slidenum">
              <a:rPr lang="en-US" altLang="en-US" smtClean="0"/>
              <a:pPr/>
              <a:t>‹#›</a:t>
            </a:fld>
            <a:endParaRPr lang="en-US" altLang="en-US"/>
          </a:p>
        </p:txBody>
      </p:sp>
    </p:spTree>
    <p:extLst>
      <p:ext uri="{BB962C8B-B14F-4D97-AF65-F5344CB8AC3E}">
        <p14:creationId xmlns:p14="http://schemas.microsoft.com/office/powerpoint/2010/main" val="3309456170"/>
      </p:ext>
    </p:extLst>
  </p:cSld>
  <p:clrMapOvr>
    <a:masterClrMapping/>
  </p:clrMapOvr>
  <p:transition spd="slow">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D548777B-5287-4DF4-9DB5-96C54A79CC74}" type="slidenum">
              <a:rPr lang="en-US" altLang="en-US" smtClean="0"/>
              <a:pPr/>
              <a:t>‹#›</a:t>
            </a:fld>
            <a:endParaRPr lang="en-US" altLang="en-US"/>
          </a:p>
        </p:txBody>
      </p:sp>
    </p:spTree>
    <p:extLst>
      <p:ext uri="{BB962C8B-B14F-4D97-AF65-F5344CB8AC3E}">
        <p14:creationId xmlns:p14="http://schemas.microsoft.com/office/powerpoint/2010/main" val="3404863918"/>
      </p:ext>
    </p:extLst>
  </p:cSld>
  <p:clrMapOvr>
    <a:masterClrMapping/>
  </p:clrMapOvr>
  <p:transition spd="slow">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35902E9E-010C-44A9-BB14-67942FA6AAED}" type="slidenum">
              <a:rPr lang="en-US" altLang="en-US" smtClean="0"/>
              <a:pPr/>
              <a:t>‹#›</a:t>
            </a:fld>
            <a:endParaRPr lang="en-US" altLang="en-US"/>
          </a:p>
        </p:txBody>
      </p:sp>
    </p:spTree>
    <p:extLst>
      <p:ext uri="{BB962C8B-B14F-4D97-AF65-F5344CB8AC3E}">
        <p14:creationId xmlns:p14="http://schemas.microsoft.com/office/powerpoint/2010/main" val="2628364164"/>
      </p:ext>
    </p:extLst>
  </p:cSld>
  <p:clrMapOvr>
    <a:masterClrMapping/>
  </p:clrMapOvr>
  <p:transition spd="slow">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D6C09C3-A488-4768-8BB0-7AE6D925752D}" type="slidenum">
              <a:rPr lang="en-US" altLang="en-US" smtClean="0"/>
              <a:pPr/>
              <a:t>‹#›</a:t>
            </a:fld>
            <a:endParaRPr lang="en-US" altLang="en-US"/>
          </a:p>
        </p:txBody>
      </p:sp>
    </p:spTree>
    <p:extLst>
      <p:ext uri="{BB962C8B-B14F-4D97-AF65-F5344CB8AC3E}">
        <p14:creationId xmlns:p14="http://schemas.microsoft.com/office/powerpoint/2010/main" val="17824837"/>
      </p:ext>
    </p:extLst>
  </p:cSld>
  <p:clrMapOvr>
    <a:masterClrMapping/>
  </p:clrMapOvr>
  <p:transition spd="slow">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0033348F-CE61-43F1-847F-C13F3BEC2483}" type="slidenum">
              <a:rPr lang="en-US" altLang="en-US" smtClean="0"/>
              <a:pPr/>
              <a:t>‹#›</a:t>
            </a:fld>
            <a:endParaRPr lang="en-US" altLang="en-US"/>
          </a:p>
        </p:txBody>
      </p:sp>
    </p:spTree>
    <p:extLst>
      <p:ext uri="{BB962C8B-B14F-4D97-AF65-F5344CB8AC3E}">
        <p14:creationId xmlns:p14="http://schemas.microsoft.com/office/powerpoint/2010/main" val="1636056113"/>
      </p:ext>
    </p:extLst>
  </p:cSld>
  <p:clrMapOvr>
    <a:masterClrMapping/>
  </p:clrMapOvr>
  <p:transition spd="slow">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938F6497-BA2E-4F2A-852D-3DF878A4E638}" type="slidenum">
              <a:rPr lang="en-US" altLang="en-US" smtClean="0"/>
              <a:pPr/>
              <a:t>‹#›</a:t>
            </a:fld>
            <a:endParaRPr lang="en-US" altLang="en-US"/>
          </a:p>
        </p:txBody>
      </p:sp>
    </p:spTree>
    <p:extLst>
      <p:ext uri="{BB962C8B-B14F-4D97-AF65-F5344CB8AC3E}">
        <p14:creationId xmlns:p14="http://schemas.microsoft.com/office/powerpoint/2010/main" val="3974443390"/>
      </p:ext>
    </p:extLst>
  </p:cSld>
  <p:clrMapOvr>
    <a:masterClrMapping/>
  </p:clrMapOvr>
  <p:transition spd="slow">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26479D-6AE5-4254-8A5E-EEC1E637825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084B77E-DF76-4D87-BE7B-F6496F833C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E4529F2-83C6-4D9C-A5AE-A949F9D93641}"/>
              </a:ext>
            </a:extLst>
          </p:cNvPr>
          <p:cNvSpPr>
            <a:spLocks noGrp="1" noChangeArrowheads="1"/>
          </p:cNvSpPr>
          <p:nvPr>
            <p:ph type="sldNum" sz="quarter" idx="12"/>
          </p:nvPr>
        </p:nvSpPr>
        <p:spPr>
          <a:ln/>
        </p:spPr>
        <p:txBody>
          <a:bodyPr/>
          <a:lstStyle>
            <a:lvl1pPr>
              <a:defRPr/>
            </a:lvl1pPr>
          </a:lstStyle>
          <a:p>
            <a:pPr>
              <a:defRPr/>
            </a:pPr>
            <a:fld id="{AA39E269-57B5-4BD4-AB65-49EA1EF0DD61}" type="slidenum">
              <a:rPr lang="en-US" altLang="en-US"/>
              <a:pPr>
                <a:defRPr/>
              </a:pPr>
              <a:t>‹#›</a:t>
            </a:fld>
            <a:endParaRPr lang="en-US" altLang="en-US"/>
          </a:p>
        </p:txBody>
      </p:sp>
    </p:spTree>
    <p:extLst>
      <p:ext uri="{BB962C8B-B14F-4D97-AF65-F5344CB8AC3E}">
        <p14:creationId xmlns:p14="http://schemas.microsoft.com/office/powerpoint/2010/main" val="3585248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16C8366A-327F-408B-8E0C-7B47AC2CE075}" type="slidenum">
              <a:rPr lang="en-US" altLang="en-US" smtClean="0"/>
              <a:pPr/>
              <a:t>‹#›</a:t>
            </a:fld>
            <a:endParaRPr lang="en-US" altLang="en-US"/>
          </a:p>
        </p:txBody>
      </p:sp>
    </p:spTree>
    <p:extLst>
      <p:ext uri="{BB962C8B-B14F-4D97-AF65-F5344CB8AC3E}">
        <p14:creationId xmlns:p14="http://schemas.microsoft.com/office/powerpoint/2010/main" val="1394173638"/>
      </p:ext>
    </p:extLst>
  </p:cSld>
  <p:clrMapOvr>
    <a:masterClrMapping/>
  </p:clrMapOvr>
  <p:transition spd="slow">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0811BE7-D469-496E-BDF6-413E00C763DD}" type="slidenum">
              <a:rPr lang="en-US" altLang="en-US" smtClean="0"/>
              <a:pPr/>
              <a:t>‹#›</a:t>
            </a:fld>
            <a:endParaRPr lang="en-US" altLang="en-US"/>
          </a:p>
        </p:txBody>
      </p:sp>
    </p:spTree>
    <p:extLst>
      <p:ext uri="{BB962C8B-B14F-4D97-AF65-F5344CB8AC3E}">
        <p14:creationId xmlns:p14="http://schemas.microsoft.com/office/powerpoint/2010/main" val="360521149"/>
      </p:ext>
    </p:extLst>
  </p:cSld>
  <p:clrMapOvr>
    <a:masterClrMapping/>
  </p:clrMapOvr>
  <p:transition spd="slow">
    <p:rand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FDCDFF4-4619-4AE5-9FD0-D584D00CE7D9}" type="slidenum">
              <a:rPr lang="en-US" altLang="en-US" smtClean="0"/>
              <a:pPr/>
              <a:t>‹#›</a:t>
            </a:fld>
            <a:endParaRPr lang="en-US" altLang="en-US"/>
          </a:p>
        </p:txBody>
      </p:sp>
    </p:spTree>
    <p:extLst>
      <p:ext uri="{BB962C8B-B14F-4D97-AF65-F5344CB8AC3E}">
        <p14:creationId xmlns:p14="http://schemas.microsoft.com/office/powerpoint/2010/main" val="344910755"/>
      </p:ext>
    </p:extLst>
  </p:cSld>
  <p:clrMapOvr>
    <a:masterClrMapping/>
  </p:clrMapOvr>
  <p:transition spd="slow">
    <p:rand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17427EF-0819-4318-908D-4866D9255A16}"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14533941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427EF-0819-4318-908D-4866D9255A16}"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36430856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17427EF-0819-4318-908D-4866D9255A16}"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12877443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17427EF-0819-4318-908D-4866D9255A16}"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10133742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17427EF-0819-4318-908D-4866D9255A16}" type="datetimeFigureOut">
              <a:rPr lang="en-US" smtClean="0"/>
              <a:t>1/21/2022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16571412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17427EF-0819-4318-908D-4866D9255A16}" type="datetimeFigureOut">
              <a:rPr lang="en-US" smtClean="0"/>
              <a:t>1/21/2022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2274003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7427EF-0819-4318-908D-4866D9255A16}" type="datetimeFigureOut">
              <a:rPr lang="en-US" smtClean="0"/>
              <a:t>1/21/2022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558213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397FA10D-CE59-40B9-82F3-64CAF1F6C93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EFEF0FE-B915-43D2-96E1-D2A203BBDF4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02B481-2D98-4943-9B5F-22A6C2750C85}"/>
              </a:ext>
            </a:extLst>
          </p:cNvPr>
          <p:cNvSpPr>
            <a:spLocks noGrp="1" noChangeArrowheads="1"/>
          </p:cNvSpPr>
          <p:nvPr>
            <p:ph type="sldNum" sz="quarter" idx="12"/>
          </p:nvPr>
        </p:nvSpPr>
        <p:spPr>
          <a:ln/>
        </p:spPr>
        <p:txBody>
          <a:bodyPr/>
          <a:lstStyle>
            <a:lvl1pPr>
              <a:defRPr/>
            </a:lvl1pPr>
          </a:lstStyle>
          <a:p>
            <a:pPr>
              <a:defRPr/>
            </a:pPr>
            <a:fld id="{2A4392D6-39A0-451D-8961-24C4F3CFE32F}" type="slidenum">
              <a:rPr lang="en-US" altLang="en-US"/>
              <a:pPr>
                <a:defRPr/>
              </a:pPr>
              <a:t>‹#›</a:t>
            </a:fld>
            <a:endParaRPr lang="en-US" altLang="en-US"/>
          </a:p>
        </p:txBody>
      </p:sp>
    </p:spTree>
    <p:extLst>
      <p:ext uri="{BB962C8B-B14F-4D97-AF65-F5344CB8AC3E}">
        <p14:creationId xmlns:p14="http://schemas.microsoft.com/office/powerpoint/2010/main" val="11102048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7427EF-0819-4318-908D-4866D9255A16}"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31724210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17427EF-0819-4318-908D-4866D9255A16}" type="datetimeFigureOut">
              <a:rPr lang="en-US" smtClean="0"/>
              <a:t>1/21/2022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37064043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427EF-0819-4318-908D-4866D9255A16}"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1688735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17427EF-0819-4318-908D-4866D9255A16}" type="datetimeFigureOut">
              <a:rPr lang="en-US" smtClean="0"/>
              <a:t>1/21/2022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D78F42-E18B-410E-A559-AB848EA92CFB}" type="slidenum">
              <a:rPr lang="en-US" smtClean="0"/>
              <a:t>‹#›</a:t>
            </a:fld>
            <a:endParaRPr lang="en-US"/>
          </a:p>
        </p:txBody>
      </p:sp>
    </p:spTree>
    <p:extLst>
      <p:ext uri="{BB962C8B-B14F-4D97-AF65-F5344CB8AC3E}">
        <p14:creationId xmlns:p14="http://schemas.microsoft.com/office/powerpoint/2010/main" val="29252047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52" y="103188"/>
            <a:ext cx="10991849" cy="131445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9FAF8B0A-75C9-4932-9AF6-EE6698133240}" type="slidenum">
              <a:rPr lang="en-US"/>
              <a:pPr>
                <a:defRPr/>
              </a:pPr>
              <a:t>‹#›</a:t>
            </a:fld>
            <a:endParaRPr lang="en-US"/>
          </a:p>
        </p:txBody>
      </p:sp>
    </p:spTree>
    <p:extLst>
      <p:ext uri="{BB962C8B-B14F-4D97-AF65-F5344CB8AC3E}">
        <p14:creationId xmlns:p14="http://schemas.microsoft.com/office/powerpoint/2010/main" val="3923040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21108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11262154" y="5"/>
            <a:ext cx="797013" cy="276999"/>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solidFill>
                  <a:srgbClr val="9BBB59"/>
                </a:solidFill>
                <a:effectLst/>
                <a:uLnTx/>
                <a:uFillTx/>
                <a:latin typeface="VNI-Disney" panose="00000400000000000000" pitchFamily="2" charset="0"/>
                <a:ea typeface="+mn-ea"/>
                <a:cs typeface="+mn-cs"/>
              </a:rPr>
              <a:t>By: </a:t>
            </a:r>
            <a:r>
              <a:rPr kumimoji="0" lang="en-US" sz="1200" b="1" i="0" u="none" strike="noStrike" kern="1200" cap="none" spc="0" normalizeH="0" baseline="0" noProof="0" err="1">
                <a:ln/>
                <a:solidFill>
                  <a:srgbClr val="9BBB59"/>
                </a:solidFill>
                <a:effectLst/>
                <a:uLnTx/>
                <a:uFillTx/>
                <a:latin typeface="VNI-Disney" panose="00000400000000000000" pitchFamily="2" charset="0"/>
                <a:ea typeface="+mn-ea"/>
                <a:cs typeface="+mn-cs"/>
              </a:rPr>
              <a:t>Mr</a:t>
            </a:r>
            <a:r>
              <a:rPr kumimoji="0" lang="en-US" sz="1200" b="1" i="0" u="none" strike="noStrike" kern="1200" cap="none" spc="0" normalizeH="0" baseline="0" noProof="0">
                <a:ln/>
                <a:solidFill>
                  <a:srgbClr val="9BBB59"/>
                </a:solidFill>
                <a:effectLst/>
                <a:uLnTx/>
                <a:uFillTx/>
                <a:latin typeface="VNI-Disney" panose="00000400000000000000" pitchFamily="2" charset="0"/>
                <a:ea typeface="+mn-ea"/>
                <a:cs typeface="+mn-cs"/>
              </a:rPr>
              <a:t> Son</a:t>
            </a:r>
          </a:p>
        </p:txBody>
      </p:sp>
    </p:spTree>
    <p:extLst>
      <p:ext uri="{BB962C8B-B14F-4D97-AF65-F5344CB8AC3E}">
        <p14:creationId xmlns:p14="http://schemas.microsoft.com/office/powerpoint/2010/main" val="23901111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02341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80066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349705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42C0DB7-2963-4F31-8F12-39F03FC06B5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81DBE75-AC36-429C-BA3D-A3754456609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239DB7A-3618-4900-A74B-973731EA2D4D}"/>
              </a:ext>
            </a:extLst>
          </p:cNvPr>
          <p:cNvSpPr>
            <a:spLocks noGrp="1" noChangeArrowheads="1"/>
          </p:cNvSpPr>
          <p:nvPr>
            <p:ph type="sldNum" sz="quarter" idx="12"/>
          </p:nvPr>
        </p:nvSpPr>
        <p:spPr>
          <a:ln/>
        </p:spPr>
        <p:txBody>
          <a:bodyPr/>
          <a:lstStyle>
            <a:lvl1pPr>
              <a:defRPr/>
            </a:lvl1pPr>
          </a:lstStyle>
          <a:p>
            <a:pPr>
              <a:defRPr/>
            </a:pPr>
            <a:fld id="{BA03AA39-CAE5-4172-9225-533C30E7DAD0}" type="slidenum">
              <a:rPr lang="en-US" altLang="en-US"/>
              <a:pPr>
                <a:defRPr/>
              </a:pPr>
              <a:t>‹#›</a:t>
            </a:fld>
            <a:endParaRPr lang="en-US" altLang="en-US"/>
          </a:p>
        </p:txBody>
      </p:sp>
    </p:spTree>
    <p:extLst>
      <p:ext uri="{BB962C8B-B14F-4D97-AF65-F5344CB8AC3E}">
        <p14:creationId xmlns:p14="http://schemas.microsoft.com/office/powerpoint/2010/main" val="40794646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80394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0740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371826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8981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48224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80507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90554" y="103188"/>
            <a:ext cx="10991849" cy="1314450"/>
          </a:xfrm>
        </p:spPr>
        <p:txBody>
          <a:bodyPr/>
          <a:lstStyle/>
          <a:p>
            <a:r>
              <a:rPr lang="en-US"/>
              <a:t>Click to edit Master title style</a:t>
            </a:r>
          </a:p>
        </p:txBody>
      </p:sp>
      <p:sp>
        <p:nvSpPr>
          <p:cNvPr id="3" name="Content Placeholder 2"/>
          <p:cNvSpPr>
            <a:spLocks noGrp="1"/>
          </p:cNvSpPr>
          <p:nvPr>
            <p:ph sz="quarter" idx="1"/>
          </p:nvPr>
        </p:nvSpPr>
        <p:spPr>
          <a:xfrm>
            <a:off x="609600" y="1600205"/>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5"/>
            <a:ext cx="5384800" cy="21510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03663"/>
            <a:ext cx="5384800" cy="2152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8" name="Rectangle 48"/>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9" name="Rectangle 49"/>
          <p:cNvSpPr>
            <a:spLocks noGrp="1" noChangeArrowheads="1"/>
          </p:cNvSpPr>
          <p:nvPr>
            <p:ph type="sldNum" sz="quarter" idx="12"/>
          </p:nvPr>
        </p:nvSpPr>
        <p:spPr>
          <a:ln/>
        </p:spPr>
        <p:txBody>
          <a:bodyPr/>
          <a:lstStyle>
            <a:lvl1pPr>
              <a:defRPr/>
            </a:lvl1pPr>
          </a:lstStyle>
          <a:p>
            <a:pPr>
              <a:defRPr/>
            </a:pPr>
            <a:fld id="{9FAF8B0A-75C9-4932-9AF6-EE6698133240}"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6490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01C808F-7391-4335-9C87-9B6DD7F1B82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505F9D7B-28DD-471B-9468-70C9A1BC23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526983AC-37B1-4633-BFEE-648D5572ADFC}"/>
              </a:ext>
            </a:extLst>
          </p:cNvPr>
          <p:cNvSpPr>
            <a:spLocks noGrp="1" noChangeArrowheads="1"/>
          </p:cNvSpPr>
          <p:nvPr>
            <p:ph type="sldNum" sz="quarter" idx="12"/>
          </p:nvPr>
        </p:nvSpPr>
        <p:spPr>
          <a:ln/>
        </p:spPr>
        <p:txBody>
          <a:bodyPr/>
          <a:lstStyle>
            <a:lvl1pPr>
              <a:defRPr/>
            </a:lvl1pPr>
          </a:lstStyle>
          <a:p>
            <a:pPr>
              <a:defRPr/>
            </a:pPr>
            <a:fld id="{145163C7-AFD7-4FE4-9BDB-5AF103694DC5}" type="slidenum">
              <a:rPr lang="en-US" altLang="en-US"/>
              <a:pPr>
                <a:defRPr/>
              </a:pPr>
              <a:t>‹#›</a:t>
            </a:fld>
            <a:endParaRPr lang="en-US" altLang="en-US"/>
          </a:p>
        </p:txBody>
      </p:sp>
    </p:spTree>
    <p:extLst>
      <p:ext uri="{BB962C8B-B14F-4D97-AF65-F5344CB8AC3E}">
        <p14:creationId xmlns:p14="http://schemas.microsoft.com/office/powerpoint/2010/main" val="38125531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E1CA0E0-D1C7-44E4-A768-A2865D6346AE}"/>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01860BB-6524-429B-AEB0-5BF5EBE667F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BBBE30F-034C-4BD7-A25F-6D5239445E94}"/>
              </a:ext>
            </a:extLst>
          </p:cNvPr>
          <p:cNvSpPr>
            <a:spLocks noGrp="1" noChangeArrowheads="1"/>
          </p:cNvSpPr>
          <p:nvPr>
            <p:ph type="sldNum" sz="quarter" idx="12"/>
          </p:nvPr>
        </p:nvSpPr>
        <p:spPr>
          <a:ln/>
        </p:spPr>
        <p:txBody>
          <a:bodyPr/>
          <a:lstStyle>
            <a:lvl1pPr>
              <a:defRPr/>
            </a:lvl1pPr>
          </a:lstStyle>
          <a:p>
            <a:pPr>
              <a:defRPr/>
            </a:pPr>
            <a:fld id="{96C78F9A-282C-40DB-A9E2-FA6A2613C542}" type="slidenum">
              <a:rPr lang="en-US" altLang="en-US"/>
              <a:pPr>
                <a:defRPr/>
              </a:pPr>
              <a:t>‹#›</a:t>
            </a:fld>
            <a:endParaRPr lang="en-US" altLang="en-US"/>
          </a:p>
        </p:txBody>
      </p:sp>
    </p:spTree>
    <p:extLst>
      <p:ext uri="{BB962C8B-B14F-4D97-AF65-F5344CB8AC3E}">
        <p14:creationId xmlns:p14="http://schemas.microsoft.com/office/powerpoint/2010/main" val="42098748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972AE57-48BD-40BD-B0B4-EB2349D2C5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C95B1BB-D7E5-435A-B1FE-B973A643FC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D8D7535-FBF9-431F-A76F-A0C53BB96D39}"/>
              </a:ext>
            </a:extLst>
          </p:cNvPr>
          <p:cNvSpPr>
            <a:spLocks noGrp="1" noChangeArrowheads="1"/>
          </p:cNvSpPr>
          <p:nvPr>
            <p:ph type="sldNum" sz="quarter" idx="12"/>
          </p:nvPr>
        </p:nvSpPr>
        <p:spPr>
          <a:ln/>
        </p:spPr>
        <p:txBody>
          <a:bodyPr/>
          <a:lstStyle>
            <a:lvl1pPr>
              <a:defRPr/>
            </a:lvl1pPr>
          </a:lstStyle>
          <a:p>
            <a:pPr>
              <a:defRPr/>
            </a:pPr>
            <a:fld id="{9C4AC3B2-DFF0-41C4-948B-D45CA232789B}" type="slidenum">
              <a:rPr lang="en-US" altLang="en-US"/>
              <a:pPr>
                <a:defRPr/>
              </a:pPr>
              <a:t>‹#›</a:t>
            </a:fld>
            <a:endParaRPr lang="en-US" altLang="en-US"/>
          </a:p>
        </p:txBody>
      </p:sp>
    </p:spTree>
    <p:extLst>
      <p:ext uri="{BB962C8B-B14F-4D97-AF65-F5344CB8AC3E}">
        <p14:creationId xmlns:p14="http://schemas.microsoft.com/office/powerpoint/2010/main" val="907622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7F12E39-7617-478B-882B-5277FCB139D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75B444E-8866-442F-85B6-9D624E1FDE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BAE438C-9ABC-48FE-AA50-C844344ABFF3}"/>
              </a:ext>
            </a:extLst>
          </p:cNvPr>
          <p:cNvSpPr>
            <a:spLocks noGrp="1" noChangeArrowheads="1"/>
          </p:cNvSpPr>
          <p:nvPr>
            <p:ph type="sldNum" sz="quarter" idx="12"/>
          </p:nvPr>
        </p:nvSpPr>
        <p:spPr>
          <a:ln/>
        </p:spPr>
        <p:txBody>
          <a:bodyPr/>
          <a:lstStyle>
            <a:lvl1pPr>
              <a:defRPr/>
            </a:lvl1pPr>
          </a:lstStyle>
          <a:p>
            <a:pPr>
              <a:defRPr/>
            </a:pPr>
            <a:fld id="{66CA0B05-2B5D-4F8B-81E7-11114B6A7E79}" type="slidenum">
              <a:rPr lang="en-US" altLang="en-US"/>
              <a:pPr>
                <a:defRPr/>
              </a:pPr>
              <a:t>‹#›</a:t>
            </a:fld>
            <a:endParaRPr lang="en-US" altLang="en-US"/>
          </a:p>
        </p:txBody>
      </p:sp>
    </p:spTree>
    <p:extLst>
      <p:ext uri="{BB962C8B-B14F-4D97-AF65-F5344CB8AC3E}">
        <p14:creationId xmlns:p14="http://schemas.microsoft.com/office/powerpoint/2010/main" val="4054174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86FBE8-3033-4398-A82C-0A74A96017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F00FCB9-BB9F-489F-BD08-A0DF6DD59C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23C3244-FFD0-469D-8079-9B0E266830C2}"/>
              </a:ext>
            </a:extLst>
          </p:cNvPr>
          <p:cNvSpPr>
            <a:spLocks noGrp="1" noChangeArrowheads="1"/>
          </p:cNvSpPr>
          <p:nvPr>
            <p:ph type="sldNum" sz="quarter" idx="12"/>
          </p:nvPr>
        </p:nvSpPr>
        <p:spPr>
          <a:ln/>
        </p:spPr>
        <p:txBody>
          <a:bodyPr/>
          <a:lstStyle>
            <a:lvl1pPr>
              <a:defRPr/>
            </a:lvl1pPr>
          </a:lstStyle>
          <a:p>
            <a:pPr>
              <a:defRPr/>
            </a:pPr>
            <a:fld id="{EF2AE075-5192-4B0A-BCE1-B7A6B70F7ABF}" type="slidenum">
              <a:rPr lang="en-US" altLang="en-US"/>
              <a:pPr>
                <a:defRPr/>
              </a:pPr>
              <a:t>‹#›</a:t>
            </a:fld>
            <a:endParaRPr lang="en-US" altLang="en-US"/>
          </a:p>
        </p:txBody>
      </p:sp>
    </p:spTree>
    <p:extLst>
      <p:ext uri="{BB962C8B-B14F-4D97-AF65-F5344CB8AC3E}">
        <p14:creationId xmlns:p14="http://schemas.microsoft.com/office/powerpoint/2010/main" val="3560256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9000" b="-39000"/>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F6C2DFD-2E3E-401E-B4B5-F4D64DA2D05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F43BC571-DA78-43AD-808A-DA6C7BD376D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9B6E000-DEC3-4F01-B6C8-E1A40650ABC4}"/>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0EFF98D9-8733-4D10-B8E7-D0B7A7E19F1E}"/>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EF7BF28F-8A70-436A-A6B5-D8E4638D04D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FAE3D33-0BB8-4277-9E56-C0DC2A0BE53A}" type="slidenum">
              <a:rPr lang="en-US" altLang="en-US"/>
              <a:pPr>
                <a:defRPr/>
              </a:pPr>
              <a:t>‹#›</a:t>
            </a:fld>
            <a:endParaRPr lang="en-US" altLang="en-US"/>
          </a:p>
        </p:txBody>
      </p:sp>
    </p:spTree>
    <p:extLst>
      <p:ext uri="{BB962C8B-B14F-4D97-AF65-F5344CB8AC3E}">
        <p14:creationId xmlns:p14="http://schemas.microsoft.com/office/powerpoint/2010/main" val="309446756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35C33-B94D-43D6-B85F-17D90D545F9F}" type="slidenum">
              <a:rPr lang="en-US" altLang="en-US" smtClean="0"/>
              <a:pPr/>
              <a:t>‹#›</a:t>
            </a:fld>
            <a:endParaRPr lang="en-US" altLang="en-US"/>
          </a:p>
        </p:txBody>
      </p:sp>
    </p:spTree>
    <p:extLst>
      <p:ext uri="{BB962C8B-B14F-4D97-AF65-F5344CB8AC3E}">
        <p14:creationId xmlns:p14="http://schemas.microsoft.com/office/powerpoint/2010/main" val="41118609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random/>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7427EF-0819-4318-908D-4866D9255A16}" type="datetimeFigureOut">
              <a:rPr lang="en-US" smtClean="0"/>
              <a:t>1/21/2022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D78F42-E18B-410E-A559-AB848EA92CFB}" type="slidenum">
              <a:rPr lang="en-US" smtClean="0"/>
              <a:t>‹#›</a:t>
            </a:fld>
            <a:endParaRPr lang="en-US"/>
          </a:p>
        </p:txBody>
      </p:sp>
    </p:spTree>
    <p:extLst>
      <p:ext uri="{BB962C8B-B14F-4D97-AF65-F5344CB8AC3E}">
        <p14:creationId xmlns:p14="http://schemas.microsoft.com/office/powerpoint/2010/main" val="45853523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31C11C8-2695-486E-A777-50C3A836D817}" type="datetimeFigureOut">
              <a:rPr lang="en-US" smtClean="0">
                <a:solidFill>
                  <a:prstClr val="black">
                    <a:tint val="75000"/>
                  </a:prstClr>
                </a:solidFill>
              </a:rPr>
              <a:pPr>
                <a:defRPr/>
              </a:pPr>
              <a:t>1/21/2022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2DE4AF19-E216-4787-AC1C-919C67242B4A}"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1411213"/>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4"/><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slideLayout" Target="../slideLayouts/slideLayout2.xml"/><Relationship Id="rId4" Type="http://schemas.openxmlformats.org/officeDocument/2006/relationships/video" Target="../media/media2.mp4"/><Relationship Id="rId9" Type="http://schemas.openxmlformats.org/officeDocument/2006/relationships/hyperlink" Target="https://pxhere.com/en/photo/840135"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4.xml"/><Relationship Id="rId1" Type="http://schemas.openxmlformats.org/officeDocument/2006/relationships/video" Target="file:///C:\Program%20Files\mtd2002\DATA\MEDIA\MM\T0000029.AVI" TargetMode="External"/><Relationship Id="rId6" Type="http://schemas.openxmlformats.org/officeDocument/2006/relationships/image" Target="../media/image27.gif"/><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hyperlink" Target="https://www.nicerx.com/fast-food-capitals/"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image" Target="../media/image8.png"/><Relationship Id="rId3" Type="http://schemas.microsoft.com/office/2007/relationships/media" Target="../media/media4.mp3"/><Relationship Id="rId7" Type="http://schemas.microsoft.com/office/2007/relationships/media" Target="../media/media6.mp3"/><Relationship Id="rId12" Type="http://schemas.openxmlformats.org/officeDocument/2006/relationships/image" Target="../media/image7.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slideLayout" Target="../slideLayouts/slideLayout13.xml"/><Relationship Id="rId5" Type="http://schemas.microsoft.com/office/2007/relationships/media" Target="../media/media5.mp3"/><Relationship Id="rId10" Type="http://schemas.openxmlformats.org/officeDocument/2006/relationships/audio" Target="../media/media7.mp3"/><Relationship Id="rId4" Type="http://schemas.openxmlformats.org/officeDocument/2006/relationships/audio" Target="../media/media4.mp3"/><Relationship Id="rId9" Type="http://schemas.microsoft.com/office/2007/relationships/media" Target="../media/media7.mp3"/></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11.svg"/><Relationship Id="rId2" Type="http://schemas.microsoft.com/office/2007/relationships/media" Target="../media/media8.mp3"/><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9.jp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9.mp3"/><Relationship Id="rId1" Type="http://schemas.openxmlformats.org/officeDocument/2006/relationships/audio" Target="NULL" TargetMode="Externa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hyperlink" Target="http://pngimg.com/download/14901" TargetMode="External"/><Relationship Id="rId12" Type="http://schemas.openxmlformats.org/officeDocument/2006/relationships/image" Target="../media/image19.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notesSlide" Target="../notesSlides/notesSlide4.xml"/><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16">
            <a:hlinkClick r:id="" action="ppaction://media"/>
            <a:extLst>
              <a:ext uri="{FF2B5EF4-FFF2-40B4-BE49-F238E27FC236}">
                <a16:creationId xmlns:a16="http://schemas.microsoft.com/office/drawing/2014/main" id="{A54792E6-0F23-491C-93F9-B0A6AEE9C08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63352" y="4869160"/>
            <a:ext cx="11665296" cy="1323020"/>
          </a:xfrm>
          <a:prstGeom prst="rect">
            <a:avLst/>
          </a:prstGeom>
        </p:spPr>
      </p:pic>
      <p:pic>
        <p:nvPicPr>
          <p:cNvPr id="7" name="15">
            <a:hlinkClick r:id="" action="ppaction://media"/>
            <a:extLst>
              <a:ext uri="{FF2B5EF4-FFF2-40B4-BE49-F238E27FC236}">
                <a16:creationId xmlns:a16="http://schemas.microsoft.com/office/drawing/2014/main" id="{13303047-C306-4AD8-9B51-FFB198878BDD}"/>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3143672" y="1268760"/>
            <a:ext cx="5904656" cy="576064"/>
          </a:xfrm>
          <a:prstGeom prst="rect">
            <a:avLst/>
          </a:prstGeom>
        </p:spPr>
      </p:pic>
      <p:sp>
        <p:nvSpPr>
          <p:cNvPr id="6" name="Freeform: Shape 5">
            <a:extLst>
              <a:ext uri="{FF2B5EF4-FFF2-40B4-BE49-F238E27FC236}">
                <a16:creationId xmlns:a16="http://schemas.microsoft.com/office/drawing/2014/main" id="{4BEC599F-0BBE-42C6-A066-F1754471FB04}"/>
              </a:ext>
            </a:extLst>
          </p:cNvPr>
          <p:cNvSpPr/>
          <p:nvPr/>
        </p:nvSpPr>
        <p:spPr>
          <a:xfrm>
            <a:off x="0" y="0"/>
            <a:ext cx="12192000" cy="6858000"/>
          </a:xfrm>
          <a:custGeom>
            <a:avLst/>
            <a:gdLst/>
            <a:ahLst/>
            <a:cxnLst/>
            <a:rect l="l" t="t" r="r" b="b"/>
            <a:pathLst>
              <a:path w="12192000" h="6858000">
                <a:moveTo>
                  <a:pt x="7904008" y="5945119"/>
                </a:moveTo>
                <a:cubicBezTo>
                  <a:pt x="7937222" y="5945119"/>
                  <a:pt x="7953828" y="5945119"/>
                  <a:pt x="7953828" y="5945119"/>
                </a:cubicBezTo>
                <a:cubicBezTo>
                  <a:pt x="7962069" y="5945525"/>
                  <a:pt x="7966339" y="5951525"/>
                  <a:pt x="7966637" y="5963118"/>
                </a:cubicBezTo>
                <a:cubicBezTo>
                  <a:pt x="7966252" y="5987870"/>
                  <a:pt x="7965669" y="6007510"/>
                  <a:pt x="7964888" y="6022040"/>
                </a:cubicBezTo>
                <a:cubicBezTo>
                  <a:pt x="7965093" y="6029534"/>
                  <a:pt x="7965578" y="6041243"/>
                  <a:pt x="7966344" y="6057168"/>
                </a:cubicBezTo>
                <a:cubicBezTo>
                  <a:pt x="7967122" y="6070950"/>
                  <a:pt x="7967511" y="6082279"/>
                  <a:pt x="7967511" y="6091156"/>
                </a:cubicBezTo>
                <a:cubicBezTo>
                  <a:pt x="7967511" y="6095733"/>
                  <a:pt x="7961042" y="6099817"/>
                  <a:pt x="7948105" y="6103409"/>
                </a:cubicBezTo>
                <a:cubicBezTo>
                  <a:pt x="7941636" y="6105205"/>
                  <a:pt x="7936785" y="6107945"/>
                  <a:pt x="7933551" y="6111629"/>
                </a:cubicBezTo>
                <a:lnTo>
                  <a:pt x="7931134" y="6118546"/>
                </a:lnTo>
                <a:lnTo>
                  <a:pt x="7930090" y="6115158"/>
                </a:lnTo>
                <a:cubicBezTo>
                  <a:pt x="7927551" y="6111727"/>
                  <a:pt x="7923742" y="6108983"/>
                  <a:pt x="7918663" y="6106927"/>
                </a:cubicBezTo>
                <a:cubicBezTo>
                  <a:pt x="7903752" y="6101129"/>
                  <a:pt x="7894908" y="6096930"/>
                  <a:pt x="7892130" y="6094328"/>
                </a:cubicBezTo>
                <a:cubicBezTo>
                  <a:pt x="7884322" y="6087814"/>
                  <a:pt x="7880505" y="6076903"/>
                  <a:pt x="7880679" y="6061595"/>
                </a:cubicBezTo>
                <a:cubicBezTo>
                  <a:pt x="7881454" y="6034050"/>
                  <a:pt x="7882137" y="6013287"/>
                  <a:pt x="7882725" y="5999306"/>
                </a:cubicBezTo>
                <a:cubicBezTo>
                  <a:pt x="7883110" y="5977807"/>
                  <a:pt x="7883662" y="5963550"/>
                  <a:pt x="7884381" y="5956537"/>
                </a:cubicBezTo>
                <a:cubicBezTo>
                  <a:pt x="7885088" y="5948925"/>
                  <a:pt x="7891630" y="5945119"/>
                  <a:pt x="7904008" y="5945119"/>
                </a:cubicBezTo>
                <a:close/>
                <a:moveTo>
                  <a:pt x="9688410" y="5928748"/>
                </a:moveTo>
                <a:cubicBezTo>
                  <a:pt x="9709314" y="5928748"/>
                  <a:pt x="9727538" y="5937690"/>
                  <a:pt x="9743081" y="5955574"/>
                </a:cubicBezTo>
                <a:cubicBezTo>
                  <a:pt x="9758296" y="5973161"/>
                  <a:pt x="9765903" y="5992662"/>
                  <a:pt x="9765903" y="6014077"/>
                </a:cubicBezTo>
                <a:cubicBezTo>
                  <a:pt x="9765903" y="6064546"/>
                  <a:pt x="9736959" y="6089780"/>
                  <a:pt x="9679071" y="6089780"/>
                </a:cubicBezTo>
                <a:cubicBezTo>
                  <a:pt x="9667872" y="6089780"/>
                  <a:pt x="9662272" y="6071835"/>
                  <a:pt x="9662272" y="6035946"/>
                </a:cubicBezTo>
                <a:cubicBezTo>
                  <a:pt x="9662272" y="6026762"/>
                  <a:pt x="9662516" y="6014732"/>
                  <a:pt x="9663003" y="5999855"/>
                </a:cubicBezTo>
                <a:cubicBezTo>
                  <a:pt x="9663489" y="5984978"/>
                  <a:pt x="9663733" y="5974748"/>
                  <a:pt x="9663733" y="5969164"/>
                </a:cubicBezTo>
                <a:cubicBezTo>
                  <a:pt x="9663733" y="5952821"/>
                  <a:pt x="9664525" y="5942723"/>
                  <a:pt x="9666109" y="5938873"/>
                </a:cubicBezTo>
                <a:cubicBezTo>
                  <a:pt x="9668965" y="5932123"/>
                  <a:pt x="9676399" y="5928748"/>
                  <a:pt x="9688410" y="5928748"/>
                </a:cubicBezTo>
                <a:close/>
                <a:moveTo>
                  <a:pt x="8717911" y="5911009"/>
                </a:moveTo>
                <a:cubicBezTo>
                  <a:pt x="8723508" y="5911009"/>
                  <a:pt x="8738177" y="5928721"/>
                  <a:pt x="8761918" y="5964145"/>
                </a:cubicBezTo>
                <a:cubicBezTo>
                  <a:pt x="8773449" y="5981255"/>
                  <a:pt x="8779469" y="5992959"/>
                  <a:pt x="8779977" y="5999260"/>
                </a:cubicBezTo>
                <a:cubicBezTo>
                  <a:pt x="8780161" y="5998419"/>
                  <a:pt x="8778229" y="5998255"/>
                  <a:pt x="8774182" y="5998767"/>
                </a:cubicBezTo>
                <a:cubicBezTo>
                  <a:pt x="8769534" y="5999285"/>
                  <a:pt x="8763041" y="5999278"/>
                  <a:pt x="8754700" y="5998748"/>
                </a:cubicBezTo>
                <a:cubicBezTo>
                  <a:pt x="8749829" y="5998255"/>
                  <a:pt x="8744921" y="5997768"/>
                  <a:pt x="8739975" y="5997288"/>
                </a:cubicBezTo>
                <a:cubicBezTo>
                  <a:pt x="8724969" y="5997548"/>
                  <a:pt x="8710472" y="5997925"/>
                  <a:pt x="8696485" y="5998418"/>
                </a:cubicBezTo>
                <a:cubicBezTo>
                  <a:pt x="8677193" y="5997940"/>
                  <a:pt x="8667547" y="5996685"/>
                  <a:pt x="8667547" y="5994651"/>
                </a:cubicBezTo>
                <a:cubicBezTo>
                  <a:pt x="8667547" y="5986850"/>
                  <a:pt x="8675038" y="5967939"/>
                  <a:pt x="8690020" y="5937919"/>
                </a:cubicBezTo>
                <a:cubicBezTo>
                  <a:pt x="8703663" y="5919980"/>
                  <a:pt x="8712960" y="5911009"/>
                  <a:pt x="8717911" y="5911009"/>
                </a:cubicBezTo>
                <a:close/>
                <a:moveTo>
                  <a:pt x="3764912" y="5911009"/>
                </a:moveTo>
                <a:cubicBezTo>
                  <a:pt x="3770509" y="5911009"/>
                  <a:pt x="3785177" y="5928721"/>
                  <a:pt x="3808919" y="5964145"/>
                </a:cubicBezTo>
                <a:cubicBezTo>
                  <a:pt x="3820449" y="5981255"/>
                  <a:pt x="3826470" y="5992959"/>
                  <a:pt x="3826978" y="5999260"/>
                </a:cubicBezTo>
                <a:cubicBezTo>
                  <a:pt x="3827161" y="5998419"/>
                  <a:pt x="3825229" y="5998255"/>
                  <a:pt x="3821183" y="5998767"/>
                </a:cubicBezTo>
                <a:cubicBezTo>
                  <a:pt x="3816535" y="5999285"/>
                  <a:pt x="3810041" y="5999278"/>
                  <a:pt x="3801700" y="5998748"/>
                </a:cubicBezTo>
                <a:cubicBezTo>
                  <a:pt x="3796829" y="5998255"/>
                  <a:pt x="3791921" y="5997768"/>
                  <a:pt x="3786976" y="5997288"/>
                </a:cubicBezTo>
                <a:cubicBezTo>
                  <a:pt x="3771969" y="5997548"/>
                  <a:pt x="3757472" y="5997925"/>
                  <a:pt x="3743485" y="5998418"/>
                </a:cubicBezTo>
                <a:cubicBezTo>
                  <a:pt x="3724193" y="5997940"/>
                  <a:pt x="3714548" y="5996685"/>
                  <a:pt x="3714548" y="5994651"/>
                </a:cubicBezTo>
                <a:cubicBezTo>
                  <a:pt x="3714548" y="5986850"/>
                  <a:pt x="3722039" y="5967939"/>
                  <a:pt x="3737021" y="5937919"/>
                </a:cubicBezTo>
                <a:cubicBezTo>
                  <a:pt x="3750663" y="5919980"/>
                  <a:pt x="3759960" y="5911009"/>
                  <a:pt x="3764912" y="5911009"/>
                </a:cubicBezTo>
                <a:close/>
                <a:moveTo>
                  <a:pt x="488312" y="5911009"/>
                </a:moveTo>
                <a:cubicBezTo>
                  <a:pt x="493908" y="5911009"/>
                  <a:pt x="508577" y="5928721"/>
                  <a:pt x="532318" y="5964145"/>
                </a:cubicBezTo>
                <a:cubicBezTo>
                  <a:pt x="543850" y="5981255"/>
                  <a:pt x="549869" y="5992959"/>
                  <a:pt x="550378" y="5999260"/>
                </a:cubicBezTo>
                <a:cubicBezTo>
                  <a:pt x="550561" y="5998419"/>
                  <a:pt x="548629" y="5998255"/>
                  <a:pt x="544583" y="5998767"/>
                </a:cubicBezTo>
                <a:cubicBezTo>
                  <a:pt x="539935" y="5999285"/>
                  <a:pt x="533441" y="5999278"/>
                  <a:pt x="525100" y="5998748"/>
                </a:cubicBezTo>
                <a:cubicBezTo>
                  <a:pt x="520229" y="5998255"/>
                  <a:pt x="515321" y="5997768"/>
                  <a:pt x="510375" y="5997288"/>
                </a:cubicBezTo>
                <a:cubicBezTo>
                  <a:pt x="495369" y="5997548"/>
                  <a:pt x="480872" y="5997925"/>
                  <a:pt x="466885" y="5998418"/>
                </a:cubicBezTo>
                <a:cubicBezTo>
                  <a:pt x="447593" y="5997940"/>
                  <a:pt x="437947" y="5996685"/>
                  <a:pt x="437947" y="5994651"/>
                </a:cubicBezTo>
                <a:cubicBezTo>
                  <a:pt x="437947" y="5986850"/>
                  <a:pt x="445438" y="5967939"/>
                  <a:pt x="460420" y="5937919"/>
                </a:cubicBezTo>
                <a:cubicBezTo>
                  <a:pt x="474063" y="5919980"/>
                  <a:pt x="483360" y="5911009"/>
                  <a:pt x="488312" y="5911009"/>
                </a:cubicBezTo>
                <a:close/>
                <a:moveTo>
                  <a:pt x="9665370" y="5747870"/>
                </a:moveTo>
                <a:cubicBezTo>
                  <a:pt x="9683939" y="5747870"/>
                  <a:pt x="9701008" y="5756926"/>
                  <a:pt x="9716576" y="5775036"/>
                </a:cubicBezTo>
                <a:cubicBezTo>
                  <a:pt x="9731800" y="5792657"/>
                  <a:pt x="9739412" y="5811025"/>
                  <a:pt x="9739412" y="5830140"/>
                </a:cubicBezTo>
                <a:cubicBezTo>
                  <a:pt x="9739412" y="5852746"/>
                  <a:pt x="9735991" y="5867143"/>
                  <a:pt x="9729147" y="5873330"/>
                </a:cubicBezTo>
                <a:cubicBezTo>
                  <a:pt x="9722304" y="5879517"/>
                  <a:pt x="9707370" y="5882611"/>
                  <a:pt x="9684346" y="5882611"/>
                </a:cubicBezTo>
                <a:cubicBezTo>
                  <a:pt x="9678795" y="5882611"/>
                  <a:pt x="9675100" y="5882382"/>
                  <a:pt x="9673258" y="5881923"/>
                </a:cubicBezTo>
                <a:cubicBezTo>
                  <a:pt x="9668272" y="5880673"/>
                  <a:pt x="9663898" y="5864364"/>
                  <a:pt x="9660138" y="5832995"/>
                </a:cubicBezTo>
                <a:cubicBezTo>
                  <a:pt x="9657282" y="5809952"/>
                  <a:pt x="9655854" y="5787772"/>
                  <a:pt x="9655854" y="5766455"/>
                </a:cubicBezTo>
                <a:cubicBezTo>
                  <a:pt x="9655854" y="5754065"/>
                  <a:pt x="9659026" y="5747870"/>
                  <a:pt x="9665370" y="5747870"/>
                </a:cubicBezTo>
                <a:close/>
                <a:moveTo>
                  <a:pt x="2169684" y="5745391"/>
                </a:moveTo>
                <a:cubicBezTo>
                  <a:pt x="2201037" y="5745931"/>
                  <a:pt x="2226153" y="5766545"/>
                  <a:pt x="2245033" y="5807234"/>
                </a:cubicBezTo>
                <a:cubicBezTo>
                  <a:pt x="2257329" y="5836919"/>
                  <a:pt x="2263478" y="5873540"/>
                  <a:pt x="2263478" y="5917097"/>
                </a:cubicBezTo>
                <a:cubicBezTo>
                  <a:pt x="2263478" y="5956664"/>
                  <a:pt x="2255294" y="5993848"/>
                  <a:pt x="2238926" y="6028648"/>
                </a:cubicBezTo>
                <a:cubicBezTo>
                  <a:pt x="2220921" y="6066832"/>
                  <a:pt x="2199361" y="6085747"/>
                  <a:pt x="2174246" y="6085394"/>
                </a:cubicBezTo>
                <a:cubicBezTo>
                  <a:pt x="2167757" y="6085273"/>
                  <a:pt x="2164261" y="6073193"/>
                  <a:pt x="2163758" y="6049154"/>
                </a:cubicBezTo>
                <a:cubicBezTo>
                  <a:pt x="2163563" y="6036076"/>
                  <a:pt x="2164244" y="5994550"/>
                  <a:pt x="2165800" y="5924576"/>
                </a:cubicBezTo>
                <a:cubicBezTo>
                  <a:pt x="2166390" y="5899985"/>
                  <a:pt x="2165711" y="5874800"/>
                  <a:pt x="2163766" y="5849020"/>
                </a:cubicBezTo>
                <a:cubicBezTo>
                  <a:pt x="2161820" y="5823240"/>
                  <a:pt x="2161040" y="5798736"/>
                  <a:pt x="2161424" y="5775506"/>
                </a:cubicBezTo>
                <a:cubicBezTo>
                  <a:pt x="2161749" y="5755234"/>
                  <a:pt x="2164503" y="5745196"/>
                  <a:pt x="2169684" y="5745391"/>
                </a:cubicBezTo>
                <a:close/>
                <a:moveTo>
                  <a:pt x="11681976" y="5738843"/>
                </a:moveTo>
                <a:cubicBezTo>
                  <a:pt x="11698158" y="5739212"/>
                  <a:pt x="11720366" y="5745215"/>
                  <a:pt x="11748600" y="5756851"/>
                </a:cubicBezTo>
                <a:cubicBezTo>
                  <a:pt x="11783333" y="5771198"/>
                  <a:pt x="11800505" y="5787007"/>
                  <a:pt x="11800118" y="5804281"/>
                </a:cubicBezTo>
                <a:lnTo>
                  <a:pt x="11799923" y="5813331"/>
                </a:lnTo>
                <a:cubicBezTo>
                  <a:pt x="11799064" y="5813524"/>
                  <a:pt x="11797854" y="5813903"/>
                  <a:pt x="11796295" y="5814471"/>
                </a:cubicBezTo>
                <a:cubicBezTo>
                  <a:pt x="11796847" y="5814471"/>
                  <a:pt x="11777026" y="5808729"/>
                  <a:pt x="11736834" y="5797244"/>
                </a:cubicBezTo>
                <a:cubicBezTo>
                  <a:pt x="11693549" y="5785012"/>
                  <a:pt x="11663931" y="5777447"/>
                  <a:pt x="11647979" y="5774548"/>
                </a:cubicBezTo>
                <a:cubicBezTo>
                  <a:pt x="11641017" y="5773677"/>
                  <a:pt x="11634333" y="5772096"/>
                  <a:pt x="11627924" y="5769804"/>
                </a:cubicBezTo>
                <a:cubicBezTo>
                  <a:pt x="11614114" y="5764372"/>
                  <a:pt x="11607274" y="5759925"/>
                  <a:pt x="11607404" y="5756465"/>
                </a:cubicBezTo>
                <a:cubicBezTo>
                  <a:pt x="11607522" y="5751604"/>
                  <a:pt x="11617339" y="5747255"/>
                  <a:pt x="11636854" y="5743419"/>
                </a:cubicBezTo>
                <a:cubicBezTo>
                  <a:pt x="11653231" y="5740173"/>
                  <a:pt x="11668272" y="5738648"/>
                  <a:pt x="11681976" y="5738843"/>
                </a:cubicBezTo>
                <a:close/>
                <a:moveTo>
                  <a:pt x="7919806" y="5721936"/>
                </a:moveTo>
                <a:lnTo>
                  <a:pt x="7920895" y="5725302"/>
                </a:lnTo>
                <a:cubicBezTo>
                  <a:pt x="7923964" y="5729031"/>
                  <a:pt x="7928615" y="5731898"/>
                  <a:pt x="7934848" y="5733904"/>
                </a:cubicBezTo>
                <a:cubicBezTo>
                  <a:pt x="7942100" y="5736307"/>
                  <a:pt x="7949659" y="5738725"/>
                  <a:pt x="7957526" y="5741159"/>
                </a:cubicBezTo>
                <a:cubicBezTo>
                  <a:pt x="7963795" y="5744619"/>
                  <a:pt x="7966832" y="5751683"/>
                  <a:pt x="7966637" y="5762348"/>
                </a:cubicBezTo>
                <a:cubicBezTo>
                  <a:pt x="7966637" y="5767300"/>
                  <a:pt x="7966199" y="5775021"/>
                  <a:pt x="7965323" y="5785510"/>
                </a:cubicBezTo>
                <a:cubicBezTo>
                  <a:pt x="7964447" y="5795999"/>
                  <a:pt x="7964009" y="5804022"/>
                  <a:pt x="7964009" y="5809578"/>
                </a:cubicBezTo>
                <a:cubicBezTo>
                  <a:pt x="7964009" y="5817122"/>
                  <a:pt x="7964301" y="5828286"/>
                  <a:pt x="7964886" y="5843071"/>
                </a:cubicBezTo>
                <a:cubicBezTo>
                  <a:pt x="7965470" y="5857857"/>
                  <a:pt x="7965762" y="5868849"/>
                  <a:pt x="7965762" y="5876048"/>
                </a:cubicBezTo>
                <a:cubicBezTo>
                  <a:pt x="7965762" y="5881227"/>
                  <a:pt x="7957882" y="5883712"/>
                  <a:pt x="7942122" y="5883504"/>
                </a:cubicBezTo>
                <a:lnTo>
                  <a:pt x="7894376" y="5883504"/>
                </a:lnTo>
                <a:cubicBezTo>
                  <a:pt x="7887000" y="5883504"/>
                  <a:pt x="7882274" y="5881693"/>
                  <a:pt x="7880200" y="5878072"/>
                </a:cubicBezTo>
                <a:cubicBezTo>
                  <a:pt x="7878328" y="5872230"/>
                  <a:pt x="7876799" y="5862321"/>
                  <a:pt x="7875614" y="5848343"/>
                </a:cubicBezTo>
                <a:cubicBezTo>
                  <a:pt x="7875360" y="5845020"/>
                  <a:pt x="7875332" y="5829311"/>
                  <a:pt x="7875531" y="5801216"/>
                </a:cubicBezTo>
                <a:cubicBezTo>
                  <a:pt x="7875723" y="5776374"/>
                  <a:pt x="7876890" y="5757451"/>
                  <a:pt x="7879033" y="5744447"/>
                </a:cubicBezTo>
                <a:cubicBezTo>
                  <a:pt x="7880084" y="5744565"/>
                  <a:pt x="7886823" y="5742190"/>
                  <a:pt x="7899250" y="5737322"/>
                </a:cubicBezTo>
                <a:cubicBezTo>
                  <a:pt x="7907394" y="5734183"/>
                  <a:pt x="7913502" y="5730642"/>
                  <a:pt x="7917573" y="5726699"/>
                </a:cubicBezTo>
                <a:close/>
                <a:moveTo>
                  <a:pt x="2082484" y="5687437"/>
                </a:moveTo>
                <a:lnTo>
                  <a:pt x="1936661" y="5691134"/>
                </a:lnTo>
                <a:cubicBezTo>
                  <a:pt x="1929167" y="5691134"/>
                  <a:pt x="1914053" y="5692696"/>
                  <a:pt x="1891319" y="5695818"/>
                </a:cubicBezTo>
                <a:cubicBezTo>
                  <a:pt x="1866546" y="5699430"/>
                  <a:pt x="1851548" y="5703110"/>
                  <a:pt x="1846327" y="5706859"/>
                </a:cubicBezTo>
                <a:cubicBezTo>
                  <a:pt x="1824815" y="5713156"/>
                  <a:pt x="1813938" y="5723264"/>
                  <a:pt x="1813696" y="5737183"/>
                </a:cubicBezTo>
                <a:cubicBezTo>
                  <a:pt x="1813696" y="5742417"/>
                  <a:pt x="1816430" y="5746723"/>
                  <a:pt x="1821898" y="5750100"/>
                </a:cubicBezTo>
                <a:cubicBezTo>
                  <a:pt x="1827366" y="5753479"/>
                  <a:pt x="1832162" y="5755167"/>
                  <a:pt x="1836285" y="5755167"/>
                </a:cubicBezTo>
                <a:cubicBezTo>
                  <a:pt x="1840766" y="5755167"/>
                  <a:pt x="1850592" y="5754390"/>
                  <a:pt x="1865763" y="5752833"/>
                </a:cubicBezTo>
                <a:cubicBezTo>
                  <a:pt x="1879163" y="5751469"/>
                  <a:pt x="1891000" y="5751074"/>
                  <a:pt x="1901272" y="5751647"/>
                </a:cubicBezTo>
                <a:cubicBezTo>
                  <a:pt x="1909222" y="5752199"/>
                  <a:pt x="1913495" y="5758125"/>
                  <a:pt x="1914090" y="5769427"/>
                </a:cubicBezTo>
                <a:cubicBezTo>
                  <a:pt x="1915259" y="5792518"/>
                  <a:pt x="1914395" y="5827692"/>
                  <a:pt x="1911499" y="5874951"/>
                </a:cubicBezTo>
                <a:cubicBezTo>
                  <a:pt x="1911087" y="5880938"/>
                  <a:pt x="1910881" y="5888433"/>
                  <a:pt x="1910881" y="5897433"/>
                </a:cubicBezTo>
                <a:cubicBezTo>
                  <a:pt x="1910881" y="5921004"/>
                  <a:pt x="1912242" y="5957988"/>
                  <a:pt x="1914965" y="6008385"/>
                </a:cubicBezTo>
                <a:cubicBezTo>
                  <a:pt x="1917494" y="6057207"/>
                  <a:pt x="1918759" y="6082854"/>
                  <a:pt x="1918759" y="6085329"/>
                </a:cubicBezTo>
                <a:cubicBezTo>
                  <a:pt x="1918759" y="6087453"/>
                  <a:pt x="1916209" y="6089912"/>
                  <a:pt x="1911109" y="6092705"/>
                </a:cubicBezTo>
                <a:cubicBezTo>
                  <a:pt x="1908377" y="6094128"/>
                  <a:pt x="1905421" y="6094840"/>
                  <a:pt x="1902240" y="6094840"/>
                </a:cubicBezTo>
                <a:cubicBezTo>
                  <a:pt x="1899880" y="6094840"/>
                  <a:pt x="1889361" y="6094174"/>
                  <a:pt x="1870683" y="6092842"/>
                </a:cubicBezTo>
                <a:cubicBezTo>
                  <a:pt x="1852005" y="6091511"/>
                  <a:pt x="1842096" y="6090845"/>
                  <a:pt x="1840955" y="6090845"/>
                </a:cubicBezTo>
                <a:cubicBezTo>
                  <a:pt x="1836347" y="6090845"/>
                  <a:pt x="1831819" y="6092402"/>
                  <a:pt x="1827370" y="6095514"/>
                </a:cubicBezTo>
                <a:cubicBezTo>
                  <a:pt x="1818000" y="6101111"/>
                  <a:pt x="1813059" y="6107830"/>
                  <a:pt x="1812547" y="6115671"/>
                </a:cubicBezTo>
                <a:cubicBezTo>
                  <a:pt x="1812147" y="6127019"/>
                  <a:pt x="1819953" y="6134748"/>
                  <a:pt x="1835965" y="6138856"/>
                </a:cubicBezTo>
                <a:cubicBezTo>
                  <a:pt x="1845660" y="6141256"/>
                  <a:pt x="1856143" y="6142260"/>
                  <a:pt x="1867414" y="6141869"/>
                </a:cubicBezTo>
                <a:cubicBezTo>
                  <a:pt x="1923134" y="6139343"/>
                  <a:pt x="2001482" y="6139739"/>
                  <a:pt x="2102455" y="6143060"/>
                </a:cubicBezTo>
                <a:cubicBezTo>
                  <a:pt x="2171509" y="6145203"/>
                  <a:pt x="2230333" y="6127779"/>
                  <a:pt x="2278928" y="6090789"/>
                </a:cubicBezTo>
                <a:cubicBezTo>
                  <a:pt x="2333443" y="6049105"/>
                  <a:pt x="2361300" y="5991369"/>
                  <a:pt x="2362500" y="5917581"/>
                </a:cubicBezTo>
                <a:cubicBezTo>
                  <a:pt x="2365095" y="5767534"/>
                  <a:pt x="2271757" y="5690820"/>
                  <a:pt x="2082484" y="5687437"/>
                </a:cubicBezTo>
                <a:close/>
                <a:moveTo>
                  <a:pt x="9550363" y="5687051"/>
                </a:moveTo>
                <a:cubicBezTo>
                  <a:pt x="9484212" y="5687051"/>
                  <a:pt x="9439762" y="5687567"/>
                  <a:pt x="9417013" y="5688599"/>
                </a:cubicBezTo>
                <a:cubicBezTo>
                  <a:pt x="9342590" y="5691861"/>
                  <a:pt x="9304998" y="5701191"/>
                  <a:pt x="9304238" y="5716588"/>
                </a:cubicBezTo>
                <a:cubicBezTo>
                  <a:pt x="9303652" y="5732383"/>
                  <a:pt x="9310793" y="5740280"/>
                  <a:pt x="9325660" y="5740280"/>
                </a:cubicBezTo>
                <a:cubicBezTo>
                  <a:pt x="9334599" y="5740280"/>
                  <a:pt x="9346854" y="5739891"/>
                  <a:pt x="9362423" y="5739113"/>
                </a:cubicBezTo>
                <a:cubicBezTo>
                  <a:pt x="9377993" y="5738335"/>
                  <a:pt x="9390058" y="5737945"/>
                  <a:pt x="9398619" y="5737945"/>
                </a:cubicBezTo>
                <a:cubicBezTo>
                  <a:pt x="9401946" y="5737945"/>
                  <a:pt x="9405288" y="5740352"/>
                  <a:pt x="9408644" y="5745166"/>
                </a:cubicBezTo>
                <a:cubicBezTo>
                  <a:pt x="9412000" y="5749979"/>
                  <a:pt x="9413678" y="5755042"/>
                  <a:pt x="9413678" y="5760353"/>
                </a:cubicBezTo>
                <a:cubicBezTo>
                  <a:pt x="9413678" y="5776721"/>
                  <a:pt x="9412657" y="5801380"/>
                  <a:pt x="9410613" y="5834330"/>
                </a:cubicBezTo>
                <a:cubicBezTo>
                  <a:pt x="9408570" y="5867280"/>
                  <a:pt x="9407548" y="5892133"/>
                  <a:pt x="9407548" y="5908888"/>
                </a:cubicBezTo>
                <a:lnTo>
                  <a:pt x="9407548" y="6071167"/>
                </a:lnTo>
                <a:cubicBezTo>
                  <a:pt x="9407548" y="6083377"/>
                  <a:pt x="9404281" y="6089482"/>
                  <a:pt x="9397744" y="6089482"/>
                </a:cubicBezTo>
                <a:cubicBezTo>
                  <a:pt x="9390176" y="6089482"/>
                  <a:pt x="9379294" y="6088937"/>
                  <a:pt x="9365100" y="6087845"/>
                </a:cubicBezTo>
                <a:cubicBezTo>
                  <a:pt x="9350905" y="6086754"/>
                  <a:pt x="9340579" y="6086208"/>
                  <a:pt x="9334120" y="6086208"/>
                </a:cubicBezTo>
                <a:cubicBezTo>
                  <a:pt x="9316921" y="6086208"/>
                  <a:pt x="9308322" y="6095390"/>
                  <a:pt x="9308322" y="6113755"/>
                </a:cubicBezTo>
                <a:cubicBezTo>
                  <a:pt x="9308322" y="6133093"/>
                  <a:pt x="9328688" y="6142762"/>
                  <a:pt x="9369421" y="6142762"/>
                </a:cubicBezTo>
                <a:cubicBezTo>
                  <a:pt x="9386536" y="6142762"/>
                  <a:pt x="9412227" y="6142465"/>
                  <a:pt x="9446495" y="6141869"/>
                </a:cubicBezTo>
                <a:cubicBezTo>
                  <a:pt x="9480763" y="6141274"/>
                  <a:pt x="9506421" y="6140976"/>
                  <a:pt x="9523472" y="6140976"/>
                </a:cubicBezTo>
                <a:cubicBezTo>
                  <a:pt x="9536943" y="6140976"/>
                  <a:pt x="9557792" y="6141274"/>
                  <a:pt x="9586017" y="6141869"/>
                </a:cubicBezTo>
                <a:cubicBezTo>
                  <a:pt x="9611888" y="6142465"/>
                  <a:pt x="9632860" y="6142762"/>
                  <a:pt x="9648934" y="6142762"/>
                </a:cubicBezTo>
                <a:lnTo>
                  <a:pt x="9697949" y="6142762"/>
                </a:lnTo>
                <a:cubicBezTo>
                  <a:pt x="9740217" y="6142762"/>
                  <a:pt x="9779026" y="6132076"/>
                  <a:pt x="9814379" y="6110704"/>
                </a:cubicBezTo>
                <a:cubicBezTo>
                  <a:pt x="9856079" y="6085357"/>
                  <a:pt x="9876929" y="6052334"/>
                  <a:pt x="9876929" y="6011636"/>
                </a:cubicBezTo>
                <a:cubicBezTo>
                  <a:pt x="9876929" y="5968733"/>
                  <a:pt x="9850126" y="5930506"/>
                  <a:pt x="9796519" y="5896954"/>
                </a:cubicBezTo>
                <a:cubicBezTo>
                  <a:pt x="9824131" y="5872286"/>
                  <a:pt x="9837936" y="5845250"/>
                  <a:pt x="9837936" y="5815847"/>
                </a:cubicBezTo>
                <a:cubicBezTo>
                  <a:pt x="9837936" y="5763302"/>
                  <a:pt x="9799312" y="5726590"/>
                  <a:pt x="9722064" y="5705710"/>
                </a:cubicBezTo>
                <a:cubicBezTo>
                  <a:pt x="9676241" y="5693271"/>
                  <a:pt x="9619007" y="5687051"/>
                  <a:pt x="9550363" y="5687051"/>
                </a:cubicBezTo>
                <a:close/>
                <a:moveTo>
                  <a:pt x="10066945" y="5684762"/>
                </a:moveTo>
                <a:cubicBezTo>
                  <a:pt x="10045579" y="5684310"/>
                  <a:pt x="10034612" y="5690155"/>
                  <a:pt x="10034045" y="5702296"/>
                </a:cubicBezTo>
                <a:cubicBezTo>
                  <a:pt x="10033654" y="5712221"/>
                  <a:pt x="10035970" y="5719251"/>
                  <a:pt x="10040993" y="5723386"/>
                </a:cubicBezTo>
                <a:cubicBezTo>
                  <a:pt x="10046016" y="5727520"/>
                  <a:pt x="10055150" y="5729696"/>
                  <a:pt x="10068396" y="5729913"/>
                </a:cubicBezTo>
                <a:cubicBezTo>
                  <a:pt x="10082640" y="5730301"/>
                  <a:pt x="10095343" y="5730698"/>
                  <a:pt x="10106505" y="5731104"/>
                </a:cubicBezTo>
                <a:cubicBezTo>
                  <a:pt x="10122045" y="5731461"/>
                  <a:pt x="10132795" y="5734208"/>
                  <a:pt x="10138754" y="5739345"/>
                </a:cubicBezTo>
                <a:cubicBezTo>
                  <a:pt x="10145169" y="5744747"/>
                  <a:pt x="10148084" y="5754748"/>
                  <a:pt x="10147498" y="5769348"/>
                </a:cubicBezTo>
                <a:cubicBezTo>
                  <a:pt x="10144720" y="5839818"/>
                  <a:pt x="10143331" y="5884848"/>
                  <a:pt x="10143331" y="5904437"/>
                </a:cubicBezTo>
                <a:cubicBezTo>
                  <a:pt x="10143331" y="5922964"/>
                  <a:pt x="10144423" y="5952191"/>
                  <a:pt x="10146605" y="5992120"/>
                </a:cubicBezTo>
                <a:cubicBezTo>
                  <a:pt x="10148583" y="6029024"/>
                  <a:pt x="10149377" y="6057484"/>
                  <a:pt x="10148986" y="6077501"/>
                </a:cubicBezTo>
                <a:cubicBezTo>
                  <a:pt x="10148841" y="6087761"/>
                  <a:pt x="10137271" y="6094547"/>
                  <a:pt x="10114277" y="6097858"/>
                </a:cubicBezTo>
                <a:cubicBezTo>
                  <a:pt x="10095261" y="6099930"/>
                  <a:pt x="10080571" y="6101264"/>
                  <a:pt x="10070205" y="6101863"/>
                </a:cubicBezTo>
                <a:cubicBezTo>
                  <a:pt x="10056457" y="6103829"/>
                  <a:pt x="10048315" y="6105283"/>
                  <a:pt x="10045779" y="6106225"/>
                </a:cubicBezTo>
                <a:cubicBezTo>
                  <a:pt x="10036663" y="6109732"/>
                  <a:pt x="10031974" y="6116608"/>
                  <a:pt x="10031710" y="6126852"/>
                </a:cubicBezTo>
                <a:cubicBezTo>
                  <a:pt x="10031710" y="6134498"/>
                  <a:pt x="10035365" y="6140078"/>
                  <a:pt x="10042677" y="6143590"/>
                </a:cubicBezTo>
                <a:cubicBezTo>
                  <a:pt x="10046410" y="6145222"/>
                  <a:pt x="10050477" y="6146037"/>
                  <a:pt x="10054880" y="6146037"/>
                </a:cubicBezTo>
                <a:cubicBezTo>
                  <a:pt x="10072922" y="6145835"/>
                  <a:pt x="10112096" y="6144744"/>
                  <a:pt x="10172399" y="6142762"/>
                </a:cubicBezTo>
                <a:cubicBezTo>
                  <a:pt x="10222085" y="6141188"/>
                  <a:pt x="10261162" y="6140692"/>
                  <a:pt x="10289629" y="6141274"/>
                </a:cubicBezTo>
                <a:cubicBezTo>
                  <a:pt x="10370564" y="6143259"/>
                  <a:pt x="10434963" y="6144846"/>
                  <a:pt x="10482826" y="6146037"/>
                </a:cubicBezTo>
                <a:cubicBezTo>
                  <a:pt x="10501901" y="6146232"/>
                  <a:pt x="10511699" y="6138583"/>
                  <a:pt x="10512220" y="6123089"/>
                </a:cubicBezTo>
                <a:cubicBezTo>
                  <a:pt x="10512676" y="6107159"/>
                  <a:pt x="10496527" y="6098933"/>
                  <a:pt x="10463772" y="6098412"/>
                </a:cubicBezTo>
                <a:cubicBezTo>
                  <a:pt x="10466147" y="6098412"/>
                  <a:pt x="10460910" y="6097370"/>
                  <a:pt x="10448063" y="6095286"/>
                </a:cubicBezTo>
                <a:cubicBezTo>
                  <a:pt x="10435217" y="6093203"/>
                  <a:pt x="10427782" y="6092177"/>
                  <a:pt x="10425760" y="6092207"/>
                </a:cubicBezTo>
                <a:cubicBezTo>
                  <a:pt x="10414427" y="6092071"/>
                  <a:pt x="10407028" y="6090086"/>
                  <a:pt x="10403561" y="6086252"/>
                </a:cubicBezTo>
                <a:cubicBezTo>
                  <a:pt x="10400095" y="6082418"/>
                  <a:pt x="10398449" y="6074243"/>
                  <a:pt x="10398622" y="6061726"/>
                </a:cubicBezTo>
                <a:cubicBezTo>
                  <a:pt x="10398998" y="6045070"/>
                  <a:pt x="10400233" y="6016854"/>
                  <a:pt x="10402329" y="5977080"/>
                </a:cubicBezTo>
                <a:cubicBezTo>
                  <a:pt x="10404487" y="5939767"/>
                  <a:pt x="10405566" y="5911432"/>
                  <a:pt x="10405566" y="5892075"/>
                </a:cubicBezTo>
                <a:cubicBezTo>
                  <a:pt x="10405566" y="5869224"/>
                  <a:pt x="10404125" y="5840091"/>
                  <a:pt x="10401245" y="5804676"/>
                </a:cubicBezTo>
                <a:cubicBezTo>
                  <a:pt x="10398966" y="5775398"/>
                  <a:pt x="10397810" y="5759327"/>
                  <a:pt x="10397776" y="5756465"/>
                </a:cubicBezTo>
                <a:cubicBezTo>
                  <a:pt x="10397900" y="5747907"/>
                  <a:pt x="10400467" y="5742176"/>
                  <a:pt x="10405478" y="5739271"/>
                </a:cubicBezTo>
                <a:cubicBezTo>
                  <a:pt x="10413613" y="5735491"/>
                  <a:pt x="10428031" y="5732670"/>
                  <a:pt x="10448731" y="5730806"/>
                </a:cubicBezTo>
                <a:cubicBezTo>
                  <a:pt x="10469210" y="5728996"/>
                  <a:pt x="10480538" y="5727764"/>
                  <a:pt x="10482715" y="5727113"/>
                </a:cubicBezTo>
                <a:cubicBezTo>
                  <a:pt x="10495505" y="5724100"/>
                  <a:pt x="10502033" y="5716976"/>
                  <a:pt x="10502300" y="5705743"/>
                </a:cubicBezTo>
                <a:cubicBezTo>
                  <a:pt x="10502560" y="5692795"/>
                  <a:pt x="10492533" y="5686198"/>
                  <a:pt x="10472218" y="5685953"/>
                </a:cubicBezTo>
                <a:cubicBezTo>
                  <a:pt x="10440582" y="5685367"/>
                  <a:pt x="10375650" y="5686725"/>
                  <a:pt x="10277420" y="5690027"/>
                </a:cubicBezTo>
                <a:cubicBezTo>
                  <a:pt x="10271225" y="5690027"/>
                  <a:pt x="10235796" y="5689212"/>
                  <a:pt x="10171134" y="5687581"/>
                </a:cubicBezTo>
                <a:cubicBezTo>
                  <a:pt x="10136305" y="5686641"/>
                  <a:pt x="10101575" y="5685702"/>
                  <a:pt x="10066945" y="5684762"/>
                </a:cubicBezTo>
                <a:close/>
                <a:moveTo>
                  <a:pt x="5199671" y="5684762"/>
                </a:moveTo>
                <a:cubicBezTo>
                  <a:pt x="5178305" y="5684310"/>
                  <a:pt x="5167338" y="5690155"/>
                  <a:pt x="5166770" y="5702296"/>
                </a:cubicBezTo>
                <a:cubicBezTo>
                  <a:pt x="5166380" y="5712221"/>
                  <a:pt x="5168696" y="5719251"/>
                  <a:pt x="5173719" y="5723386"/>
                </a:cubicBezTo>
                <a:cubicBezTo>
                  <a:pt x="5178742" y="5727520"/>
                  <a:pt x="5187876" y="5729696"/>
                  <a:pt x="5201122" y="5729913"/>
                </a:cubicBezTo>
                <a:cubicBezTo>
                  <a:pt x="5215366" y="5730301"/>
                  <a:pt x="5228069" y="5730698"/>
                  <a:pt x="5239232" y="5731104"/>
                </a:cubicBezTo>
                <a:cubicBezTo>
                  <a:pt x="5254771" y="5731461"/>
                  <a:pt x="5265521" y="5734208"/>
                  <a:pt x="5271480" y="5739345"/>
                </a:cubicBezTo>
                <a:cubicBezTo>
                  <a:pt x="5277896" y="5744747"/>
                  <a:pt x="5280810" y="5754748"/>
                  <a:pt x="5280224" y="5769348"/>
                </a:cubicBezTo>
                <a:cubicBezTo>
                  <a:pt x="5277446" y="5839818"/>
                  <a:pt x="5276057" y="5884848"/>
                  <a:pt x="5276057" y="5904437"/>
                </a:cubicBezTo>
                <a:cubicBezTo>
                  <a:pt x="5276057" y="5922964"/>
                  <a:pt x="5277148" y="5952191"/>
                  <a:pt x="5279331" y="5992120"/>
                </a:cubicBezTo>
                <a:cubicBezTo>
                  <a:pt x="5281309" y="6029024"/>
                  <a:pt x="5282103" y="6057484"/>
                  <a:pt x="5281712" y="6077501"/>
                </a:cubicBezTo>
                <a:cubicBezTo>
                  <a:pt x="5281566" y="6087761"/>
                  <a:pt x="5269997" y="6094547"/>
                  <a:pt x="5247003" y="6097858"/>
                </a:cubicBezTo>
                <a:cubicBezTo>
                  <a:pt x="5227987" y="6099930"/>
                  <a:pt x="5213296" y="6101264"/>
                  <a:pt x="5202931" y="6101863"/>
                </a:cubicBezTo>
                <a:cubicBezTo>
                  <a:pt x="5189183" y="6103829"/>
                  <a:pt x="5181041" y="6105283"/>
                  <a:pt x="5178505" y="6106225"/>
                </a:cubicBezTo>
                <a:cubicBezTo>
                  <a:pt x="5169389" y="6109732"/>
                  <a:pt x="5164699" y="6116608"/>
                  <a:pt x="5164436" y="6126852"/>
                </a:cubicBezTo>
                <a:cubicBezTo>
                  <a:pt x="5164436" y="6134498"/>
                  <a:pt x="5168091" y="6140078"/>
                  <a:pt x="5175402" y="6143590"/>
                </a:cubicBezTo>
                <a:cubicBezTo>
                  <a:pt x="5179135" y="6145222"/>
                  <a:pt x="5183204" y="6146037"/>
                  <a:pt x="5187606" y="6146037"/>
                </a:cubicBezTo>
                <a:cubicBezTo>
                  <a:pt x="5205649" y="6145835"/>
                  <a:pt x="5244821" y="6144744"/>
                  <a:pt x="5305125" y="6142762"/>
                </a:cubicBezTo>
                <a:cubicBezTo>
                  <a:pt x="5354812" y="6141188"/>
                  <a:pt x="5393888" y="6140692"/>
                  <a:pt x="5422355" y="6141274"/>
                </a:cubicBezTo>
                <a:cubicBezTo>
                  <a:pt x="5503290" y="6143259"/>
                  <a:pt x="5567688" y="6144846"/>
                  <a:pt x="5615552" y="6146037"/>
                </a:cubicBezTo>
                <a:cubicBezTo>
                  <a:pt x="5634627" y="6146232"/>
                  <a:pt x="5644425" y="6138583"/>
                  <a:pt x="5644946" y="6123089"/>
                </a:cubicBezTo>
                <a:cubicBezTo>
                  <a:pt x="5645402" y="6107159"/>
                  <a:pt x="5629252" y="6098933"/>
                  <a:pt x="5596498" y="6098412"/>
                </a:cubicBezTo>
                <a:cubicBezTo>
                  <a:pt x="5598872" y="6098412"/>
                  <a:pt x="5593637" y="6097370"/>
                  <a:pt x="5580790" y="6095286"/>
                </a:cubicBezTo>
                <a:cubicBezTo>
                  <a:pt x="5567942" y="6093203"/>
                  <a:pt x="5560507" y="6092177"/>
                  <a:pt x="5558486" y="6092207"/>
                </a:cubicBezTo>
                <a:cubicBezTo>
                  <a:pt x="5547154" y="6092071"/>
                  <a:pt x="5539754" y="6090086"/>
                  <a:pt x="5536288" y="6086252"/>
                </a:cubicBezTo>
                <a:cubicBezTo>
                  <a:pt x="5532821" y="6082418"/>
                  <a:pt x="5531174" y="6074243"/>
                  <a:pt x="5531348" y="6061726"/>
                </a:cubicBezTo>
                <a:cubicBezTo>
                  <a:pt x="5531723" y="6045070"/>
                  <a:pt x="5532959" y="6016854"/>
                  <a:pt x="5535055" y="5977080"/>
                </a:cubicBezTo>
                <a:cubicBezTo>
                  <a:pt x="5537213" y="5939767"/>
                  <a:pt x="5538292" y="5911432"/>
                  <a:pt x="5538292" y="5892075"/>
                </a:cubicBezTo>
                <a:cubicBezTo>
                  <a:pt x="5538292" y="5869224"/>
                  <a:pt x="5536852" y="5840091"/>
                  <a:pt x="5533972" y="5804676"/>
                </a:cubicBezTo>
                <a:cubicBezTo>
                  <a:pt x="5531692" y="5775398"/>
                  <a:pt x="5530536" y="5759327"/>
                  <a:pt x="5530502" y="5756465"/>
                </a:cubicBezTo>
                <a:cubicBezTo>
                  <a:pt x="5530625" y="5747907"/>
                  <a:pt x="5533193" y="5742176"/>
                  <a:pt x="5538203" y="5739271"/>
                </a:cubicBezTo>
                <a:cubicBezTo>
                  <a:pt x="5546340" y="5735491"/>
                  <a:pt x="5560757" y="5732670"/>
                  <a:pt x="5581457" y="5730806"/>
                </a:cubicBezTo>
                <a:cubicBezTo>
                  <a:pt x="5601936" y="5728996"/>
                  <a:pt x="5613264" y="5727764"/>
                  <a:pt x="5615441" y="5727113"/>
                </a:cubicBezTo>
                <a:cubicBezTo>
                  <a:pt x="5628231" y="5724100"/>
                  <a:pt x="5634760" y="5716976"/>
                  <a:pt x="5635025" y="5705743"/>
                </a:cubicBezTo>
                <a:cubicBezTo>
                  <a:pt x="5635286" y="5692795"/>
                  <a:pt x="5625259" y="5686198"/>
                  <a:pt x="5604944" y="5685953"/>
                </a:cubicBezTo>
                <a:cubicBezTo>
                  <a:pt x="5573308" y="5685367"/>
                  <a:pt x="5508376" y="5686725"/>
                  <a:pt x="5410146" y="5690027"/>
                </a:cubicBezTo>
                <a:cubicBezTo>
                  <a:pt x="5403951" y="5690027"/>
                  <a:pt x="5368523" y="5689212"/>
                  <a:pt x="5303860" y="5687581"/>
                </a:cubicBezTo>
                <a:cubicBezTo>
                  <a:pt x="5269031" y="5686641"/>
                  <a:pt x="5234301" y="5685702"/>
                  <a:pt x="5199671" y="5684762"/>
                </a:cubicBezTo>
                <a:close/>
                <a:moveTo>
                  <a:pt x="3315860" y="5684669"/>
                </a:moveTo>
                <a:cubicBezTo>
                  <a:pt x="3284343" y="5684669"/>
                  <a:pt x="3248105" y="5685711"/>
                  <a:pt x="3207148" y="5687795"/>
                </a:cubicBezTo>
                <a:cubicBezTo>
                  <a:pt x="3166191" y="5689878"/>
                  <a:pt x="3104563" y="5690920"/>
                  <a:pt x="3022264" y="5690920"/>
                </a:cubicBezTo>
                <a:cubicBezTo>
                  <a:pt x="2962894" y="5690920"/>
                  <a:pt x="2907996" y="5689910"/>
                  <a:pt x="2857567" y="5687888"/>
                </a:cubicBezTo>
                <a:cubicBezTo>
                  <a:pt x="2810435" y="5693680"/>
                  <a:pt x="2787023" y="5694592"/>
                  <a:pt x="2787330" y="5690623"/>
                </a:cubicBezTo>
                <a:cubicBezTo>
                  <a:pt x="2772661" y="5686654"/>
                  <a:pt x="2765327" y="5692198"/>
                  <a:pt x="2765327" y="5707254"/>
                </a:cubicBezTo>
                <a:cubicBezTo>
                  <a:pt x="2765327" y="5719362"/>
                  <a:pt x="2780416" y="5727248"/>
                  <a:pt x="2810593" y="5730913"/>
                </a:cubicBezTo>
                <a:cubicBezTo>
                  <a:pt x="2844027" y="5734584"/>
                  <a:pt x="2863022" y="5737691"/>
                  <a:pt x="2867576" y="5740233"/>
                </a:cubicBezTo>
                <a:cubicBezTo>
                  <a:pt x="2881125" y="5747700"/>
                  <a:pt x="2887900" y="5757524"/>
                  <a:pt x="2887900" y="5769706"/>
                </a:cubicBezTo>
                <a:cubicBezTo>
                  <a:pt x="2887900" y="5775070"/>
                  <a:pt x="2887171" y="5797780"/>
                  <a:pt x="2885712" y="5837835"/>
                </a:cubicBezTo>
                <a:cubicBezTo>
                  <a:pt x="2884253" y="5877890"/>
                  <a:pt x="2883524" y="5898174"/>
                  <a:pt x="2883524" y="5898689"/>
                </a:cubicBezTo>
                <a:cubicBezTo>
                  <a:pt x="2883524" y="5927391"/>
                  <a:pt x="2884691" y="5957992"/>
                  <a:pt x="2887026" y="5990493"/>
                </a:cubicBezTo>
                <a:cubicBezTo>
                  <a:pt x="2889770" y="6031613"/>
                  <a:pt x="2891326" y="6056451"/>
                  <a:pt x="2891695" y="6065009"/>
                </a:cubicBezTo>
                <a:cubicBezTo>
                  <a:pt x="2892669" y="6088288"/>
                  <a:pt x="2880843" y="6100346"/>
                  <a:pt x="2856219" y="6101184"/>
                </a:cubicBezTo>
                <a:cubicBezTo>
                  <a:pt x="2839662" y="6101717"/>
                  <a:pt x="2827436" y="6101984"/>
                  <a:pt x="2819542" y="6101984"/>
                </a:cubicBezTo>
                <a:cubicBezTo>
                  <a:pt x="2805731" y="6102458"/>
                  <a:pt x="2796723" y="6103427"/>
                  <a:pt x="2792515" y="6104890"/>
                </a:cubicBezTo>
                <a:cubicBezTo>
                  <a:pt x="2781660" y="6108233"/>
                  <a:pt x="2776102" y="6115212"/>
                  <a:pt x="2775842" y="6125829"/>
                </a:cubicBezTo>
                <a:cubicBezTo>
                  <a:pt x="2775643" y="6131162"/>
                  <a:pt x="2777744" y="6136190"/>
                  <a:pt x="2782144" y="6140911"/>
                </a:cubicBezTo>
                <a:cubicBezTo>
                  <a:pt x="2787263" y="6146511"/>
                  <a:pt x="2793057" y="6149311"/>
                  <a:pt x="2799525" y="6149311"/>
                </a:cubicBezTo>
                <a:lnTo>
                  <a:pt x="2865469" y="6146609"/>
                </a:lnTo>
                <a:cubicBezTo>
                  <a:pt x="2926408" y="6143648"/>
                  <a:pt x="3006195" y="6142167"/>
                  <a:pt x="3104831" y="6142167"/>
                </a:cubicBezTo>
                <a:cubicBezTo>
                  <a:pt x="3121243" y="6142167"/>
                  <a:pt x="3153037" y="6142762"/>
                  <a:pt x="3200214" y="6143953"/>
                </a:cubicBezTo>
                <a:cubicBezTo>
                  <a:pt x="3247391" y="6145144"/>
                  <a:pt x="3279310" y="6145739"/>
                  <a:pt x="3295973" y="6145739"/>
                </a:cubicBezTo>
                <a:cubicBezTo>
                  <a:pt x="3329726" y="6145739"/>
                  <a:pt x="3347894" y="6139281"/>
                  <a:pt x="3350477" y="6126363"/>
                </a:cubicBezTo>
                <a:cubicBezTo>
                  <a:pt x="3355723" y="6101727"/>
                  <a:pt x="3360808" y="6077856"/>
                  <a:pt x="3365732" y="6054754"/>
                </a:cubicBezTo>
                <a:cubicBezTo>
                  <a:pt x="3370473" y="6028340"/>
                  <a:pt x="3372843" y="6003542"/>
                  <a:pt x="3372843" y="5980358"/>
                </a:cubicBezTo>
                <a:cubicBezTo>
                  <a:pt x="3372843" y="5975757"/>
                  <a:pt x="3371415" y="5970837"/>
                  <a:pt x="3368560" y="5965596"/>
                </a:cubicBezTo>
                <a:cubicBezTo>
                  <a:pt x="3364321" y="5957650"/>
                  <a:pt x="3358315" y="5953676"/>
                  <a:pt x="3350542" y="5953676"/>
                </a:cubicBezTo>
                <a:cubicBezTo>
                  <a:pt x="3340003" y="5953676"/>
                  <a:pt x="3333469" y="5958741"/>
                  <a:pt x="3330941" y="5968871"/>
                </a:cubicBezTo>
                <a:cubicBezTo>
                  <a:pt x="3328412" y="5979000"/>
                  <a:pt x="3325519" y="5986088"/>
                  <a:pt x="3322260" y="5990135"/>
                </a:cubicBezTo>
                <a:cubicBezTo>
                  <a:pt x="3308918" y="6006704"/>
                  <a:pt x="3287079" y="6025304"/>
                  <a:pt x="3256743" y="6045936"/>
                </a:cubicBezTo>
                <a:cubicBezTo>
                  <a:pt x="3212129" y="6076157"/>
                  <a:pt x="3175314" y="6091268"/>
                  <a:pt x="3146299" y="6091268"/>
                </a:cubicBezTo>
                <a:cubicBezTo>
                  <a:pt x="3142100" y="6091268"/>
                  <a:pt x="3137968" y="6088580"/>
                  <a:pt x="3133899" y="6083203"/>
                </a:cubicBezTo>
                <a:cubicBezTo>
                  <a:pt x="3129831" y="6088924"/>
                  <a:pt x="3131223" y="6067846"/>
                  <a:pt x="3138076" y="6019970"/>
                </a:cubicBezTo>
                <a:cubicBezTo>
                  <a:pt x="3144928" y="5972094"/>
                  <a:pt x="3148447" y="5937560"/>
                  <a:pt x="3148633" y="5916367"/>
                </a:cubicBezTo>
                <a:cubicBezTo>
                  <a:pt x="3151114" y="5913573"/>
                  <a:pt x="3152859" y="5912176"/>
                  <a:pt x="3153870" y="5912176"/>
                </a:cubicBezTo>
                <a:cubicBezTo>
                  <a:pt x="3173054" y="5912176"/>
                  <a:pt x="3190133" y="5920573"/>
                  <a:pt x="3205109" y="5937366"/>
                </a:cubicBezTo>
                <a:cubicBezTo>
                  <a:pt x="3218308" y="5952202"/>
                  <a:pt x="3224908" y="5965947"/>
                  <a:pt x="3224908" y="5978600"/>
                </a:cubicBezTo>
                <a:cubicBezTo>
                  <a:pt x="3224908" y="5980544"/>
                  <a:pt x="3224908" y="5983979"/>
                  <a:pt x="3224908" y="5988902"/>
                </a:cubicBezTo>
                <a:cubicBezTo>
                  <a:pt x="3224712" y="5993578"/>
                  <a:pt x="3224723" y="5997080"/>
                  <a:pt x="3224940" y="5999408"/>
                </a:cubicBezTo>
                <a:cubicBezTo>
                  <a:pt x="3225514" y="6009544"/>
                  <a:pt x="3231619" y="6014612"/>
                  <a:pt x="3243255" y="6014612"/>
                </a:cubicBezTo>
                <a:cubicBezTo>
                  <a:pt x="3254076" y="6014612"/>
                  <a:pt x="3261570" y="6005700"/>
                  <a:pt x="3265738" y="5987874"/>
                </a:cubicBezTo>
                <a:cubicBezTo>
                  <a:pt x="3274087" y="5953089"/>
                  <a:pt x="3278059" y="5928370"/>
                  <a:pt x="3277653" y="5913716"/>
                </a:cubicBezTo>
                <a:cubicBezTo>
                  <a:pt x="3277216" y="5888998"/>
                  <a:pt x="3271412" y="5874976"/>
                  <a:pt x="3260240" y="5871649"/>
                </a:cubicBezTo>
                <a:cubicBezTo>
                  <a:pt x="3241457" y="5865048"/>
                  <a:pt x="3222350" y="5861747"/>
                  <a:pt x="3202918" y="5861747"/>
                </a:cubicBezTo>
                <a:cubicBezTo>
                  <a:pt x="3201362" y="5861747"/>
                  <a:pt x="3194215" y="5862525"/>
                  <a:pt x="3181478" y="5864082"/>
                </a:cubicBezTo>
                <a:cubicBezTo>
                  <a:pt x="3168740" y="5865639"/>
                  <a:pt x="3161587" y="5866416"/>
                  <a:pt x="3160018" y="5866416"/>
                </a:cubicBezTo>
                <a:cubicBezTo>
                  <a:pt x="3150760" y="5866416"/>
                  <a:pt x="3146131" y="5862195"/>
                  <a:pt x="3146131" y="5853752"/>
                </a:cubicBezTo>
                <a:cubicBezTo>
                  <a:pt x="3146131" y="5841195"/>
                  <a:pt x="3145514" y="5820190"/>
                  <a:pt x="3144280" y="5790737"/>
                </a:cubicBezTo>
                <a:cubicBezTo>
                  <a:pt x="3143762" y="5778335"/>
                  <a:pt x="3143504" y="5765696"/>
                  <a:pt x="3143504" y="5752819"/>
                </a:cubicBezTo>
                <a:cubicBezTo>
                  <a:pt x="3143504" y="5751355"/>
                  <a:pt x="3144293" y="5749752"/>
                  <a:pt x="3145873" y="5748007"/>
                </a:cubicBezTo>
                <a:cubicBezTo>
                  <a:pt x="3147453" y="5746263"/>
                  <a:pt x="3149053" y="5745391"/>
                  <a:pt x="3150675" y="5745391"/>
                </a:cubicBezTo>
                <a:cubicBezTo>
                  <a:pt x="3179188" y="5745391"/>
                  <a:pt x="3205391" y="5750208"/>
                  <a:pt x="3229284" y="5759842"/>
                </a:cubicBezTo>
                <a:cubicBezTo>
                  <a:pt x="3259292" y="5771649"/>
                  <a:pt x="3279510" y="5789486"/>
                  <a:pt x="3289941" y="5813355"/>
                </a:cubicBezTo>
                <a:cubicBezTo>
                  <a:pt x="3291795" y="5817550"/>
                  <a:pt x="3292812" y="5823103"/>
                  <a:pt x="3292992" y="5830014"/>
                </a:cubicBezTo>
                <a:cubicBezTo>
                  <a:pt x="3293237" y="5836997"/>
                  <a:pt x="3295796" y="5842611"/>
                  <a:pt x="3300670" y="5846857"/>
                </a:cubicBezTo>
                <a:cubicBezTo>
                  <a:pt x="3305545" y="5851103"/>
                  <a:pt x="3310899" y="5853031"/>
                  <a:pt x="3316735" y="5852641"/>
                </a:cubicBezTo>
                <a:cubicBezTo>
                  <a:pt x="3328709" y="5851342"/>
                  <a:pt x="3336369" y="5843417"/>
                  <a:pt x="3339715" y="5828865"/>
                </a:cubicBezTo>
                <a:cubicBezTo>
                  <a:pt x="3346266" y="5800148"/>
                  <a:pt x="3349542" y="5776973"/>
                  <a:pt x="3349542" y="5759339"/>
                </a:cubicBezTo>
                <a:cubicBezTo>
                  <a:pt x="3349542" y="5736643"/>
                  <a:pt x="3348875" y="5721709"/>
                  <a:pt x="3347542" y="5714537"/>
                </a:cubicBezTo>
                <a:cubicBezTo>
                  <a:pt x="3343638" y="5694626"/>
                  <a:pt x="3333078" y="5684669"/>
                  <a:pt x="3315860" y="5684669"/>
                </a:cubicBezTo>
                <a:close/>
                <a:moveTo>
                  <a:pt x="11289852" y="5684372"/>
                </a:moveTo>
                <a:cubicBezTo>
                  <a:pt x="11293176" y="5684403"/>
                  <a:pt x="11262314" y="5685190"/>
                  <a:pt x="11197267" y="5686734"/>
                </a:cubicBezTo>
                <a:cubicBezTo>
                  <a:pt x="11124890" y="5688623"/>
                  <a:pt x="11070706" y="5689851"/>
                  <a:pt x="11034714" y="5690418"/>
                </a:cubicBezTo>
                <a:cubicBezTo>
                  <a:pt x="10976234" y="5691392"/>
                  <a:pt x="10914069" y="5691213"/>
                  <a:pt x="10848218" y="5689883"/>
                </a:cubicBezTo>
                <a:cubicBezTo>
                  <a:pt x="10774300" y="5696329"/>
                  <a:pt x="10737300" y="5697568"/>
                  <a:pt x="10737220" y="5693599"/>
                </a:cubicBezTo>
                <a:cubicBezTo>
                  <a:pt x="10698906" y="5689631"/>
                  <a:pt x="10674390" y="5691681"/>
                  <a:pt x="10663671" y="5699750"/>
                </a:cubicBezTo>
                <a:cubicBezTo>
                  <a:pt x="10652952" y="5707819"/>
                  <a:pt x="10647176" y="5726173"/>
                  <a:pt x="10646342" y="5754809"/>
                </a:cubicBezTo>
                <a:lnTo>
                  <a:pt x="10644882" y="5815815"/>
                </a:lnTo>
                <a:cubicBezTo>
                  <a:pt x="10644104" y="5848988"/>
                  <a:pt x="10653435" y="5865697"/>
                  <a:pt x="10672875" y="5865942"/>
                </a:cubicBezTo>
                <a:cubicBezTo>
                  <a:pt x="10688813" y="5866137"/>
                  <a:pt x="10698368" y="5858321"/>
                  <a:pt x="10701543" y="5842492"/>
                </a:cubicBezTo>
                <a:cubicBezTo>
                  <a:pt x="10704851" y="5826097"/>
                  <a:pt x="10709585" y="5814200"/>
                  <a:pt x="10715742" y="5806802"/>
                </a:cubicBezTo>
                <a:cubicBezTo>
                  <a:pt x="10725878" y="5794434"/>
                  <a:pt x="10740694" y="5783786"/>
                  <a:pt x="10760191" y="5774859"/>
                </a:cubicBezTo>
                <a:cubicBezTo>
                  <a:pt x="10794669" y="5758802"/>
                  <a:pt x="10825182" y="5751162"/>
                  <a:pt x="10851729" y="5751940"/>
                </a:cubicBezTo>
                <a:cubicBezTo>
                  <a:pt x="10861502" y="5752216"/>
                  <a:pt x="10866101" y="5762513"/>
                  <a:pt x="10865524" y="5782831"/>
                </a:cubicBezTo>
                <a:cubicBezTo>
                  <a:pt x="10865139" y="5793844"/>
                  <a:pt x="10863528" y="5815440"/>
                  <a:pt x="10860687" y="5847618"/>
                </a:cubicBezTo>
                <a:cubicBezTo>
                  <a:pt x="10857874" y="5877352"/>
                  <a:pt x="10856469" y="5906121"/>
                  <a:pt x="10856469" y="5933924"/>
                </a:cubicBezTo>
                <a:cubicBezTo>
                  <a:pt x="10856469" y="5946699"/>
                  <a:pt x="10857928" y="5971951"/>
                  <a:pt x="10860845" y="6009682"/>
                </a:cubicBezTo>
                <a:cubicBezTo>
                  <a:pt x="10863567" y="6045445"/>
                  <a:pt x="10864832" y="6069592"/>
                  <a:pt x="10864640" y="6082124"/>
                </a:cubicBezTo>
                <a:cubicBezTo>
                  <a:pt x="10864504" y="6089414"/>
                  <a:pt x="10856523" y="6094547"/>
                  <a:pt x="10840698" y="6097523"/>
                </a:cubicBezTo>
                <a:cubicBezTo>
                  <a:pt x="10810324" y="6101520"/>
                  <a:pt x="10787214" y="6104187"/>
                  <a:pt x="10771367" y="6105523"/>
                </a:cubicBezTo>
                <a:cubicBezTo>
                  <a:pt x="10749755" y="6109889"/>
                  <a:pt x="10738821" y="6118514"/>
                  <a:pt x="10738564" y="6131400"/>
                </a:cubicBezTo>
                <a:cubicBezTo>
                  <a:pt x="10738369" y="6146203"/>
                  <a:pt x="10746405" y="6153859"/>
                  <a:pt x="10762670" y="6154371"/>
                </a:cubicBezTo>
                <a:cubicBezTo>
                  <a:pt x="10768905" y="6154563"/>
                  <a:pt x="10802934" y="6152818"/>
                  <a:pt x="10864757" y="6149134"/>
                </a:cubicBezTo>
                <a:cubicBezTo>
                  <a:pt x="10933530" y="6145246"/>
                  <a:pt x="10984539" y="6142918"/>
                  <a:pt x="11017780" y="6142148"/>
                </a:cubicBezTo>
                <a:cubicBezTo>
                  <a:pt x="11025925" y="6141953"/>
                  <a:pt x="11047462" y="6142919"/>
                  <a:pt x="11082390" y="6145046"/>
                </a:cubicBezTo>
                <a:cubicBezTo>
                  <a:pt x="11120983" y="6147152"/>
                  <a:pt x="11142611" y="6148310"/>
                  <a:pt x="11147274" y="6148520"/>
                </a:cubicBezTo>
                <a:cubicBezTo>
                  <a:pt x="11148571" y="6148520"/>
                  <a:pt x="11160213" y="6149196"/>
                  <a:pt x="11182202" y="6150548"/>
                </a:cubicBezTo>
                <a:cubicBezTo>
                  <a:pt x="11203407" y="6151708"/>
                  <a:pt x="11215107" y="6152287"/>
                  <a:pt x="11217303" y="6152287"/>
                </a:cubicBezTo>
                <a:cubicBezTo>
                  <a:pt x="11241509" y="6152287"/>
                  <a:pt x="11253612" y="6145829"/>
                  <a:pt x="11253612" y="6132912"/>
                </a:cubicBezTo>
                <a:cubicBezTo>
                  <a:pt x="11253612" y="6115924"/>
                  <a:pt x="11243553" y="6105441"/>
                  <a:pt x="11223437" y="6101463"/>
                </a:cubicBezTo>
                <a:cubicBezTo>
                  <a:pt x="11191272" y="6094992"/>
                  <a:pt x="11169997" y="6091654"/>
                  <a:pt x="11159613" y="6091449"/>
                </a:cubicBezTo>
                <a:cubicBezTo>
                  <a:pt x="11134725" y="6090774"/>
                  <a:pt x="11121763" y="6084887"/>
                  <a:pt x="11120727" y="6073790"/>
                </a:cubicBezTo>
                <a:cubicBezTo>
                  <a:pt x="11120172" y="6067697"/>
                  <a:pt x="11121340" y="6046638"/>
                  <a:pt x="11124229" y="6010612"/>
                </a:cubicBezTo>
                <a:cubicBezTo>
                  <a:pt x="11127916" y="5967713"/>
                  <a:pt x="11129959" y="5935696"/>
                  <a:pt x="11130359" y="5914562"/>
                </a:cubicBezTo>
                <a:cubicBezTo>
                  <a:pt x="11128011" y="5848821"/>
                  <a:pt x="11125388" y="5799427"/>
                  <a:pt x="11122490" y="5766381"/>
                </a:cubicBezTo>
                <a:cubicBezTo>
                  <a:pt x="11122765" y="5755572"/>
                  <a:pt x="11127165" y="5750362"/>
                  <a:pt x="11135689" y="5750749"/>
                </a:cubicBezTo>
                <a:cubicBezTo>
                  <a:pt x="11151418" y="5751118"/>
                  <a:pt x="11169969" y="5755890"/>
                  <a:pt x="11191344" y="5765062"/>
                </a:cubicBezTo>
                <a:cubicBezTo>
                  <a:pt x="11212718" y="5774235"/>
                  <a:pt x="11231449" y="5785728"/>
                  <a:pt x="11247538" y="5799542"/>
                </a:cubicBezTo>
                <a:cubicBezTo>
                  <a:pt x="11259636" y="5809746"/>
                  <a:pt x="11266891" y="5816377"/>
                  <a:pt x="11269304" y="5819433"/>
                </a:cubicBezTo>
                <a:cubicBezTo>
                  <a:pt x="11273639" y="5824707"/>
                  <a:pt x="11277145" y="5832271"/>
                  <a:pt x="11279824" y="5842125"/>
                </a:cubicBezTo>
                <a:cubicBezTo>
                  <a:pt x="11284680" y="5859727"/>
                  <a:pt x="11292864" y="5868658"/>
                  <a:pt x="11304376" y="5868919"/>
                </a:cubicBezTo>
                <a:cubicBezTo>
                  <a:pt x="11312456" y="5869114"/>
                  <a:pt x="11320121" y="5866078"/>
                  <a:pt x="11327370" y="5859810"/>
                </a:cubicBezTo>
                <a:cubicBezTo>
                  <a:pt x="11334620" y="5853542"/>
                  <a:pt x="11338244" y="5846137"/>
                  <a:pt x="11338244" y="5837595"/>
                </a:cubicBezTo>
                <a:lnTo>
                  <a:pt x="11337951" y="5798183"/>
                </a:lnTo>
                <a:cubicBezTo>
                  <a:pt x="11333573" y="5743437"/>
                  <a:pt x="11330979" y="5714341"/>
                  <a:pt x="11330170" y="5710896"/>
                </a:cubicBezTo>
                <a:cubicBezTo>
                  <a:pt x="11326174" y="5693511"/>
                  <a:pt x="11312734" y="5684669"/>
                  <a:pt x="11289852" y="5684372"/>
                </a:cubicBezTo>
                <a:close/>
                <a:moveTo>
                  <a:pt x="4984302" y="5684372"/>
                </a:moveTo>
                <a:cubicBezTo>
                  <a:pt x="4987627" y="5684403"/>
                  <a:pt x="4956765" y="5685190"/>
                  <a:pt x="4891717" y="5686734"/>
                </a:cubicBezTo>
                <a:cubicBezTo>
                  <a:pt x="4819340" y="5688623"/>
                  <a:pt x="4765157" y="5689851"/>
                  <a:pt x="4729164" y="5690418"/>
                </a:cubicBezTo>
                <a:cubicBezTo>
                  <a:pt x="4670684" y="5691392"/>
                  <a:pt x="4608519" y="5691213"/>
                  <a:pt x="4542669" y="5689883"/>
                </a:cubicBezTo>
                <a:cubicBezTo>
                  <a:pt x="4468751" y="5696329"/>
                  <a:pt x="4431751" y="5697568"/>
                  <a:pt x="4431671" y="5693599"/>
                </a:cubicBezTo>
                <a:cubicBezTo>
                  <a:pt x="4393357" y="5689631"/>
                  <a:pt x="4368841" y="5691681"/>
                  <a:pt x="4358122" y="5699750"/>
                </a:cubicBezTo>
                <a:cubicBezTo>
                  <a:pt x="4347403" y="5707819"/>
                  <a:pt x="4341627" y="5726173"/>
                  <a:pt x="4340793" y="5754809"/>
                </a:cubicBezTo>
                <a:lnTo>
                  <a:pt x="4339332" y="5815815"/>
                </a:lnTo>
                <a:cubicBezTo>
                  <a:pt x="4338554" y="5848988"/>
                  <a:pt x="4347885" y="5865697"/>
                  <a:pt x="4367327" y="5865942"/>
                </a:cubicBezTo>
                <a:cubicBezTo>
                  <a:pt x="4383263" y="5866137"/>
                  <a:pt x="4392820" y="5858321"/>
                  <a:pt x="4395994" y="5842492"/>
                </a:cubicBezTo>
                <a:cubicBezTo>
                  <a:pt x="4399302" y="5826097"/>
                  <a:pt x="4404036" y="5814200"/>
                  <a:pt x="4410193" y="5806802"/>
                </a:cubicBezTo>
                <a:cubicBezTo>
                  <a:pt x="4420329" y="5794434"/>
                  <a:pt x="4435145" y="5783786"/>
                  <a:pt x="4454642" y="5774859"/>
                </a:cubicBezTo>
                <a:cubicBezTo>
                  <a:pt x="4489120" y="5758802"/>
                  <a:pt x="4519634" y="5751162"/>
                  <a:pt x="4546180" y="5751940"/>
                </a:cubicBezTo>
                <a:cubicBezTo>
                  <a:pt x="4555953" y="5752216"/>
                  <a:pt x="4560552" y="5762513"/>
                  <a:pt x="4559975" y="5782831"/>
                </a:cubicBezTo>
                <a:cubicBezTo>
                  <a:pt x="4559590" y="5793844"/>
                  <a:pt x="4557978" y="5815440"/>
                  <a:pt x="4555138" y="5847618"/>
                </a:cubicBezTo>
                <a:cubicBezTo>
                  <a:pt x="4552325" y="5877352"/>
                  <a:pt x="4550920" y="5906121"/>
                  <a:pt x="4550920" y="5933924"/>
                </a:cubicBezTo>
                <a:cubicBezTo>
                  <a:pt x="4550920" y="5946699"/>
                  <a:pt x="4552378" y="5971951"/>
                  <a:pt x="4555297" y="6009682"/>
                </a:cubicBezTo>
                <a:cubicBezTo>
                  <a:pt x="4558018" y="6045445"/>
                  <a:pt x="4559283" y="6069592"/>
                  <a:pt x="4559092" y="6082124"/>
                </a:cubicBezTo>
                <a:cubicBezTo>
                  <a:pt x="4558955" y="6089414"/>
                  <a:pt x="4550974" y="6094547"/>
                  <a:pt x="4535148" y="6097523"/>
                </a:cubicBezTo>
                <a:cubicBezTo>
                  <a:pt x="4504775" y="6101520"/>
                  <a:pt x="4481665" y="6104187"/>
                  <a:pt x="4465819" y="6105523"/>
                </a:cubicBezTo>
                <a:cubicBezTo>
                  <a:pt x="4444207" y="6109889"/>
                  <a:pt x="4433272" y="6118514"/>
                  <a:pt x="4433015" y="6131400"/>
                </a:cubicBezTo>
                <a:cubicBezTo>
                  <a:pt x="4432820" y="6146203"/>
                  <a:pt x="4440855" y="6153859"/>
                  <a:pt x="4457121" y="6154371"/>
                </a:cubicBezTo>
                <a:cubicBezTo>
                  <a:pt x="4463356" y="6154563"/>
                  <a:pt x="4497385" y="6152818"/>
                  <a:pt x="4559207" y="6149134"/>
                </a:cubicBezTo>
                <a:cubicBezTo>
                  <a:pt x="4627981" y="6145246"/>
                  <a:pt x="4678989" y="6142918"/>
                  <a:pt x="4712231" y="6142148"/>
                </a:cubicBezTo>
                <a:cubicBezTo>
                  <a:pt x="4720376" y="6141953"/>
                  <a:pt x="4741913" y="6142919"/>
                  <a:pt x="4776840" y="6145046"/>
                </a:cubicBezTo>
                <a:cubicBezTo>
                  <a:pt x="4815434" y="6147152"/>
                  <a:pt x="4837062" y="6148310"/>
                  <a:pt x="4841725" y="6148520"/>
                </a:cubicBezTo>
                <a:cubicBezTo>
                  <a:pt x="4843021" y="6148520"/>
                  <a:pt x="4854664" y="6149196"/>
                  <a:pt x="4876653" y="6150548"/>
                </a:cubicBezTo>
                <a:cubicBezTo>
                  <a:pt x="4897858" y="6151708"/>
                  <a:pt x="4909558" y="6152287"/>
                  <a:pt x="4911753" y="6152287"/>
                </a:cubicBezTo>
                <a:cubicBezTo>
                  <a:pt x="4935960" y="6152287"/>
                  <a:pt x="4948063" y="6145829"/>
                  <a:pt x="4948063" y="6132912"/>
                </a:cubicBezTo>
                <a:cubicBezTo>
                  <a:pt x="4948063" y="6115924"/>
                  <a:pt x="4938005" y="6105441"/>
                  <a:pt x="4917888" y="6101463"/>
                </a:cubicBezTo>
                <a:cubicBezTo>
                  <a:pt x="4885722" y="6094992"/>
                  <a:pt x="4864448" y="6091654"/>
                  <a:pt x="4854064" y="6091449"/>
                </a:cubicBezTo>
                <a:cubicBezTo>
                  <a:pt x="4829176" y="6090774"/>
                  <a:pt x="4816214" y="6084887"/>
                  <a:pt x="4815178" y="6073790"/>
                </a:cubicBezTo>
                <a:cubicBezTo>
                  <a:pt x="4814623" y="6067697"/>
                  <a:pt x="4815791" y="6046638"/>
                  <a:pt x="4818680" y="6010612"/>
                </a:cubicBezTo>
                <a:cubicBezTo>
                  <a:pt x="4822367" y="5967713"/>
                  <a:pt x="4824410" y="5935696"/>
                  <a:pt x="4824810" y="5914562"/>
                </a:cubicBezTo>
                <a:cubicBezTo>
                  <a:pt x="4822462" y="5848821"/>
                  <a:pt x="4819839" y="5799427"/>
                  <a:pt x="4816940" y="5766381"/>
                </a:cubicBezTo>
                <a:cubicBezTo>
                  <a:pt x="4817216" y="5755572"/>
                  <a:pt x="4821616" y="5750362"/>
                  <a:pt x="4830139" y="5750749"/>
                </a:cubicBezTo>
                <a:cubicBezTo>
                  <a:pt x="4845869" y="5751118"/>
                  <a:pt x="4864420" y="5755890"/>
                  <a:pt x="4885795" y="5765062"/>
                </a:cubicBezTo>
                <a:cubicBezTo>
                  <a:pt x="4907168" y="5774235"/>
                  <a:pt x="4925900" y="5785728"/>
                  <a:pt x="4941989" y="5799542"/>
                </a:cubicBezTo>
                <a:cubicBezTo>
                  <a:pt x="4954087" y="5809746"/>
                  <a:pt x="4961343" y="5816377"/>
                  <a:pt x="4963755" y="5819433"/>
                </a:cubicBezTo>
                <a:cubicBezTo>
                  <a:pt x="4968089" y="5824707"/>
                  <a:pt x="4971597" y="5832271"/>
                  <a:pt x="4974275" y="5842125"/>
                </a:cubicBezTo>
                <a:cubicBezTo>
                  <a:pt x="4979131" y="5859727"/>
                  <a:pt x="4987315" y="5868658"/>
                  <a:pt x="4998827" y="5868919"/>
                </a:cubicBezTo>
                <a:cubicBezTo>
                  <a:pt x="5006907" y="5869114"/>
                  <a:pt x="5014571" y="5866078"/>
                  <a:pt x="5021822" y="5859810"/>
                </a:cubicBezTo>
                <a:cubicBezTo>
                  <a:pt x="5029070" y="5853542"/>
                  <a:pt x="5032695" y="5846137"/>
                  <a:pt x="5032695" y="5837595"/>
                </a:cubicBezTo>
                <a:lnTo>
                  <a:pt x="5032402" y="5798183"/>
                </a:lnTo>
                <a:cubicBezTo>
                  <a:pt x="5028024" y="5743437"/>
                  <a:pt x="5025430" y="5714341"/>
                  <a:pt x="5024621" y="5710896"/>
                </a:cubicBezTo>
                <a:cubicBezTo>
                  <a:pt x="5020625" y="5693511"/>
                  <a:pt x="5007185" y="5684669"/>
                  <a:pt x="4984302" y="5684372"/>
                </a:cubicBezTo>
                <a:close/>
                <a:moveTo>
                  <a:pt x="7558173" y="5684167"/>
                </a:moveTo>
                <a:cubicBezTo>
                  <a:pt x="7538835" y="5683925"/>
                  <a:pt x="7529166" y="5691327"/>
                  <a:pt x="7529166" y="5706370"/>
                </a:cubicBezTo>
                <a:cubicBezTo>
                  <a:pt x="7529166" y="5716860"/>
                  <a:pt x="7532975" y="5724010"/>
                  <a:pt x="7540593" y="5727820"/>
                </a:cubicBezTo>
                <a:cubicBezTo>
                  <a:pt x="7543495" y="5729268"/>
                  <a:pt x="7550506" y="5730815"/>
                  <a:pt x="7561624" y="5732462"/>
                </a:cubicBezTo>
                <a:cubicBezTo>
                  <a:pt x="7586333" y="5736161"/>
                  <a:pt x="7603980" y="5738789"/>
                  <a:pt x="7614565" y="5740345"/>
                </a:cubicBezTo>
                <a:cubicBezTo>
                  <a:pt x="7624118" y="5742869"/>
                  <a:pt x="7631034" y="5745399"/>
                  <a:pt x="7635313" y="5747935"/>
                </a:cubicBezTo>
                <a:cubicBezTo>
                  <a:pt x="7634785" y="5748828"/>
                  <a:pt x="7634522" y="5753264"/>
                  <a:pt x="7634522" y="5761242"/>
                </a:cubicBezTo>
                <a:cubicBezTo>
                  <a:pt x="7634330" y="5776903"/>
                  <a:pt x="7633212" y="5800540"/>
                  <a:pt x="7631169" y="5832153"/>
                </a:cubicBezTo>
                <a:cubicBezTo>
                  <a:pt x="7629125" y="5863767"/>
                  <a:pt x="7628004" y="5887705"/>
                  <a:pt x="7627806" y="5903968"/>
                </a:cubicBezTo>
                <a:cubicBezTo>
                  <a:pt x="7627614" y="5922736"/>
                  <a:pt x="7628733" y="5950456"/>
                  <a:pt x="7631164" y="5987128"/>
                </a:cubicBezTo>
                <a:cubicBezTo>
                  <a:pt x="7633595" y="6023800"/>
                  <a:pt x="7634714" y="6051242"/>
                  <a:pt x="7634522" y="6069455"/>
                </a:cubicBezTo>
                <a:cubicBezTo>
                  <a:pt x="7634367" y="6081073"/>
                  <a:pt x="7624721" y="6089630"/>
                  <a:pt x="7605584" y="6095123"/>
                </a:cubicBezTo>
                <a:cubicBezTo>
                  <a:pt x="7586525" y="6098234"/>
                  <a:pt x="7567461" y="6101345"/>
                  <a:pt x="7548392" y="6104458"/>
                </a:cubicBezTo>
                <a:cubicBezTo>
                  <a:pt x="7530514" y="6107320"/>
                  <a:pt x="7521575" y="6116084"/>
                  <a:pt x="7521575" y="6130749"/>
                </a:cubicBezTo>
                <a:cubicBezTo>
                  <a:pt x="7521575" y="6141139"/>
                  <a:pt x="7528521" y="6146334"/>
                  <a:pt x="7542411" y="6146334"/>
                </a:cubicBezTo>
                <a:cubicBezTo>
                  <a:pt x="7559682" y="6146527"/>
                  <a:pt x="7588209" y="6145683"/>
                  <a:pt x="7627995" y="6143802"/>
                </a:cubicBezTo>
                <a:cubicBezTo>
                  <a:pt x="7667780" y="6141922"/>
                  <a:pt x="7696130" y="6141079"/>
                  <a:pt x="7713047" y="6141274"/>
                </a:cubicBezTo>
                <a:cubicBezTo>
                  <a:pt x="7735062" y="6141473"/>
                  <a:pt x="7767789" y="6142167"/>
                  <a:pt x="7811230" y="6143358"/>
                </a:cubicBezTo>
                <a:cubicBezTo>
                  <a:pt x="7854671" y="6144548"/>
                  <a:pt x="7887511" y="6145243"/>
                  <a:pt x="7909752" y="6145441"/>
                </a:cubicBezTo>
                <a:cubicBezTo>
                  <a:pt x="7921825" y="6145588"/>
                  <a:pt x="7929371" y="6142264"/>
                  <a:pt x="7932390" y="6135469"/>
                </a:cubicBezTo>
                <a:lnTo>
                  <a:pt x="7932478" y="6135006"/>
                </a:lnTo>
                <a:lnTo>
                  <a:pt x="7939212" y="6140289"/>
                </a:lnTo>
                <a:cubicBezTo>
                  <a:pt x="7946220" y="6143611"/>
                  <a:pt x="7956732" y="6145329"/>
                  <a:pt x="7970748" y="6145441"/>
                </a:cubicBezTo>
                <a:cubicBezTo>
                  <a:pt x="7986902" y="6145637"/>
                  <a:pt x="8010741" y="6144943"/>
                  <a:pt x="8042265" y="6143358"/>
                </a:cubicBezTo>
                <a:cubicBezTo>
                  <a:pt x="8073788" y="6141774"/>
                  <a:pt x="8097422" y="6141079"/>
                  <a:pt x="8113167" y="6141274"/>
                </a:cubicBezTo>
                <a:cubicBezTo>
                  <a:pt x="8133014" y="6141473"/>
                  <a:pt x="8161746" y="6141869"/>
                  <a:pt x="8199362" y="6142465"/>
                </a:cubicBezTo>
                <a:cubicBezTo>
                  <a:pt x="8236978" y="6143060"/>
                  <a:pt x="8265739" y="6143457"/>
                  <a:pt x="8285645" y="6143655"/>
                </a:cubicBezTo>
                <a:cubicBezTo>
                  <a:pt x="8297694" y="6143851"/>
                  <a:pt x="8305265" y="6143626"/>
                  <a:pt x="8308360" y="6142981"/>
                </a:cubicBezTo>
                <a:cubicBezTo>
                  <a:pt x="8319432" y="6140497"/>
                  <a:pt x="8324968" y="6132424"/>
                  <a:pt x="8324968" y="6118759"/>
                </a:cubicBezTo>
                <a:cubicBezTo>
                  <a:pt x="8325154" y="6107752"/>
                  <a:pt x="8312825" y="6100539"/>
                  <a:pt x="8287980" y="6097119"/>
                </a:cubicBezTo>
                <a:cubicBezTo>
                  <a:pt x="8258065" y="6093141"/>
                  <a:pt x="8238803" y="6088854"/>
                  <a:pt x="8230193" y="6084259"/>
                </a:cubicBezTo>
                <a:cubicBezTo>
                  <a:pt x="8221582" y="6079664"/>
                  <a:pt x="8217277" y="6072773"/>
                  <a:pt x="8217277" y="6063586"/>
                </a:cubicBezTo>
                <a:cubicBezTo>
                  <a:pt x="8217277" y="6042862"/>
                  <a:pt x="8217925" y="6016402"/>
                  <a:pt x="8219221" y="5984205"/>
                </a:cubicBezTo>
                <a:cubicBezTo>
                  <a:pt x="8220582" y="5947825"/>
                  <a:pt x="8221361" y="5921111"/>
                  <a:pt x="8221556" y="5904061"/>
                </a:cubicBezTo>
                <a:cubicBezTo>
                  <a:pt x="8221754" y="5889026"/>
                  <a:pt x="8220735" y="5866281"/>
                  <a:pt x="8218498" y="5835825"/>
                </a:cubicBezTo>
                <a:cubicBezTo>
                  <a:pt x="8216261" y="5805370"/>
                  <a:pt x="8215237" y="5782887"/>
                  <a:pt x="8215426" y="5768376"/>
                </a:cubicBezTo>
                <a:cubicBezTo>
                  <a:pt x="8215581" y="5756520"/>
                  <a:pt x="8223393" y="5748819"/>
                  <a:pt x="8238862" y="5745275"/>
                </a:cubicBezTo>
                <a:cubicBezTo>
                  <a:pt x="8255782" y="5743182"/>
                  <a:pt x="8272801" y="5741066"/>
                  <a:pt x="8289919" y="5738927"/>
                </a:cubicBezTo>
                <a:cubicBezTo>
                  <a:pt x="8312392" y="5734738"/>
                  <a:pt x="8323782" y="5722406"/>
                  <a:pt x="8324089" y="5701929"/>
                </a:cubicBezTo>
                <a:cubicBezTo>
                  <a:pt x="8324089" y="5692116"/>
                  <a:pt x="8312958" y="5687088"/>
                  <a:pt x="8290696" y="5686846"/>
                </a:cubicBezTo>
                <a:cubicBezTo>
                  <a:pt x="8267042" y="5686651"/>
                  <a:pt x="8234151" y="5686948"/>
                  <a:pt x="8192023" y="5687737"/>
                </a:cubicBezTo>
                <a:cubicBezTo>
                  <a:pt x="8149895" y="5688526"/>
                  <a:pt x="8115040" y="5688794"/>
                  <a:pt x="8087457" y="5688539"/>
                </a:cubicBezTo>
                <a:cubicBezTo>
                  <a:pt x="8083194" y="5688539"/>
                  <a:pt x="8061863" y="5687975"/>
                  <a:pt x="8023466" y="5686846"/>
                </a:cubicBezTo>
                <a:cubicBezTo>
                  <a:pt x="7981918" y="5685792"/>
                  <a:pt x="7958246" y="5685265"/>
                  <a:pt x="7952451" y="5685265"/>
                </a:cubicBezTo>
                <a:cubicBezTo>
                  <a:pt x="7940087" y="5685265"/>
                  <a:pt x="7930687" y="5687125"/>
                  <a:pt x="7924253" y="5690846"/>
                </a:cubicBezTo>
                <a:cubicBezTo>
                  <a:pt x="7921771" y="5692235"/>
                  <a:pt x="7919879" y="5694654"/>
                  <a:pt x="7918577" y="5698101"/>
                </a:cubicBezTo>
                <a:lnTo>
                  <a:pt x="7918407" y="5699169"/>
                </a:lnTo>
                <a:lnTo>
                  <a:pt x="7916751" y="5694618"/>
                </a:lnTo>
                <a:cubicBezTo>
                  <a:pt x="7912131" y="5688383"/>
                  <a:pt x="7906229" y="5685280"/>
                  <a:pt x="7899045" y="5685311"/>
                </a:cubicBezTo>
                <a:cubicBezTo>
                  <a:pt x="7874439" y="5685150"/>
                  <a:pt x="7838358" y="5685700"/>
                  <a:pt x="7790801" y="5686960"/>
                </a:cubicBezTo>
                <a:cubicBezTo>
                  <a:pt x="7743244" y="5688220"/>
                  <a:pt x="7704283" y="5688747"/>
                  <a:pt x="7673920" y="5688539"/>
                </a:cubicBezTo>
                <a:cubicBezTo>
                  <a:pt x="7663356" y="5688406"/>
                  <a:pt x="7645142" y="5687694"/>
                  <a:pt x="7619279" y="5686404"/>
                </a:cubicBezTo>
                <a:cubicBezTo>
                  <a:pt x="7593415" y="5685115"/>
                  <a:pt x="7573047" y="5684369"/>
                  <a:pt x="7558173" y="5684167"/>
                </a:cubicBezTo>
                <a:close/>
                <a:moveTo>
                  <a:pt x="6358149" y="5680614"/>
                </a:moveTo>
                <a:cubicBezTo>
                  <a:pt x="6333189" y="5682744"/>
                  <a:pt x="6308062" y="5684880"/>
                  <a:pt x="6282767" y="5687023"/>
                </a:cubicBezTo>
                <a:cubicBezTo>
                  <a:pt x="6252590" y="5689494"/>
                  <a:pt x="6227678" y="5690730"/>
                  <a:pt x="6208032" y="5690730"/>
                </a:cubicBezTo>
                <a:cubicBezTo>
                  <a:pt x="6198225" y="5690730"/>
                  <a:pt x="6173028" y="5690566"/>
                  <a:pt x="6132442" y="5690237"/>
                </a:cubicBezTo>
                <a:cubicBezTo>
                  <a:pt x="6114077" y="5689989"/>
                  <a:pt x="6104894" y="5696514"/>
                  <a:pt x="6104894" y="5709812"/>
                </a:cubicBezTo>
                <a:cubicBezTo>
                  <a:pt x="6104894" y="5720227"/>
                  <a:pt x="6109869" y="5727602"/>
                  <a:pt x="6119819" y="5731936"/>
                </a:cubicBezTo>
                <a:cubicBezTo>
                  <a:pt x="6124644" y="5734033"/>
                  <a:pt x="6133127" y="5736201"/>
                  <a:pt x="6145269" y="5738443"/>
                </a:cubicBezTo>
                <a:cubicBezTo>
                  <a:pt x="6156422" y="5740632"/>
                  <a:pt x="6163793" y="5742365"/>
                  <a:pt x="6167384" y="5743643"/>
                </a:cubicBezTo>
                <a:cubicBezTo>
                  <a:pt x="6182096" y="5754362"/>
                  <a:pt x="6194166" y="5765785"/>
                  <a:pt x="6203595" y="5777915"/>
                </a:cubicBezTo>
                <a:cubicBezTo>
                  <a:pt x="6215276" y="5796847"/>
                  <a:pt x="6221115" y="5812961"/>
                  <a:pt x="6221115" y="5826256"/>
                </a:cubicBezTo>
                <a:cubicBezTo>
                  <a:pt x="6221115" y="5831239"/>
                  <a:pt x="6220569" y="5833730"/>
                  <a:pt x="6219478" y="5833730"/>
                </a:cubicBezTo>
                <a:cubicBezTo>
                  <a:pt x="6219208" y="5833730"/>
                  <a:pt x="6191711" y="5811020"/>
                  <a:pt x="6136986" y="5765599"/>
                </a:cubicBezTo>
                <a:cubicBezTo>
                  <a:pt x="6079470" y="5718089"/>
                  <a:pt x="6043954" y="5692854"/>
                  <a:pt x="6030439" y="5689892"/>
                </a:cubicBezTo>
                <a:cubicBezTo>
                  <a:pt x="6026150" y="5688990"/>
                  <a:pt x="6021641" y="5688539"/>
                  <a:pt x="6016910" y="5688539"/>
                </a:cubicBezTo>
                <a:cubicBezTo>
                  <a:pt x="5996281" y="5688539"/>
                  <a:pt x="5965373" y="5688684"/>
                  <a:pt x="5924187" y="5688974"/>
                </a:cubicBezTo>
                <a:cubicBezTo>
                  <a:pt x="5883000" y="5689264"/>
                  <a:pt x="5852124" y="5689409"/>
                  <a:pt x="5831558" y="5689409"/>
                </a:cubicBezTo>
                <a:cubicBezTo>
                  <a:pt x="5799957" y="5689409"/>
                  <a:pt x="5784156" y="5700373"/>
                  <a:pt x="5784156" y="5722300"/>
                </a:cubicBezTo>
                <a:cubicBezTo>
                  <a:pt x="5784156" y="5729673"/>
                  <a:pt x="5789288" y="5735395"/>
                  <a:pt x="5799551" y="5739466"/>
                </a:cubicBezTo>
                <a:cubicBezTo>
                  <a:pt x="5806390" y="5742226"/>
                  <a:pt x="5813069" y="5743605"/>
                  <a:pt x="5819586" y="5743605"/>
                </a:cubicBezTo>
                <a:cubicBezTo>
                  <a:pt x="5854803" y="5739637"/>
                  <a:pt x="5868870" y="5735668"/>
                  <a:pt x="5861788" y="5731699"/>
                </a:cubicBezTo>
                <a:cubicBezTo>
                  <a:pt x="5869286" y="5739922"/>
                  <a:pt x="5876002" y="5746835"/>
                  <a:pt x="5881936" y="5752440"/>
                </a:cubicBezTo>
                <a:cubicBezTo>
                  <a:pt x="5887871" y="5758044"/>
                  <a:pt x="5891206" y="5762832"/>
                  <a:pt x="5891940" y="5766804"/>
                </a:cubicBezTo>
                <a:cubicBezTo>
                  <a:pt x="5900244" y="5813183"/>
                  <a:pt x="5904396" y="5866156"/>
                  <a:pt x="5904396" y="5925724"/>
                </a:cubicBezTo>
                <a:cubicBezTo>
                  <a:pt x="5904396" y="5979092"/>
                  <a:pt x="5901574" y="6024663"/>
                  <a:pt x="5895931" y="6062437"/>
                </a:cubicBezTo>
                <a:cubicBezTo>
                  <a:pt x="5893698" y="6076880"/>
                  <a:pt x="5891306" y="6085493"/>
                  <a:pt x="5888754" y="6088277"/>
                </a:cubicBezTo>
                <a:cubicBezTo>
                  <a:pt x="5885192" y="6089105"/>
                  <a:pt x="5869418" y="6092282"/>
                  <a:pt x="5841431" y="6097807"/>
                </a:cubicBezTo>
                <a:cubicBezTo>
                  <a:pt x="5817452" y="6102740"/>
                  <a:pt x="5805462" y="6112352"/>
                  <a:pt x="5805462" y="6126642"/>
                </a:cubicBezTo>
                <a:cubicBezTo>
                  <a:pt x="5805462" y="6139374"/>
                  <a:pt x="5815229" y="6145739"/>
                  <a:pt x="5834762" y="6145739"/>
                </a:cubicBezTo>
                <a:cubicBezTo>
                  <a:pt x="5847196" y="6145739"/>
                  <a:pt x="5865723" y="6145092"/>
                  <a:pt x="5890345" y="6143797"/>
                </a:cubicBezTo>
                <a:cubicBezTo>
                  <a:pt x="5914967" y="6142503"/>
                  <a:pt x="5933308" y="6141855"/>
                  <a:pt x="5945369" y="6141855"/>
                </a:cubicBezTo>
                <a:cubicBezTo>
                  <a:pt x="5958271" y="6141855"/>
                  <a:pt x="5977663" y="6142155"/>
                  <a:pt x="6003545" y="6142755"/>
                </a:cubicBezTo>
                <a:cubicBezTo>
                  <a:pt x="6029427" y="6143355"/>
                  <a:pt x="6048947" y="6143655"/>
                  <a:pt x="6062107" y="6143655"/>
                </a:cubicBezTo>
                <a:cubicBezTo>
                  <a:pt x="6068072" y="6143655"/>
                  <a:pt x="6074108" y="6141350"/>
                  <a:pt x="6080213" y="6136740"/>
                </a:cubicBezTo>
                <a:cubicBezTo>
                  <a:pt x="6086318" y="6132129"/>
                  <a:pt x="6089370" y="6126612"/>
                  <a:pt x="6089370" y="6120187"/>
                </a:cubicBezTo>
                <a:cubicBezTo>
                  <a:pt x="6089370" y="6109313"/>
                  <a:pt x="6078340" y="6100611"/>
                  <a:pt x="6056279" y="6094082"/>
                </a:cubicBezTo>
                <a:cubicBezTo>
                  <a:pt x="6029617" y="6086216"/>
                  <a:pt x="6016274" y="6082282"/>
                  <a:pt x="6016249" y="6082282"/>
                </a:cubicBezTo>
                <a:cubicBezTo>
                  <a:pt x="5998727" y="6072534"/>
                  <a:pt x="5984285" y="6054521"/>
                  <a:pt x="5972921" y="6028244"/>
                </a:cubicBezTo>
                <a:cubicBezTo>
                  <a:pt x="5962807" y="6004825"/>
                  <a:pt x="5957750" y="5981275"/>
                  <a:pt x="5957750" y="5957592"/>
                </a:cubicBezTo>
                <a:cubicBezTo>
                  <a:pt x="5957750" y="5952610"/>
                  <a:pt x="5958099" y="5950118"/>
                  <a:pt x="5958796" y="5950118"/>
                </a:cubicBezTo>
                <a:cubicBezTo>
                  <a:pt x="5960127" y="5950118"/>
                  <a:pt x="6004535" y="5985103"/>
                  <a:pt x="6092023" y="6055072"/>
                </a:cubicBezTo>
                <a:cubicBezTo>
                  <a:pt x="6179511" y="6125042"/>
                  <a:pt x="6231154" y="6160026"/>
                  <a:pt x="6246951" y="6160026"/>
                </a:cubicBezTo>
                <a:cubicBezTo>
                  <a:pt x="6256590" y="6160026"/>
                  <a:pt x="6264706" y="6155201"/>
                  <a:pt x="6271298" y="6145548"/>
                </a:cubicBezTo>
                <a:cubicBezTo>
                  <a:pt x="6277019" y="6137409"/>
                  <a:pt x="6280096" y="6129014"/>
                  <a:pt x="6280530" y="6120364"/>
                </a:cubicBezTo>
                <a:cubicBezTo>
                  <a:pt x="6286561" y="5959335"/>
                  <a:pt x="6289576" y="5857997"/>
                  <a:pt x="6289576" y="5816350"/>
                </a:cubicBezTo>
                <a:cubicBezTo>
                  <a:pt x="6289576" y="5809582"/>
                  <a:pt x="6288993" y="5799438"/>
                  <a:pt x="6287825" y="5785919"/>
                </a:cubicBezTo>
                <a:cubicBezTo>
                  <a:pt x="6286658" y="5772401"/>
                  <a:pt x="6286074" y="5761820"/>
                  <a:pt x="6286074" y="5754177"/>
                </a:cubicBezTo>
                <a:cubicBezTo>
                  <a:pt x="6286074" y="5746921"/>
                  <a:pt x="6292235" y="5742094"/>
                  <a:pt x="6304557" y="5739694"/>
                </a:cubicBezTo>
                <a:cubicBezTo>
                  <a:pt x="6320423" y="5737660"/>
                  <a:pt x="6335485" y="5735617"/>
                  <a:pt x="6349745" y="5733564"/>
                </a:cubicBezTo>
                <a:cubicBezTo>
                  <a:pt x="6369557" y="5729282"/>
                  <a:pt x="6379464" y="5719611"/>
                  <a:pt x="6379464" y="5704552"/>
                </a:cubicBezTo>
                <a:cubicBezTo>
                  <a:pt x="6379464" y="5699554"/>
                  <a:pt x="6377561" y="5694248"/>
                  <a:pt x="6373755" y="5688634"/>
                </a:cubicBezTo>
                <a:cubicBezTo>
                  <a:pt x="6369949" y="5683021"/>
                  <a:pt x="6364747" y="5680348"/>
                  <a:pt x="6358149" y="5680614"/>
                </a:cubicBezTo>
                <a:close/>
                <a:moveTo>
                  <a:pt x="1643274" y="5680614"/>
                </a:moveTo>
                <a:cubicBezTo>
                  <a:pt x="1618314" y="5682744"/>
                  <a:pt x="1593187" y="5684880"/>
                  <a:pt x="1567893" y="5687023"/>
                </a:cubicBezTo>
                <a:cubicBezTo>
                  <a:pt x="1537715" y="5689494"/>
                  <a:pt x="1512803" y="5690730"/>
                  <a:pt x="1493157" y="5690730"/>
                </a:cubicBezTo>
                <a:cubicBezTo>
                  <a:pt x="1483350" y="5690730"/>
                  <a:pt x="1458154" y="5690566"/>
                  <a:pt x="1417567" y="5690237"/>
                </a:cubicBezTo>
                <a:cubicBezTo>
                  <a:pt x="1399202" y="5689989"/>
                  <a:pt x="1390020" y="5696514"/>
                  <a:pt x="1390020" y="5709812"/>
                </a:cubicBezTo>
                <a:cubicBezTo>
                  <a:pt x="1390020" y="5720227"/>
                  <a:pt x="1394995" y="5727602"/>
                  <a:pt x="1404944" y="5731936"/>
                </a:cubicBezTo>
                <a:cubicBezTo>
                  <a:pt x="1409769" y="5734033"/>
                  <a:pt x="1418252" y="5736201"/>
                  <a:pt x="1430394" y="5738443"/>
                </a:cubicBezTo>
                <a:cubicBezTo>
                  <a:pt x="1441547" y="5740632"/>
                  <a:pt x="1448918" y="5742365"/>
                  <a:pt x="1452509" y="5743643"/>
                </a:cubicBezTo>
                <a:cubicBezTo>
                  <a:pt x="1467221" y="5754362"/>
                  <a:pt x="1479292" y="5765785"/>
                  <a:pt x="1488721" y="5777915"/>
                </a:cubicBezTo>
                <a:cubicBezTo>
                  <a:pt x="1500400" y="5796847"/>
                  <a:pt x="1506240" y="5812961"/>
                  <a:pt x="1506240" y="5826256"/>
                </a:cubicBezTo>
                <a:cubicBezTo>
                  <a:pt x="1506240" y="5831239"/>
                  <a:pt x="1505695" y="5833730"/>
                  <a:pt x="1504603" y="5833730"/>
                </a:cubicBezTo>
                <a:cubicBezTo>
                  <a:pt x="1504334" y="5833730"/>
                  <a:pt x="1476836" y="5811020"/>
                  <a:pt x="1422111" y="5765599"/>
                </a:cubicBezTo>
                <a:cubicBezTo>
                  <a:pt x="1364595" y="5718089"/>
                  <a:pt x="1329079" y="5692854"/>
                  <a:pt x="1315564" y="5689892"/>
                </a:cubicBezTo>
                <a:cubicBezTo>
                  <a:pt x="1311276" y="5688990"/>
                  <a:pt x="1306766" y="5688539"/>
                  <a:pt x="1302034" y="5688539"/>
                </a:cubicBezTo>
                <a:cubicBezTo>
                  <a:pt x="1281406" y="5688539"/>
                  <a:pt x="1250499" y="5688684"/>
                  <a:pt x="1209312" y="5688974"/>
                </a:cubicBezTo>
                <a:cubicBezTo>
                  <a:pt x="1168125" y="5689264"/>
                  <a:pt x="1137249" y="5689409"/>
                  <a:pt x="1116683" y="5689409"/>
                </a:cubicBezTo>
                <a:cubicBezTo>
                  <a:pt x="1085082" y="5689409"/>
                  <a:pt x="1069281" y="5700373"/>
                  <a:pt x="1069281" y="5722300"/>
                </a:cubicBezTo>
                <a:cubicBezTo>
                  <a:pt x="1069281" y="5729673"/>
                  <a:pt x="1074412" y="5735395"/>
                  <a:pt x="1084675" y="5739466"/>
                </a:cubicBezTo>
                <a:cubicBezTo>
                  <a:pt x="1091515" y="5742226"/>
                  <a:pt x="1098194" y="5743605"/>
                  <a:pt x="1104712" y="5743605"/>
                </a:cubicBezTo>
                <a:cubicBezTo>
                  <a:pt x="1139928" y="5739637"/>
                  <a:pt x="1153995" y="5735668"/>
                  <a:pt x="1146914" y="5731699"/>
                </a:cubicBezTo>
                <a:cubicBezTo>
                  <a:pt x="1154411" y="5739922"/>
                  <a:pt x="1161127" y="5746835"/>
                  <a:pt x="1167061" y="5752440"/>
                </a:cubicBezTo>
                <a:cubicBezTo>
                  <a:pt x="1172996" y="5758044"/>
                  <a:pt x="1176330" y="5762832"/>
                  <a:pt x="1177065" y="5766804"/>
                </a:cubicBezTo>
                <a:cubicBezTo>
                  <a:pt x="1185368" y="5813183"/>
                  <a:pt x="1189520" y="5866156"/>
                  <a:pt x="1189520" y="5925724"/>
                </a:cubicBezTo>
                <a:cubicBezTo>
                  <a:pt x="1189520" y="5979092"/>
                  <a:pt x="1186699" y="6024663"/>
                  <a:pt x="1181056" y="6062437"/>
                </a:cubicBezTo>
                <a:cubicBezTo>
                  <a:pt x="1178823" y="6076880"/>
                  <a:pt x="1176431" y="6085493"/>
                  <a:pt x="1173879" y="6088277"/>
                </a:cubicBezTo>
                <a:cubicBezTo>
                  <a:pt x="1170317" y="6089105"/>
                  <a:pt x="1154542" y="6092282"/>
                  <a:pt x="1126557" y="6097807"/>
                </a:cubicBezTo>
                <a:cubicBezTo>
                  <a:pt x="1102577" y="6102740"/>
                  <a:pt x="1090587" y="6112352"/>
                  <a:pt x="1090587" y="6126642"/>
                </a:cubicBezTo>
                <a:cubicBezTo>
                  <a:pt x="1090587" y="6139374"/>
                  <a:pt x="1100354" y="6145739"/>
                  <a:pt x="1119887" y="6145739"/>
                </a:cubicBezTo>
                <a:cubicBezTo>
                  <a:pt x="1132321" y="6145739"/>
                  <a:pt x="1150848" y="6145092"/>
                  <a:pt x="1175470" y="6143797"/>
                </a:cubicBezTo>
                <a:cubicBezTo>
                  <a:pt x="1200092" y="6142503"/>
                  <a:pt x="1218433" y="6141855"/>
                  <a:pt x="1230495" y="6141855"/>
                </a:cubicBezTo>
                <a:cubicBezTo>
                  <a:pt x="1243396" y="6141855"/>
                  <a:pt x="1262788" y="6142155"/>
                  <a:pt x="1288670" y="6142755"/>
                </a:cubicBezTo>
                <a:cubicBezTo>
                  <a:pt x="1314552" y="6143355"/>
                  <a:pt x="1334073" y="6143655"/>
                  <a:pt x="1347231" y="6143655"/>
                </a:cubicBezTo>
                <a:cubicBezTo>
                  <a:pt x="1353197" y="6143655"/>
                  <a:pt x="1359232" y="6141350"/>
                  <a:pt x="1365338" y="6136740"/>
                </a:cubicBezTo>
                <a:cubicBezTo>
                  <a:pt x="1371443" y="6132129"/>
                  <a:pt x="1374495" y="6126612"/>
                  <a:pt x="1374495" y="6120187"/>
                </a:cubicBezTo>
                <a:cubicBezTo>
                  <a:pt x="1374495" y="6109313"/>
                  <a:pt x="1363465" y="6100611"/>
                  <a:pt x="1341404" y="6094082"/>
                </a:cubicBezTo>
                <a:cubicBezTo>
                  <a:pt x="1314742" y="6086216"/>
                  <a:pt x="1301399" y="6082282"/>
                  <a:pt x="1301374" y="6082282"/>
                </a:cubicBezTo>
                <a:cubicBezTo>
                  <a:pt x="1283852" y="6072534"/>
                  <a:pt x="1269410" y="6054521"/>
                  <a:pt x="1258046" y="6028244"/>
                </a:cubicBezTo>
                <a:cubicBezTo>
                  <a:pt x="1247932" y="6004825"/>
                  <a:pt x="1242875" y="5981275"/>
                  <a:pt x="1242875" y="5957592"/>
                </a:cubicBezTo>
                <a:cubicBezTo>
                  <a:pt x="1242875" y="5952610"/>
                  <a:pt x="1243224" y="5950118"/>
                  <a:pt x="1243921" y="5950118"/>
                </a:cubicBezTo>
                <a:cubicBezTo>
                  <a:pt x="1245252" y="5950118"/>
                  <a:pt x="1289661" y="5985103"/>
                  <a:pt x="1377148" y="6055072"/>
                </a:cubicBezTo>
                <a:cubicBezTo>
                  <a:pt x="1464636" y="6125042"/>
                  <a:pt x="1516279" y="6160026"/>
                  <a:pt x="1532076" y="6160026"/>
                </a:cubicBezTo>
                <a:cubicBezTo>
                  <a:pt x="1541716" y="6160026"/>
                  <a:pt x="1549832" y="6155201"/>
                  <a:pt x="1556423" y="6145548"/>
                </a:cubicBezTo>
                <a:cubicBezTo>
                  <a:pt x="1562144" y="6137409"/>
                  <a:pt x="1565221" y="6129014"/>
                  <a:pt x="1565655" y="6120364"/>
                </a:cubicBezTo>
                <a:cubicBezTo>
                  <a:pt x="1571686" y="5959335"/>
                  <a:pt x="1574702" y="5857997"/>
                  <a:pt x="1574702" y="5816350"/>
                </a:cubicBezTo>
                <a:cubicBezTo>
                  <a:pt x="1574702" y="5809582"/>
                  <a:pt x="1574118" y="5799438"/>
                  <a:pt x="1572950" y="5785919"/>
                </a:cubicBezTo>
                <a:cubicBezTo>
                  <a:pt x="1571783" y="5772401"/>
                  <a:pt x="1571199" y="5761820"/>
                  <a:pt x="1571199" y="5754177"/>
                </a:cubicBezTo>
                <a:cubicBezTo>
                  <a:pt x="1571199" y="5746921"/>
                  <a:pt x="1577360" y="5742094"/>
                  <a:pt x="1589682" y="5739694"/>
                </a:cubicBezTo>
                <a:cubicBezTo>
                  <a:pt x="1605548" y="5737660"/>
                  <a:pt x="1620610" y="5735617"/>
                  <a:pt x="1634870" y="5733564"/>
                </a:cubicBezTo>
                <a:cubicBezTo>
                  <a:pt x="1654682" y="5729282"/>
                  <a:pt x="1664589" y="5719611"/>
                  <a:pt x="1664589" y="5704552"/>
                </a:cubicBezTo>
                <a:cubicBezTo>
                  <a:pt x="1664589" y="5699554"/>
                  <a:pt x="1662686" y="5694248"/>
                  <a:pt x="1658880" y="5688634"/>
                </a:cubicBezTo>
                <a:cubicBezTo>
                  <a:pt x="1655074" y="5683021"/>
                  <a:pt x="1649872" y="5680348"/>
                  <a:pt x="1643274" y="5680614"/>
                </a:cubicBezTo>
                <a:close/>
                <a:moveTo>
                  <a:pt x="7012616" y="5678512"/>
                </a:moveTo>
                <a:cubicBezTo>
                  <a:pt x="7003320" y="5678751"/>
                  <a:pt x="6994050" y="5684083"/>
                  <a:pt x="6984804" y="5694511"/>
                </a:cubicBezTo>
                <a:cubicBezTo>
                  <a:pt x="6980181" y="5699724"/>
                  <a:pt x="6975722" y="5704637"/>
                  <a:pt x="6971426" y="5709247"/>
                </a:cubicBezTo>
                <a:lnTo>
                  <a:pt x="6961031" y="5720091"/>
                </a:lnTo>
                <a:lnTo>
                  <a:pt x="6956944" y="5717200"/>
                </a:lnTo>
                <a:cubicBezTo>
                  <a:pt x="6950608" y="5713884"/>
                  <a:pt x="6938631" y="5708910"/>
                  <a:pt x="6921014" y="5702278"/>
                </a:cubicBezTo>
                <a:cubicBezTo>
                  <a:pt x="6885781" y="5689013"/>
                  <a:pt x="6853323" y="5682580"/>
                  <a:pt x="6823641" y="5682977"/>
                </a:cubicBezTo>
                <a:cubicBezTo>
                  <a:pt x="6613499" y="5686148"/>
                  <a:pt x="6509693" y="5764615"/>
                  <a:pt x="6512223" y="5918376"/>
                </a:cubicBezTo>
                <a:cubicBezTo>
                  <a:pt x="6513621" y="6003094"/>
                  <a:pt x="6548835" y="6065851"/>
                  <a:pt x="6617863" y="6106648"/>
                </a:cubicBezTo>
                <a:cubicBezTo>
                  <a:pt x="6674006" y="6140020"/>
                  <a:pt x="6746581" y="6155928"/>
                  <a:pt x="6835589" y="6154371"/>
                </a:cubicBezTo>
                <a:cubicBezTo>
                  <a:pt x="6867550" y="6153773"/>
                  <a:pt x="6907643" y="6145930"/>
                  <a:pt x="6955866" y="6130842"/>
                </a:cubicBezTo>
                <a:cubicBezTo>
                  <a:pt x="7016752" y="6111771"/>
                  <a:pt x="7049030" y="6089927"/>
                  <a:pt x="7052702" y="6065311"/>
                </a:cubicBezTo>
                <a:cubicBezTo>
                  <a:pt x="7054271" y="6055123"/>
                  <a:pt x="7054853" y="6038907"/>
                  <a:pt x="7054450" y="6016663"/>
                </a:cubicBezTo>
                <a:cubicBezTo>
                  <a:pt x="7054243" y="6010087"/>
                  <a:pt x="7053632" y="6000382"/>
                  <a:pt x="7052620" y="5987549"/>
                </a:cubicBezTo>
                <a:cubicBezTo>
                  <a:pt x="7051608" y="5974716"/>
                  <a:pt x="7051006" y="5965248"/>
                  <a:pt x="7050813" y="5959146"/>
                </a:cubicBezTo>
                <a:cubicBezTo>
                  <a:pt x="7050683" y="5952141"/>
                  <a:pt x="7062632" y="5947376"/>
                  <a:pt x="7086660" y="5944847"/>
                </a:cubicBezTo>
                <a:cubicBezTo>
                  <a:pt x="7110688" y="5942318"/>
                  <a:pt x="7122572" y="5933789"/>
                  <a:pt x="7122311" y="5919260"/>
                </a:cubicBezTo>
                <a:cubicBezTo>
                  <a:pt x="7122060" y="5910736"/>
                  <a:pt x="7118581" y="5904035"/>
                  <a:pt x="7111873" y="5899156"/>
                </a:cubicBezTo>
                <a:cubicBezTo>
                  <a:pt x="7105164" y="5894278"/>
                  <a:pt x="7097490" y="5891963"/>
                  <a:pt x="7088848" y="5892210"/>
                </a:cubicBezTo>
                <a:cubicBezTo>
                  <a:pt x="7056925" y="5894954"/>
                  <a:pt x="7032838" y="5897593"/>
                  <a:pt x="7016588" y="5900126"/>
                </a:cubicBezTo>
                <a:cubicBezTo>
                  <a:pt x="6931098" y="5909369"/>
                  <a:pt x="6871806" y="5914246"/>
                  <a:pt x="6838710" y="5914758"/>
                </a:cubicBezTo>
                <a:cubicBezTo>
                  <a:pt x="6829374" y="5914758"/>
                  <a:pt x="6822287" y="5916924"/>
                  <a:pt x="6817449" y="5921255"/>
                </a:cubicBezTo>
                <a:cubicBezTo>
                  <a:pt x="6812610" y="5925587"/>
                  <a:pt x="6810191" y="5930665"/>
                  <a:pt x="6810191" y="5936491"/>
                </a:cubicBezTo>
                <a:cubicBezTo>
                  <a:pt x="6810445" y="5950159"/>
                  <a:pt x="6817448" y="5958348"/>
                  <a:pt x="6831199" y="5961057"/>
                </a:cubicBezTo>
                <a:cubicBezTo>
                  <a:pt x="6831620" y="5961479"/>
                  <a:pt x="6842356" y="5962219"/>
                  <a:pt x="6863406" y="5963276"/>
                </a:cubicBezTo>
                <a:cubicBezTo>
                  <a:pt x="6872199" y="5963722"/>
                  <a:pt x="6879391" y="5972402"/>
                  <a:pt x="6884982" y="5989316"/>
                </a:cubicBezTo>
                <a:cubicBezTo>
                  <a:pt x="6888901" y="6000543"/>
                  <a:pt x="6890953" y="6013537"/>
                  <a:pt x="6891140" y="6028295"/>
                </a:cubicBezTo>
                <a:cubicBezTo>
                  <a:pt x="6891530" y="6045668"/>
                  <a:pt x="6889290" y="6063178"/>
                  <a:pt x="6884419" y="6080827"/>
                </a:cubicBezTo>
                <a:cubicBezTo>
                  <a:pt x="6878714" y="6091462"/>
                  <a:pt x="6869761" y="6096858"/>
                  <a:pt x="6857560" y="6097016"/>
                </a:cubicBezTo>
                <a:cubicBezTo>
                  <a:pt x="6839884" y="6097342"/>
                  <a:pt x="6824697" y="6070948"/>
                  <a:pt x="6812000" y="6017835"/>
                </a:cubicBezTo>
                <a:cubicBezTo>
                  <a:pt x="6802317" y="5977028"/>
                  <a:pt x="6797189" y="5939890"/>
                  <a:pt x="6796615" y="5906419"/>
                </a:cubicBezTo>
                <a:cubicBezTo>
                  <a:pt x="6796045" y="5876864"/>
                  <a:pt x="6798379" y="5844817"/>
                  <a:pt x="6803619" y="5810276"/>
                </a:cubicBezTo>
                <a:cubicBezTo>
                  <a:pt x="6810710" y="5763200"/>
                  <a:pt x="6820235" y="5739587"/>
                  <a:pt x="6832194" y="5739438"/>
                </a:cubicBezTo>
                <a:cubicBezTo>
                  <a:pt x="6850116" y="5739051"/>
                  <a:pt x="6865710" y="5744877"/>
                  <a:pt x="6878977" y="5756916"/>
                </a:cubicBezTo>
                <a:cubicBezTo>
                  <a:pt x="6888853" y="5765874"/>
                  <a:pt x="6899283" y="5781526"/>
                  <a:pt x="6910269" y="5803871"/>
                </a:cubicBezTo>
                <a:cubicBezTo>
                  <a:pt x="6919973" y="5823474"/>
                  <a:pt x="6927001" y="5841866"/>
                  <a:pt x="6931351" y="5859049"/>
                </a:cubicBezTo>
                <a:cubicBezTo>
                  <a:pt x="6933658" y="5870602"/>
                  <a:pt x="6935316" y="5880164"/>
                  <a:pt x="6936327" y="5887736"/>
                </a:cubicBezTo>
                <a:cubicBezTo>
                  <a:pt x="6939230" y="5897215"/>
                  <a:pt x="6945994" y="5901856"/>
                  <a:pt x="6956619" y="5901661"/>
                </a:cubicBezTo>
                <a:cubicBezTo>
                  <a:pt x="6966770" y="5901385"/>
                  <a:pt x="6975276" y="5891274"/>
                  <a:pt x="6982134" y="5871328"/>
                </a:cubicBezTo>
                <a:cubicBezTo>
                  <a:pt x="6999125" y="5824143"/>
                  <a:pt x="7014321" y="5782239"/>
                  <a:pt x="7027722" y="5745615"/>
                </a:cubicBezTo>
                <a:cubicBezTo>
                  <a:pt x="7036661" y="5719827"/>
                  <a:pt x="7041240" y="5704965"/>
                  <a:pt x="7041461" y="5701027"/>
                </a:cubicBezTo>
                <a:cubicBezTo>
                  <a:pt x="7041727" y="5692984"/>
                  <a:pt x="7038290" y="5686894"/>
                  <a:pt x="7031150" y="5682758"/>
                </a:cubicBezTo>
                <a:cubicBezTo>
                  <a:pt x="7025956" y="5679688"/>
                  <a:pt x="7019778" y="5678273"/>
                  <a:pt x="7012616" y="5678512"/>
                </a:cubicBezTo>
                <a:close/>
                <a:moveTo>
                  <a:pt x="8848076" y="5672168"/>
                </a:moveTo>
                <a:cubicBezTo>
                  <a:pt x="8836523" y="5672168"/>
                  <a:pt x="8809711" y="5696903"/>
                  <a:pt x="8767639" y="5746373"/>
                </a:cubicBezTo>
                <a:cubicBezTo>
                  <a:pt x="8732887" y="5787360"/>
                  <a:pt x="8708898" y="5818017"/>
                  <a:pt x="8695671" y="5838344"/>
                </a:cubicBezTo>
                <a:cubicBezTo>
                  <a:pt x="8647097" y="5913335"/>
                  <a:pt x="8613242" y="5976105"/>
                  <a:pt x="8594105" y="6026653"/>
                </a:cubicBezTo>
                <a:cubicBezTo>
                  <a:pt x="8581913" y="6053883"/>
                  <a:pt x="8570748" y="6067497"/>
                  <a:pt x="8560609" y="6067497"/>
                </a:cubicBezTo>
                <a:cubicBezTo>
                  <a:pt x="8560116" y="6067497"/>
                  <a:pt x="8557849" y="6065865"/>
                  <a:pt x="8553805" y="6062600"/>
                </a:cubicBezTo>
                <a:cubicBezTo>
                  <a:pt x="8547154" y="6056923"/>
                  <a:pt x="8541871" y="6052998"/>
                  <a:pt x="8537955" y="6050824"/>
                </a:cubicBezTo>
                <a:cubicBezTo>
                  <a:pt x="8530169" y="6046375"/>
                  <a:pt x="8522060" y="6044150"/>
                  <a:pt x="8513626" y="6044150"/>
                </a:cubicBezTo>
                <a:cubicBezTo>
                  <a:pt x="8498371" y="6044150"/>
                  <a:pt x="8490744" y="6052461"/>
                  <a:pt x="8490744" y="6069083"/>
                </a:cubicBezTo>
                <a:cubicBezTo>
                  <a:pt x="8490744" y="6078841"/>
                  <a:pt x="8508631" y="6094108"/>
                  <a:pt x="8544406" y="6114885"/>
                </a:cubicBezTo>
                <a:cubicBezTo>
                  <a:pt x="8578143" y="6134462"/>
                  <a:pt x="8600374" y="6144251"/>
                  <a:pt x="8611099" y="6144251"/>
                </a:cubicBezTo>
                <a:cubicBezTo>
                  <a:pt x="8631219" y="6144251"/>
                  <a:pt x="8641279" y="6137562"/>
                  <a:pt x="8641279" y="6124182"/>
                </a:cubicBezTo>
                <a:cubicBezTo>
                  <a:pt x="8641279" y="6118567"/>
                  <a:pt x="8640449" y="6110173"/>
                  <a:pt x="8638788" y="6098998"/>
                </a:cubicBezTo>
                <a:cubicBezTo>
                  <a:pt x="8637128" y="6087823"/>
                  <a:pt x="8636298" y="6079551"/>
                  <a:pt x="8636298" y="6074181"/>
                </a:cubicBezTo>
                <a:cubicBezTo>
                  <a:pt x="8636298" y="6055165"/>
                  <a:pt x="8643457" y="6045581"/>
                  <a:pt x="8657776" y="6045429"/>
                </a:cubicBezTo>
                <a:lnTo>
                  <a:pt x="8716735" y="6045429"/>
                </a:lnTo>
                <a:cubicBezTo>
                  <a:pt x="8746959" y="6045233"/>
                  <a:pt x="8766567" y="6046228"/>
                  <a:pt x="8775559" y="6048410"/>
                </a:cubicBezTo>
                <a:cubicBezTo>
                  <a:pt x="8798727" y="6053830"/>
                  <a:pt x="8810213" y="6064696"/>
                  <a:pt x="8810017" y="6081008"/>
                </a:cubicBezTo>
                <a:cubicBezTo>
                  <a:pt x="8809878" y="6088170"/>
                  <a:pt x="8804787" y="6093201"/>
                  <a:pt x="8794744" y="6096100"/>
                </a:cubicBezTo>
                <a:cubicBezTo>
                  <a:pt x="8783185" y="6098379"/>
                  <a:pt x="8770966" y="6100787"/>
                  <a:pt x="8758086" y="6103323"/>
                </a:cubicBezTo>
                <a:cubicBezTo>
                  <a:pt x="8743094" y="6106966"/>
                  <a:pt x="8735599" y="6114445"/>
                  <a:pt x="8735599" y="6125759"/>
                </a:cubicBezTo>
                <a:cubicBezTo>
                  <a:pt x="8735599" y="6139476"/>
                  <a:pt x="8747798" y="6146334"/>
                  <a:pt x="8772197" y="6146334"/>
                </a:cubicBezTo>
                <a:cubicBezTo>
                  <a:pt x="8793160" y="6146334"/>
                  <a:pt x="8824553" y="6145441"/>
                  <a:pt x="8866377" y="6143655"/>
                </a:cubicBezTo>
                <a:cubicBezTo>
                  <a:pt x="8908200" y="6141869"/>
                  <a:pt x="8939456" y="6140976"/>
                  <a:pt x="8960143" y="6140976"/>
                </a:cubicBezTo>
                <a:cubicBezTo>
                  <a:pt x="8979466" y="6140976"/>
                  <a:pt x="9008685" y="6142267"/>
                  <a:pt x="9047801" y="6144846"/>
                </a:cubicBezTo>
                <a:cubicBezTo>
                  <a:pt x="9086916" y="6147426"/>
                  <a:pt x="9116455" y="6148716"/>
                  <a:pt x="9136416" y="6148716"/>
                </a:cubicBezTo>
                <a:cubicBezTo>
                  <a:pt x="9157122" y="6148716"/>
                  <a:pt x="9167475" y="6138949"/>
                  <a:pt x="9167475" y="6119415"/>
                </a:cubicBezTo>
                <a:cubicBezTo>
                  <a:pt x="9167475" y="6106963"/>
                  <a:pt x="9154691" y="6099367"/>
                  <a:pt x="9129124" y="6096626"/>
                </a:cubicBezTo>
                <a:cubicBezTo>
                  <a:pt x="9104099" y="6094031"/>
                  <a:pt x="9090613" y="6092037"/>
                  <a:pt x="9088666" y="6090645"/>
                </a:cubicBezTo>
                <a:cubicBezTo>
                  <a:pt x="9081001" y="6085194"/>
                  <a:pt x="9072639" y="6069978"/>
                  <a:pt x="9063579" y="6044996"/>
                </a:cubicBezTo>
                <a:cubicBezTo>
                  <a:pt x="9056767" y="6019553"/>
                  <a:pt x="9050215" y="5996438"/>
                  <a:pt x="9043924" y="5975652"/>
                </a:cubicBezTo>
                <a:cubicBezTo>
                  <a:pt x="9022177" y="5918911"/>
                  <a:pt x="9002980" y="5874483"/>
                  <a:pt x="8986332" y="5842367"/>
                </a:cubicBezTo>
                <a:cubicBezTo>
                  <a:pt x="8973980" y="5818837"/>
                  <a:pt x="8953291" y="5787166"/>
                  <a:pt x="8924266" y="5747354"/>
                </a:cubicBezTo>
                <a:cubicBezTo>
                  <a:pt x="8887831" y="5697230"/>
                  <a:pt x="8862435" y="5672168"/>
                  <a:pt x="8848076" y="5672168"/>
                </a:cubicBezTo>
                <a:close/>
                <a:moveTo>
                  <a:pt x="3895076" y="5672168"/>
                </a:moveTo>
                <a:cubicBezTo>
                  <a:pt x="3883523" y="5672168"/>
                  <a:pt x="3856711" y="5696903"/>
                  <a:pt x="3814639" y="5746373"/>
                </a:cubicBezTo>
                <a:cubicBezTo>
                  <a:pt x="3779887" y="5787360"/>
                  <a:pt x="3755899" y="5818017"/>
                  <a:pt x="3742672" y="5838344"/>
                </a:cubicBezTo>
                <a:cubicBezTo>
                  <a:pt x="3694098" y="5913335"/>
                  <a:pt x="3660242" y="5976105"/>
                  <a:pt x="3641106" y="6026653"/>
                </a:cubicBezTo>
                <a:cubicBezTo>
                  <a:pt x="3628914" y="6053883"/>
                  <a:pt x="3617749" y="6067497"/>
                  <a:pt x="3607610" y="6067497"/>
                </a:cubicBezTo>
                <a:cubicBezTo>
                  <a:pt x="3607117" y="6067497"/>
                  <a:pt x="3604849" y="6065865"/>
                  <a:pt x="3600806" y="6062600"/>
                </a:cubicBezTo>
                <a:cubicBezTo>
                  <a:pt x="3594155" y="6056923"/>
                  <a:pt x="3588872" y="6052998"/>
                  <a:pt x="3584956" y="6050824"/>
                </a:cubicBezTo>
                <a:cubicBezTo>
                  <a:pt x="3577170" y="6046375"/>
                  <a:pt x="3569060" y="6044150"/>
                  <a:pt x="3560627" y="6044150"/>
                </a:cubicBezTo>
                <a:cubicBezTo>
                  <a:pt x="3545372" y="6044150"/>
                  <a:pt x="3537744" y="6052461"/>
                  <a:pt x="3537744" y="6069083"/>
                </a:cubicBezTo>
                <a:cubicBezTo>
                  <a:pt x="3537744" y="6078841"/>
                  <a:pt x="3555632" y="6094108"/>
                  <a:pt x="3591406" y="6114885"/>
                </a:cubicBezTo>
                <a:cubicBezTo>
                  <a:pt x="3625143" y="6134462"/>
                  <a:pt x="3647375" y="6144251"/>
                  <a:pt x="3658100" y="6144251"/>
                </a:cubicBezTo>
                <a:cubicBezTo>
                  <a:pt x="3678219" y="6144251"/>
                  <a:pt x="3688280" y="6137562"/>
                  <a:pt x="3688280" y="6124182"/>
                </a:cubicBezTo>
                <a:cubicBezTo>
                  <a:pt x="3688280" y="6118567"/>
                  <a:pt x="3687449" y="6110173"/>
                  <a:pt x="3685789" y="6098998"/>
                </a:cubicBezTo>
                <a:cubicBezTo>
                  <a:pt x="3684129" y="6087823"/>
                  <a:pt x="3683298" y="6079551"/>
                  <a:pt x="3683298" y="6074181"/>
                </a:cubicBezTo>
                <a:cubicBezTo>
                  <a:pt x="3683298" y="6055165"/>
                  <a:pt x="3690457" y="6045581"/>
                  <a:pt x="3704776" y="6045429"/>
                </a:cubicBezTo>
                <a:lnTo>
                  <a:pt x="3763735" y="6045429"/>
                </a:lnTo>
                <a:cubicBezTo>
                  <a:pt x="3793960" y="6045233"/>
                  <a:pt x="3813568" y="6046228"/>
                  <a:pt x="3822559" y="6048410"/>
                </a:cubicBezTo>
                <a:cubicBezTo>
                  <a:pt x="3845727" y="6053830"/>
                  <a:pt x="3857213" y="6064696"/>
                  <a:pt x="3857018" y="6081008"/>
                </a:cubicBezTo>
                <a:cubicBezTo>
                  <a:pt x="3856879" y="6088170"/>
                  <a:pt x="3851787" y="6093201"/>
                  <a:pt x="3841745" y="6096100"/>
                </a:cubicBezTo>
                <a:cubicBezTo>
                  <a:pt x="3830185" y="6098379"/>
                  <a:pt x="3817966" y="6100787"/>
                  <a:pt x="3805086" y="6103323"/>
                </a:cubicBezTo>
                <a:cubicBezTo>
                  <a:pt x="3790095" y="6106966"/>
                  <a:pt x="3782599" y="6114445"/>
                  <a:pt x="3782599" y="6125759"/>
                </a:cubicBezTo>
                <a:cubicBezTo>
                  <a:pt x="3782599" y="6139476"/>
                  <a:pt x="3794798" y="6146334"/>
                  <a:pt x="3819197" y="6146334"/>
                </a:cubicBezTo>
                <a:cubicBezTo>
                  <a:pt x="3840160" y="6146334"/>
                  <a:pt x="3871553" y="6145441"/>
                  <a:pt x="3913377" y="6143655"/>
                </a:cubicBezTo>
                <a:cubicBezTo>
                  <a:pt x="3955201" y="6141869"/>
                  <a:pt x="3986456" y="6140976"/>
                  <a:pt x="4007144" y="6140976"/>
                </a:cubicBezTo>
                <a:cubicBezTo>
                  <a:pt x="4026467" y="6140976"/>
                  <a:pt x="4055686" y="6142267"/>
                  <a:pt x="4094801" y="6144846"/>
                </a:cubicBezTo>
                <a:cubicBezTo>
                  <a:pt x="4133917" y="6147426"/>
                  <a:pt x="4163455" y="6148716"/>
                  <a:pt x="4183416" y="6148716"/>
                </a:cubicBezTo>
                <a:cubicBezTo>
                  <a:pt x="4204122" y="6148716"/>
                  <a:pt x="4214475" y="6138949"/>
                  <a:pt x="4214475" y="6119415"/>
                </a:cubicBezTo>
                <a:cubicBezTo>
                  <a:pt x="4214475" y="6106963"/>
                  <a:pt x="4201691" y="6099367"/>
                  <a:pt x="4176123" y="6096626"/>
                </a:cubicBezTo>
                <a:cubicBezTo>
                  <a:pt x="4151099" y="6094031"/>
                  <a:pt x="4137613" y="6092037"/>
                  <a:pt x="4135666" y="6090645"/>
                </a:cubicBezTo>
                <a:cubicBezTo>
                  <a:pt x="4128002" y="6085194"/>
                  <a:pt x="4119639" y="6069978"/>
                  <a:pt x="4110579" y="6044996"/>
                </a:cubicBezTo>
                <a:cubicBezTo>
                  <a:pt x="4103767" y="6019553"/>
                  <a:pt x="4097216" y="5996438"/>
                  <a:pt x="4090925" y="5975652"/>
                </a:cubicBezTo>
                <a:cubicBezTo>
                  <a:pt x="4069177" y="5918911"/>
                  <a:pt x="4049980" y="5874483"/>
                  <a:pt x="4033333" y="5842367"/>
                </a:cubicBezTo>
                <a:cubicBezTo>
                  <a:pt x="4020980" y="5818837"/>
                  <a:pt x="4000292" y="5787166"/>
                  <a:pt x="3971266" y="5747354"/>
                </a:cubicBezTo>
                <a:cubicBezTo>
                  <a:pt x="3934832" y="5697230"/>
                  <a:pt x="3909435" y="5672168"/>
                  <a:pt x="3895076" y="5672168"/>
                </a:cubicBezTo>
                <a:close/>
                <a:moveTo>
                  <a:pt x="618476" y="5672168"/>
                </a:moveTo>
                <a:cubicBezTo>
                  <a:pt x="606923" y="5672168"/>
                  <a:pt x="580111" y="5696903"/>
                  <a:pt x="538039" y="5746373"/>
                </a:cubicBezTo>
                <a:cubicBezTo>
                  <a:pt x="503288" y="5787360"/>
                  <a:pt x="479299" y="5818017"/>
                  <a:pt x="466071" y="5838344"/>
                </a:cubicBezTo>
                <a:cubicBezTo>
                  <a:pt x="417498" y="5913335"/>
                  <a:pt x="383642" y="5976105"/>
                  <a:pt x="364505" y="6026653"/>
                </a:cubicBezTo>
                <a:cubicBezTo>
                  <a:pt x="352314" y="6053883"/>
                  <a:pt x="341149" y="6067497"/>
                  <a:pt x="331010" y="6067497"/>
                </a:cubicBezTo>
                <a:cubicBezTo>
                  <a:pt x="330517" y="6067497"/>
                  <a:pt x="328249" y="6065865"/>
                  <a:pt x="324206" y="6062600"/>
                </a:cubicBezTo>
                <a:cubicBezTo>
                  <a:pt x="317555" y="6056923"/>
                  <a:pt x="312271" y="6052998"/>
                  <a:pt x="308355" y="6050824"/>
                </a:cubicBezTo>
                <a:cubicBezTo>
                  <a:pt x="300570" y="6046375"/>
                  <a:pt x="292460" y="6044150"/>
                  <a:pt x="284027" y="6044150"/>
                </a:cubicBezTo>
                <a:cubicBezTo>
                  <a:pt x="268772" y="6044150"/>
                  <a:pt x="261144" y="6052461"/>
                  <a:pt x="261144" y="6069083"/>
                </a:cubicBezTo>
                <a:cubicBezTo>
                  <a:pt x="261144" y="6078841"/>
                  <a:pt x="279032" y="6094108"/>
                  <a:pt x="314806" y="6114885"/>
                </a:cubicBezTo>
                <a:cubicBezTo>
                  <a:pt x="348544" y="6134462"/>
                  <a:pt x="370775" y="6144251"/>
                  <a:pt x="381500" y="6144251"/>
                </a:cubicBezTo>
                <a:cubicBezTo>
                  <a:pt x="401619" y="6144251"/>
                  <a:pt x="411679" y="6137562"/>
                  <a:pt x="411679" y="6124182"/>
                </a:cubicBezTo>
                <a:cubicBezTo>
                  <a:pt x="411679" y="6118567"/>
                  <a:pt x="410849" y="6110173"/>
                  <a:pt x="409189" y="6098998"/>
                </a:cubicBezTo>
                <a:cubicBezTo>
                  <a:pt x="407528" y="6087823"/>
                  <a:pt x="406698" y="6079551"/>
                  <a:pt x="406698" y="6074181"/>
                </a:cubicBezTo>
                <a:cubicBezTo>
                  <a:pt x="406698" y="6055165"/>
                  <a:pt x="413857" y="6045581"/>
                  <a:pt x="428176" y="6045429"/>
                </a:cubicBezTo>
                <a:lnTo>
                  <a:pt x="487135" y="6045429"/>
                </a:lnTo>
                <a:cubicBezTo>
                  <a:pt x="517360" y="6045233"/>
                  <a:pt x="536968" y="6046228"/>
                  <a:pt x="545959" y="6048410"/>
                </a:cubicBezTo>
                <a:cubicBezTo>
                  <a:pt x="569127" y="6053830"/>
                  <a:pt x="580613" y="6064696"/>
                  <a:pt x="580418" y="6081008"/>
                </a:cubicBezTo>
                <a:cubicBezTo>
                  <a:pt x="580278" y="6088170"/>
                  <a:pt x="575187" y="6093201"/>
                  <a:pt x="565144" y="6096100"/>
                </a:cubicBezTo>
                <a:cubicBezTo>
                  <a:pt x="553585" y="6098379"/>
                  <a:pt x="541366" y="6100787"/>
                  <a:pt x="528486" y="6103323"/>
                </a:cubicBezTo>
                <a:cubicBezTo>
                  <a:pt x="513495" y="6106966"/>
                  <a:pt x="505999" y="6114445"/>
                  <a:pt x="505999" y="6125759"/>
                </a:cubicBezTo>
                <a:cubicBezTo>
                  <a:pt x="505999" y="6139476"/>
                  <a:pt x="518198" y="6146334"/>
                  <a:pt x="542597" y="6146334"/>
                </a:cubicBezTo>
                <a:cubicBezTo>
                  <a:pt x="563560" y="6146334"/>
                  <a:pt x="594953" y="6145441"/>
                  <a:pt x="636777" y="6143655"/>
                </a:cubicBezTo>
                <a:cubicBezTo>
                  <a:pt x="678601" y="6141869"/>
                  <a:pt x="709856" y="6140976"/>
                  <a:pt x="730543" y="6140976"/>
                </a:cubicBezTo>
                <a:cubicBezTo>
                  <a:pt x="749866" y="6140976"/>
                  <a:pt x="779086" y="6142267"/>
                  <a:pt x="818201" y="6144846"/>
                </a:cubicBezTo>
                <a:cubicBezTo>
                  <a:pt x="857316" y="6147426"/>
                  <a:pt x="886855" y="6148716"/>
                  <a:pt x="906817" y="6148716"/>
                </a:cubicBezTo>
                <a:cubicBezTo>
                  <a:pt x="927522" y="6148716"/>
                  <a:pt x="937875" y="6138949"/>
                  <a:pt x="937875" y="6119415"/>
                </a:cubicBezTo>
                <a:cubicBezTo>
                  <a:pt x="937875" y="6106963"/>
                  <a:pt x="925091" y="6099367"/>
                  <a:pt x="899524" y="6096626"/>
                </a:cubicBezTo>
                <a:cubicBezTo>
                  <a:pt x="874499" y="6094031"/>
                  <a:pt x="861013" y="6092037"/>
                  <a:pt x="859066" y="6090645"/>
                </a:cubicBezTo>
                <a:cubicBezTo>
                  <a:pt x="851401" y="6085194"/>
                  <a:pt x="843039" y="6069978"/>
                  <a:pt x="833979" y="6044996"/>
                </a:cubicBezTo>
                <a:cubicBezTo>
                  <a:pt x="827167" y="6019553"/>
                  <a:pt x="820616" y="5996438"/>
                  <a:pt x="814324" y="5975652"/>
                </a:cubicBezTo>
                <a:cubicBezTo>
                  <a:pt x="792577" y="5918911"/>
                  <a:pt x="773380" y="5874483"/>
                  <a:pt x="756733" y="5842367"/>
                </a:cubicBezTo>
                <a:cubicBezTo>
                  <a:pt x="744380" y="5818837"/>
                  <a:pt x="723691" y="5787166"/>
                  <a:pt x="694667" y="5747354"/>
                </a:cubicBezTo>
                <a:cubicBezTo>
                  <a:pt x="658232" y="5697230"/>
                  <a:pt x="632835" y="5672168"/>
                  <a:pt x="618476" y="5672168"/>
                </a:cubicBezTo>
                <a:close/>
                <a:moveTo>
                  <a:pt x="11888955" y="5658178"/>
                </a:moveTo>
                <a:cubicBezTo>
                  <a:pt x="11872692" y="5658178"/>
                  <a:pt x="11862246" y="5665510"/>
                  <a:pt x="11857617" y="5680172"/>
                </a:cubicBezTo>
                <a:cubicBezTo>
                  <a:pt x="11853189" y="5690531"/>
                  <a:pt x="11846875" y="5695641"/>
                  <a:pt x="11838674" y="5695501"/>
                </a:cubicBezTo>
                <a:cubicBezTo>
                  <a:pt x="11795653" y="5690441"/>
                  <a:pt x="11762182" y="5685575"/>
                  <a:pt x="11738261" y="5680902"/>
                </a:cubicBezTo>
                <a:cubicBezTo>
                  <a:pt x="11564992" y="5677916"/>
                  <a:pt x="11477352" y="5736052"/>
                  <a:pt x="11475343" y="5855310"/>
                </a:cubicBezTo>
                <a:cubicBezTo>
                  <a:pt x="11474565" y="5903925"/>
                  <a:pt x="11491196" y="5944868"/>
                  <a:pt x="11525237" y="5978140"/>
                </a:cubicBezTo>
                <a:cubicBezTo>
                  <a:pt x="11559278" y="6011412"/>
                  <a:pt x="11604288" y="6030839"/>
                  <a:pt x="11660266" y="6036420"/>
                </a:cubicBezTo>
                <a:cubicBezTo>
                  <a:pt x="11676907" y="6038144"/>
                  <a:pt x="11697191" y="6042287"/>
                  <a:pt x="11721118" y="6048847"/>
                </a:cubicBezTo>
                <a:cubicBezTo>
                  <a:pt x="11757885" y="6059262"/>
                  <a:pt x="11776171" y="6068473"/>
                  <a:pt x="11775975" y="6076478"/>
                </a:cubicBezTo>
                <a:cubicBezTo>
                  <a:pt x="11775851" y="6082310"/>
                  <a:pt x="11764566" y="6087098"/>
                  <a:pt x="11742117" y="6090840"/>
                </a:cubicBezTo>
                <a:cubicBezTo>
                  <a:pt x="11724698" y="6093746"/>
                  <a:pt x="11707476" y="6095011"/>
                  <a:pt x="11690450" y="6094635"/>
                </a:cubicBezTo>
                <a:cubicBezTo>
                  <a:pt x="11624979" y="6093500"/>
                  <a:pt x="11576793" y="6076368"/>
                  <a:pt x="11545896" y="6043238"/>
                </a:cubicBezTo>
                <a:cubicBezTo>
                  <a:pt x="11534226" y="6027128"/>
                  <a:pt x="11523107" y="6011449"/>
                  <a:pt x="11512540" y="5996204"/>
                </a:cubicBezTo>
                <a:cubicBezTo>
                  <a:pt x="11498528" y="5978748"/>
                  <a:pt x="11487803" y="5970019"/>
                  <a:pt x="11480366" y="5970019"/>
                </a:cubicBezTo>
                <a:cubicBezTo>
                  <a:pt x="11465771" y="5970019"/>
                  <a:pt x="11458344" y="5977520"/>
                  <a:pt x="11458083" y="5992520"/>
                </a:cubicBezTo>
                <a:cubicBezTo>
                  <a:pt x="11457884" y="5999361"/>
                  <a:pt x="11474709" y="6051053"/>
                  <a:pt x="11508555" y="6147599"/>
                </a:cubicBezTo>
                <a:cubicBezTo>
                  <a:pt x="11514318" y="6163735"/>
                  <a:pt x="11521478" y="6171942"/>
                  <a:pt x="11530032" y="6172221"/>
                </a:cubicBezTo>
                <a:cubicBezTo>
                  <a:pt x="11547470" y="6172423"/>
                  <a:pt x="11557029" y="6164077"/>
                  <a:pt x="11558710" y="6147185"/>
                </a:cubicBezTo>
                <a:cubicBezTo>
                  <a:pt x="11556604" y="6151272"/>
                  <a:pt x="11555981" y="6145645"/>
                  <a:pt x="11556840" y="6130303"/>
                </a:cubicBezTo>
                <a:cubicBezTo>
                  <a:pt x="11556725" y="6127584"/>
                  <a:pt x="11557172" y="6125765"/>
                  <a:pt x="11558182" y="6124847"/>
                </a:cubicBezTo>
                <a:cubicBezTo>
                  <a:pt x="11559191" y="6123930"/>
                  <a:pt x="11560984" y="6123471"/>
                  <a:pt x="11563560" y="6123471"/>
                </a:cubicBezTo>
                <a:cubicBezTo>
                  <a:pt x="11576499" y="6127349"/>
                  <a:pt x="11587088" y="6131202"/>
                  <a:pt x="11595326" y="6135028"/>
                </a:cubicBezTo>
                <a:cubicBezTo>
                  <a:pt x="11640027" y="6146934"/>
                  <a:pt x="11677800" y="6153184"/>
                  <a:pt x="11708645" y="6153776"/>
                </a:cubicBezTo>
                <a:cubicBezTo>
                  <a:pt x="11759289" y="6154554"/>
                  <a:pt x="11805096" y="6138270"/>
                  <a:pt x="11846064" y="6104923"/>
                </a:cubicBezTo>
                <a:cubicBezTo>
                  <a:pt x="11889351" y="6069490"/>
                  <a:pt x="11911399" y="6026672"/>
                  <a:pt x="11912204" y="5976470"/>
                </a:cubicBezTo>
                <a:cubicBezTo>
                  <a:pt x="11912608" y="5953790"/>
                  <a:pt x="11907609" y="5930738"/>
                  <a:pt x="11897210" y="5907316"/>
                </a:cubicBezTo>
                <a:cubicBezTo>
                  <a:pt x="11893582" y="5899149"/>
                  <a:pt x="11885638" y="5885851"/>
                  <a:pt x="11873379" y="5867421"/>
                </a:cubicBezTo>
                <a:cubicBezTo>
                  <a:pt x="11864948" y="5854845"/>
                  <a:pt x="11860809" y="5846396"/>
                  <a:pt x="11860961" y="5842074"/>
                </a:cubicBezTo>
                <a:cubicBezTo>
                  <a:pt x="11861141" y="5833913"/>
                  <a:pt x="11867236" y="5814015"/>
                  <a:pt x="11879248" y="5782380"/>
                </a:cubicBezTo>
                <a:cubicBezTo>
                  <a:pt x="11897669" y="5733090"/>
                  <a:pt x="11907269" y="5707647"/>
                  <a:pt x="11908046" y="5706050"/>
                </a:cubicBezTo>
                <a:cubicBezTo>
                  <a:pt x="11912883" y="5691539"/>
                  <a:pt x="11915186" y="5681946"/>
                  <a:pt x="11914953" y="5677270"/>
                </a:cubicBezTo>
                <a:cubicBezTo>
                  <a:pt x="11914640" y="5671646"/>
                  <a:pt x="11911310" y="5667058"/>
                  <a:pt x="11904965" y="5663506"/>
                </a:cubicBezTo>
                <a:cubicBezTo>
                  <a:pt x="11898620" y="5659954"/>
                  <a:pt x="11893283" y="5658178"/>
                  <a:pt x="11888955" y="5658178"/>
                </a:cubicBezTo>
                <a:close/>
                <a:moveTo>
                  <a:pt x="5418336" y="5289382"/>
                </a:moveTo>
                <a:cubicBezTo>
                  <a:pt x="5399612" y="5289382"/>
                  <a:pt x="5383570" y="5295952"/>
                  <a:pt x="5370212" y="5309092"/>
                </a:cubicBezTo>
                <a:cubicBezTo>
                  <a:pt x="5356853" y="5322233"/>
                  <a:pt x="5350173" y="5338086"/>
                  <a:pt x="5350173" y="5356652"/>
                </a:cubicBezTo>
                <a:cubicBezTo>
                  <a:pt x="5350173" y="5375281"/>
                  <a:pt x="5356836" y="5391150"/>
                  <a:pt x="5370163" y="5404259"/>
                </a:cubicBezTo>
                <a:cubicBezTo>
                  <a:pt x="5383489" y="5417368"/>
                  <a:pt x="5399547" y="5423923"/>
                  <a:pt x="5418336" y="5423923"/>
                </a:cubicBezTo>
                <a:cubicBezTo>
                  <a:pt x="5437200" y="5423923"/>
                  <a:pt x="5453327" y="5417338"/>
                  <a:pt x="5466715" y="5404168"/>
                </a:cubicBezTo>
                <a:cubicBezTo>
                  <a:pt x="5480104" y="5390998"/>
                  <a:pt x="5486797" y="5375160"/>
                  <a:pt x="5486797" y="5356652"/>
                </a:cubicBezTo>
                <a:cubicBezTo>
                  <a:pt x="5486797" y="5338207"/>
                  <a:pt x="5480087" y="5322384"/>
                  <a:pt x="5466668" y="5309183"/>
                </a:cubicBezTo>
                <a:cubicBezTo>
                  <a:pt x="5453249" y="5295982"/>
                  <a:pt x="5437139" y="5289382"/>
                  <a:pt x="5418336" y="5289382"/>
                </a:cubicBezTo>
                <a:close/>
                <a:moveTo>
                  <a:pt x="4936515" y="5079818"/>
                </a:moveTo>
                <a:lnTo>
                  <a:pt x="4932690" y="5080495"/>
                </a:lnTo>
                <a:lnTo>
                  <a:pt x="4929322" y="5080474"/>
                </a:lnTo>
                <a:cubicBezTo>
                  <a:pt x="4918748" y="5080328"/>
                  <a:pt x="4921145" y="5080109"/>
                  <a:pt x="4936515" y="5079818"/>
                </a:cubicBezTo>
                <a:close/>
                <a:moveTo>
                  <a:pt x="5418336" y="5032207"/>
                </a:moveTo>
                <a:cubicBezTo>
                  <a:pt x="5399612" y="5032207"/>
                  <a:pt x="5383570" y="5038777"/>
                  <a:pt x="5370212" y="5051917"/>
                </a:cubicBezTo>
                <a:cubicBezTo>
                  <a:pt x="5356853" y="5065058"/>
                  <a:pt x="5350173" y="5080913"/>
                  <a:pt x="5350173" y="5099482"/>
                </a:cubicBezTo>
                <a:cubicBezTo>
                  <a:pt x="5350173" y="5118163"/>
                  <a:pt x="5356819" y="5134094"/>
                  <a:pt x="5370109" y="5147274"/>
                </a:cubicBezTo>
                <a:cubicBezTo>
                  <a:pt x="5383400" y="5160455"/>
                  <a:pt x="5399476" y="5167045"/>
                  <a:pt x="5418336" y="5167045"/>
                </a:cubicBezTo>
                <a:cubicBezTo>
                  <a:pt x="5437275" y="5167045"/>
                  <a:pt x="5453420" y="5160425"/>
                  <a:pt x="5466771" y="5147184"/>
                </a:cubicBezTo>
                <a:cubicBezTo>
                  <a:pt x="5480122" y="5133943"/>
                  <a:pt x="5486797" y="5118042"/>
                  <a:pt x="5486797" y="5099482"/>
                </a:cubicBezTo>
                <a:cubicBezTo>
                  <a:pt x="5486797" y="5081034"/>
                  <a:pt x="5480087" y="5065209"/>
                  <a:pt x="5466668" y="5052008"/>
                </a:cubicBezTo>
                <a:cubicBezTo>
                  <a:pt x="5453249" y="5038807"/>
                  <a:pt x="5437139" y="5032207"/>
                  <a:pt x="5418336" y="5032207"/>
                </a:cubicBezTo>
                <a:close/>
                <a:moveTo>
                  <a:pt x="6284870" y="5011524"/>
                </a:moveTo>
                <a:cubicBezTo>
                  <a:pt x="6292959" y="5011524"/>
                  <a:pt x="6301739" y="5014030"/>
                  <a:pt x="6311212" y="5019040"/>
                </a:cubicBezTo>
                <a:cubicBezTo>
                  <a:pt x="6356105" y="5042785"/>
                  <a:pt x="6378163" y="5073747"/>
                  <a:pt x="6377385" y="5111928"/>
                </a:cubicBezTo>
                <a:cubicBezTo>
                  <a:pt x="6376876" y="5138546"/>
                  <a:pt x="6366948" y="5151691"/>
                  <a:pt x="6347601" y="5151362"/>
                </a:cubicBezTo>
                <a:cubicBezTo>
                  <a:pt x="6316105" y="5150792"/>
                  <a:pt x="6295342" y="5148955"/>
                  <a:pt x="6285311" y="5145851"/>
                </a:cubicBezTo>
                <a:cubicBezTo>
                  <a:pt x="6283079" y="5092819"/>
                  <a:pt x="6280326" y="5051355"/>
                  <a:pt x="6277051" y="5021459"/>
                </a:cubicBezTo>
                <a:cubicBezTo>
                  <a:pt x="6277169" y="5014836"/>
                  <a:pt x="6279775" y="5011524"/>
                  <a:pt x="6284870" y="5011524"/>
                </a:cubicBezTo>
                <a:close/>
                <a:moveTo>
                  <a:pt x="9110720" y="5009287"/>
                </a:moveTo>
                <a:cubicBezTo>
                  <a:pt x="9133202" y="5008900"/>
                  <a:pt x="9152125" y="5020295"/>
                  <a:pt x="9167489" y="5043471"/>
                </a:cubicBezTo>
                <a:cubicBezTo>
                  <a:pt x="9181662" y="5064729"/>
                  <a:pt x="9188748" y="5087748"/>
                  <a:pt x="9188748" y="5112528"/>
                </a:cubicBezTo>
                <a:cubicBezTo>
                  <a:pt x="9188748" y="5136765"/>
                  <a:pt x="9183006" y="5157062"/>
                  <a:pt x="9171521" y="5173417"/>
                </a:cubicBezTo>
                <a:cubicBezTo>
                  <a:pt x="9160780" y="5188219"/>
                  <a:pt x="9144567" y="5195620"/>
                  <a:pt x="9122882" y="5195620"/>
                </a:cubicBezTo>
                <a:cubicBezTo>
                  <a:pt x="9114383" y="5195620"/>
                  <a:pt x="9107903" y="5194983"/>
                  <a:pt x="9103441" y="5193709"/>
                </a:cubicBezTo>
                <a:cubicBezTo>
                  <a:pt x="9103441" y="5192379"/>
                  <a:pt x="9103507" y="5189320"/>
                  <a:pt x="9103637" y="5184533"/>
                </a:cubicBezTo>
                <a:cubicBezTo>
                  <a:pt x="9103572" y="5177128"/>
                  <a:pt x="9103604" y="5169927"/>
                  <a:pt x="9103734" y="5162929"/>
                </a:cubicBezTo>
                <a:cubicBezTo>
                  <a:pt x="9103734" y="5159159"/>
                  <a:pt x="9103151" y="5149295"/>
                  <a:pt x="9101983" y="5133338"/>
                </a:cubicBezTo>
                <a:cubicBezTo>
                  <a:pt x="9100816" y="5117381"/>
                  <a:pt x="9100232" y="5105189"/>
                  <a:pt x="9100232" y="5096761"/>
                </a:cubicBezTo>
                <a:cubicBezTo>
                  <a:pt x="9100232" y="5088334"/>
                  <a:pt x="9099260" y="5075653"/>
                  <a:pt x="9097314" y="5058717"/>
                </a:cubicBezTo>
                <a:cubicBezTo>
                  <a:pt x="9095368" y="5041782"/>
                  <a:pt x="9094395" y="5028965"/>
                  <a:pt x="9094395" y="5020268"/>
                </a:cubicBezTo>
                <a:cubicBezTo>
                  <a:pt x="9094395" y="5014566"/>
                  <a:pt x="9094859" y="5011352"/>
                  <a:pt x="9095786" y="5010627"/>
                </a:cubicBezTo>
                <a:cubicBezTo>
                  <a:pt x="9096713" y="5009901"/>
                  <a:pt x="9101691" y="5009455"/>
                  <a:pt x="9110720" y="5009287"/>
                </a:cubicBezTo>
                <a:close/>
                <a:moveTo>
                  <a:pt x="10386576" y="5005418"/>
                </a:moveTo>
                <a:cubicBezTo>
                  <a:pt x="10402759" y="5005787"/>
                  <a:pt x="10424967" y="5011790"/>
                  <a:pt x="10453200" y="5023426"/>
                </a:cubicBezTo>
                <a:cubicBezTo>
                  <a:pt x="10487933" y="5037773"/>
                  <a:pt x="10505106" y="5053582"/>
                  <a:pt x="10504718" y="5070856"/>
                </a:cubicBezTo>
                <a:lnTo>
                  <a:pt x="10504523" y="5079906"/>
                </a:lnTo>
                <a:cubicBezTo>
                  <a:pt x="10503665" y="5080099"/>
                  <a:pt x="10502455" y="5080478"/>
                  <a:pt x="10500895" y="5081046"/>
                </a:cubicBezTo>
                <a:cubicBezTo>
                  <a:pt x="10501447" y="5081046"/>
                  <a:pt x="10481626" y="5075304"/>
                  <a:pt x="10441434" y="5063819"/>
                </a:cubicBezTo>
                <a:cubicBezTo>
                  <a:pt x="10398150" y="5051587"/>
                  <a:pt x="10368531" y="5044022"/>
                  <a:pt x="10352579" y="5041123"/>
                </a:cubicBezTo>
                <a:cubicBezTo>
                  <a:pt x="10345619" y="5040252"/>
                  <a:pt x="10338933" y="5038670"/>
                  <a:pt x="10332524" y="5036379"/>
                </a:cubicBezTo>
                <a:cubicBezTo>
                  <a:pt x="10318714" y="5030947"/>
                  <a:pt x="10311874" y="5026500"/>
                  <a:pt x="10312004" y="5023040"/>
                </a:cubicBezTo>
                <a:cubicBezTo>
                  <a:pt x="10312123" y="5018178"/>
                  <a:pt x="10321939" y="5013830"/>
                  <a:pt x="10341454" y="5009994"/>
                </a:cubicBezTo>
                <a:cubicBezTo>
                  <a:pt x="10357832" y="5006748"/>
                  <a:pt x="10372873" y="5005223"/>
                  <a:pt x="10386576" y="5005418"/>
                </a:cubicBezTo>
                <a:close/>
                <a:moveTo>
                  <a:pt x="6172314" y="4956398"/>
                </a:moveTo>
                <a:cubicBezTo>
                  <a:pt x="6153462" y="4956007"/>
                  <a:pt x="6124885" y="4956416"/>
                  <a:pt x="6086582" y="4957623"/>
                </a:cubicBezTo>
                <a:cubicBezTo>
                  <a:pt x="6048278" y="4958831"/>
                  <a:pt x="6019897" y="4959246"/>
                  <a:pt x="6001436" y="4958867"/>
                </a:cubicBezTo>
                <a:cubicBezTo>
                  <a:pt x="5992082" y="4957754"/>
                  <a:pt x="5984226" y="4957198"/>
                  <a:pt x="5977870" y="4957198"/>
                </a:cubicBezTo>
                <a:cubicBezTo>
                  <a:pt x="5948485" y="4957198"/>
                  <a:pt x="5933662" y="4964713"/>
                  <a:pt x="5933398" y="4979745"/>
                </a:cubicBezTo>
                <a:cubicBezTo>
                  <a:pt x="5933206" y="4991930"/>
                  <a:pt x="5936679" y="4999358"/>
                  <a:pt x="5943816" y="5002027"/>
                </a:cubicBezTo>
                <a:cubicBezTo>
                  <a:pt x="5946612" y="5003277"/>
                  <a:pt x="5955471" y="5004110"/>
                  <a:pt x="5970391" y="5004525"/>
                </a:cubicBezTo>
                <a:cubicBezTo>
                  <a:pt x="5972400" y="5004525"/>
                  <a:pt x="5979922" y="5004227"/>
                  <a:pt x="5992957" y="5003632"/>
                </a:cubicBezTo>
                <a:cubicBezTo>
                  <a:pt x="6006770" y="5003037"/>
                  <a:pt x="6014194" y="5002739"/>
                  <a:pt x="6015230" y="5002739"/>
                </a:cubicBezTo>
                <a:cubicBezTo>
                  <a:pt x="6026228" y="5002739"/>
                  <a:pt x="6033272" y="5005675"/>
                  <a:pt x="6036359" y="5011548"/>
                </a:cubicBezTo>
                <a:cubicBezTo>
                  <a:pt x="6038750" y="5015845"/>
                  <a:pt x="6040035" y="5025240"/>
                  <a:pt x="6040215" y="5039732"/>
                </a:cubicBezTo>
                <a:cubicBezTo>
                  <a:pt x="6040215" y="5043785"/>
                  <a:pt x="6038756" y="5061060"/>
                  <a:pt x="6035839" y="5091557"/>
                </a:cubicBezTo>
                <a:cubicBezTo>
                  <a:pt x="6032726" y="5122653"/>
                  <a:pt x="6031169" y="5150339"/>
                  <a:pt x="6031169" y="5174617"/>
                </a:cubicBezTo>
                <a:cubicBezTo>
                  <a:pt x="6031169" y="5184167"/>
                  <a:pt x="6031372" y="5193699"/>
                  <a:pt x="6031779" y="5203215"/>
                </a:cubicBezTo>
                <a:cubicBezTo>
                  <a:pt x="6032929" y="5220997"/>
                  <a:pt x="6034087" y="5238925"/>
                  <a:pt x="6035253" y="5256998"/>
                </a:cubicBezTo>
                <a:cubicBezTo>
                  <a:pt x="6037004" y="5282001"/>
                  <a:pt x="6037685" y="5304069"/>
                  <a:pt x="6037294" y="5323203"/>
                </a:cubicBezTo>
                <a:cubicBezTo>
                  <a:pt x="6037127" y="5333742"/>
                  <a:pt x="6034271" y="5341503"/>
                  <a:pt x="6028727" y="5346485"/>
                </a:cubicBezTo>
                <a:cubicBezTo>
                  <a:pt x="6025877" y="5349208"/>
                  <a:pt x="6018871" y="5351896"/>
                  <a:pt x="6007705" y="5354550"/>
                </a:cubicBezTo>
                <a:cubicBezTo>
                  <a:pt x="5993216" y="5357977"/>
                  <a:pt x="5975247" y="5361444"/>
                  <a:pt x="5953797" y="5364954"/>
                </a:cubicBezTo>
                <a:cubicBezTo>
                  <a:pt x="5934427" y="5368216"/>
                  <a:pt x="5924612" y="5376648"/>
                  <a:pt x="5924352" y="5390250"/>
                </a:cubicBezTo>
                <a:cubicBezTo>
                  <a:pt x="5924352" y="5397059"/>
                  <a:pt x="5927229" y="5402588"/>
                  <a:pt x="5932982" y="5406835"/>
                </a:cubicBezTo>
                <a:cubicBezTo>
                  <a:pt x="5938735" y="5411083"/>
                  <a:pt x="5944940" y="5413207"/>
                  <a:pt x="5951597" y="5413207"/>
                </a:cubicBezTo>
                <a:cubicBezTo>
                  <a:pt x="5951597" y="5413207"/>
                  <a:pt x="5961425" y="5412169"/>
                  <a:pt x="5981081" y="5410091"/>
                </a:cubicBezTo>
                <a:cubicBezTo>
                  <a:pt x="6000737" y="5408014"/>
                  <a:pt x="6030798" y="5406975"/>
                  <a:pt x="6071264" y="5406975"/>
                </a:cubicBezTo>
                <a:cubicBezTo>
                  <a:pt x="6088221" y="5406975"/>
                  <a:pt x="6107226" y="5407174"/>
                  <a:pt x="6128279" y="5407570"/>
                </a:cubicBezTo>
                <a:cubicBezTo>
                  <a:pt x="6257226" y="5411120"/>
                  <a:pt x="6329254" y="5413694"/>
                  <a:pt x="6344364" y="5415291"/>
                </a:cubicBezTo>
                <a:cubicBezTo>
                  <a:pt x="6350813" y="5415291"/>
                  <a:pt x="6356945" y="5413713"/>
                  <a:pt x="6362762" y="5410556"/>
                </a:cubicBezTo>
                <a:cubicBezTo>
                  <a:pt x="6370272" y="5406150"/>
                  <a:pt x="6374027" y="5401602"/>
                  <a:pt x="6374027" y="5396910"/>
                </a:cubicBezTo>
                <a:cubicBezTo>
                  <a:pt x="6373714" y="5382511"/>
                  <a:pt x="6369331" y="5373194"/>
                  <a:pt x="6360879" y="5368958"/>
                </a:cubicBezTo>
                <a:cubicBezTo>
                  <a:pt x="6353797" y="5365554"/>
                  <a:pt x="6343450" y="5362837"/>
                  <a:pt x="6329839" y="5360805"/>
                </a:cubicBezTo>
                <a:cubicBezTo>
                  <a:pt x="6315052" y="5358663"/>
                  <a:pt x="6302051" y="5356719"/>
                  <a:pt x="6290837" y="5354973"/>
                </a:cubicBezTo>
                <a:cubicBezTo>
                  <a:pt x="6282288" y="5354847"/>
                  <a:pt x="6278889" y="5351330"/>
                  <a:pt x="6280637" y="5344425"/>
                </a:cubicBezTo>
                <a:cubicBezTo>
                  <a:pt x="6282454" y="5336295"/>
                  <a:pt x="6284277" y="5327739"/>
                  <a:pt x="6286107" y="5318757"/>
                </a:cubicBezTo>
                <a:cubicBezTo>
                  <a:pt x="6289002" y="5302826"/>
                  <a:pt x="6290649" y="5288993"/>
                  <a:pt x="6291046" y="5277257"/>
                </a:cubicBezTo>
                <a:cubicBezTo>
                  <a:pt x="6291442" y="5265354"/>
                  <a:pt x="6290697" y="5242706"/>
                  <a:pt x="6288809" y="5209312"/>
                </a:cubicBezTo>
                <a:cubicBezTo>
                  <a:pt x="6309775" y="5216199"/>
                  <a:pt x="6329977" y="5231579"/>
                  <a:pt x="6349414" y="5255454"/>
                </a:cubicBezTo>
                <a:cubicBezTo>
                  <a:pt x="6357801" y="5270582"/>
                  <a:pt x="6365537" y="5291732"/>
                  <a:pt x="6372622" y="5318906"/>
                </a:cubicBezTo>
                <a:cubicBezTo>
                  <a:pt x="6376963" y="5338728"/>
                  <a:pt x="6381250" y="5358353"/>
                  <a:pt x="6385482" y="5377781"/>
                </a:cubicBezTo>
                <a:cubicBezTo>
                  <a:pt x="6391451" y="5399805"/>
                  <a:pt x="6402432" y="5410719"/>
                  <a:pt x="6418424" y="5410523"/>
                </a:cubicBezTo>
                <a:cubicBezTo>
                  <a:pt x="6426170" y="5410322"/>
                  <a:pt x="6438764" y="5409730"/>
                  <a:pt x="6456208" y="5408747"/>
                </a:cubicBezTo>
                <a:cubicBezTo>
                  <a:pt x="6472160" y="5407953"/>
                  <a:pt x="6480706" y="5407556"/>
                  <a:pt x="6481844" y="5407556"/>
                </a:cubicBezTo>
                <a:cubicBezTo>
                  <a:pt x="6495740" y="5407751"/>
                  <a:pt x="6516897" y="5408692"/>
                  <a:pt x="6545314" y="5410377"/>
                </a:cubicBezTo>
                <a:cubicBezTo>
                  <a:pt x="6573731" y="5412062"/>
                  <a:pt x="6595167" y="5413006"/>
                  <a:pt x="6609622" y="5413207"/>
                </a:cubicBezTo>
                <a:cubicBezTo>
                  <a:pt x="6615010" y="5413207"/>
                  <a:pt x="6620224" y="5412136"/>
                  <a:pt x="6625263" y="5409993"/>
                </a:cubicBezTo>
                <a:cubicBezTo>
                  <a:pt x="6639104" y="5405907"/>
                  <a:pt x="6645896" y="5400423"/>
                  <a:pt x="6645638" y="5393543"/>
                </a:cubicBezTo>
                <a:cubicBezTo>
                  <a:pt x="6644717" y="5376716"/>
                  <a:pt x="6638292" y="5366190"/>
                  <a:pt x="6626360" y="5361964"/>
                </a:cubicBezTo>
                <a:cubicBezTo>
                  <a:pt x="6594052" y="5350380"/>
                  <a:pt x="6575929" y="5341550"/>
                  <a:pt x="6571992" y="5335472"/>
                </a:cubicBezTo>
                <a:cubicBezTo>
                  <a:pt x="6531560" y="5272242"/>
                  <a:pt x="6478802" y="5217774"/>
                  <a:pt x="6413717" y="5172068"/>
                </a:cubicBezTo>
                <a:cubicBezTo>
                  <a:pt x="6429314" y="5163018"/>
                  <a:pt x="6439969" y="5155631"/>
                  <a:pt x="6445683" y="5149907"/>
                </a:cubicBezTo>
                <a:cubicBezTo>
                  <a:pt x="6462575" y="5133613"/>
                  <a:pt x="6471130" y="5116841"/>
                  <a:pt x="6471347" y="5099589"/>
                </a:cubicBezTo>
                <a:cubicBezTo>
                  <a:pt x="6472162" y="5052122"/>
                  <a:pt x="6451104" y="5016234"/>
                  <a:pt x="6408174" y="4991926"/>
                </a:cubicBezTo>
                <a:cubicBezTo>
                  <a:pt x="6386596" y="4974962"/>
                  <a:pt x="6349682" y="4964220"/>
                  <a:pt x="6297432" y="4959700"/>
                </a:cubicBezTo>
                <a:cubicBezTo>
                  <a:pt x="6286635" y="4958863"/>
                  <a:pt x="6244929" y="4957762"/>
                  <a:pt x="6172314" y="4956398"/>
                </a:cubicBezTo>
                <a:close/>
                <a:moveTo>
                  <a:pt x="4924376" y="4955709"/>
                </a:moveTo>
                <a:cubicBezTo>
                  <a:pt x="4902617" y="4955709"/>
                  <a:pt x="4888180" y="4959410"/>
                  <a:pt x="4881067" y="4966811"/>
                </a:cubicBezTo>
                <a:cubicBezTo>
                  <a:pt x="4874450" y="4969533"/>
                  <a:pt x="4858589" y="5009757"/>
                  <a:pt x="4833483" y="5087483"/>
                </a:cubicBezTo>
                <a:cubicBezTo>
                  <a:pt x="4832246" y="5091169"/>
                  <a:pt x="4830051" y="5096416"/>
                  <a:pt x="4826898" y="5103221"/>
                </a:cubicBezTo>
                <a:cubicBezTo>
                  <a:pt x="4823125" y="5111785"/>
                  <a:pt x="4821238" y="5117075"/>
                  <a:pt x="4821238" y="5119090"/>
                </a:cubicBezTo>
                <a:cubicBezTo>
                  <a:pt x="4821238" y="5134351"/>
                  <a:pt x="4826627" y="5141982"/>
                  <a:pt x="4837404" y="5141982"/>
                </a:cubicBezTo>
                <a:cubicBezTo>
                  <a:pt x="4851354" y="5141982"/>
                  <a:pt x="4864236" y="5125938"/>
                  <a:pt x="4876053" y="5093850"/>
                </a:cubicBezTo>
                <a:cubicBezTo>
                  <a:pt x="4877232" y="5093937"/>
                  <a:pt x="4881960" y="5091993"/>
                  <a:pt x="4890238" y="5088017"/>
                </a:cubicBezTo>
                <a:lnTo>
                  <a:pt x="4932690" y="5080495"/>
                </a:lnTo>
                <a:lnTo>
                  <a:pt x="4954913" y="5080638"/>
                </a:lnTo>
                <a:cubicBezTo>
                  <a:pt x="4966686" y="5080674"/>
                  <a:pt x="4981703" y="5080692"/>
                  <a:pt x="4999962" y="5080692"/>
                </a:cubicBezTo>
                <a:cubicBezTo>
                  <a:pt x="5055307" y="5080692"/>
                  <a:pt x="5084608" y="5081018"/>
                  <a:pt x="5087864" y="5081669"/>
                </a:cubicBezTo>
                <a:cubicBezTo>
                  <a:pt x="5093392" y="5082835"/>
                  <a:pt x="5096156" y="5084610"/>
                  <a:pt x="5096156" y="5086994"/>
                </a:cubicBezTo>
                <a:cubicBezTo>
                  <a:pt x="5096156" y="5088622"/>
                  <a:pt x="5080698" y="5106868"/>
                  <a:pt x="5049782" y="5141730"/>
                </a:cubicBezTo>
                <a:cubicBezTo>
                  <a:pt x="5010058" y="5186339"/>
                  <a:pt x="4980232" y="5222899"/>
                  <a:pt x="4960304" y="5251412"/>
                </a:cubicBezTo>
                <a:cubicBezTo>
                  <a:pt x="4927713" y="5297896"/>
                  <a:pt x="4911418" y="5335094"/>
                  <a:pt x="4911418" y="5363005"/>
                </a:cubicBezTo>
                <a:cubicBezTo>
                  <a:pt x="4911418" y="5385634"/>
                  <a:pt x="4927061" y="5404191"/>
                  <a:pt x="4958346" y="5418676"/>
                </a:cubicBezTo>
                <a:cubicBezTo>
                  <a:pt x="4973486" y="5425448"/>
                  <a:pt x="4997108" y="5432575"/>
                  <a:pt x="5029211" y="5440056"/>
                </a:cubicBezTo>
                <a:cubicBezTo>
                  <a:pt x="5051467" y="5445176"/>
                  <a:pt x="5069054" y="5447735"/>
                  <a:pt x="5081971" y="5447735"/>
                </a:cubicBezTo>
                <a:cubicBezTo>
                  <a:pt x="5099756" y="5447735"/>
                  <a:pt x="5108324" y="5440106"/>
                  <a:pt x="5107676" y="5424848"/>
                </a:cubicBezTo>
                <a:cubicBezTo>
                  <a:pt x="5106963" y="5411469"/>
                  <a:pt x="5106607" y="5377372"/>
                  <a:pt x="5106607" y="5322557"/>
                </a:cubicBezTo>
                <a:cubicBezTo>
                  <a:pt x="5106607" y="5291182"/>
                  <a:pt x="5117404" y="5247214"/>
                  <a:pt x="5139000" y="5190653"/>
                </a:cubicBezTo>
                <a:cubicBezTo>
                  <a:pt x="5143694" y="5184111"/>
                  <a:pt x="5163507" y="5144300"/>
                  <a:pt x="5198438" y="5071219"/>
                </a:cubicBezTo>
                <a:cubicBezTo>
                  <a:pt x="5220490" y="5025268"/>
                  <a:pt x="5231515" y="4994205"/>
                  <a:pt x="5231515" y="4978029"/>
                </a:cubicBezTo>
                <a:cubicBezTo>
                  <a:pt x="5231515" y="4965475"/>
                  <a:pt x="5223249" y="4958035"/>
                  <a:pt x="5206717" y="4955709"/>
                </a:cubicBezTo>
                <a:cubicBezTo>
                  <a:pt x="5206242" y="4955709"/>
                  <a:pt x="5196277" y="4955709"/>
                  <a:pt x="5176821" y="4955709"/>
                </a:cubicBezTo>
                <a:cubicBezTo>
                  <a:pt x="5164037" y="4955709"/>
                  <a:pt x="5136780" y="4956267"/>
                  <a:pt x="5095051" y="4957381"/>
                </a:cubicBezTo>
                <a:cubicBezTo>
                  <a:pt x="5053323" y="4958496"/>
                  <a:pt x="5023863" y="4959053"/>
                  <a:pt x="5006673" y="4959053"/>
                </a:cubicBezTo>
                <a:cubicBezTo>
                  <a:pt x="4996707" y="4959053"/>
                  <a:pt x="4982583" y="4958496"/>
                  <a:pt x="4964299" y="4957381"/>
                </a:cubicBezTo>
                <a:cubicBezTo>
                  <a:pt x="4946015" y="4956267"/>
                  <a:pt x="4932707" y="4955709"/>
                  <a:pt x="4924376" y="4955709"/>
                </a:cubicBezTo>
                <a:close/>
                <a:moveTo>
                  <a:pt x="8788135" y="4955412"/>
                </a:moveTo>
                <a:cubicBezTo>
                  <a:pt x="8761399" y="4955412"/>
                  <a:pt x="8748031" y="4963307"/>
                  <a:pt x="8748031" y="4979099"/>
                </a:cubicBezTo>
                <a:cubicBezTo>
                  <a:pt x="8748031" y="4996248"/>
                  <a:pt x="8759937" y="5004823"/>
                  <a:pt x="8783749" y="5004823"/>
                </a:cubicBezTo>
                <a:cubicBezTo>
                  <a:pt x="8787635" y="5004823"/>
                  <a:pt x="8793518" y="5004624"/>
                  <a:pt x="8801402" y="5004227"/>
                </a:cubicBezTo>
                <a:cubicBezTo>
                  <a:pt x="8809285" y="5003830"/>
                  <a:pt x="8814978" y="5003632"/>
                  <a:pt x="8818482" y="5003632"/>
                </a:cubicBezTo>
                <a:cubicBezTo>
                  <a:pt x="8839805" y="5003632"/>
                  <a:pt x="8850466" y="5013318"/>
                  <a:pt x="8850466" y="5032691"/>
                </a:cubicBezTo>
                <a:cubicBezTo>
                  <a:pt x="8850466" y="5056227"/>
                  <a:pt x="8850126" y="5091385"/>
                  <a:pt x="8849445" y="5138163"/>
                </a:cubicBezTo>
                <a:cubicBezTo>
                  <a:pt x="8848765" y="5184942"/>
                  <a:pt x="8848424" y="5220100"/>
                  <a:pt x="8848424" y="5243636"/>
                </a:cubicBezTo>
                <a:cubicBezTo>
                  <a:pt x="8848424" y="5254538"/>
                  <a:pt x="8848911" y="5270682"/>
                  <a:pt x="8849885" y="5292068"/>
                </a:cubicBezTo>
                <a:cubicBezTo>
                  <a:pt x="8850859" y="5313454"/>
                  <a:pt x="8851345" y="5329403"/>
                  <a:pt x="8851345" y="5339914"/>
                </a:cubicBezTo>
                <a:cubicBezTo>
                  <a:pt x="8851345" y="5349489"/>
                  <a:pt x="8849971" y="5355077"/>
                  <a:pt x="8847225" y="5356680"/>
                </a:cubicBezTo>
                <a:cubicBezTo>
                  <a:pt x="8847169" y="5356717"/>
                  <a:pt x="8839543" y="5358035"/>
                  <a:pt x="8824347" y="5360631"/>
                </a:cubicBezTo>
                <a:cubicBezTo>
                  <a:pt x="8809151" y="5363228"/>
                  <a:pt x="8794218" y="5365640"/>
                  <a:pt x="8779550" y="5367866"/>
                </a:cubicBezTo>
                <a:cubicBezTo>
                  <a:pt x="8752311" y="5373667"/>
                  <a:pt x="8738692" y="5382051"/>
                  <a:pt x="8738692" y="5393017"/>
                </a:cubicBezTo>
                <a:cubicBezTo>
                  <a:pt x="8738692" y="5408462"/>
                  <a:pt x="8746708" y="5416184"/>
                  <a:pt x="8762741" y="5416184"/>
                </a:cubicBezTo>
                <a:cubicBezTo>
                  <a:pt x="8774806" y="5416184"/>
                  <a:pt x="8792949" y="5414938"/>
                  <a:pt x="8817171" y="5412447"/>
                </a:cubicBezTo>
                <a:cubicBezTo>
                  <a:pt x="8841392" y="5409955"/>
                  <a:pt x="8859145" y="5408710"/>
                  <a:pt x="8870428" y="5408710"/>
                </a:cubicBezTo>
                <a:cubicBezTo>
                  <a:pt x="8884244" y="5408710"/>
                  <a:pt x="8905014" y="5408567"/>
                  <a:pt x="8932738" y="5408279"/>
                </a:cubicBezTo>
                <a:cubicBezTo>
                  <a:pt x="8960462" y="5407993"/>
                  <a:pt x="8981232" y="5407849"/>
                  <a:pt x="8995048" y="5407849"/>
                </a:cubicBezTo>
                <a:cubicBezTo>
                  <a:pt x="9027707" y="5407849"/>
                  <a:pt x="9053489" y="5408246"/>
                  <a:pt x="9072397" y="5409040"/>
                </a:cubicBezTo>
                <a:cubicBezTo>
                  <a:pt x="9147692" y="5412215"/>
                  <a:pt x="9188351" y="5413802"/>
                  <a:pt x="9194375" y="5413802"/>
                </a:cubicBezTo>
                <a:cubicBezTo>
                  <a:pt x="9211577" y="5413802"/>
                  <a:pt x="9220178" y="5407243"/>
                  <a:pt x="9220178" y="5394124"/>
                </a:cubicBezTo>
                <a:cubicBezTo>
                  <a:pt x="9220178" y="5383899"/>
                  <a:pt x="9214920" y="5376813"/>
                  <a:pt x="9204403" y="5372865"/>
                </a:cubicBezTo>
                <a:cubicBezTo>
                  <a:pt x="9199811" y="5371116"/>
                  <a:pt x="9190317" y="5369269"/>
                  <a:pt x="9175921" y="5367321"/>
                </a:cubicBezTo>
                <a:cubicBezTo>
                  <a:pt x="9158650" y="5365514"/>
                  <a:pt x="9141949" y="5363765"/>
                  <a:pt x="9125817" y="5362075"/>
                </a:cubicBezTo>
                <a:cubicBezTo>
                  <a:pt x="9110317" y="5359654"/>
                  <a:pt x="9102567" y="5356319"/>
                  <a:pt x="9102567" y="5352071"/>
                </a:cubicBezTo>
                <a:cubicBezTo>
                  <a:pt x="9102567" y="5342708"/>
                  <a:pt x="9102811" y="5331507"/>
                  <a:pt x="9103297" y="5318471"/>
                </a:cubicBezTo>
                <a:cubicBezTo>
                  <a:pt x="9103784" y="5305434"/>
                  <a:pt x="9104027" y="5295802"/>
                  <a:pt x="9104027" y="5289573"/>
                </a:cubicBezTo>
                <a:cubicBezTo>
                  <a:pt x="9104027" y="5268172"/>
                  <a:pt x="9103639" y="5252051"/>
                  <a:pt x="9102860" y="5241208"/>
                </a:cubicBezTo>
                <a:cubicBezTo>
                  <a:pt x="9106308" y="5242368"/>
                  <a:pt x="9112204" y="5242948"/>
                  <a:pt x="9120547" y="5242948"/>
                </a:cubicBezTo>
                <a:cubicBezTo>
                  <a:pt x="9166653" y="5242948"/>
                  <a:pt x="9205356" y="5232617"/>
                  <a:pt x="9236657" y="5211954"/>
                </a:cubicBezTo>
                <a:cubicBezTo>
                  <a:pt x="9273773" y="5187146"/>
                  <a:pt x="9292332" y="5152099"/>
                  <a:pt x="9292332" y="5106812"/>
                </a:cubicBezTo>
                <a:cubicBezTo>
                  <a:pt x="9292332" y="5064495"/>
                  <a:pt x="9273908" y="5028748"/>
                  <a:pt x="9237061" y="4999572"/>
                </a:cubicBezTo>
                <a:cubicBezTo>
                  <a:pt x="9212114" y="4974386"/>
                  <a:pt x="9178088" y="4961185"/>
                  <a:pt x="9134984" y="4959969"/>
                </a:cubicBezTo>
                <a:cubicBezTo>
                  <a:pt x="9047535" y="4957526"/>
                  <a:pt x="9000899" y="4956305"/>
                  <a:pt x="8995076" y="4956305"/>
                </a:cubicBezTo>
                <a:cubicBezTo>
                  <a:pt x="8987957" y="4956305"/>
                  <a:pt x="8973112" y="4956453"/>
                  <a:pt x="8950539" y="4956751"/>
                </a:cubicBezTo>
                <a:cubicBezTo>
                  <a:pt x="8927967" y="4957049"/>
                  <a:pt x="8908954" y="4957198"/>
                  <a:pt x="8893501" y="4957198"/>
                </a:cubicBezTo>
                <a:cubicBezTo>
                  <a:pt x="8879331" y="4957198"/>
                  <a:pt x="8860606" y="4956900"/>
                  <a:pt x="8837325" y="4956305"/>
                </a:cubicBezTo>
                <a:cubicBezTo>
                  <a:pt x="8814045" y="4955709"/>
                  <a:pt x="8797648" y="4955412"/>
                  <a:pt x="8788135" y="4955412"/>
                </a:cubicBezTo>
                <a:close/>
                <a:moveTo>
                  <a:pt x="8161946" y="4951337"/>
                </a:moveTo>
                <a:cubicBezTo>
                  <a:pt x="8140580" y="4950885"/>
                  <a:pt x="8129613" y="4956730"/>
                  <a:pt x="8129045" y="4968871"/>
                </a:cubicBezTo>
                <a:cubicBezTo>
                  <a:pt x="8128655" y="4978796"/>
                  <a:pt x="8130971" y="4985826"/>
                  <a:pt x="8135994" y="4989961"/>
                </a:cubicBezTo>
                <a:cubicBezTo>
                  <a:pt x="8141017" y="4994095"/>
                  <a:pt x="8150151" y="4996271"/>
                  <a:pt x="8163397" y="4996488"/>
                </a:cubicBezTo>
                <a:cubicBezTo>
                  <a:pt x="8177641" y="4996876"/>
                  <a:pt x="8190344" y="4997273"/>
                  <a:pt x="8201506" y="4997679"/>
                </a:cubicBezTo>
                <a:cubicBezTo>
                  <a:pt x="8217046" y="4998035"/>
                  <a:pt x="8227796" y="5000783"/>
                  <a:pt x="8233755" y="5005920"/>
                </a:cubicBezTo>
                <a:cubicBezTo>
                  <a:pt x="8240171" y="5011322"/>
                  <a:pt x="8243085" y="5021322"/>
                  <a:pt x="8242499" y="5035923"/>
                </a:cubicBezTo>
                <a:cubicBezTo>
                  <a:pt x="8239721" y="5106393"/>
                  <a:pt x="8238332" y="5151423"/>
                  <a:pt x="8238332" y="5171012"/>
                </a:cubicBezTo>
                <a:cubicBezTo>
                  <a:pt x="8238332" y="5189539"/>
                  <a:pt x="8239423" y="5218766"/>
                  <a:pt x="8241606" y="5258695"/>
                </a:cubicBezTo>
                <a:cubicBezTo>
                  <a:pt x="8243584" y="5295599"/>
                  <a:pt x="8244378" y="5324059"/>
                  <a:pt x="8243987" y="5344076"/>
                </a:cubicBezTo>
                <a:cubicBezTo>
                  <a:pt x="8243841" y="5354336"/>
                  <a:pt x="8232272" y="5361122"/>
                  <a:pt x="8209278" y="5364433"/>
                </a:cubicBezTo>
                <a:cubicBezTo>
                  <a:pt x="8190262" y="5366505"/>
                  <a:pt x="8175571" y="5367839"/>
                  <a:pt x="8165206" y="5368438"/>
                </a:cubicBezTo>
                <a:cubicBezTo>
                  <a:pt x="8151458" y="5370404"/>
                  <a:pt x="8143316" y="5371858"/>
                  <a:pt x="8140780" y="5372800"/>
                </a:cubicBezTo>
                <a:cubicBezTo>
                  <a:pt x="8131664" y="5376307"/>
                  <a:pt x="8126974" y="5383183"/>
                  <a:pt x="8126711" y="5393427"/>
                </a:cubicBezTo>
                <a:cubicBezTo>
                  <a:pt x="8126711" y="5401073"/>
                  <a:pt x="8130366" y="5406653"/>
                  <a:pt x="8137677" y="5410165"/>
                </a:cubicBezTo>
                <a:cubicBezTo>
                  <a:pt x="8141410" y="5411797"/>
                  <a:pt x="8145479" y="5412612"/>
                  <a:pt x="8149881" y="5412612"/>
                </a:cubicBezTo>
                <a:cubicBezTo>
                  <a:pt x="8167924" y="5412410"/>
                  <a:pt x="8207096" y="5411319"/>
                  <a:pt x="8267400" y="5409337"/>
                </a:cubicBezTo>
                <a:cubicBezTo>
                  <a:pt x="8317087" y="5407763"/>
                  <a:pt x="8356163" y="5407267"/>
                  <a:pt x="8384630" y="5407849"/>
                </a:cubicBezTo>
                <a:cubicBezTo>
                  <a:pt x="8465564" y="5409834"/>
                  <a:pt x="8529963" y="5411421"/>
                  <a:pt x="8577827" y="5412612"/>
                </a:cubicBezTo>
                <a:cubicBezTo>
                  <a:pt x="8596902" y="5412807"/>
                  <a:pt x="8606700" y="5405158"/>
                  <a:pt x="8607221" y="5389664"/>
                </a:cubicBezTo>
                <a:cubicBezTo>
                  <a:pt x="8607676" y="5373734"/>
                  <a:pt x="8591527" y="5365508"/>
                  <a:pt x="8558772" y="5364987"/>
                </a:cubicBezTo>
                <a:cubicBezTo>
                  <a:pt x="8561147" y="5364987"/>
                  <a:pt x="8555911" y="5363945"/>
                  <a:pt x="8543064" y="5361861"/>
                </a:cubicBezTo>
                <a:cubicBezTo>
                  <a:pt x="8530217" y="5359778"/>
                  <a:pt x="8522782" y="5358752"/>
                  <a:pt x="8520761" y="5358782"/>
                </a:cubicBezTo>
                <a:cubicBezTo>
                  <a:pt x="8509428" y="5358646"/>
                  <a:pt x="8502029" y="5356661"/>
                  <a:pt x="8498562" y="5352827"/>
                </a:cubicBezTo>
                <a:cubicBezTo>
                  <a:pt x="8495095" y="5348993"/>
                  <a:pt x="8493449" y="5340818"/>
                  <a:pt x="8493623" y="5328301"/>
                </a:cubicBezTo>
                <a:cubicBezTo>
                  <a:pt x="8493998" y="5311645"/>
                  <a:pt x="8495234" y="5283429"/>
                  <a:pt x="8497330" y="5243655"/>
                </a:cubicBezTo>
                <a:cubicBezTo>
                  <a:pt x="8499488" y="5206342"/>
                  <a:pt x="8500567" y="5178007"/>
                  <a:pt x="8500567" y="5158650"/>
                </a:cubicBezTo>
                <a:cubicBezTo>
                  <a:pt x="8500567" y="5135799"/>
                  <a:pt x="8499127" y="5106666"/>
                  <a:pt x="8496246" y="5071251"/>
                </a:cubicBezTo>
                <a:cubicBezTo>
                  <a:pt x="8493967" y="5041972"/>
                  <a:pt x="8492811" y="5025902"/>
                  <a:pt x="8492776" y="5023040"/>
                </a:cubicBezTo>
                <a:cubicBezTo>
                  <a:pt x="8492900" y="5014482"/>
                  <a:pt x="8495467" y="5008751"/>
                  <a:pt x="8500478" y="5005846"/>
                </a:cubicBezTo>
                <a:cubicBezTo>
                  <a:pt x="8508614" y="5002066"/>
                  <a:pt x="8523032" y="4999245"/>
                  <a:pt x="8543731" y="4997381"/>
                </a:cubicBezTo>
                <a:cubicBezTo>
                  <a:pt x="8564211" y="4995571"/>
                  <a:pt x="8575539" y="4994339"/>
                  <a:pt x="8577715" y="4993688"/>
                </a:cubicBezTo>
                <a:cubicBezTo>
                  <a:pt x="8590505" y="4990675"/>
                  <a:pt x="8597033" y="4983551"/>
                  <a:pt x="8597300" y="4972318"/>
                </a:cubicBezTo>
                <a:cubicBezTo>
                  <a:pt x="8597561" y="4959370"/>
                  <a:pt x="8587533" y="4952773"/>
                  <a:pt x="8567218" y="4952528"/>
                </a:cubicBezTo>
                <a:cubicBezTo>
                  <a:pt x="8535583" y="4951942"/>
                  <a:pt x="8470650" y="4953300"/>
                  <a:pt x="8372421" y="4956602"/>
                </a:cubicBezTo>
                <a:cubicBezTo>
                  <a:pt x="8366226" y="4956602"/>
                  <a:pt x="8330798" y="4955787"/>
                  <a:pt x="8266135" y="4954156"/>
                </a:cubicBezTo>
                <a:cubicBezTo>
                  <a:pt x="8231306" y="4953216"/>
                  <a:pt x="8196576" y="4952277"/>
                  <a:pt x="8161946" y="4951337"/>
                </a:cubicBezTo>
                <a:close/>
                <a:moveTo>
                  <a:pt x="3151796" y="4951337"/>
                </a:moveTo>
                <a:cubicBezTo>
                  <a:pt x="3130430" y="4950885"/>
                  <a:pt x="3119463" y="4956730"/>
                  <a:pt x="3118896" y="4968871"/>
                </a:cubicBezTo>
                <a:cubicBezTo>
                  <a:pt x="3118505" y="4978796"/>
                  <a:pt x="3120821" y="4985826"/>
                  <a:pt x="3125844" y="4989961"/>
                </a:cubicBezTo>
                <a:cubicBezTo>
                  <a:pt x="3130867" y="4994095"/>
                  <a:pt x="3140001" y="4996271"/>
                  <a:pt x="3153247" y="4996488"/>
                </a:cubicBezTo>
                <a:cubicBezTo>
                  <a:pt x="3167491" y="4996876"/>
                  <a:pt x="3180194" y="4997273"/>
                  <a:pt x="3191356" y="4997679"/>
                </a:cubicBezTo>
                <a:cubicBezTo>
                  <a:pt x="3206896" y="4998035"/>
                  <a:pt x="3217646" y="5000783"/>
                  <a:pt x="3223606" y="5005920"/>
                </a:cubicBezTo>
                <a:cubicBezTo>
                  <a:pt x="3230021" y="5011322"/>
                  <a:pt x="3232936" y="5021322"/>
                  <a:pt x="3232349" y="5035923"/>
                </a:cubicBezTo>
                <a:cubicBezTo>
                  <a:pt x="3229571" y="5106393"/>
                  <a:pt x="3228182" y="5151423"/>
                  <a:pt x="3228182" y="5171012"/>
                </a:cubicBezTo>
                <a:cubicBezTo>
                  <a:pt x="3228182" y="5189539"/>
                  <a:pt x="3229273" y="5218766"/>
                  <a:pt x="3231456" y="5258695"/>
                </a:cubicBezTo>
                <a:cubicBezTo>
                  <a:pt x="3233434" y="5295599"/>
                  <a:pt x="3234228" y="5324059"/>
                  <a:pt x="3233838" y="5344076"/>
                </a:cubicBezTo>
                <a:cubicBezTo>
                  <a:pt x="3233692" y="5354336"/>
                  <a:pt x="3222122" y="5361122"/>
                  <a:pt x="3199128" y="5364433"/>
                </a:cubicBezTo>
                <a:cubicBezTo>
                  <a:pt x="3180112" y="5366505"/>
                  <a:pt x="3165421" y="5367839"/>
                  <a:pt x="3155056" y="5368438"/>
                </a:cubicBezTo>
                <a:cubicBezTo>
                  <a:pt x="3141309" y="5370404"/>
                  <a:pt x="3133166" y="5371858"/>
                  <a:pt x="3130630" y="5372800"/>
                </a:cubicBezTo>
                <a:cubicBezTo>
                  <a:pt x="3121514" y="5376307"/>
                  <a:pt x="3116824" y="5383183"/>
                  <a:pt x="3116561" y="5393427"/>
                </a:cubicBezTo>
                <a:cubicBezTo>
                  <a:pt x="3116561" y="5401073"/>
                  <a:pt x="3120216" y="5406653"/>
                  <a:pt x="3127528" y="5410165"/>
                </a:cubicBezTo>
                <a:cubicBezTo>
                  <a:pt x="3131260" y="5411797"/>
                  <a:pt x="3135329" y="5412612"/>
                  <a:pt x="3139732" y="5412612"/>
                </a:cubicBezTo>
                <a:cubicBezTo>
                  <a:pt x="3157774" y="5412410"/>
                  <a:pt x="3196947" y="5411319"/>
                  <a:pt x="3257250" y="5409337"/>
                </a:cubicBezTo>
                <a:cubicBezTo>
                  <a:pt x="3306937" y="5407763"/>
                  <a:pt x="3346014" y="5407267"/>
                  <a:pt x="3374480" y="5407849"/>
                </a:cubicBezTo>
                <a:cubicBezTo>
                  <a:pt x="3455415" y="5409834"/>
                  <a:pt x="3519813" y="5411421"/>
                  <a:pt x="3567677" y="5412612"/>
                </a:cubicBezTo>
                <a:cubicBezTo>
                  <a:pt x="3586752" y="5412807"/>
                  <a:pt x="3596550" y="5405158"/>
                  <a:pt x="3597071" y="5389664"/>
                </a:cubicBezTo>
                <a:cubicBezTo>
                  <a:pt x="3597527" y="5373734"/>
                  <a:pt x="3581377" y="5365508"/>
                  <a:pt x="3548623" y="5364987"/>
                </a:cubicBezTo>
                <a:cubicBezTo>
                  <a:pt x="3550998" y="5364987"/>
                  <a:pt x="3545762" y="5363945"/>
                  <a:pt x="3532915" y="5361861"/>
                </a:cubicBezTo>
                <a:cubicBezTo>
                  <a:pt x="3520067" y="5359778"/>
                  <a:pt x="3512633" y="5358752"/>
                  <a:pt x="3510611" y="5358782"/>
                </a:cubicBezTo>
                <a:cubicBezTo>
                  <a:pt x="3499279" y="5358646"/>
                  <a:pt x="3491879" y="5356661"/>
                  <a:pt x="3488413" y="5352827"/>
                </a:cubicBezTo>
                <a:cubicBezTo>
                  <a:pt x="3484946" y="5348993"/>
                  <a:pt x="3483300" y="5340818"/>
                  <a:pt x="3483473" y="5328301"/>
                </a:cubicBezTo>
                <a:cubicBezTo>
                  <a:pt x="3483849" y="5311645"/>
                  <a:pt x="3485084" y="5283429"/>
                  <a:pt x="3487180" y="5243655"/>
                </a:cubicBezTo>
                <a:cubicBezTo>
                  <a:pt x="3489338" y="5206342"/>
                  <a:pt x="3490417" y="5178007"/>
                  <a:pt x="3490417" y="5158650"/>
                </a:cubicBezTo>
                <a:cubicBezTo>
                  <a:pt x="3490417" y="5135799"/>
                  <a:pt x="3488977" y="5106666"/>
                  <a:pt x="3486097" y="5071251"/>
                </a:cubicBezTo>
                <a:cubicBezTo>
                  <a:pt x="3483818" y="5041972"/>
                  <a:pt x="3482661" y="5025902"/>
                  <a:pt x="3482627" y="5023040"/>
                </a:cubicBezTo>
                <a:cubicBezTo>
                  <a:pt x="3482751" y="5014482"/>
                  <a:pt x="3485318" y="5008751"/>
                  <a:pt x="3490329" y="5005846"/>
                </a:cubicBezTo>
                <a:cubicBezTo>
                  <a:pt x="3498465" y="5002066"/>
                  <a:pt x="3512883" y="4999245"/>
                  <a:pt x="3533582" y="4997381"/>
                </a:cubicBezTo>
                <a:cubicBezTo>
                  <a:pt x="3554061" y="4995571"/>
                  <a:pt x="3565389" y="4994339"/>
                  <a:pt x="3567566" y="4993688"/>
                </a:cubicBezTo>
                <a:cubicBezTo>
                  <a:pt x="3580356" y="4990675"/>
                  <a:pt x="3586884" y="4983551"/>
                  <a:pt x="3587151" y="4972318"/>
                </a:cubicBezTo>
                <a:cubicBezTo>
                  <a:pt x="3587411" y="4959370"/>
                  <a:pt x="3577384" y="4952773"/>
                  <a:pt x="3557069" y="4952528"/>
                </a:cubicBezTo>
                <a:cubicBezTo>
                  <a:pt x="3525434" y="4951942"/>
                  <a:pt x="3460501" y="4953300"/>
                  <a:pt x="3362272" y="4956602"/>
                </a:cubicBezTo>
                <a:cubicBezTo>
                  <a:pt x="3356077" y="4956602"/>
                  <a:pt x="3320648" y="4955787"/>
                  <a:pt x="3255985" y="4954156"/>
                </a:cubicBezTo>
                <a:cubicBezTo>
                  <a:pt x="3221156" y="4953216"/>
                  <a:pt x="3186426" y="4952277"/>
                  <a:pt x="3151796" y="4951337"/>
                </a:cubicBezTo>
                <a:close/>
                <a:moveTo>
                  <a:pt x="9945259" y="4951244"/>
                </a:moveTo>
                <a:cubicBezTo>
                  <a:pt x="9913743" y="4951244"/>
                  <a:pt x="9877505" y="4952286"/>
                  <a:pt x="9836547" y="4954370"/>
                </a:cubicBezTo>
                <a:cubicBezTo>
                  <a:pt x="9795590" y="4956453"/>
                  <a:pt x="9733963" y="4957495"/>
                  <a:pt x="9651664" y="4957495"/>
                </a:cubicBezTo>
                <a:cubicBezTo>
                  <a:pt x="9592294" y="4957495"/>
                  <a:pt x="9537395" y="4956485"/>
                  <a:pt x="9486967" y="4954463"/>
                </a:cubicBezTo>
                <a:cubicBezTo>
                  <a:pt x="9439835" y="4960255"/>
                  <a:pt x="9416422" y="4961167"/>
                  <a:pt x="9416729" y="4957198"/>
                </a:cubicBezTo>
                <a:cubicBezTo>
                  <a:pt x="9402060" y="4953229"/>
                  <a:pt x="9394726" y="4958773"/>
                  <a:pt x="9394726" y="4973829"/>
                </a:cubicBezTo>
                <a:cubicBezTo>
                  <a:pt x="9394726" y="4985937"/>
                  <a:pt x="9409815" y="4993823"/>
                  <a:pt x="9439993" y="4997488"/>
                </a:cubicBezTo>
                <a:cubicBezTo>
                  <a:pt x="9473426" y="5001159"/>
                  <a:pt x="9492421" y="5004266"/>
                  <a:pt x="9496976" y="5006808"/>
                </a:cubicBezTo>
                <a:cubicBezTo>
                  <a:pt x="9510525" y="5014275"/>
                  <a:pt x="9517300" y="5024099"/>
                  <a:pt x="9517300" y="5036281"/>
                </a:cubicBezTo>
                <a:cubicBezTo>
                  <a:pt x="9517300" y="5041645"/>
                  <a:pt x="9516570" y="5064355"/>
                  <a:pt x="9515112" y="5104410"/>
                </a:cubicBezTo>
                <a:cubicBezTo>
                  <a:pt x="9513653" y="5144465"/>
                  <a:pt x="9512923" y="5164749"/>
                  <a:pt x="9512923" y="5165264"/>
                </a:cubicBezTo>
                <a:cubicBezTo>
                  <a:pt x="9512923" y="5193966"/>
                  <a:pt x="9514091" y="5224567"/>
                  <a:pt x="9516426" y="5257068"/>
                </a:cubicBezTo>
                <a:cubicBezTo>
                  <a:pt x="9519170" y="5298188"/>
                  <a:pt x="9520726" y="5323026"/>
                  <a:pt x="9521095" y="5331584"/>
                </a:cubicBezTo>
                <a:cubicBezTo>
                  <a:pt x="9522069" y="5354863"/>
                  <a:pt x="9510243" y="5366921"/>
                  <a:pt x="9485618" y="5367759"/>
                </a:cubicBezTo>
                <a:cubicBezTo>
                  <a:pt x="9469061" y="5368292"/>
                  <a:pt x="9456836" y="5368559"/>
                  <a:pt x="9448941" y="5368559"/>
                </a:cubicBezTo>
                <a:cubicBezTo>
                  <a:pt x="9435131" y="5369033"/>
                  <a:pt x="9426122" y="5370002"/>
                  <a:pt x="9421915" y="5371465"/>
                </a:cubicBezTo>
                <a:cubicBezTo>
                  <a:pt x="9411060" y="5374808"/>
                  <a:pt x="9405502" y="5381787"/>
                  <a:pt x="9405242" y="5392404"/>
                </a:cubicBezTo>
                <a:cubicBezTo>
                  <a:pt x="9405043" y="5397737"/>
                  <a:pt x="9407144" y="5402765"/>
                  <a:pt x="9411544" y="5407486"/>
                </a:cubicBezTo>
                <a:cubicBezTo>
                  <a:pt x="9416662" y="5413086"/>
                  <a:pt x="9422456" y="5415886"/>
                  <a:pt x="9428924" y="5415886"/>
                </a:cubicBezTo>
                <a:lnTo>
                  <a:pt x="9494869" y="5413184"/>
                </a:lnTo>
                <a:cubicBezTo>
                  <a:pt x="9555807" y="5410223"/>
                  <a:pt x="9635595" y="5408742"/>
                  <a:pt x="9734231" y="5408742"/>
                </a:cubicBezTo>
                <a:cubicBezTo>
                  <a:pt x="9750642" y="5408742"/>
                  <a:pt x="9782437" y="5409337"/>
                  <a:pt x="9829613" y="5410528"/>
                </a:cubicBezTo>
                <a:cubicBezTo>
                  <a:pt x="9876790" y="5411719"/>
                  <a:pt x="9908710" y="5412314"/>
                  <a:pt x="9925372" y="5412314"/>
                </a:cubicBezTo>
                <a:cubicBezTo>
                  <a:pt x="9959126" y="5412314"/>
                  <a:pt x="9977293" y="5405856"/>
                  <a:pt x="9979876" y="5392938"/>
                </a:cubicBezTo>
                <a:cubicBezTo>
                  <a:pt x="9985122" y="5368302"/>
                  <a:pt x="9990208" y="5344431"/>
                  <a:pt x="9995131" y="5321329"/>
                </a:cubicBezTo>
                <a:cubicBezTo>
                  <a:pt x="9999872" y="5294915"/>
                  <a:pt x="10002242" y="5270117"/>
                  <a:pt x="10002242" y="5246933"/>
                </a:cubicBezTo>
                <a:cubicBezTo>
                  <a:pt x="10002242" y="5242332"/>
                  <a:pt x="10000814" y="5237412"/>
                  <a:pt x="9997958" y="5232171"/>
                </a:cubicBezTo>
                <a:cubicBezTo>
                  <a:pt x="9993720" y="5224225"/>
                  <a:pt x="9987715" y="5220251"/>
                  <a:pt x="9979941" y="5220251"/>
                </a:cubicBezTo>
                <a:cubicBezTo>
                  <a:pt x="9969402" y="5220251"/>
                  <a:pt x="9962869" y="5225316"/>
                  <a:pt x="9960340" y="5235446"/>
                </a:cubicBezTo>
                <a:cubicBezTo>
                  <a:pt x="9957812" y="5245575"/>
                  <a:pt x="9954918" y="5252663"/>
                  <a:pt x="9951659" y="5256710"/>
                </a:cubicBezTo>
                <a:cubicBezTo>
                  <a:pt x="9938318" y="5273279"/>
                  <a:pt x="9916478" y="5291879"/>
                  <a:pt x="9886142" y="5312511"/>
                </a:cubicBezTo>
                <a:cubicBezTo>
                  <a:pt x="9841528" y="5342732"/>
                  <a:pt x="9804713" y="5357843"/>
                  <a:pt x="9775697" y="5357843"/>
                </a:cubicBezTo>
                <a:cubicBezTo>
                  <a:pt x="9771500" y="5357843"/>
                  <a:pt x="9767367" y="5355155"/>
                  <a:pt x="9763298" y="5349778"/>
                </a:cubicBezTo>
                <a:cubicBezTo>
                  <a:pt x="9759231" y="5355499"/>
                  <a:pt x="9760623" y="5334421"/>
                  <a:pt x="9767475" y="5286545"/>
                </a:cubicBezTo>
                <a:cubicBezTo>
                  <a:pt x="9774328" y="5238669"/>
                  <a:pt x="9777846" y="5204135"/>
                  <a:pt x="9778032" y="5182942"/>
                </a:cubicBezTo>
                <a:cubicBezTo>
                  <a:pt x="9780513" y="5180148"/>
                  <a:pt x="9782259" y="5178751"/>
                  <a:pt x="9783269" y="5178751"/>
                </a:cubicBezTo>
                <a:cubicBezTo>
                  <a:pt x="9802453" y="5178751"/>
                  <a:pt x="9819532" y="5187148"/>
                  <a:pt x="9834508" y="5203941"/>
                </a:cubicBezTo>
                <a:cubicBezTo>
                  <a:pt x="9847707" y="5218777"/>
                  <a:pt x="9854307" y="5232522"/>
                  <a:pt x="9854307" y="5245175"/>
                </a:cubicBezTo>
                <a:cubicBezTo>
                  <a:pt x="9854307" y="5247119"/>
                  <a:pt x="9854307" y="5250554"/>
                  <a:pt x="9854307" y="5255477"/>
                </a:cubicBezTo>
                <a:cubicBezTo>
                  <a:pt x="9854111" y="5260153"/>
                  <a:pt x="9854123" y="5263655"/>
                  <a:pt x="9854339" y="5265983"/>
                </a:cubicBezTo>
                <a:cubicBezTo>
                  <a:pt x="9854914" y="5276119"/>
                  <a:pt x="9861018" y="5281187"/>
                  <a:pt x="9872654" y="5281187"/>
                </a:cubicBezTo>
                <a:cubicBezTo>
                  <a:pt x="9883476" y="5281187"/>
                  <a:pt x="9890970" y="5272275"/>
                  <a:pt x="9895137" y="5254449"/>
                </a:cubicBezTo>
                <a:cubicBezTo>
                  <a:pt x="9903487" y="5219664"/>
                  <a:pt x="9907459" y="5194944"/>
                  <a:pt x="9907052" y="5180291"/>
                </a:cubicBezTo>
                <a:cubicBezTo>
                  <a:pt x="9906615" y="5155573"/>
                  <a:pt x="9900811" y="5141551"/>
                  <a:pt x="9889639" y="5138224"/>
                </a:cubicBezTo>
                <a:cubicBezTo>
                  <a:pt x="9870857" y="5131623"/>
                  <a:pt x="9851749" y="5128322"/>
                  <a:pt x="9832317" y="5128322"/>
                </a:cubicBezTo>
                <a:cubicBezTo>
                  <a:pt x="9830762" y="5128322"/>
                  <a:pt x="9823614" y="5129100"/>
                  <a:pt x="9810877" y="5130657"/>
                </a:cubicBezTo>
                <a:cubicBezTo>
                  <a:pt x="9798140" y="5132213"/>
                  <a:pt x="9790987" y="5132991"/>
                  <a:pt x="9789418" y="5132991"/>
                </a:cubicBezTo>
                <a:cubicBezTo>
                  <a:pt x="9780160" y="5132991"/>
                  <a:pt x="9775530" y="5128770"/>
                  <a:pt x="9775530" y="5120327"/>
                </a:cubicBezTo>
                <a:cubicBezTo>
                  <a:pt x="9775530" y="5107770"/>
                  <a:pt x="9774914" y="5086765"/>
                  <a:pt x="9773679" y="5057312"/>
                </a:cubicBezTo>
                <a:cubicBezTo>
                  <a:pt x="9773162" y="5044910"/>
                  <a:pt x="9772902" y="5032271"/>
                  <a:pt x="9772902" y="5019394"/>
                </a:cubicBezTo>
                <a:cubicBezTo>
                  <a:pt x="9772902" y="5017930"/>
                  <a:pt x="9773693" y="5016327"/>
                  <a:pt x="9775272" y="5014582"/>
                </a:cubicBezTo>
                <a:cubicBezTo>
                  <a:pt x="9776852" y="5012838"/>
                  <a:pt x="9778453" y="5011966"/>
                  <a:pt x="9780074" y="5011966"/>
                </a:cubicBezTo>
                <a:cubicBezTo>
                  <a:pt x="9808587" y="5011966"/>
                  <a:pt x="9834790" y="5016783"/>
                  <a:pt x="9858683" y="5026417"/>
                </a:cubicBezTo>
                <a:cubicBezTo>
                  <a:pt x="9888691" y="5038224"/>
                  <a:pt x="9908910" y="5056061"/>
                  <a:pt x="9919340" y="5079930"/>
                </a:cubicBezTo>
                <a:cubicBezTo>
                  <a:pt x="9921194" y="5084125"/>
                  <a:pt x="9922212" y="5089678"/>
                  <a:pt x="9922391" y="5096589"/>
                </a:cubicBezTo>
                <a:cubicBezTo>
                  <a:pt x="9922636" y="5103572"/>
                  <a:pt x="9925195" y="5109186"/>
                  <a:pt x="9930069" y="5113432"/>
                </a:cubicBezTo>
                <a:cubicBezTo>
                  <a:pt x="9934944" y="5117678"/>
                  <a:pt x="9940299" y="5119606"/>
                  <a:pt x="9946134" y="5119216"/>
                </a:cubicBezTo>
                <a:cubicBezTo>
                  <a:pt x="9958108" y="5117917"/>
                  <a:pt x="9965768" y="5109991"/>
                  <a:pt x="9969114" y="5095440"/>
                </a:cubicBezTo>
                <a:cubicBezTo>
                  <a:pt x="9975666" y="5066723"/>
                  <a:pt x="9978941" y="5043548"/>
                  <a:pt x="9978941" y="5025914"/>
                </a:cubicBezTo>
                <a:cubicBezTo>
                  <a:pt x="9978941" y="5003218"/>
                  <a:pt x="9978275" y="4988284"/>
                  <a:pt x="9976941" y="4981112"/>
                </a:cubicBezTo>
                <a:cubicBezTo>
                  <a:pt x="9973038" y="4961201"/>
                  <a:pt x="9962477" y="4951244"/>
                  <a:pt x="9945259" y="4951244"/>
                </a:cubicBezTo>
                <a:close/>
                <a:moveTo>
                  <a:pt x="7287785" y="4951244"/>
                </a:moveTo>
                <a:cubicBezTo>
                  <a:pt x="7256268" y="4951244"/>
                  <a:pt x="7220030" y="4952286"/>
                  <a:pt x="7179073" y="4954370"/>
                </a:cubicBezTo>
                <a:cubicBezTo>
                  <a:pt x="7138116" y="4956453"/>
                  <a:pt x="7076488" y="4957495"/>
                  <a:pt x="6994189" y="4957495"/>
                </a:cubicBezTo>
                <a:cubicBezTo>
                  <a:pt x="6934819" y="4957495"/>
                  <a:pt x="6879920" y="4956485"/>
                  <a:pt x="6829492" y="4954463"/>
                </a:cubicBezTo>
                <a:cubicBezTo>
                  <a:pt x="6782360" y="4960255"/>
                  <a:pt x="6758948" y="4961167"/>
                  <a:pt x="6759255" y="4957198"/>
                </a:cubicBezTo>
                <a:cubicBezTo>
                  <a:pt x="6744586" y="4953229"/>
                  <a:pt x="6737251" y="4958773"/>
                  <a:pt x="6737251" y="4973829"/>
                </a:cubicBezTo>
                <a:cubicBezTo>
                  <a:pt x="6737251" y="4985937"/>
                  <a:pt x="6752340" y="4993823"/>
                  <a:pt x="6782518" y="4997488"/>
                </a:cubicBezTo>
                <a:cubicBezTo>
                  <a:pt x="6815952" y="5001159"/>
                  <a:pt x="6834946" y="5004266"/>
                  <a:pt x="6839501" y="5006808"/>
                </a:cubicBezTo>
                <a:cubicBezTo>
                  <a:pt x="6853051" y="5014275"/>
                  <a:pt x="6859825" y="5024099"/>
                  <a:pt x="6859825" y="5036281"/>
                </a:cubicBezTo>
                <a:cubicBezTo>
                  <a:pt x="6859825" y="5041645"/>
                  <a:pt x="6859096" y="5064355"/>
                  <a:pt x="6857637" y="5104410"/>
                </a:cubicBezTo>
                <a:cubicBezTo>
                  <a:pt x="6856178" y="5144465"/>
                  <a:pt x="6855449" y="5164749"/>
                  <a:pt x="6855449" y="5165264"/>
                </a:cubicBezTo>
                <a:cubicBezTo>
                  <a:pt x="6855449" y="5193966"/>
                  <a:pt x="6856616" y="5224567"/>
                  <a:pt x="6858951" y="5257068"/>
                </a:cubicBezTo>
                <a:cubicBezTo>
                  <a:pt x="6861695" y="5298188"/>
                  <a:pt x="6863251" y="5323026"/>
                  <a:pt x="6863620" y="5331584"/>
                </a:cubicBezTo>
                <a:cubicBezTo>
                  <a:pt x="6864594" y="5354863"/>
                  <a:pt x="6852768" y="5366921"/>
                  <a:pt x="6828143" y="5367759"/>
                </a:cubicBezTo>
                <a:cubicBezTo>
                  <a:pt x="6811586" y="5368292"/>
                  <a:pt x="6799361" y="5368559"/>
                  <a:pt x="6791467" y="5368559"/>
                </a:cubicBezTo>
                <a:cubicBezTo>
                  <a:pt x="6777656" y="5369033"/>
                  <a:pt x="6768648" y="5370002"/>
                  <a:pt x="6764440" y="5371465"/>
                </a:cubicBezTo>
                <a:cubicBezTo>
                  <a:pt x="6753585" y="5374808"/>
                  <a:pt x="6748027" y="5381787"/>
                  <a:pt x="6747767" y="5392404"/>
                </a:cubicBezTo>
                <a:cubicBezTo>
                  <a:pt x="6747569" y="5397737"/>
                  <a:pt x="6749669" y="5402765"/>
                  <a:pt x="6754069" y="5407486"/>
                </a:cubicBezTo>
                <a:cubicBezTo>
                  <a:pt x="6759188" y="5413086"/>
                  <a:pt x="6764982" y="5415886"/>
                  <a:pt x="6771449" y="5415886"/>
                </a:cubicBezTo>
                <a:lnTo>
                  <a:pt x="6837394" y="5413184"/>
                </a:lnTo>
                <a:cubicBezTo>
                  <a:pt x="6898333" y="5410223"/>
                  <a:pt x="6978120" y="5408742"/>
                  <a:pt x="7076756" y="5408742"/>
                </a:cubicBezTo>
                <a:cubicBezTo>
                  <a:pt x="7093167" y="5408742"/>
                  <a:pt x="7124962" y="5409337"/>
                  <a:pt x="7172139" y="5410528"/>
                </a:cubicBezTo>
                <a:cubicBezTo>
                  <a:pt x="7219315" y="5411719"/>
                  <a:pt x="7251236" y="5412314"/>
                  <a:pt x="7267898" y="5412314"/>
                </a:cubicBezTo>
                <a:cubicBezTo>
                  <a:pt x="7301651" y="5412314"/>
                  <a:pt x="7319819" y="5405856"/>
                  <a:pt x="7322402" y="5392938"/>
                </a:cubicBezTo>
                <a:cubicBezTo>
                  <a:pt x="7327648" y="5368302"/>
                  <a:pt x="7332733" y="5344431"/>
                  <a:pt x="7337656" y="5321329"/>
                </a:cubicBezTo>
                <a:cubicBezTo>
                  <a:pt x="7342397" y="5294915"/>
                  <a:pt x="7344768" y="5270117"/>
                  <a:pt x="7344768" y="5246933"/>
                </a:cubicBezTo>
                <a:cubicBezTo>
                  <a:pt x="7344768" y="5242332"/>
                  <a:pt x="7343340" y="5237412"/>
                  <a:pt x="7340484" y="5232171"/>
                </a:cubicBezTo>
                <a:cubicBezTo>
                  <a:pt x="7336245" y="5224225"/>
                  <a:pt x="7330240" y="5220251"/>
                  <a:pt x="7322467" y="5220251"/>
                </a:cubicBezTo>
                <a:cubicBezTo>
                  <a:pt x="7311928" y="5220251"/>
                  <a:pt x="7305394" y="5225316"/>
                  <a:pt x="7302866" y="5235446"/>
                </a:cubicBezTo>
                <a:cubicBezTo>
                  <a:pt x="7300337" y="5245575"/>
                  <a:pt x="7297443" y="5252663"/>
                  <a:pt x="7294185" y="5256710"/>
                </a:cubicBezTo>
                <a:cubicBezTo>
                  <a:pt x="7280843" y="5273279"/>
                  <a:pt x="7259004" y="5291879"/>
                  <a:pt x="7228668" y="5312511"/>
                </a:cubicBezTo>
                <a:cubicBezTo>
                  <a:pt x="7184054" y="5342732"/>
                  <a:pt x="7147238" y="5357843"/>
                  <a:pt x="7118223" y="5357843"/>
                </a:cubicBezTo>
                <a:cubicBezTo>
                  <a:pt x="7114025" y="5357843"/>
                  <a:pt x="7109892" y="5355155"/>
                  <a:pt x="7105824" y="5349778"/>
                </a:cubicBezTo>
                <a:cubicBezTo>
                  <a:pt x="7101756" y="5355499"/>
                  <a:pt x="7103148" y="5334421"/>
                  <a:pt x="7110001" y="5286545"/>
                </a:cubicBezTo>
                <a:cubicBezTo>
                  <a:pt x="7116853" y="5238669"/>
                  <a:pt x="7120372" y="5204135"/>
                  <a:pt x="7120558" y="5182942"/>
                </a:cubicBezTo>
                <a:cubicBezTo>
                  <a:pt x="7123039" y="5180148"/>
                  <a:pt x="7124784" y="5178751"/>
                  <a:pt x="7125795" y="5178751"/>
                </a:cubicBezTo>
                <a:cubicBezTo>
                  <a:pt x="7144978" y="5178751"/>
                  <a:pt x="7162058" y="5187148"/>
                  <a:pt x="7177034" y="5203941"/>
                </a:cubicBezTo>
                <a:cubicBezTo>
                  <a:pt x="7190233" y="5218777"/>
                  <a:pt x="7196832" y="5232522"/>
                  <a:pt x="7196832" y="5245175"/>
                </a:cubicBezTo>
                <a:cubicBezTo>
                  <a:pt x="7196832" y="5247119"/>
                  <a:pt x="7196832" y="5250554"/>
                  <a:pt x="7196832" y="5255477"/>
                </a:cubicBezTo>
                <a:cubicBezTo>
                  <a:pt x="7196637" y="5260153"/>
                  <a:pt x="7196648" y="5263655"/>
                  <a:pt x="7196865" y="5265983"/>
                </a:cubicBezTo>
                <a:cubicBezTo>
                  <a:pt x="7197439" y="5276119"/>
                  <a:pt x="7203544" y="5281187"/>
                  <a:pt x="7215180" y="5281187"/>
                </a:cubicBezTo>
                <a:cubicBezTo>
                  <a:pt x="7226001" y="5281187"/>
                  <a:pt x="7233495" y="5272275"/>
                  <a:pt x="7237663" y="5254449"/>
                </a:cubicBezTo>
                <a:cubicBezTo>
                  <a:pt x="7246013" y="5219664"/>
                  <a:pt x="7249984" y="5194944"/>
                  <a:pt x="7249578" y="5180291"/>
                </a:cubicBezTo>
                <a:cubicBezTo>
                  <a:pt x="7249141" y="5155573"/>
                  <a:pt x="7243337" y="5141551"/>
                  <a:pt x="7232165" y="5138224"/>
                </a:cubicBezTo>
                <a:cubicBezTo>
                  <a:pt x="7213382" y="5131623"/>
                  <a:pt x="7194274" y="5128322"/>
                  <a:pt x="7174843" y="5128322"/>
                </a:cubicBezTo>
                <a:cubicBezTo>
                  <a:pt x="7173287" y="5128322"/>
                  <a:pt x="7166140" y="5129100"/>
                  <a:pt x="7153403" y="5130657"/>
                </a:cubicBezTo>
                <a:cubicBezTo>
                  <a:pt x="7140666" y="5132213"/>
                  <a:pt x="7133513" y="5132991"/>
                  <a:pt x="7131943" y="5132991"/>
                </a:cubicBezTo>
                <a:cubicBezTo>
                  <a:pt x="7122685" y="5132991"/>
                  <a:pt x="7118056" y="5128770"/>
                  <a:pt x="7118056" y="5120327"/>
                </a:cubicBezTo>
                <a:cubicBezTo>
                  <a:pt x="7118056" y="5107770"/>
                  <a:pt x="7117439" y="5086765"/>
                  <a:pt x="7116205" y="5057312"/>
                </a:cubicBezTo>
                <a:cubicBezTo>
                  <a:pt x="7115687" y="5044910"/>
                  <a:pt x="7115428" y="5032271"/>
                  <a:pt x="7115428" y="5019394"/>
                </a:cubicBezTo>
                <a:cubicBezTo>
                  <a:pt x="7115428" y="5017930"/>
                  <a:pt x="7116218" y="5016327"/>
                  <a:pt x="7117798" y="5014582"/>
                </a:cubicBezTo>
                <a:cubicBezTo>
                  <a:pt x="7119377" y="5012838"/>
                  <a:pt x="7120978" y="5011966"/>
                  <a:pt x="7122600" y="5011966"/>
                </a:cubicBezTo>
                <a:cubicBezTo>
                  <a:pt x="7151113" y="5011966"/>
                  <a:pt x="7177316" y="5016783"/>
                  <a:pt x="7201209" y="5026417"/>
                </a:cubicBezTo>
                <a:cubicBezTo>
                  <a:pt x="7231216" y="5038224"/>
                  <a:pt x="7251436" y="5056061"/>
                  <a:pt x="7261866" y="5079930"/>
                </a:cubicBezTo>
                <a:cubicBezTo>
                  <a:pt x="7263720" y="5084125"/>
                  <a:pt x="7264737" y="5089678"/>
                  <a:pt x="7264917" y="5096589"/>
                </a:cubicBezTo>
                <a:cubicBezTo>
                  <a:pt x="7265161" y="5103572"/>
                  <a:pt x="7267721" y="5109186"/>
                  <a:pt x="7272595" y="5113432"/>
                </a:cubicBezTo>
                <a:cubicBezTo>
                  <a:pt x="7277469" y="5117678"/>
                  <a:pt x="7282824" y="5119606"/>
                  <a:pt x="7288659" y="5119216"/>
                </a:cubicBezTo>
                <a:cubicBezTo>
                  <a:pt x="7300634" y="5117917"/>
                  <a:pt x="7308294" y="5109991"/>
                  <a:pt x="7311639" y="5095440"/>
                </a:cubicBezTo>
                <a:cubicBezTo>
                  <a:pt x="7318191" y="5066723"/>
                  <a:pt x="7321467" y="5043548"/>
                  <a:pt x="7321467" y="5025914"/>
                </a:cubicBezTo>
                <a:cubicBezTo>
                  <a:pt x="7321467" y="5003218"/>
                  <a:pt x="7320800" y="4988284"/>
                  <a:pt x="7319467" y="4981112"/>
                </a:cubicBezTo>
                <a:cubicBezTo>
                  <a:pt x="7315563" y="4961201"/>
                  <a:pt x="7305003" y="4951244"/>
                  <a:pt x="7287785" y="4951244"/>
                </a:cubicBezTo>
                <a:close/>
                <a:moveTo>
                  <a:pt x="4374703" y="4950947"/>
                </a:moveTo>
                <a:cubicBezTo>
                  <a:pt x="4378026" y="4950978"/>
                  <a:pt x="4347165" y="4951765"/>
                  <a:pt x="4282118" y="4953309"/>
                </a:cubicBezTo>
                <a:cubicBezTo>
                  <a:pt x="4209740" y="4955198"/>
                  <a:pt x="4155556" y="4956426"/>
                  <a:pt x="4119565" y="4956993"/>
                </a:cubicBezTo>
                <a:cubicBezTo>
                  <a:pt x="4061084" y="4957967"/>
                  <a:pt x="3998920" y="4957788"/>
                  <a:pt x="3933069" y="4956458"/>
                </a:cubicBezTo>
                <a:cubicBezTo>
                  <a:pt x="3859151" y="4962904"/>
                  <a:pt x="3822152" y="4964143"/>
                  <a:pt x="3822071" y="4960174"/>
                </a:cubicBezTo>
                <a:cubicBezTo>
                  <a:pt x="3783757" y="4956205"/>
                  <a:pt x="3759241" y="4958256"/>
                  <a:pt x="3748523" y="4966325"/>
                </a:cubicBezTo>
                <a:cubicBezTo>
                  <a:pt x="3737804" y="4974394"/>
                  <a:pt x="3732027" y="4992747"/>
                  <a:pt x="3731193" y="5021384"/>
                </a:cubicBezTo>
                <a:lnTo>
                  <a:pt x="3729733" y="5082390"/>
                </a:lnTo>
                <a:cubicBezTo>
                  <a:pt x="3728954" y="5115563"/>
                  <a:pt x="3738286" y="5132272"/>
                  <a:pt x="3757726" y="5132517"/>
                </a:cubicBezTo>
                <a:cubicBezTo>
                  <a:pt x="3773663" y="5132712"/>
                  <a:pt x="3783219" y="5124896"/>
                  <a:pt x="3786395" y="5109067"/>
                </a:cubicBezTo>
                <a:cubicBezTo>
                  <a:pt x="3789703" y="5092672"/>
                  <a:pt x="3794436" y="5080775"/>
                  <a:pt x="3800594" y="5073377"/>
                </a:cubicBezTo>
                <a:cubicBezTo>
                  <a:pt x="3810730" y="5061008"/>
                  <a:pt x="3825546" y="5050361"/>
                  <a:pt x="3845042" y="5041434"/>
                </a:cubicBezTo>
                <a:cubicBezTo>
                  <a:pt x="3879521" y="5025377"/>
                  <a:pt x="3910034" y="5017737"/>
                  <a:pt x="3936581" y="5018515"/>
                </a:cubicBezTo>
                <a:cubicBezTo>
                  <a:pt x="3946354" y="5018791"/>
                  <a:pt x="3950952" y="5029088"/>
                  <a:pt x="3950375" y="5049406"/>
                </a:cubicBezTo>
                <a:cubicBezTo>
                  <a:pt x="3949990" y="5060419"/>
                  <a:pt x="3948378" y="5082015"/>
                  <a:pt x="3945539" y="5114193"/>
                </a:cubicBezTo>
                <a:cubicBezTo>
                  <a:pt x="3942726" y="5143927"/>
                  <a:pt x="3941320" y="5172696"/>
                  <a:pt x="3941320" y="5200499"/>
                </a:cubicBezTo>
                <a:cubicBezTo>
                  <a:pt x="3941320" y="5213274"/>
                  <a:pt x="3942779" y="5238526"/>
                  <a:pt x="3945696" y="5276257"/>
                </a:cubicBezTo>
                <a:cubicBezTo>
                  <a:pt x="3948419" y="5312020"/>
                  <a:pt x="3949684" y="5336167"/>
                  <a:pt x="3949492" y="5348699"/>
                </a:cubicBezTo>
                <a:cubicBezTo>
                  <a:pt x="3949355" y="5355989"/>
                  <a:pt x="3941374" y="5361122"/>
                  <a:pt x="3925549" y="5364098"/>
                </a:cubicBezTo>
                <a:cubicBezTo>
                  <a:pt x="3895175" y="5368095"/>
                  <a:pt x="3872065" y="5370762"/>
                  <a:pt x="3856218" y="5372098"/>
                </a:cubicBezTo>
                <a:cubicBezTo>
                  <a:pt x="3834607" y="5376464"/>
                  <a:pt x="3823673" y="5385089"/>
                  <a:pt x="3823416" y="5397975"/>
                </a:cubicBezTo>
                <a:cubicBezTo>
                  <a:pt x="3823220" y="5412778"/>
                  <a:pt x="3831255" y="5420434"/>
                  <a:pt x="3847521" y="5420946"/>
                </a:cubicBezTo>
                <a:cubicBezTo>
                  <a:pt x="3853756" y="5421138"/>
                  <a:pt x="3887785" y="5419393"/>
                  <a:pt x="3949608" y="5415709"/>
                </a:cubicBezTo>
                <a:cubicBezTo>
                  <a:pt x="4018381" y="5411821"/>
                  <a:pt x="4069389" y="5409493"/>
                  <a:pt x="4102631" y="5408723"/>
                </a:cubicBezTo>
                <a:cubicBezTo>
                  <a:pt x="4110776" y="5408528"/>
                  <a:pt x="4132313" y="5409494"/>
                  <a:pt x="4167240" y="5411621"/>
                </a:cubicBezTo>
                <a:cubicBezTo>
                  <a:pt x="4205834" y="5413727"/>
                  <a:pt x="4227462" y="5414885"/>
                  <a:pt x="4232125" y="5415095"/>
                </a:cubicBezTo>
                <a:cubicBezTo>
                  <a:pt x="4233421" y="5415095"/>
                  <a:pt x="4245064" y="5415771"/>
                  <a:pt x="4267053" y="5417123"/>
                </a:cubicBezTo>
                <a:cubicBezTo>
                  <a:pt x="4288258" y="5418283"/>
                  <a:pt x="4299958" y="5418862"/>
                  <a:pt x="4302153" y="5418862"/>
                </a:cubicBezTo>
                <a:cubicBezTo>
                  <a:pt x="4326359" y="5418862"/>
                  <a:pt x="4338463" y="5412404"/>
                  <a:pt x="4338463" y="5399487"/>
                </a:cubicBezTo>
                <a:cubicBezTo>
                  <a:pt x="4338463" y="5382499"/>
                  <a:pt x="4328404" y="5372016"/>
                  <a:pt x="4308288" y="5368038"/>
                </a:cubicBezTo>
                <a:cubicBezTo>
                  <a:pt x="4276122" y="5361567"/>
                  <a:pt x="4254848" y="5358229"/>
                  <a:pt x="4244464" y="5358024"/>
                </a:cubicBezTo>
                <a:cubicBezTo>
                  <a:pt x="4219576" y="5357349"/>
                  <a:pt x="4206614" y="5351462"/>
                  <a:pt x="4205578" y="5340365"/>
                </a:cubicBezTo>
                <a:cubicBezTo>
                  <a:pt x="4205023" y="5334272"/>
                  <a:pt x="4206190" y="5313213"/>
                  <a:pt x="4209080" y="5277187"/>
                </a:cubicBezTo>
                <a:cubicBezTo>
                  <a:pt x="4212767" y="5234288"/>
                  <a:pt x="4214810" y="5202271"/>
                  <a:pt x="4215210" y="5181137"/>
                </a:cubicBezTo>
                <a:cubicBezTo>
                  <a:pt x="4212863" y="5115396"/>
                  <a:pt x="4210239" y="5066002"/>
                  <a:pt x="4207341" y="5032956"/>
                </a:cubicBezTo>
                <a:cubicBezTo>
                  <a:pt x="4207616" y="5022147"/>
                  <a:pt x="4212016" y="5016937"/>
                  <a:pt x="4220540" y="5017324"/>
                </a:cubicBezTo>
                <a:cubicBezTo>
                  <a:pt x="4236269" y="5017693"/>
                  <a:pt x="4254820" y="5022464"/>
                  <a:pt x="4276195" y="5031637"/>
                </a:cubicBezTo>
                <a:cubicBezTo>
                  <a:pt x="4297568" y="5040810"/>
                  <a:pt x="4316300" y="5052303"/>
                  <a:pt x="4332389" y="5066117"/>
                </a:cubicBezTo>
                <a:cubicBezTo>
                  <a:pt x="4344487" y="5076321"/>
                  <a:pt x="4351742" y="5082951"/>
                  <a:pt x="4354155" y="5086008"/>
                </a:cubicBezTo>
                <a:cubicBezTo>
                  <a:pt x="4358489" y="5091282"/>
                  <a:pt x="4361996" y="5098846"/>
                  <a:pt x="4364675" y="5108700"/>
                </a:cubicBezTo>
                <a:cubicBezTo>
                  <a:pt x="4369531" y="5126302"/>
                  <a:pt x="4377715" y="5135233"/>
                  <a:pt x="4389227" y="5135494"/>
                </a:cubicBezTo>
                <a:cubicBezTo>
                  <a:pt x="4397307" y="5135689"/>
                  <a:pt x="4404971" y="5132653"/>
                  <a:pt x="4412221" y="5126385"/>
                </a:cubicBezTo>
                <a:cubicBezTo>
                  <a:pt x="4419470" y="5120117"/>
                  <a:pt x="4423095" y="5112712"/>
                  <a:pt x="4423095" y="5104170"/>
                </a:cubicBezTo>
                <a:lnTo>
                  <a:pt x="4422802" y="5064758"/>
                </a:lnTo>
                <a:cubicBezTo>
                  <a:pt x="4418424" y="5010011"/>
                  <a:pt x="4415830" y="4980916"/>
                  <a:pt x="4415021" y="4977471"/>
                </a:cubicBezTo>
                <a:cubicBezTo>
                  <a:pt x="4411024" y="4960086"/>
                  <a:pt x="4397584" y="4951244"/>
                  <a:pt x="4374703" y="4950947"/>
                </a:cubicBezTo>
                <a:close/>
                <a:moveTo>
                  <a:pt x="2957724" y="4947189"/>
                </a:moveTo>
                <a:cubicBezTo>
                  <a:pt x="2932764" y="4949319"/>
                  <a:pt x="2907637" y="4951455"/>
                  <a:pt x="2882342" y="4953598"/>
                </a:cubicBezTo>
                <a:cubicBezTo>
                  <a:pt x="2852165" y="4956069"/>
                  <a:pt x="2827253" y="4957305"/>
                  <a:pt x="2807607" y="4957305"/>
                </a:cubicBezTo>
                <a:cubicBezTo>
                  <a:pt x="2797800" y="4957305"/>
                  <a:pt x="2772604" y="4957140"/>
                  <a:pt x="2732017" y="4956812"/>
                </a:cubicBezTo>
                <a:cubicBezTo>
                  <a:pt x="2713652" y="4956564"/>
                  <a:pt x="2704470" y="4963089"/>
                  <a:pt x="2704470" y="4976387"/>
                </a:cubicBezTo>
                <a:cubicBezTo>
                  <a:pt x="2704470" y="4986802"/>
                  <a:pt x="2709445" y="4994177"/>
                  <a:pt x="2719395" y="4998511"/>
                </a:cubicBezTo>
                <a:cubicBezTo>
                  <a:pt x="2724219" y="5000607"/>
                  <a:pt x="2732702" y="5002776"/>
                  <a:pt x="2744844" y="5005018"/>
                </a:cubicBezTo>
                <a:cubicBezTo>
                  <a:pt x="2755997" y="5007207"/>
                  <a:pt x="2763369" y="5008940"/>
                  <a:pt x="2766959" y="5010218"/>
                </a:cubicBezTo>
                <a:cubicBezTo>
                  <a:pt x="2781671" y="5020936"/>
                  <a:pt x="2793741" y="5032360"/>
                  <a:pt x="2803171" y="5044490"/>
                </a:cubicBezTo>
                <a:cubicBezTo>
                  <a:pt x="2814850" y="5063422"/>
                  <a:pt x="2820691" y="5079536"/>
                  <a:pt x="2820691" y="5092831"/>
                </a:cubicBezTo>
                <a:cubicBezTo>
                  <a:pt x="2820691" y="5097814"/>
                  <a:pt x="2820145" y="5100305"/>
                  <a:pt x="2819054" y="5100305"/>
                </a:cubicBezTo>
                <a:cubicBezTo>
                  <a:pt x="2818784" y="5100305"/>
                  <a:pt x="2791286" y="5077595"/>
                  <a:pt x="2736561" y="5032174"/>
                </a:cubicBezTo>
                <a:cubicBezTo>
                  <a:pt x="2679045" y="4984664"/>
                  <a:pt x="2643529" y="4959429"/>
                  <a:pt x="2630014" y="4956467"/>
                </a:cubicBezTo>
                <a:cubicBezTo>
                  <a:pt x="2625726" y="4955565"/>
                  <a:pt x="2621216" y="4955114"/>
                  <a:pt x="2616485" y="4955114"/>
                </a:cubicBezTo>
                <a:cubicBezTo>
                  <a:pt x="2595857" y="4955114"/>
                  <a:pt x="2564949" y="4955259"/>
                  <a:pt x="2523762" y="4955549"/>
                </a:cubicBezTo>
                <a:cubicBezTo>
                  <a:pt x="2482576" y="4955839"/>
                  <a:pt x="2451699" y="4955984"/>
                  <a:pt x="2431133" y="4955984"/>
                </a:cubicBezTo>
                <a:cubicBezTo>
                  <a:pt x="2399532" y="4955984"/>
                  <a:pt x="2383732" y="4966948"/>
                  <a:pt x="2383732" y="4988875"/>
                </a:cubicBezTo>
                <a:cubicBezTo>
                  <a:pt x="2383732" y="4996248"/>
                  <a:pt x="2388863" y="5001970"/>
                  <a:pt x="2399126" y="5006041"/>
                </a:cubicBezTo>
                <a:cubicBezTo>
                  <a:pt x="2405966" y="5008801"/>
                  <a:pt x="2412644" y="5010180"/>
                  <a:pt x="2419161" y="5010180"/>
                </a:cubicBezTo>
                <a:cubicBezTo>
                  <a:pt x="2454378" y="5006212"/>
                  <a:pt x="2468446" y="5002243"/>
                  <a:pt x="2461364" y="4998274"/>
                </a:cubicBezTo>
                <a:cubicBezTo>
                  <a:pt x="2468861" y="5006497"/>
                  <a:pt x="2475577" y="5013410"/>
                  <a:pt x="2481511" y="5019015"/>
                </a:cubicBezTo>
                <a:cubicBezTo>
                  <a:pt x="2487446" y="5024619"/>
                  <a:pt x="2490781" y="5029407"/>
                  <a:pt x="2491516" y="5033379"/>
                </a:cubicBezTo>
                <a:cubicBezTo>
                  <a:pt x="2499818" y="5079758"/>
                  <a:pt x="2503970" y="5132731"/>
                  <a:pt x="2503970" y="5192299"/>
                </a:cubicBezTo>
                <a:cubicBezTo>
                  <a:pt x="2503970" y="5245667"/>
                  <a:pt x="2501149" y="5291238"/>
                  <a:pt x="2495506" y="5329012"/>
                </a:cubicBezTo>
                <a:cubicBezTo>
                  <a:pt x="2493273" y="5343455"/>
                  <a:pt x="2490881" y="5352068"/>
                  <a:pt x="2488330" y="5354852"/>
                </a:cubicBezTo>
                <a:cubicBezTo>
                  <a:pt x="2484767" y="5355680"/>
                  <a:pt x="2468993" y="5358857"/>
                  <a:pt x="2441007" y="5364382"/>
                </a:cubicBezTo>
                <a:cubicBezTo>
                  <a:pt x="2417027" y="5369315"/>
                  <a:pt x="2405037" y="5378927"/>
                  <a:pt x="2405037" y="5393217"/>
                </a:cubicBezTo>
                <a:cubicBezTo>
                  <a:pt x="2405037" y="5405949"/>
                  <a:pt x="2414803" y="5412314"/>
                  <a:pt x="2434338" y="5412314"/>
                </a:cubicBezTo>
                <a:cubicBezTo>
                  <a:pt x="2446771" y="5412314"/>
                  <a:pt x="2465298" y="5411667"/>
                  <a:pt x="2489920" y="5410372"/>
                </a:cubicBezTo>
                <a:cubicBezTo>
                  <a:pt x="2514542" y="5409078"/>
                  <a:pt x="2532884" y="5408430"/>
                  <a:pt x="2544945" y="5408430"/>
                </a:cubicBezTo>
                <a:cubicBezTo>
                  <a:pt x="2557846" y="5408430"/>
                  <a:pt x="2577238" y="5408730"/>
                  <a:pt x="2603120" y="5409330"/>
                </a:cubicBezTo>
                <a:cubicBezTo>
                  <a:pt x="2629002" y="5409930"/>
                  <a:pt x="2648523" y="5410230"/>
                  <a:pt x="2661682" y="5410230"/>
                </a:cubicBezTo>
                <a:cubicBezTo>
                  <a:pt x="2667648" y="5410230"/>
                  <a:pt x="2673682" y="5407925"/>
                  <a:pt x="2679788" y="5403315"/>
                </a:cubicBezTo>
                <a:cubicBezTo>
                  <a:pt x="2685893" y="5398704"/>
                  <a:pt x="2688945" y="5393187"/>
                  <a:pt x="2688945" y="5386762"/>
                </a:cubicBezTo>
                <a:cubicBezTo>
                  <a:pt x="2688945" y="5375888"/>
                  <a:pt x="2677915" y="5367186"/>
                  <a:pt x="2655854" y="5360657"/>
                </a:cubicBezTo>
                <a:cubicBezTo>
                  <a:pt x="2629192" y="5352791"/>
                  <a:pt x="2615849" y="5348857"/>
                  <a:pt x="2615824" y="5348857"/>
                </a:cubicBezTo>
                <a:cubicBezTo>
                  <a:pt x="2598303" y="5339109"/>
                  <a:pt x="2583860" y="5321096"/>
                  <a:pt x="2572497" y="5294819"/>
                </a:cubicBezTo>
                <a:cubicBezTo>
                  <a:pt x="2562382" y="5271400"/>
                  <a:pt x="2557325" y="5247850"/>
                  <a:pt x="2557325" y="5224167"/>
                </a:cubicBezTo>
                <a:cubicBezTo>
                  <a:pt x="2557325" y="5219185"/>
                  <a:pt x="2557674" y="5216693"/>
                  <a:pt x="2558372" y="5216693"/>
                </a:cubicBezTo>
                <a:cubicBezTo>
                  <a:pt x="2559702" y="5216693"/>
                  <a:pt x="2604111" y="5251678"/>
                  <a:pt x="2691599" y="5321647"/>
                </a:cubicBezTo>
                <a:cubicBezTo>
                  <a:pt x="2779086" y="5391617"/>
                  <a:pt x="2830729" y="5426601"/>
                  <a:pt x="2846526" y="5426601"/>
                </a:cubicBezTo>
                <a:cubicBezTo>
                  <a:pt x="2856166" y="5426601"/>
                  <a:pt x="2864282" y="5421776"/>
                  <a:pt x="2870874" y="5412123"/>
                </a:cubicBezTo>
                <a:cubicBezTo>
                  <a:pt x="2876594" y="5403984"/>
                  <a:pt x="2879671" y="5395589"/>
                  <a:pt x="2880106" y="5386939"/>
                </a:cubicBezTo>
                <a:cubicBezTo>
                  <a:pt x="2886136" y="5225910"/>
                  <a:pt x="2889152" y="5124572"/>
                  <a:pt x="2889152" y="5082925"/>
                </a:cubicBezTo>
                <a:cubicBezTo>
                  <a:pt x="2889152" y="5076156"/>
                  <a:pt x="2888568" y="5066013"/>
                  <a:pt x="2887401" y="5052494"/>
                </a:cubicBezTo>
                <a:cubicBezTo>
                  <a:pt x="2886233" y="5038976"/>
                  <a:pt x="2885650" y="5028395"/>
                  <a:pt x="2885650" y="5020752"/>
                </a:cubicBezTo>
                <a:cubicBezTo>
                  <a:pt x="2885650" y="5013496"/>
                  <a:pt x="2891810" y="5008669"/>
                  <a:pt x="2904132" y="5006269"/>
                </a:cubicBezTo>
                <a:cubicBezTo>
                  <a:pt x="2919998" y="5004235"/>
                  <a:pt x="2935061" y="5002192"/>
                  <a:pt x="2949320" y="5000139"/>
                </a:cubicBezTo>
                <a:cubicBezTo>
                  <a:pt x="2969132" y="4995857"/>
                  <a:pt x="2979039" y="4986186"/>
                  <a:pt x="2979039" y="4971127"/>
                </a:cubicBezTo>
                <a:cubicBezTo>
                  <a:pt x="2979039" y="4966129"/>
                  <a:pt x="2977136" y="4960823"/>
                  <a:pt x="2973330" y="4955209"/>
                </a:cubicBezTo>
                <a:cubicBezTo>
                  <a:pt x="2969524" y="4949596"/>
                  <a:pt x="2964322" y="4946922"/>
                  <a:pt x="2957724" y="4947189"/>
                </a:cubicBezTo>
                <a:close/>
                <a:moveTo>
                  <a:pt x="2278156" y="4946482"/>
                </a:moveTo>
                <a:cubicBezTo>
                  <a:pt x="2266151" y="4946482"/>
                  <a:pt x="2248135" y="4947821"/>
                  <a:pt x="2224108" y="4950500"/>
                </a:cubicBezTo>
                <a:cubicBezTo>
                  <a:pt x="2200082" y="4953179"/>
                  <a:pt x="2181814" y="4954519"/>
                  <a:pt x="2169302" y="4954519"/>
                </a:cubicBezTo>
                <a:lnTo>
                  <a:pt x="2053147" y="4953626"/>
                </a:lnTo>
                <a:cubicBezTo>
                  <a:pt x="2030890" y="4953626"/>
                  <a:pt x="2019762" y="4963196"/>
                  <a:pt x="2019762" y="4982336"/>
                </a:cubicBezTo>
                <a:cubicBezTo>
                  <a:pt x="2019762" y="4994288"/>
                  <a:pt x="2028229" y="5001770"/>
                  <a:pt x="2045161" y="5004781"/>
                </a:cubicBezTo>
                <a:cubicBezTo>
                  <a:pt x="2056670" y="5006040"/>
                  <a:pt x="2067363" y="5007207"/>
                  <a:pt x="2077238" y="5008283"/>
                </a:cubicBezTo>
                <a:cubicBezTo>
                  <a:pt x="2095054" y="5011424"/>
                  <a:pt x="2108717" y="5033191"/>
                  <a:pt x="2118227" y="5073586"/>
                </a:cubicBezTo>
                <a:cubicBezTo>
                  <a:pt x="2125169" y="5103466"/>
                  <a:pt x="2128640" y="5133829"/>
                  <a:pt x="2128640" y="5164673"/>
                </a:cubicBezTo>
                <a:cubicBezTo>
                  <a:pt x="2128640" y="5203217"/>
                  <a:pt x="2121929" y="5236630"/>
                  <a:pt x="2108506" y="5264914"/>
                </a:cubicBezTo>
                <a:cubicBezTo>
                  <a:pt x="2084101" y="5302062"/>
                  <a:pt x="2054756" y="5320636"/>
                  <a:pt x="2020470" y="5320636"/>
                </a:cubicBezTo>
                <a:cubicBezTo>
                  <a:pt x="1996384" y="5320636"/>
                  <a:pt x="1976187" y="5308859"/>
                  <a:pt x="1959878" y="5285303"/>
                </a:cubicBezTo>
                <a:cubicBezTo>
                  <a:pt x="1944899" y="5263670"/>
                  <a:pt x="1937410" y="5239399"/>
                  <a:pt x="1937410" y="5212489"/>
                </a:cubicBezTo>
                <a:cubicBezTo>
                  <a:pt x="1937410" y="5206558"/>
                  <a:pt x="1937166" y="5195532"/>
                  <a:pt x="1936679" y="5179412"/>
                </a:cubicBezTo>
                <a:cubicBezTo>
                  <a:pt x="1936193" y="5163292"/>
                  <a:pt x="1935949" y="5150195"/>
                  <a:pt x="1935949" y="5140121"/>
                </a:cubicBezTo>
                <a:cubicBezTo>
                  <a:pt x="1935949" y="5128596"/>
                  <a:pt x="1935122" y="5110622"/>
                  <a:pt x="1933468" y="5086197"/>
                </a:cubicBezTo>
                <a:cubicBezTo>
                  <a:pt x="1931814" y="5061772"/>
                  <a:pt x="1930986" y="5043075"/>
                  <a:pt x="1930986" y="5030105"/>
                </a:cubicBezTo>
                <a:cubicBezTo>
                  <a:pt x="1930986" y="5013979"/>
                  <a:pt x="1943009" y="5005750"/>
                  <a:pt x="1967054" y="5005418"/>
                </a:cubicBezTo>
                <a:cubicBezTo>
                  <a:pt x="1977404" y="5005204"/>
                  <a:pt x="1987451" y="5002790"/>
                  <a:pt x="1997197" y="4998176"/>
                </a:cubicBezTo>
                <a:cubicBezTo>
                  <a:pt x="2008117" y="4992732"/>
                  <a:pt x="2013577" y="4984723"/>
                  <a:pt x="2013577" y="4974150"/>
                </a:cubicBezTo>
                <a:cubicBezTo>
                  <a:pt x="2013577" y="4961062"/>
                  <a:pt x="2002933" y="4954519"/>
                  <a:pt x="1981644" y="4954519"/>
                </a:cubicBezTo>
                <a:cubicBezTo>
                  <a:pt x="1976863" y="4954519"/>
                  <a:pt x="1966653" y="4954847"/>
                  <a:pt x="1951013" y="4955505"/>
                </a:cubicBezTo>
                <a:cubicBezTo>
                  <a:pt x="1937870" y="4956094"/>
                  <a:pt x="1927780" y="4956292"/>
                  <a:pt x="1920745" y="4956100"/>
                </a:cubicBezTo>
                <a:cubicBezTo>
                  <a:pt x="1898145" y="4955867"/>
                  <a:pt x="1873958" y="4955837"/>
                  <a:pt x="1848182" y="4956007"/>
                </a:cubicBezTo>
                <a:cubicBezTo>
                  <a:pt x="1806802" y="4956007"/>
                  <a:pt x="1782707" y="4956007"/>
                  <a:pt x="1775899" y="4956007"/>
                </a:cubicBezTo>
                <a:cubicBezTo>
                  <a:pt x="1753825" y="4956007"/>
                  <a:pt x="1722611" y="4955362"/>
                  <a:pt x="1682253" y="4954072"/>
                </a:cubicBezTo>
                <a:cubicBezTo>
                  <a:pt x="1641896" y="4952782"/>
                  <a:pt x="1612602" y="4952137"/>
                  <a:pt x="1594370" y="4952137"/>
                </a:cubicBezTo>
                <a:cubicBezTo>
                  <a:pt x="1571336" y="4952137"/>
                  <a:pt x="1559819" y="4959525"/>
                  <a:pt x="1559819" y="4974299"/>
                </a:cubicBezTo>
                <a:cubicBezTo>
                  <a:pt x="1559819" y="4986112"/>
                  <a:pt x="1563696" y="4994199"/>
                  <a:pt x="1571451" y="4998558"/>
                </a:cubicBezTo>
                <a:cubicBezTo>
                  <a:pt x="1577599" y="5001718"/>
                  <a:pt x="1589339" y="5004157"/>
                  <a:pt x="1606672" y="5005878"/>
                </a:cubicBezTo>
                <a:cubicBezTo>
                  <a:pt x="1632410" y="5008257"/>
                  <a:pt x="1647990" y="5010350"/>
                  <a:pt x="1653413" y="5012157"/>
                </a:cubicBezTo>
                <a:cubicBezTo>
                  <a:pt x="1666116" y="5016340"/>
                  <a:pt x="1672468" y="5024181"/>
                  <a:pt x="1672468" y="5035681"/>
                </a:cubicBezTo>
                <a:cubicBezTo>
                  <a:pt x="1672468" y="5047699"/>
                  <a:pt x="1671689" y="5066068"/>
                  <a:pt x="1670133" y="5090787"/>
                </a:cubicBezTo>
                <a:cubicBezTo>
                  <a:pt x="1668576" y="5115507"/>
                  <a:pt x="1667798" y="5134219"/>
                  <a:pt x="1667798" y="5146926"/>
                </a:cubicBezTo>
                <a:cubicBezTo>
                  <a:pt x="1667798" y="5155750"/>
                  <a:pt x="1667993" y="5164244"/>
                  <a:pt x="1668384" y="5172408"/>
                </a:cubicBezTo>
                <a:cubicBezTo>
                  <a:pt x="1672365" y="5255640"/>
                  <a:pt x="1703915" y="5318735"/>
                  <a:pt x="1763034" y="5361694"/>
                </a:cubicBezTo>
                <a:cubicBezTo>
                  <a:pt x="1815617" y="5400005"/>
                  <a:pt x="1884511" y="5419160"/>
                  <a:pt x="1969715" y="5419160"/>
                </a:cubicBezTo>
                <a:cubicBezTo>
                  <a:pt x="2044138" y="5419160"/>
                  <a:pt x="2102843" y="5387877"/>
                  <a:pt x="2145829" y="5325310"/>
                </a:cubicBezTo>
                <a:cubicBezTo>
                  <a:pt x="2183582" y="5270483"/>
                  <a:pt x="2202459" y="5204651"/>
                  <a:pt x="2202459" y="5127815"/>
                </a:cubicBezTo>
                <a:cubicBezTo>
                  <a:pt x="2202459" y="5091123"/>
                  <a:pt x="2203301" y="5067535"/>
                  <a:pt x="2204984" y="5057052"/>
                </a:cubicBezTo>
                <a:cubicBezTo>
                  <a:pt x="2207992" y="5038625"/>
                  <a:pt x="2211652" y="5025879"/>
                  <a:pt x="2215965" y="5018812"/>
                </a:cubicBezTo>
                <a:cubicBezTo>
                  <a:pt x="2220823" y="5011219"/>
                  <a:pt x="2230389" y="5005357"/>
                  <a:pt x="2244661" y="5001227"/>
                </a:cubicBezTo>
                <a:cubicBezTo>
                  <a:pt x="2256718" y="4998477"/>
                  <a:pt x="2267944" y="4995825"/>
                  <a:pt x="2278338" y="4993270"/>
                </a:cubicBezTo>
                <a:cubicBezTo>
                  <a:pt x="2293474" y="4987363"/>
                  <a:pt x="2300576" y="4976060"/>
                  <a:pt x="2299643" y="4959360"/>
                </a:cubicBezTo>
                <a:cubicBezTo>
                  <a:pt x="2291331" y="4950775"/>
                  <a:pt x="2284168" y="4946482"/>
                  <a:pt x="2278156" y="4946482"/>
                </a:cubicBezTo>
                <a:close/>
                <a:moveTo>
                  <a:pt x="7944582" y="4937552"/>
                </a:moveTo>
                <a:cubicBezTo>
                  <a:pt x="7932986" y="4937552"/>
                  <a:pt x="7925632" y="4943158"/>
                  <a:pt x="7922518" y="4954370"/>
                </a:cubicBezTo>
                <a:cubicBezTo>
                  <a:pt x="7919405" y="4965582"/>
                  <a:pt x="7914212" y="4971187"/>
                  <a:pt x="7906938" y="4971187"/>
                </a:cubicBezTo>
                <a:cubicBezTo>
                  <a:pt x="7905471" y="4971187"/>
                  <a:pt x="7891951" y="4967964"/>
                  <a:pt x="7866378" y="4961518"/>
                </a:cubicBezTo>
                <a:cubicBezTo>
                  <a:pt x="7833586" y="4953280"/>
                  <a:pt x="7805274" y="4949161"/>
                  <a:pt x="7781443" y="4949161"/>
                </a:cubicBezTo>
                <a:cubicBezTo>
                  <a:pt x="7709469" y="4949161"/>
                  <a:pt x="7649600" y="4967169"/>
                  <a:pt x="7601836" y="5003185"/>
                </a:cubicBezTo>
                <a:cubicBezTo>
                  <a:pt x="7548726" y="5043261"/>
                  <a:pt x="7522171" y="5098533"/>
                  <a:pt x="7522171" y="5169003"/>
                </a:cubicBezTo>
                <a:cubicBezTo>
                  <a:pt x="7522171" y="5338909"/>
                  <a:pt x="7606356" y="5422890"/>
                  <a:pt x="7774727" y="5420946"/>
                </a:cubicBezTo>
                <a:cubicBezTo>
                  <a:pt x="7862905" y="5419941"/>
                  <a:pt x="7922384" y="5385142"/>
                  <a:pt x="7953163" y="5316548"/>
                </a:cubicBezTo>
                <a:cubicBezTo>
                  <a:pt x="7961532" y="5297979"/>
                  <a:pt x="7965716" y="5280412"/>
                  <a:pt x="7965716" y="5263849"/>
                </a:cubicBezTo>
                <a:cubicBezTo>
                  <a:pt x="7965716" y="5245875"/>
                  <a:pt x="7958671" y="5236887"/>
                  <a:pt x="7944582" y="5236887"/>
                </a:cubicBezTo>
                <a:cubicBezTo>
                  <a:pt x="7935888" y="5236887"/>
                  <a:pt x="7926112" y="5247630"/>
                  <a:pt x="7915254" y="5269113"/>
                </a:cubicBezTo>
                <a:cubicBezTo>
                  <a:pt x="7901822" y="5295772"/>
                  <a:pt x="7891826" y="5313224"/>
                  <a:pt x="7885265" y="5321468"/>
                </a:cubicBezTo>
                <a:cubicBezTo>
                  <a:pt x="7871489" y="5339170"/>
                  <a:pt x="7856045" y="5348020"/>
                  <a:pt x="7838933" y="5348020"/>
                </a:cubicBezTo>
                <a:cubicBezTo>
                  <a:pt x="7810026" y="5348020"/>
                  <a:pt x="7795573" y="5272121"/>
                  <a:pt x="7795573" y="5120322"/>
                </a:cubicBezTo>
                <a:cubicBezTo>
                  <a:pt x="7795573" y="5099601"/>
                  <a:pt x="7798523" y="5077637"/>
                  <a:pt x="7804423" y="5054429"/>
                </a:cubicBezTo>
                <a:cubicBezTo>
                  <a:pt x="7811846" y="5024930"/>
                  <a:pt x="7821210" y="5010180"/>
                  <a:pt x="7832515" y="5010180"/>
                </a:cubicBezTo>
                <a:cubicBezTo>
                  <a:pt x="7852157" y="5010180"/>
                  <a:pt x="7869294" y="5022628"/>
                  <a:pt x="7883925" y="5047522"/>
                </a:cubicBezTo>
                <a:cubicBezTo>
                  <a:pt x="7897047" y="5069989"/>
                  <a:pt x="7903608" y="5092575"/>
                  <a:pt x="7903608" y="5115281"/>
                </a:cubicBezTo>
                <a:cubicBezTo>
                  <a:pt x="7903608" y="5116686"/>
                  <a:pt x="7903073" y="5119330"/>
                  <a:pt x="7902003" y="5123215"/>
                </a:cubicBezTo>
                <a:cubicBezTo>
                  <a:pt x="7900934" y="5127101"/>
                  <a:pt x="7900399" y="5130285"/>
                  <a:pt x="7900399" y="5132768"/>
                </a:cubicBezTo>
                <a:cubicBezTo>
                  <a:pt x="7900399" y="5144706"/>
                  <a:pt x="7907540" y="5150674"/>
                  <a:pt x="7921821" y="5150674"/>
                </a:cubicBezTo>
                <a:cubicBezTo>
                  <a:pt x="7934769" y="5150674"/>
                  <a:pt x="7946320" y="5124888"/>
                  <a:pt x="7956474" y="5073316"/>
                </a:cubicBezTo>
                <a:cubicBezTo>
                  <a:pt x="7964583" y="5031824"/>
                  <a:pt x="7968637" y="5001482"/>
                  <a:pt x="7968637" y="4982289"/>
                </a:cubicBezTo>
                <a:cubicBezTo>
                  <a:pt x="7968637" y="4952465"/>
                  <a:pt x="7960618" y="4937552"/>
                  <a:pt x="7944582" y="4937552"/>
                </a:cubicBezTo>
                <a:close/>
                <a:moveTo>
                  <a:pt x="10593555" y="4924753"/>
                </a:moveTo>
                <a:cubicBezTo>
                  <a:pt x="10577293" y="4924753"/>
                  <a:pt x="10566847" y="4932085"/>
                  <a:pt x="10562217" y="4946747"/>
                </a:cubicBezTo>
                <a:cubicBezTo>
                  <a:pt x="10557789" y="4957106"/>
                  <a:pt x="10551476" y="4962216"/>
                  <a:pt x="10543274" y="4962076"/>
                </a:cubicBezTo>
                <a:cubicBezTo>
                  <a:pt x="10500253" y="4957016"/>
                  <a:pt x="10466783" y="4952150"/>
                  <a:pt x="10442861" y="4947477"/>
                </a:cubicBezTo>
                <a:cubicBezTo>
                  <a:pt x="10269592" y="4944491"/>
                  <a:pt x="10181952" y="5002627"/>
                  <a:pt x="10179943" y="5121885"/>
                </a:cubicBezTo>
                <a:cubicBezTo>
                  <a:pt x="10179165" y="5170499"/>
                  <a:pt x="10195796" y="5211443"/>
                  <a:pt x="10229837" y="5244715"/>
                </a:cubicBezTo>
                <a:cubicBezTo>
                  <a:pt x="10263879" y="5277987"/>
                  <a:pt x="10308888" y="5297414"/>
                  <a:pt x="10364866" y="5302995"/>
                </a:cubicBezTo>
                <a:cubicBezTo>
                  <a:pt x="10381507" y="5304719"/>
                  <a:pt x="10401792" y="5308862"/>
                  <a:pt x="10425718" y="5315422"/>
                </a:cubicBezTo>
                <a:cubicBezTo>
                  <a:pt x="10462486" y="5325837"/>
                  <a:pt x="10480771" y="5335048"/>
                  <a:pt x="10480575" y="5343053"/>
                </a:cubicBezTo>
                <a:cubicBezTo>
                  <a:pt x="10480452" y="5348885"/>
                  <a:pt x="10469166" y="5353673"/>
                  <a:pt x="10446717" y="5357415"/>
                </a:cubicBezTo>
                <a:cubicBezTo>
                  <a:pt x="10429298" y="5360321"/>
                  <a:pt x="10412076" y="5361586"/>
                  <a:pt x="10395050" y="5361210"/>
                </a:cubicBezTo>
                <a:cubicBezTo>
                  <a:pt x="10329579" y="5360075"/>
                  <a:pt x="10281395" y="5342943"/>
                  <a:pt x="10250496" y="5309813"/>
                </a:cubicBezTo>
                <a:cubicBezTo>
                  <a:pt x="10238826" y="5293703"/>
                  <a:pt x="10227707" y="5278024"/>
                  <a:pt x="10217140" y="5262779"/>
                </a:cubicBezTo>
                <a:cubicBezTo>
                  <a:pt x="10203130" y="5245323"/>
                  <a:pt x="10192405" y="5236594"/>
                  <a:pt x="10184966" y="5236594"/>
                </a:cubicBezTo>
                <a:cubicBezTo>
                  <a:pt x="10170371" y="5236594"/>
                  <a:pt x="10162944" y="5244095"/>
                  <a:pt x="10162683" y="5259095"/>
                </a:cubicBezTo>
                <a:cubicBezTo>
                  <a:pt x="10162486" y="5265935"/>
                  <a:pt x="10179309" y="5317628"/>
                  <a:pt x="10213155" y="5414174"/>
                </a:cubicBezTo>
                <a:cubicBezTo>
                  <a:pt x="10218919" y="5430310"/>
                  <a:pt x="10226078" y="5438517"/>
                  <a:pt x="10234632" y="5438796"/>
                </a:cubicBezTo>
                <a:cubicBezTo>
                  <a:pt x="10252071" y="5438998"/>
                  <a:pt x="10261629" y="5430652"/>
                  <a:pt x="10263310" y="5413760"/>
                </a:cubicBezTo>
                <a:cubicBezTo>
                  <a:pt x="10261205" y="5417847"/>
                  <a:pt x="10260582" y="5412220"/>
                  <a:pt x="10261440" y="5396878"/>
                </a:cubicBezTo>
                <a:cubicBezTo>
                  <a:pt x="10261326" y="5394159"/>
                  <a:pt x="10261772" y="5392340"/>
                  <a:pt x="10262782" y="5391422"/>
                </a:cubicBezTo>
                <a:cubicBezTo>
                  <a:pt x="10263791" y="5390505"/>
                  <a:pt x="10265584" y="5390046"/>
                  <a:pt x="10268160" y="5390046"/>
                </a:cubicBezTo>
                <a:cubicBezTo>
                  <a:pt x="10281099" y="5393924"/>
                  <a:pt x="10291688" y="5397777"/>
                  <a:pt x="10299926" y="5401603"/>
                </a:cubicBezTo>
                <a:cubicBezTo>
                  <a:pt x="10344628" y="5413509"/>
                  <a:pt x="10382400" y="5419759"/>
                  <a:pt x="10413245" y="5420351"/>
                </a:cubicBezTo>
                <a:cubicBezTo>
                  <a:pt x="10463890" y="5421129"/>
                  <a:pt x="10509697" y="5404845"/>
                  <a:pt x="10550664" y="5371498"/>
                </a:cubicBezTo>
                <a:cubicBezTo>
                  <a:pt x="10593952" y="5336065"/>
                  <a:pt x="10615999" y="5293247"/>
                  <a:pt x="10616804" y="5243045"/>
                </a:cubicBezTo>
                <a:cubicBezTo>
                  <a:pt x="10617208" y="5220365"/>
                  <a:pt x="10612209" y="5197313"/>
                  <a:pt x="10601810" y="5173891"/>
                </a:cubicBezTo>
                <a:cubicBezTo>
                  <a:pt x="10598182" y="5165724"/>
                  <a:pt x="10590238" y="5152426"/>
                  <a:pt x="10577979" y="5133996"/>
                </a:cubicBezTo>
                <a:cubicBezTo>
                  <a:pt x="10569549" y="5121420"/>
                  <a:pt x="10565410" y="5112971"/>
                  <a:pt x="10565561" y="5108649"/>
                </a:cubicBezTo>
                <a:cubicBezTo>
                  <a:pt x="10565741" y="5100488"/>
                  <a:pt x="10571837" y="5080590"/>
                  <a:pt x="10583848" y="5048955"/>
                </a:cubicBezTo>
                <a:cubicBezTo>
                  <a:pt x="10602269" y="4999665"/>
                  <a:pt x="10611869" y="4974222"/>
                  <a:pt x="10612646" y="4972625"/>
                </a:cubicBezTo>
                <a:cubicBezTo>
                  <a:pt x="10617483" y="4958114"/>
                  <a:pt x="10619786" y="4948521"/>
                  <a:pt x="10619553" y="4943845"/>
                </a:cubicBezTo>
                <a:cubicBezTo>
                  <a:pt x="10619240" y="4938221"/>
                  <a:pt x="10615911" y="4933632"/>
                  <a:pt x="10609565" y="4930081"/>
                </a:cubicBezTo>
                <a:cubicBezTo>
                  <a:pt x="10603220" y="4926529"/>
                  <a:pt x="10597883" y="4924753"/>
                  <a:pt x="10593555" y="4924753"/>
                </a:cubicBezTo>
                <a:close/>
                <a:moveTo>
                  <a:pt x="7742083" y="1554094"/>
                </a:moveTo>
                <a:cubicBezTo>
                  <a:pt x="7775296" y="1554094"/>
                  <a:pt x="7791903" y="1554094"/>
                  <a:pt x="7791903" y="1554094"/>
                </a:cubicBezTo>
                <a:cubicBezTo>
                  <a:pt x="7800144" y="1554500"/>
                  <a:pt x="7804414" y="1560500"/>
                  <a:pt x="7804712" y="1572093"/>
                </a:cubicBezTo>
                <a:cubicBezTo>
                  <a:pt x="7804327" y="1596845"/>
                  <a:pt x="7803744" y="1616485"/>
                  <a:pt x="7802963" y="1631015"/>
                </a:cubicBezTo>
                <a:cubicBezTo>
                  <a:pt x="7803168" y="1638509"/>
                  <a:pt x="7803652" y="1650218"/>
                  <a:pt x="7804419" y="1666143"/>
                </a:cubicBezTo>
                <a:cubicBezTo>
                  <a:pt x="7805197" y="1679925"/>
                  <a:pt x="7805586" y="1691255"/>
                  <a:pt x="7805586" y="1700132"/>
                </a:cubicBezTo>
                <a:cubicBezTo>
                  <a:pt x="7805586" y="1704708"/>
                  <a:pt x="7799117" y="1708792"/>
                  <a:pt x="7786180" y="1712384"/>
                </a:cubicBezTo>
                <a:cubicBezTo>
                  <a:pt x="7779711" y="1714180"/>
                  <a:pt x="7774860" y="1716920"/>
                  <a:pt x="7771626" y="1720604"/>
                </a:cubicBezTo>
                <a:lnTo>
                  <a:pt x="7769209" y="1727520"/>
                </a:lnTo>
                <a:lnTo>
                  <a:pt x="7768165" y="1724133"/>
                </a:lnTo>
                <a:cubicBezTo>
                  <a:pt x="7765626" y="1720702"/>
                  <a:pt x="7761817" y="1717958"/>
                  <a:pt x="7756738" y="1715902"/>
                </a:cubicBezTo>
                <a:cubicBezTo>
                  <a:pt x="7741827" y="1710105"/>
                  <a:pt x="7732982" y="1705905"/>
                  <a:pt x="7730205" y="1703303"/>
                </a:cubicBezTo>
                <a:cubicBezTo>
                  <a:pt x="7722397" y="1696789"/>
                  <a:pt x="7718580" y="1685878"/>
                  <a:pt x="7718754" y="1670570"/>
                </a:cubicBezTo>
                <a:cubicBezTo>
                  <a:pt x="7719529" y="1643025"/>
                  <a:pt x="7720211" y="1622262"/>
                  <a:pt x="7720800" y="1608281"/>
                </a:cubicBezTo>
                <a:cubicBezTo>
                  <a:pt x="7721185" y="1586782"/>
                  <a:pt x="7721736" y="1572525"/>
                  <a:pt x="7722456" y="1565512"/>
                </a:cubicBezTo>
                <a:cubicBezTo>
                  <a:pt x="7723163" y="1557900"/>
                  <a:pt x="7729705" y="1554094"/>
                  <a:pt x="7742083" y="1554094"/>
                </a:cubicBezTo>
                <a:close/>
                <a:moveTo>
                  <a:pt x="8755923" y="1348381"/>
                </a:moveTo>
                <a:cubicBezTo>
                  <a:pt x="8770211" y="1348381"/>
                  <a:pt x="8783335" y="1375528"/>
                  <a:pt x="8795297" y="1429822"/>
                </a:cubicBezTo>
                <a:cubicBezTo>
                  <a:pt x="8805157" y="1475029"/>
                  <a:pt x="8809894" y="1510754"/>
                  <a:pt x="8809506" y="1536997"/>
                </a:cubicBezTo>
                <a:cubicBezTo>
                  <a:pt x="8809348" y="1543223"/>
                  <a:pt x="8809125" y="1548079"/>
                  <a:pt x="8808836" y="1551564"/>
                </a:cubicBezTo>
                <a:cubicBezTo>
                  <a:pt x="8801392" y="1558187"/>
                  <a:pt x="8795071" y="1561428"/>
                  <a:pt x="8789875" y="1561289"/>
                </a:cubicBezTo>
                <a:cubicBezTo>
                  <a:pt x="8775727" y="1560976"/>
                  <a:pt x="8763315" y="1533859"/>
                  <a:pt x="8752640" y="1479940"/>
                </a:cubicBezTo>
                <a:cubicBezTo>
                  <a:pt x="8743955" y="1436712"/>
                  <a:pt x="8739805" y="1400731"/>
                  <a:pt x="8740189" y="1371998"/>
                </a:cubicBezTo>
                <a:cubicBezTo>
                  <a:pt x="8740344" y="1356253"/>
                  <a:pt x="8745589" y="1348381"/>
                  <a:pt x="8755923" y="1348381"/>
                </a:cubicBezTo>
                <a:close/>
                <a:moveTo>
                  <a:pt x="7005202" y="1347818"/>
                </a:moveTo>
                <a:cubicBezTo>
                  <a:pt x="7021384" y="1348187"/>
                  <a:pt x="7043592" y="1354190"/>
                  <a:pt x="7071826" y="1365826"/>
                </a:cubicBezTo>
                <a:cubicBezTo>
                  <a:pt x="7106559" y="1380173"/>
                  <a:pt x="7123731" y="1395983"/>
                  <a:pt x="7123344" y="1413256"/>
                </a:cubicBezTo>
                <a:lnTo>
                  <a:pt x="7123149" y="1422307"/>
                </a:lnTo>
                <a:cubicBezTo>
                  <a:pt x="7122289" y="1422499"/>
                  <a:pt x="7121080" y="1422879"/>
                  <a:pt x="7119521" y="1423446"/>
                </a:cubicBezTo>
                <a:cubicBezTo>
                  <a:pt x="7120073" y="1423446"/>
                  <a:pt x="7100252" y="1417704"/>
                  <a:pt x="7060059" y="1406219"/>
                </a:cubicBezTo>
                <a:cubicBezTo>
                  <a:pt x="7016775" y="1393987"/>
                  <a:pt x="6987157" y="1386422"/>
                  <a:pt x="6971204" y="1383523"/>
                </a:cubicBezTo>
                <a:cubicBezTo>
                  <a:pt x="6964243" y="1382652"/>
                  <a:pt x="6957559" y="1381070"/>
                  <a:pt x="6951150" y="1378779"/>
                </a:cubicBezTo>
                <a:cubicBezTo>
                  <a:pt x="6937340" y="1373347"/>
                  <a:pt x="6930500" y="1368901"/>
                  <a:pt x="6930630" y="1365440"/>
                </a:cubicBezTo>
                <a:cubicBezTo>
                  <a:pt x="6930748" y="1360579"/>
                  <a:pt x="6940564" y="1356230"/>
                  <a:pt x="6960079" y="1352395"/>
                </a:cubicBezTo>
                <a:cubicBezTo>
                  <a:pt x="6976456" y="1349148"/>
                  <a:pt x="6991497" y="1347623"/>
                  <a:pt x="7005202" y="1347818"/>
                </a:cubicBezTo>
                <a:close/>
                <a:moveTo>
                  <a:pt x="7757881" y="1330911"/>
                </a:moveTo>
                <a:lnTo>
                  <a:pt x="7758970" y="1334277"/>
                </a:lnTo>
                <a:cubicBezTo>
                  <a:pt x="7762038" y="1338006"/>
                  <a:pt x="7766689" y="1340873"/>
                  <a:pt x="7772923" y="1342879"/>
                </a:cubicBezTo>
                <a:cubicBezTo>
                  <a:pt x="7780175" y="1345282"/>
                  <a:pt x="7787734" y="1347700"/>
                  <a:pt x="7795601" y="1350134"/>
                </a:cubicBezTo>
                <a:cubicBezTo>
                  <a:pt x="7801870" y="1353595"/>
                  <a:pt x="7804907" y="1360658"/>
                  <a:pt x="7804712" y="1371324"/>
                </a:cubicBezTo>
                <a:cubicBezTo>
                  <a:pt x="7804712" y="1376275"/>
                  <a:pt x="7804273" y="1383996"/>
                  <a:pt x="7803398" y="1394485"/>
                </a:cubicBezTo>
                <a:cubicBezTo>
                  <a:pt x="7802522" y="1404974"/>
                  <a:pt x="7802084" y="1412997"/>
                  <a:pt x="7802084" y="1418553"/>
                </a:cubicBezTo>
                <a:cubicBezTo>
                  <a:pt x="7802084" y="1426097"/>
                  <a:pt x="7802376" y="1437262"/>
                  <a:pt x="7802961" y="1452046"/>
                </a:cubicBezTo>
                <a:cubicBezTo>
                  <a:pt x="7803545" y="1466832"/>
                  <a:pt x="7803837" y="1477824"/>
                  <a:pt x="7803837" y="1485024"/>
                </a:cubicBezTo>
                <a:cubicBezTo>
                  <a:pt x="7803837" y="1490202"/>
                  <a:pt x="7795957" y="1492687"/>
                  <a:pt x="7780197" y="1492479"/>
                </a:cubicBezTo>
                <a:lnTo>
                  <a:pt x="7732451" y="1492479"/>
                </a:lnTo>
                <a:cubicBezTo>
                  <a:pt x="7725075" y="1492479"/>
                  <a:pt x="7720349" y="1490668"/>
                  <a:pt x="7718275" y="1487047"/>
                </a:cubicBezTo>
                <a:cubicBezTo>
                  <a:pt x="7716402" y="1481205"/>
                  <a:pt x="7714874" y="1471296"/>
                  <a:pt x="7713689" y="1457318"/>
                </a:cubicBezTo>
                <a:cubicBezTo>
                  <a:pt x="7713435" y="1453995"/>
                  <a:pt x="7713407" y="1438285"/>
                  <a:pt x="7713606" y="1410191"/>
                </a:cubicBezTo>
                <a:cubicBezTo>
                  <a:pt x="7713797" y="1385349"/>
                  <a:pt x="7714965" y="1366426"/>
                  <a:pt x="7717108" y="1353422"/>
                </a:cubicBezTo>
                <a:cubicBezTo>
                  <a:pt x="7718159" y="1353540"/>
                  <a:pt x="7724898" y="1351165"/>
                  <a:pt x="7737325" y="1346297"/>
                </a:cubicBezTo>
                <a:cubicBezTo>
                  <a:pt x="7745469" y="1343158"/>
                  <a:pt x="7751577" y="1339617"/>
                  <a:pt x="7755648" y="1335675"/>
                </a:cubicBezTo>
                <a:close/>
                <a:moveTo>
                  <a:pt x="6190271" y="1293738"/>
                </a:moveTo>
                <a:cubicBezTo>
                  <a:pt x="6168905" y="1293285"/>
                  <a:pt x="6157938" y="1299130"/>
                  <a:pt x="6157370" y="1311272"/>
                </a:cubicBezTo>
                <a:cubicBezTo>
                  <a:pt x="6156980" y="1321196"/>
                  <a:pt x="6159296" y="1328226"/>
                  <a:pt x="6164319" y="1332361"/>
                </a:cubicBezTo>
                <a:cubicBezTo>
                  <a:pt x="6169342" y="1336496"/>
                  <a:pt x="6178476" y="1338671"/>
                  <a:pt x="6191722" y="1338888"/>
                </a:cubicBezTo>
                <a:cubicBezTo>
                  <a:pt x="6205966" y="1339276"/>
                  <a:pt x="6218669" y="1339673"/>
                  <a:pt x="6229831" y="1340079"/>
                </a:cubicBezTo>
                <a:cubicBezTo>
                  <a:pt x="6245371" y="1340436"/>
                  <a:pt x="6256121" y="1343183"/>
                  <a:pt x="6262080" y="1348320"/>
                </a:cubicBezTo>
                <a:cubicBezTo>
                  <a:pt x="6268495" y="1353722"/>
                  <a:pt x="6271410" y="1363723"/>
                  <a:pt x="6270824" y="1378323"/>
                </a:cubicBezTo>
                <a:cubicBezTo>
                  <a:pt x="6268046" y="1448793"/>
                  <a:pt x="6266657" y="1493823"/>
                  <a:pt x="6266657" y="1513413"/>
                </a:cubicBezTo>
                <a:cubicBezTo>
                  <a:pt x="6266657" y="1531939"/>
                  <a:pt x="6267748" y="1561166"/>
                  <a:pt x="6269931" y="1601096"/>
                </a:cubicBezTo>
                <a:cubicBezTo>
                  <a:pt x="6271909" y="1637999"/>
                  <a:pt x="6272703" y="1666459"/>
                  <a:pt x="6272312" y="1686477"/>
                </a:cubicBezTo>
                <a:cubicBezTo>
                  <a:pt x="6272166" y="1696736"/>
                  <a:pt x="6260597" y="1703522"/>
                  <a:pt x="6237603" y="1706833"/>
                </a:cubicBezTo>
                <a:cubicBezTo>
                  <a:pt x="6218586" y="1708905"/>
                  <a:pt x="6203896" y="1710239"/>
                  <a:pt x="6193531" y="1710838"/>
                </a:cubicBezTo>
                <a:cubicBezTo>
                  <a:pt x="6179783" y="1712803"/>
                  <a:pt x="6171640" y="1714258"/>
                  <a:pt x="6169105" y="1715200"/>
                </a:cubicBezTo>
                <a:cubicBezTo>
                  <a:pt x="6159989" y="1718707"/>
                  <a:pt x="6155299" y="1725583"/>
                  <a:pt x="6155036" y="1735827"/>
                </a:cubicBezTo>
                <a:cubicBezTo>
                  <a:pt x="6155036" y="1743473"/>
                  <a:pt x="6158691" y="1749052"/>
                  <a:pt x="6166002" y="1752566"/>
                </a:cubicBezTo>
                <a:cubicBezTo>
                  <a:pt x="6169735" y="1754196"/>
                  <a:pt x="6173803" y="1755012"/>
                  <a:pt x="6178206" y="1755012"/>
                </a:cubicBezTo>
                <a:cubicBezTo>
                  <a:pt x="6196248" y="1754810"/>
                  <a:pt x="6235421" y="1753719"/>
                  <a:pt x="6295725" y="1751738"/>
                </a:cubicBezTo>
                <a:cubicBezTo>
                  <a:pt x="6345411" y="1750162"/>
                  <a:pt x="6384488" y="1749666"/>
                  <a:pt x="6412955" y="1750249"/>
                </a:cubicBezTo>
                <a:cubicBezTo>
                  <a:pt x="6493889" y="1752233"/>
                  <a:pt x="6558288" y="1753821"/>
                  <a:pt x="6606152" y="1755012"/>
                </a:cubicBezTo>
                <a:cubicBezTo>
                  <a:pt x="6625227" y="1755207"/>
                  <a:pt x="6635025" y="1747558"/>
                  <a:pt x="6635546" y="1732065"/>
                </a:cubicBezTo>
                <a:cubicBezTo>
                  <a:pt x="6636002" y="1716134"/>
                  <a:pt x="6619852" y="1707908"/>
                  <a:pt x="6587098" y="1707387"/>
                </a:cubicBezTo>
                <a:cubicBezTo>
                  <a:pt x="6589472" y="1707387"/>
                  <a:pt x="6584236" y="1706345"/>
                  <a:pt x="6571389" y="1704262"/>
                </a:cubicBezTo>
                <a:cubicBezTo>
                  <a:pt x="6558542" y="1702178"/>
                  <a:pt x="6551107" y="1701152"/>
                  <a:pt x="6549086" y="1701183"/>
                </a:cubicBezTo>
                <a:cubicBezTo>
                  <a:pt x="6537753" y="1701046"/>
                  <a:pt x="6530353" y="1699061"/>
                  <a:pt x="6526887" y="1695227"/>
                </a:cubicBezTo>
                <a:cubicBezTo>
                  <a:pt x="6523421" y="1691393"/>
                  <a:pt x="6521774" y="1683218"/>
                  <a:pt x="6521948" y="1670701"/>
                </a:cubicBezTo>
                <a:cubicBezTo>
                  <a:pt x="6522323" y="1654044"/>
                  <a:pt x="6523558" y="1625829"/>
                  <a:pt x="6525655" y="1586055"/>
                </a:cubicBezTo>
                <a:cubicBezTo>
                  <a:pt x="6527813" y="1548742"/>
                  <a:pt x="6528892" y="1520407"/>
                  <a:pt x="6528892" y="1501051"/>
                </a:cubicBezTo>
                <a:cubicBezTo>
                  <a:pt x="6528892" y="1478199"/>
                  <a:pt x="6527451" y="1449066"/>
                  <a:pt x="6524571" y="1413651"/>
                </a:cubicBezTo>
                <a:cubicBezTo>
                  <a:pt x="6522292" y="1384372"/>
                  <a:pt x="6521135" y="1368302"/>
                  <a:pt x="6521102" y="1365440"/>
                </a:cubicBezTo>
                <a:cubicBezTo>
                  <a:pt x="6521225" y="1356883"/>
                  <a:pt x="6523793" y="1351151"/>
                  <a:pt x="6528803" y="1348246"/>
                </a:cubicBezTo>
                <a:cubicBezTo>
                  <a:pt x="6536939" y="1344466"/>
                  <a:pt x="6551357" y="1341645"/>
                  <a:pt x="6572057" y="1339781"/>
                </a:cubicBezTo>
                <a:cubicBezTo>
                  <a:pt x="6592536" y="1337971"/>
                  <a:pt x="6603864" y="1336740"/>
                  <a:pt x="6606041" y="1336089"/>
                </a:cubicBezTo>
                <a:cubicBezTo>
                  <a:pt x="6618831" y="1333075"/>
                  <a:pt x="6625359" y="1325951"/>
                  <a:pt x="6625625" y="1314718"/>
                </a:cubicBezTo>
                <a:cubicBezTo>
                  <a:pt x="6625886" y="1301770"/>
                  <a:pt x="6615859" y="1295173"/>
                  <a:pt x="6595544" y="1294928"/>
                </a:cubicBezTo>
                <a:cubicBezTo>
                  <a:pt x="6563908" y="1294342"/>
                  <a:pt x="6498976" y="1295700"/>
                  <a:pt x="6400746" y="1299003"/>
                </a:cubicBezTo>
                <a:cubicBezTo>
                  <a:pt x="6394551" y="1299003"/>
                  <a:pt x="6359122" y="1298187"/>
                  <a:pt x="6294460" y="1296556"/>
                </a:cubicBezTo>
                <a:cubicBezTo>
                  <a:pt x="6259630" y="1295617"/>
                  <a:pt x="6224901" y="1294677"/>
                  <a:pt x="6190271" y="1293738"/>
                </a:cubicBezTo>
                <a:close/>
                <a:moveTo>
                  <a:pt x="3715910" y="1293644"/>
                </a:moveTo>
                <a:cubicBezTo>
                  <a:pt x="3684393" y="1293644"/>
                  <a:pt x="3648156" y="1294686"/>
                  <a:pt x="3607199" y="1296770"/>
                </a:cubicBezTo>
                <a:cubicBezTo>
                  <a:pt x="3566241" y="1298854"/>
                  <a:pt x="3504613" y="1299896"/>
                  <a:pt x="3422314" y="1299896"/>
                </a:cubicBezTo>
                <a:cubicBezTo>
                  <a:pt x="3362944" y="1299896"/>
                  <a:pt x="3308045" y="1298885"/>
                  <a:pt x="3257618" y="1296863"/>
                </a:cubicBezTo>
                <a:cubicBezTo>
                  <a:pt x="3210485" y="1302655"/>
                  <a:pt x="3187073" y="1303567"/>
                  <a:pt x="3187380" y="1299598"/>
                </a:cubicBezTo>
                <a:cubicBezTo>
                  <a:pt x="3172711" y="1295629"/>
                  <a:pt x="3165377" y="1301173"/>
                  <a:pt x="3165377" y="1316229"/>
                </a:cubicBezTo>
                <a:cubicBezTo>
                  <a:pt x="3165377" y="1328337"/>
                  <a:pt x="3180466" y="1336224"/>
                  <a:pt x="3210644" y="1339888"/>
                </a:cubicBezTo>
                <a:cubicBezTo>
                  <a:pt x="3244077" y="1343560"/>
                  <a:pt x="3263071" y="1346666"/>
                  <a:pt x="3267626" y="1349209"/>
                </a:cubicBezTo>
                <a:cubicBezTo>
                  <a:pt x="3281176" y="1356675"/>
                  <a:pt x="3287951" y="1366499"/>
                  <a:pt x="3287951" y="1378681"/>
                </a:cubicBezTo>
                <a:cubicBezTo>
                  <a:pt x="3287951" y="1384045"/>
                  <a:pt x="3287221" y="1406755"/>
                  <a:pt x="3285762" y="1446810"/>
                </a:cubicBezTo>
                <a:cubicBezTo>
                  <a:pt x="3284303" y="1486865"/>
                  <a:pt x="3283574" y="1507149"/>
                  <a:pt x="3283574" y="1507664"/>
                </a:cubicBezTo>
                <a:cubicBezTo>
                  <a:pt x="3283574" y="1536366"/>
                  <a:pt x="3284741" y="1566968"/>
                  <a:pt x="3287076" y="1599468"/>
                </a:cubicBezTo>
                <a:cubicBezTo>
                  <a:pt x="3289820" y="1640588"/>
                  <a:pt x="3291377" y="1665427"/>
                  <a:pt x="3291746" y="1673984"/>
                </a:cubicBezTo>
                <a:cubicBezTo>
                  <a:pt x="3292719" y="1697263"/>
                  <a:pt x="3280893" y="1709322"/>
                  <a:pt x="3256269" y="1710159"/>
                </a:cubicBezTo>
                <a:cubicBezTo>
                  <a:pt x="3239711" y="1710692"/>
                  <a:pt x="3227486" y="1710959"/>
                  <a:pt x="3219592" y="1710959"/>
                </a:cubicBezTo>
                <a:cubicBezTo>
                  <a:pt x="3205782" y="1711433"/>
                  <a:pt x="3196773" y="1712402"/>
                  <a:pt x="3192566" y="1713866"/>
                </a:cubicBezTo>
                <a:cubicBezTo>
                  <a:pt x="3181711" y="1717208"/>
                  <a:pt x="3176153" y="1724187"/>
                  <a:pt x="3175892" y="1734804"/>
                </a:cubicBezTo>
                <a:cubicBezTo>
                  <a:pt x="3175694" y="1740137"/>
                  <a:pt x="3177795" y="1745164"/>
                  <a:pt x="3182194" y="1749887"/>
                </a:cubicBezTo>
                <a:cubicBezTo>
                  <a:pt x="3187313" y="1755486"/>
                  <a:pt x="3193107" y="1758286"/>
                  <a:pt x="3199575" y="1758286"/>
                </a:cubicBezTo>
                <a:lnTo>
                  <a:pt x="3265519" y="1755584"/>
                </a:lnTo>
                <a:cubicBezTo>
                  <a:pt x="3326458" y="1752623"/>
                  <a:pt x="3406246" y="1751142"/>
                  <a:pt x="3504881" y="1751142"/>
                </a:cubicBezTo>
                <a:cubicBezTo>
                  <a:pt x="3521293" y="1751142"/>
                  <a:pt x="3553087" y="1751738"/>
                  <a:pt x="3600264" y="1752928"/>
                </a:cubicBezTo>
                <a:cubicBezTo>
                  <a:pt x="3647441" y="1754119"/>
                  <a:pt x="3679361" y="1754714"/>
                  <a:pt x="3696023" y="1754714"/>
                </a:cubicBezTo>
                <a:cubicBezTo>
                  <a:pt x="3729776" y="1754714"/>
                  <a:pt x="3747944" y="1748256"/>
                  <a:pt x="3750527" y="1735339"/>
                </a:cubicBezTo>
                <a:cubicBezTo>
                  <a:pt x="3755773" y="1710701"/>
                  <a:pt x="3760858" y="1686831"/>
                  <a:pt x="3765782" y="1663729"/>
                </a:cubicBezTo>
                <a:cubicBezTo>
                  <a:pt x="3770523" y="1637315"/>
                  <a:pt x="3772893" y="1612517"/>
                  <a:pt x="3772893" y="1589334"/>
                </a:cubicBezTo>
                <a:cubicBezTo>
                  <a:pt x="3772893" y="1584732"/>
                  <a:pt x="3771465" y="1579812"/>
                  <a:pt x="3768610" y="1574572"/>
                </a:cubicBezTo>
                <a:cubicBezTo>
                  <a:pt x="3764371" y="1566625"/>
                  <a:pt x="3758365" y="1562652"/>
                  <a:pt x="3750592" y="1562652"/>
                </a:cubicBezTo>
                <a:cubicBezTo>
                  <a:pt x="3740053" y="1562652"/>
                  <a:pt x="3733519" y="1567716"/>
                  <a:pt x="3730991" y="1577846"/>
                </a:cubicBezTo>
                <a:cubicBezTo>
                  <a:pt x="3728462" y="1587976"/>
                  <a:pt x="3725569" y="1595063"/>
                  <a:pt x="3722310" y="1599110"/>
                </a:cubicBezTo>
                <a:cubicBezTo>
                  <a:pt x="3708968" y="1615679"/>
                  <a:pt x="3687129" y="1634280"/>
                  <a:pt x="3656793" y="1654911"/>
                </a:cubicBezTo>
                <a:cubicBezTo>
                  <a:pt x="3612179" y="1685132"/>
                  <a:pt x="3575364" y="1700243"/>
                  <a:pt x="3546349" y="1700243"/>
                </a:cubicBezTo>
                <a:cubicBezTo>
                  <a:pt x="3542151" y="1700243"/>
                  <a:pt x="3538017" y="1697555"/>
                  <a:pt x="3533950" y="1692178"/>
                </a:cubicBezTo>
                <a:cubicBezTo>
                  <a:pt x="3529882" y="1697899"/>
                  <a:pt x="3531273" y="1676821"/>
                  <a:pt x="3538126" y="1628945"/>
                </a:cubicBezTo>
                <a:cubicBezTo>
                  <a:pt x="3544978" y="1581069"/>
                  <a:pt x="3548497" y="1546535"/>
                  <a:pt x="3548684" y="1525342"/>
                </a:cubicBezTo>
                <a:cubicBezTo>
                  <a:pt x="3551164" y="1522548"/>
                  <a:pt x="3552910" y="1521152"/>
                  <a:pt x="3553920" y="1521152"/>
                </a:cubicBezTo>
                <a:cubicBezTo>
                  <a:pt x="3573104" y="1521152"/>
                  <a:pt x="3590183" y="1529548"/>
                  <a:pt x="3605159" y="1546341"/>
                </a:cubicBezTo>
                <a:cubicBezTo>
                  <a:pt x="3618358" y="1561177"/>
                  <a:pt x="3624958" y="1574922"/>
                  <a:pt x="3624958" y="1587576"/>
                </a:cubicBezTo>
                <a:cubicBezTo>
                  <a:pt x="3624958" y="1589520"/>
                  <a:pt x="3624958" y="1592953"/>
                  <a:pt x="3624958" y="1597877"/>
                </a:cubicBezTo>
                <a:cubicBezTo>
                  <a:pt x="3624763" y="1602553"/>
                  <a:pt x="3624773" y="1606055"/>
                  <a:pt x="3624991" y="1608384"/>
                </a:cubicBezTo>
                <a:cubicBezTo>
                  <a:pt x="3625564" y="1618519"/>
                  <a:pt x="3631669" y="1623587"/>
                  <a:pt x="3643305" y="1623587"/>
                </a:cubicBezTo>
                <a:cubicBezTo>
                  <a:pt x="3654126" y="1623587"/>
                  <a:pt x="3661621" y="1614675"/>
                  <a:pt x="3665788" y="1596849"/>
                </a:cubicBezTo>
                <a:cubicBezTo>
                  <a:pt x="3674138" y="1562064"/>
                  <a:pt x="3678110" y="1537344"/>
                  <a:pt x="3677704" y="1522691"/>
                </a:cubicBezTo>
                <a:cubicBezTo>
                  <a:pt x="3677267" y="1497973"/>
                  <a:pt x="3671462" y="1483951"/>
                  <a:pt x="3660291" y="1480624"/>
                </a:cubicBezTo>
                <a:cubicBezTo>
                  <a:pt x="3641507" y="1474023"/>
                  <a:pt x="3622400" y="1470722"/>
                  <a:pt x="3602969" y="1470722"/>
                </a:cubicBezTo>
                <a:cubicBezTo>
                  <a:pt x="3601412" y="1470722"/>
                  <a:pt x="3594265" y="1471501"/>
                  <a:pt x="3581528" y="1473057"/>
                </a:cubicBezTo>
                <a:cubicBezTo>
                  <a:pt x="3568791" y="1474613"/>
                  <a:pt x="3561638" y="1475392"/>
                  <a:pt x="3560069" y="1475392"/>
                </a:cubicBezTo>
                <a:cubicBezTo>
                  <a:pt x="3550810" y="1475392"/>
                  <a:pt x="3546182" y="1471170"/>
                  <a:pt x="3546182" y="1462727"/>
                </a:cubicBezTo>
                <a:cubicBezTo>
                  <a:pt x="3546182" y="1450170"/>
                  <a:pt x="3545564" y="1429165"/>
                  <a:pt x="3544330" y="1399713"/>
                </a:cubicBezTo>
                <a:cubicBezTo>
                  <a:pt x="3543812" y="1387310"/>
                  <a:pt x="3543554" y="1374671"/>
                  <a:pt x="3543554" y="1361794"/>
                </a:cubicBezTo>
                <a:cubicBezTo>
                  <a:pt x="3543554" y="1360331"/>
                  <a:pt x="3544344" y="1358727"/>
                  <a:pt x="3545923" y="1356983"/>
                </a:cubicBezTo>
                <a:cubicBezTo>
                  <a:pt x="3547503" y="1355238"/>
                  <a:pt x="3549103" y="1354366"/>
                  <a:pt x="3550725" y="1354366"/>
                </a:cubicBezTo>
                <a:cubicBezTo>
                  <a:pt x="3579238" y="1354366"/>
                  <a:pt x="3605441" y="1359183"/>
                  <a:pt x="3629334" y="1368817"/>
                </a:cubicBezTo>
                <a:cubicBezTo>
                  <a:pt x="3659342" y="1380624"/>
                  <a:pt x="3679561" y="1398461"/>
                  <a:pt x="3689991" y="1422330"/>
                </a:cubicBezTo>
                <a:cubicBezTo>
                  <a:pt x="3691845" y="1426525"/>
                  <a:pt x="3692862" y="1432078"/>
                  <a:pt x="3693042" y="1438989"/>
                </a:cubicBezTo>
                <a:cubicBezTo>
                  <a:pt x="3693287" y="1445972"/>
                  <a:pt x="3695846" y="1451586"/>
                  <a:pt x="3700721" y="1455832"/>
                </a:cubicBezTo>
                <a:cubicBezTo>
                  <a:pt x="3705595" y="1460079"/>
                  <a:pt x="3710949" y="1462006"/>
                  <a:pt x="3716785" y="1461616"/>
                </a:cubicBezTo>
                <a:cubicBezTo>
                  <a:pt x="3728759" y="1460317"/>
                  <a:pt x="3736419" y="1452392"/>
                  <a:pt x="3739765" y="1437841"/>
                </a:cubicBezTo>
                <a:cubicBezTo>
                  <a:pt x="3746316" y="1409123"/>
                  <a:pt x="3749592" y="1385948"/>
                  <a:pt x="3749592" y="1368315"/>
                </a:cubicBezTo>
                <a:cubicBezTo>
                  <a:pt x="3749592" y="1345618"/>
                  <a:pt x="3748925" y="1330684"/>
                  <a:pt x="3747592" y="1323512"/>
                </a:cubicBezTo>
                <a:cubicBezTo>
                  <a:pt x="3743689" y="1303600"/>
                  <a:pt x="3733128" y="1293644"/>
                  <a:pt x="3715910" y="1293644"/>
                </a:cubicBezTo>
                <a:close/>
                <a:moveTo>
                  <a:pt x="7396248" y="1293142"/>
                </a:moveTo>
                <a:cubicBezTo>
                  <a:pt x="7376910" y="1292900"/>
                  <a:pt x="7367241" y="1300301"/>
                  <a:pt x="7367241" y="1315345"/>
                </a:cubicBezTo>
                <a:cubicBezTo>
                  <a:pt x="7367241" y="1325835"/>
                  <a:pt x="7371050" y="1332985"/>
                  <a:pt x="7378668" y="1336796"/>
                </a:cubicBezTo>
                <a:cubicBezTo>
                  <a:pt x="7381570" y="1338244"/>
                  <a:pt x="7388580" y="1339791"/>
                  <a:pt x="7399699" y="1341437"/>
                </a:cubicBezTo>
                <a:cubicBezTo>
                  <a:pt x="7424408" y="1345136"/>
                  <a:pt x="7442055" y="1347764"/>
                  <a:pt x="7452640" y="1349320"/>
                </a:cubicBezTo>
                <a:cubicBezTo>
                  <a:pt x="7462193" y="1351844"/>
                  <a:pt x="7469109" y="1354374"/>
                  <a:pt x="7473388" y="1356911"/>
                </a:cubicBezTo>
                <a:cubicBezTo>
                  <a:pt x="7472860" y="1357804"/>
                  <a:pt x="7472597" y="1362239"/>
                  <a:pt x="7472597" y="1370217"/>
                </a:cubicBezTo>
                <a:cubicBezTo>
                  <a:pt x="7472405" y="1385878"/>
                  <a:pt x="7471287" y="1409515"/>
                  <a:pt x="7469244" y="1441129"/>
                </a:cubicBezTo>
                <a:cubicBezTo>
                  <a:pt x="7467200" y="1472742"/>
                  <a:pt x="7466079" y="1496680"/>
                  <a:pt x="7465881" y="1512943"/>
                </a:cubicBezTo>
                <a:cubicBezTo>
                  <a:pt x="7465689" y="1531711"/>
                  <a:pt x="7466808" y="1559431"/>
                  <a:pt x="7469239" y="1596103"/>
                </a:cubicBezTo>
                <a:cubicBezTo>
                  <a:pt x="7471670" y="1632775"/>
                  <a:pt x="7472789" y="1660218"/>
                  <a:pt x="7472597" y="1678430"/>
                </a:cubicBezTo>
                <a:cubicBezTo>
                  <a:pt x="7472442" y="1690048"/>
                  <a:pt x="7462796" y="1698604"/>
                  <a:pt x="7443659" y="1704099"/>
                </a:cubicBezTo>
                <a:cubicBezTo>
                  <a:pt x="7424600" y="1707209"/>
                  <a:pt x="7405536" y="1710320"/>
                  <a:pt x="7386467" y="1713433"/>
                </a:cubicBezTo>
                <a:cubicBezTo>
                  <a:pt x="7368589" y="1716295"/>
                  <a:pt x="7359650" y="1725058"/>
                  <a:pt x="7359650" y="1739724"/>
                </a:cubicBezTo>
                <a:cubicBezTo>
                  <a:pt x="7359650" y="1750115"/>
                  <a:pt x="7366595" y="1755310"/>
                  <a:pt x="7380486" y="1755310"/>
                </a:cubicBezTo>
                <a:cubicBezTo>
                  <a:pt x="7397756" y="1755502"/>
                  <a:pt x="7426284" y="1754657"/>
                  <a:pt x="7466070" y="1752777"/>
                </a:cubicBezTo>
                <a:cubicBezTo>
                  <a:pt x="7505854" y="1750897"/>
                  <a:pt x="7534205" y="1750054"/>
                  <a:pt x="7551122" y="1750249"/>
                </a:cubicBezTo>
                <a:cubicBezTo>
                  <a:pt x="7573136" y="1750448"/>
                  <a:pt x="7605864" y="1751142"/>
                  <a:pt x="7649305" y="1752333"/>
                </a:cubicBezTo>
                <a:cubicBezTo>
                  <a:pt x="7692745" y="1753524"/>
                  <a:pt x="7725586" y="1754218"/>
                  <a:pt x="7747827" y="1754417"/>
                </a:cubicBezTo>
                <a:cubicBezTo>
                  <a:pt x="7759900" y="1754563"/>
                  <a:pt x="7767446" y="1751239"/>
                  <a:pt x="7770465" y="1744444"/>
                </a:cubicBezTo>
                <a:lnTo>
                  <a:pt x="7770553" y="1743982"/>
                </a:lnTo>
                <a:lnTo>
                  <a:pt x="7777287" y="1749264"/>
                </a:lnTo>
                <a:cubicBezTo>
                  <a:pt x="7784295" y="1752586"/>
                  <a:pt x="7794807" y="1754303"/>
                  <a:pt x="7808823" y="1754417"/>
                </a:cubicBezTo>
                <a:cubicBezTo>
                  <a:pt x="7824977" y="1754612"/>
                  <a:pt x="7848816" y="1753917"/>
                  <a:pt x="7880340" y="1752333"/>
                </a:cubicBezTo>
                <a:cubicBezTo>
                  <a:pt x="7911863" y="1750748"/>
                  <a:pt x="7935497" y="1750054"/>
                  <a:pt x="7951242" y="1750249"/>
                </a:cubicBezTo>
                <a:cubicBezTo>
                  <a:pt x="7971089" y="1750448"/>
                  <a:pt x="7999821" y="1750845"/>
                  <a:pt x="8037437" y="1751440"/>
                </a:cubicBezTo>
                <a:cubicBezTo>
                  <a:pt x="8075053" y="1752035"/>
                  <a:pt x="8103814" y="1752432"/>
                  <a:pt x="8123720" y="1752630"/>
                </a:cubicBezTo>
                <a:cubicBezTo>
                  <a:pt x="8135769" y="1752826"/>
                  <a:pt x="8143340" y="1752601"/>
                  <a:pt x="8146435" y="1751956"/>
                </a:cubicBezTo>
                <a:cubicBezTo>
                  <a:pt x="8157507" y="1749473"/>
                  <a:pt x="8163043" y="1741399"/>
                  <a:pt x="8163043" y="1727735"/>
                </a:cubicBezTo>
                <a:cubicBezTo>
                  <a:pt x="8163229" y="1716727"/>
                  <a:pt x="8150900" y="1709514"/>
                  <a:pt x="8126055" y="1706094"/>
                </a:cubicBezTo>
                <a:cubicBezTo>
                  <a:pt x="8096140" y="1702116"/>
                  <a:pt x="8076878" y="1697829"/>
                  <a:pt x="8068268" y="1693234"/>
                </a:cubicBezTo>
                <a:cubicBezTo>
                  <a:pt x="8059657" y="1688639"/>
                  <a:pt x="8055352" y="1681748"/>
                  <a:pt x="8055352" y="1672561"/>
                </a:cubicBezTo>
                <a:cubicBezTo>
                  <a:pt x="8055352" y="1651837"/>
                  <a:pt x="8056000" y="1625376"/>
                  <a:pt x="8057296" y="1593180"/>
                </a:cubicBezTo>
                <a:cubicBezTo>
                  <a:pt x="8058657" y="1556801"/>
                  <a:pt x="8059436" y="1530086"/>
                  <a:pt x="8059631" y="1513036"/>
                </a:cubicBezTo>
                <a:cubicBezTo>
                  <a:pt x="8059829" y="1498001"/>
                  <a:pt x="8058810" y="1475256"/>
                  <a:pt x="8056573" y="1444801"/>
                </a:cubicBezTo>
                <a:cubicBezTo>
                  <a:pt x="8054336" y="1414345"/>
                  <a:pt x="8053312" y="1391862"/>
                  <a:pt x="8053501" y="1377351"/>
                </a:cubicBezTo>
                <a:cubicBezTo>
                  <a:pt x="8053656" y="1365495"/>
                  <a:pt x="8061468" y="1357794"/>
                  <a:pt x="8076937" y="1354250"/>
                </a:cubicBezTo>
                <a:cubicBezTo>
                  <a:pt x="8093857" y="1352157"/>
                  <a:pt x="8110876" y="1350041"/>
                  <a:pt x="8127994" y="1347902"/>
                </a:cubicBezTo>
                <a:cubicBezTo>
                  <a:pt x="8150467" y="1343713"/>
                  <a:pt x="8161857" y="1331380"/>
                  <a:pt x="8162164" y="1310904"/>
                </a:cubicBezTo>
                <a:cubicBezTo>
                  <a:pt x="8162164" y="1301091"/>
                  <a:pt x="8151033" y="1296063"/>
                  <a:pt x="8128771" y="1295821"/>
                </a:cubicBezTo>
                <a:cubicBezTo>
                  <a:pt x="8105117" y="1295626"/>
                  <a:pt x="8072226" y="1295923"/>
                  <a:pt x="8030098" y="1296712"/>
                </a:cubicBezTo>
                <a:cubicBezTo>
                  <a:pt x="7987970" y="1297501"/>
                  <a:pt x="7953115" y="1297768"/>
                  <a:pt x="7925532" y="1297514"/>
                </a:cubicBezTo>
                <a:cubicBezTo>
                  <a:pt x="7921268" y="1297514"/>
                  <a:pt x="7899938" y="1296950"/>
                  <a:pt x="7861541" y="1295821"/>
                </a:cubicBezTo>
                <a:cubicBezTo>
                  <a:pt x="7819993" y="1294767"/>
                  <a:pt x="7796321" y="1294240"/>
                  <a:pt x="7790526" y="1294240"/>
                </a:cubicBezTo>
                <a:cubicBezTo>
                  <a:pt x="7778161" y="1294240"/>
                  <a:pt x="7768762" y="1296100"/>
                  <a:pt x="7762328" y="1299821"/>
                </a:cubicBezTo>
                <a:cubicBezTo>
                  <a:pt x="7759846" y="1301210"/>
                  <a:pt x="7757954" y="1303628"/>
                  <a:pt x="7756652" y="1307076"/>
                </a:cubicBezTo>
                <a:lnTo>
                  <a:pt x="7756482" y="1308144"/>
                </a:lnTo>
                <a:lnTo>
                  <a:pt x="7754826" y="1303593"/>
                </a:lnTo>
                <a:cubicBezTo>
                  <a:pt x="7750206" y="1297358"/>
                  <a:pt x="7744304" y="1294256"/>
                  <a:pt x="7737120" y="1294286"/>
                </a:cubicBezTo>
                <a:cubicBezTo>
                  <a:pt x="7712514" y="1294125"/>
                  <a:pt x="7676432" y="1294675"/>
                  <a:pt x="7628876" y="1295935"/>
                </a:cubicBezTo>
                <a:cubicBezTo>
                  <a:pt x="7581319" y="1297196"/>
                  <a:pt x="7542358" y="1297722"/>
                  <a:pt x="7511995" y="1297514"/>
                </a:cubicBezTo>
                <a:cubicBezTo>
                  <a:pt x="7501431" y="1297381"/>
                  <a:pt x="7483217" y="1296669"/>
                  <a:pt x="7457354" y="1295380"/>
                </a:cubicBezTo>
                <a:cubicBezTo>
                  <a:pt x="7431490" y="1294090"/>
                  <a:pt x="7411122" y="1293344"/>
                  <a:pt x="7396248" y="1293142"/>
                </a:cubicBezTo>
                <a:close/>
                <a:moveTo>
                  <a:pt x="5466166" y="1292454"/>
                </a:moveTo>
                <a:cubicBezTo>
                  <a:pt x="5455810" y="1292454"/>
                  <a:pt x="5447147" y="1294365"/>
                  <a:pt x="5440177" y="1298188"/>
                </a:cubicBezTo>
                <a:cubicBezTo>
                  <a:pt x="5432909" y="1302226"/>
                  <a:pt x="5429276" y="1307242"/>
                  <a:pt x="5429276" y="1313239"/>
                </a:cubicBezTo>
                <a:cubicBezTo>
                  <a:pt x="5429276" y="1325551"/>
                  <a:pt x="5433360" y="1333515"/>
                  <a:pt x="5441530" y="1337130"/>
                </a:cubicBezTo>
                <a:cubicBezTo>
                  <a:pt x="5447198" y="1338073"/>
                  <a:pt x="5452948" y="1338944"/>
                  <a:pt x="5458780" y="1339744"/>
                </a:cubicBezTo>
                <a:cubicBezTo>
                  <a:pt x="5470280" y="1341555"/>
                  <a:pt x="5491906" y="1342460"/>
                  <a:pt x="5523656" y="1342460"/>
                </a:cubicBezTo>
                <a:cubicBezTo>
                  <a:pt x="5525884" y="1342460"/>
                  <a:pt x="5529314" y="1344296"/>
                  <a:pt x="5533943" y="1347967"/>
                </a:cubicBezTo>
                <a:cubicBezTo>
                  <a:pt x="5539459" y="1352258"/>
                  <a:pt x="5542217" y="1356808"/>
                  <a:pt x="5542217" y="1361617"/>
                </a:cubicBezTo>
                <a:cubicBezTo>
                  <a:pt x="5542217" y="1378274"/>
                  <a:pt x="5541342" y="1410915"/>
                  <a:pt x="5539589" y="1459542"/>
                </a:cubicBezTo>
                <a:cubicBezTo>
                  <a:pt x="5537841" y="1503241"/>
                  <a:pt x="5537262" y="1536118"/>
                  <a:pt x="5537855" y="1558173"/>
                </a:cubicBezTo>
                <a:cubicBezTo>
                  <a:pt x="5539994" y="1615127"/>
                  <a:pt x="5541746" y="1655309"/>
                  <a:pt x="5543110" y="1678719"/>
                </a:cubicBezTo>
                <a:cubicBezTo>
                  <a:pt x="5543684" y="1691341"/>
                  <a:pt x="5532337" y="1699553"/>
                  <a:pt x="5509070" y="1703354"/>
                </a:cubicBezTo>
                <a:cubicBezTo>
                  <a:pt x="5485994" y="1705810"/>
                  <a:pt x="5469592" y="1707139"/>
                  <a:pt x="5459869" y="1707340"/>
                </a:cubicBezTo>
                <a:cubicBezTo>
                  <a:pt x="5447888" y="1709213"/>
                  <a:pt x="5441505" y="1710149"/>
                  <a:pt x="5440721" y="1710149"/>
                </a:cubicBezTo>
                <a:cubicBezTo>
                  <a:pt x="5430560" y="1714388"/>
                  <a:pt x="5425480" y="1722797"/>
                  <a:pt x="5425480" y="1735376"/>
                </a:cubicBezTo>
                <a:cubicBezTo>
                  <a:pt x="5425480" y="1742969"/>
                  <a:pt x="5430483" y="1748820"/>
                  <a:pt x="5440489" y="1752928"/>
                </a:cubicBezTo>
                <a:cubicBezTo>
                  <a:pt x="5447114" y="1755706"/>
                  <a:pt x="5453532" y="1757095"/>
                  <a:pt x="5459743" y="1757095"/>
                </a:cubicBezTo>
                <a:cubicBezTo>
                  <a:pt x="5473178" y="1757095"/>
                  <a:pt x="5491369" y="1756399"/>
                  <a:pt x="5514317" y="1755007"/>
                </a:cubicBezTo>
                <a:cubicBezTo>
                  <a:pt x="5539890" y="1753609"/>
                  <a:pt x="5558114" y="1752812"/>
                  <a:pt x="5568988" y="1752617"/>
                </a:cubicBezTo>
                <a:cubicBezTo>
                  <a:pt x="5621520" y="1751621"/>
                  <a:pt x="5687348" y="1751124"/>
                  <a:pt x="5766469" y="1751124"/>
                </a:cubicBezTo>
                <a:cubicBezTo>
                  <a:pt x="5790207" y="1751124"/>
                  <a:pt x="5825748" y="1751276"/>
                  <a:pt x="5873092" y="1751580"/>
                </a:cubicBezTo>
                <a:cubicBezTo>
                  <a:pt x="5920437" y="1751883"/>
                  <a:pt x="5956009" y="1752035"/>
                  <a:pt x="5979809" y="1752035"/>
                </a:cubicBezTo>
                <a:cubicBezTo>
                  <a:pt x="5983902" y="1752035"/>
                  <a:pt x="5988842" y="1750651"/>
                  <a:pt x="5994629" y="1747882"/>
                </a:cubicBezTo>
                <a:cubicBezTo>
                  <a:pt x="6000416" y="1745113"/>
                  <a:pt x="6003915" y="1741297"/>
                  <a:pt x="6005124" y="1736431"/>
                </a:cubicBezTo>
                <a:cubicBezTo>
                  <a:pt x="6009654" y="1717506"/>
                  <a:pt x="6014941" y="1688242"/>
                  <a:pt x="6020983" y="1648642"/>
                </a:cubicBezTo>
                <a:cubicBezTo>
                  <a:pt x="6026496" y="1612997"/>
                  <a:pt x="6029253" y="1593130"/>
                  <a:pt x="6029253" y="1589041"/>
                </a:cubicBezTo>
                <a:cubicBezTo>
                  <a:pt x="6029253" y="1569891"/>
                  <a:pt x="6019386" y="1560317"/>
                  <a:pt x="5999654" y="1560317"/>
                </a:cubicBezTo>
                <a:cubicBezTo>
                  <a:pt x="5990697" y="1560317"/>
                  <a:pt x="5982319" y="1570570"/>
                  <a:pt x="5974521" y="1591078"/>
                </a:cubicBezTo>
                <a:cubicBezTo>
                  <a:pt x="5970199" y="1602420"/>
                  <a:pt x="5965461" y="1610410"/>
                  <a:pt x="5960308" y="1615048"/>
                </a:cubicBezTo>
                <a:cubicBezTo>
                  <a:pt x="5953595" y="1620170"/>
                  <a:pt x="5945630" y="1626041"/>
                  <a:pt x="5936412" y="1632661"/>
                </a:cubicBezTo>
                <a:cubicBezTo>
                  <a:pt x="5906162" y="1655491"/>
                  <a:pt x="5882276" y="1671287"/>
                  <a:pt x="5864751" y="1680049"/>
                </a:cubicBezTo>
                <a:cubicBezTo>
                  <a:pt x="5846163" y="1689344"/>
                  <a:pt x="5826828" y="1693992"/>
                  <a:pt x="5806745" y="1693992"/>
                </a:cubicBezTo>
                <a:cubicBezTo>
                  <a:pt x="5803217" y="1693992"/>
                  <a:pt x="5800669" y="1693937"/>
                  <a:pt x="5799104" y="1693825"/>
                </a:cubicBezTo>
                <a:cubicBezTo>
                  <a:pt x="5794356" y="1693381"/>
                  <a:pt x="5791983" y="1690752"/>
                  <a:pt x="5791983" y="1685937"/>
                </a:cubicBezTo>
                <a:cubicBezTo>
                  <a:pt x="5791983" y="1684166"/>
                  <a:pt x="5793442" y="1663001"/>
                  <a:pt x="5796360" y="1622441"/>
                </a:cubicBezTo>
                <a:cubicBezTo>
                  <a:pt x="5799277" y="1581880"/>
                  <a:pt x="5800736" y="1549446"/>
                  <a:pt x="5800736" y="1525138"/>
                </a:cubicBezTo>
                <a:cubicBezTo>
                  <a:pt x="5800736" y="1453830"/>
                  <a:pt x="5799051" y="1398131"/>
                  <a:pt x="5795681" y="1358041"/>
                </a:cubicBezTo>
                <a:cubicBezTo>
                  <a:pt x="5794773" y="1351424"/>
                  <a:pt x="5800990" y="1348116"/>
                  <a:pt x="5814335" y="1348116"/>
                </a:cubicBezTo>
                <a:cubicBezTo>
                  <a:pt x="5816611" y="1348116"/>
                  <a:pt x="5825920" y="1346998"/>
                  <a:pt x="5842262" y="1344763"/>
                </a:cubicBezTo>
                <a:cubicBezTo>
                  <a:pt x="5858603" y="1342527"/>
                  <a:pt x="5867194" y="1341409"/>
                  <a:pt x="5868035" y="1341409"/>
                </a:cubicBezTo>
                <a:cubicBezTo>
                  <a:pt x="5900023" y="1341409"/>
                  <a:pt x="5916018" y="1332428"/>
                  <a:pt x="5916018" y="1314467"/>
                </a:cubicBezTo>
                <a:cubicBezTo>
                  <a:pt x="5916018" y="1300585"/>
                  <a:pt x="5907319" y="1293644"/>
                  <a:pt x="5889922" y="1293644"/>
                </a:cubicBezTo>
                <a:cubicBezTo>
                  <a:pt x="5888303" y="1293675"/>
                  <a:pt x="5876625" y="1293931"/>
                  <a:pt x="5854887" y="1294412"/>
                </a:cubicBezTo>
                <a:cubicBezTo>
                  <a:pt x="5833148" y="1294893"/>
                  <a:pt x="5820117" y="1295133"/>
                  <a:pt x="5815792" y="1295133"/>
                </a:cubicBezTo>
                <a:cubicBezTo>
                  <a:pt x="5793677" y="1295133"/>
                  <a:pt x="5745333" y="1296590"/>
                  <a:pt x="5670758" y="1299505"/>
                </a:cubicBezTo>
                <a:cubicBezTo>
                  <a:pt x="5655016" y="1300081"/>
                  <a:pt x="5622812" y="1299116"/>
                  <a:pt x="5574145" y="1296607"/>
                </a:cubicBezTo>
                <a:cubicBezTo>
                  <a:pt x="5519020" y="1293838"/>
                  <a:pt x="5483027" y="1292454"/>
                  <a:pt x="5466166" y="1292454"/>
                </a:cubicBezTo>
                <a:close/>
                <a:moveTo>
                  <a:pt x="4510298" y="1289589"/>
                </a:moveTo>
                <a:cubicBezTo>
                  <a:pt x="4485339" y="1291719"/>
                  <a:pt x="4460212" y="1293856"/>
                  <a:pt x="4434917" y="1295998"/>
                </a:cubicBezTo>
                <a:cubicBezTo>
                  <a:pt x="4404739" y="1298469"/>
                  <a:pt x="4379828" y="1299705"/>
                  <a:pt x="4360183" y="1299705"/>
                </a:cubicBezTo>
                <a:cubicBezTo>
                  <a:pt x="4350376" y="1299705"/>
                  <a:pt x="4325178" y="1299540"/>
                  <a:pt x="4284592" y="1299212"/>
                </a:cubicBezTo>
                <a:cubicBezTo>
                  <a:pt x="4266227" y="1298964"/>
                  <a:pt x="4257044" y="1305489"/>
                  <a:pt x="4257044" y="1318787"/>
                </a:cubicBezTo>
                <a:cubicBezTo>
                  <a:pt x="4257044" y="1329202"/>
                  <a:pt x="4262019" y="1336577"/>
                  <a:pt x="4271970" y="1340912"/>
                </a:cubicBezTo>
                <a:cubicBezTo>
                  <a:pt x="4276794" y="1343008"/>
                  <a:pt x="4285277" y="1345176"/>
                  <a:pt x="4297419" y="1347418"/>
                </a:cubicBezTo>
                <a:cubicBezTo>
                  <a:pt x="4308572" y="1349607"/>
                  <a:pt x="4315943" y="1351340"/>
                  <a:pt x="4319534" y="1352618"/>
                </a:cubicBezTo>
                <a:cubicBezTo>
                  <a:pt x="4334246" y="1363336"/>
                  <a:pt x="4346317" y="1374761"/>
                  <a:pt x="4355745" y="1386890"/>
                </a:cubicBezTo>
                <a:cubicBezTo>
                  <a:pt x="4367425" y="1405822"/>
                  <a:pt x="4373265" y="1421936"/>
                  <a:pt x="4373265" y="1435231"/>
                </a:cubicBezTo>
                <a:cubicBezTo>
                  <a:pt x="4373265" y="1440214"/>
                  <a:pt x="4372719" y="1442705"/>
                  <a:pt x="4371628" y="1442705"/>
                </a:cubicBezTo>
                <a:cubicBezTo>
                  <a:pt x="4371358" y="1442705"/>
                  <a:pt x="4343861" y="1419995"/>
                  <a:pt x="4289136" y="1374575"/>
                </a:cubicBezTo>
                <a:cubicBezTo>
                  <a:pt x="4231620" y="1327064"/>
                  <a:pt x="4196104" y="1301829"/>
                  <a:pt x="4182589" y="1298868"/>
                </a:cubicBezTo>
                <a:cubicBezTo>
                  <a:pt x="4178301" y="1297965"/>
                  <a:pt x="4173791" y="1297514"/>
                  <a:pt x="4169060" y="1297514"/>
                </a:cubicBezTo>
                <a:cubicBezTo>
                  <a:pt x="4148431" y="1297514"/>
                  <a:pt x="4117523" y="1297659"/>
                  <a:pt x="4076338" y="1297949"/>
                </a:cubicBezTo>
                <a:cubicBezTo>
                  <a:pt x="4035151" y="1298239"/>
                  <a:pt x="4004274" y="1298384"/>
                  <a:pt x="3983708" y="1298384"/>
                </a:cubicBezTo>
                <a:cubicBezTo>
                  <a:pt x="3952107" y="1298384"/>
                  <a:pt x="3936306" y="1309347"/>
                  <a:pt x="3936306" y="1331275"/>
                </a:cubicBezTo>
                <a:cubicBezTo>
                  <a:pt x="3936306" y="1338648"/>
                  <a:pt x="3941437" y="1344370"/>
                  <a:pt x="3951701" y="1348441"/>
                </a:cubicBezTo>
                <a:cubicBezTo>
                  <a:pt x="3958540" y="1351201"/>
                  <a:pt x="3965219" y="1352581"/>
                  <a:pt x="3971737" y="1352581"/>
                </a:cubicBezTo>
                <a:cubicBezTo>
                  <a:pt x="4006953" y="1348612"/>
                  <a:pt x="4021020" y="1344643"/>
                  <a:pt x="4013939" y="1340674"/>
                </a:cubicBezTo>
                <a:cubicBezTo>
                  <a:pt x="4021436" y="1348897"/>
                  <a:pt x="4028152" y="1355810"/>
                  <a:pt x="4034086" y="1361415"/>
                </a:cubicBezTo>
                <a:cubicBezTo>
                  <a:pt x="4040021" y="1367019"/>
                  <a:pt x="4043356" y="1371807"/>
                  <a:pt x="4044090" y="1375779"/>
                </a:cubicBezTo>
                <a:cubicBezTo>
                  <a:pt x="4052394" y="1422158"/>
                  <a:pt x="4056545" y="1475131"/>
                  <a:pt x="4056545" y="1534700"/>
                </a:cubicBezTo>
                <a:cubicBezTo>
                  <a:pt x="4056545" y="1588067"/>
                  <a:pt x="4053724" y="1633638"/>
                  <a:pt x="4048081" y="1671412"/>
                </a:cubicBezTo>
                <a:cubicBezTo>
                  <a:pt x="4045849" y="1685855"/>
                  <a:pt x="4043456" y="1694468"/>
                  <a:pt x="4040905" y="1697253"/>
                </a:cubicBezTo>
                <a:cubicBezTo>
                  <a:pt x="4037342" y="1698080"/>
                  <a:pt x="4021568" y="1701257"/>
                  <a:pt x="3993582" y="1706782"/>
                </a:cubicBezTo>
                <a:cubicBezTo>
                  <a:pt x="3969602" y="1711715"/>
                  <a:pt x="3957612" y="1721327"/>
                  <a:pt x="3957612" y="1735618"/>
                </a:cubicBezTo>
                <a:cubicBezTo>
                  <a:pt x="3957612" y="1748349"/>
                  <a:pt x="3967379" y="1754714"/>
                  <a:pt x="3986912" y="1754714"/>
                </a:cubicBezTo>
                <a:cubicBezTo>
                  <a:pt x="3999346" y="1754714"/>
                  <a:pt x="4017874" y="1754067"/>
                  <a:pt x="4042495" y="1752772"/>
                </a:cubicBezTo>
                <a:cubicBezTo>
                  <a:pt x="4067117" y="1751478"/>
                  <a:pt x="4085458" y="1750831"/>
                  <a:pt x="4097520" y="1750831"/>
                </a:cubicBezTo>
                <a:cubicBezTo>
                  <a:pt x="4110421" y="1750831"/>
                  <a:pt x="4129813" y="1751131"/>
                  <a:pt x="4155695" y="1751731"/>
                </a:cubicBezTo>
                <a:cubicBezTo>
                  <a:pt x="4181578" y="1752331"/>
                  <a:pt x="4201097" y="1752630"/>
                  <a:pt x="4214256" y="1752630"/>
                </a:cubicBezTo>
                <a:cubicBezTo>
                  <a:pt x="4220222" y="1752630"/>
                  <a:pt x="4226257" y="1750325"/>
                  <a:pt x="4232362" y="1745715"/>
                </a:cubicBezTo>
                <a:cubicBezTo>
                  <a:pt x="4238467" y="1741104"/>
                  <a:pt x="4241520" y="1735587"/>
                  <a:pt x="4241520" y="1729162"/>
                </a:cubicBezTo>
                <a:cubicBezTo>
                  <a:pt x="4241520" y="1718288"/>
                  <a:pt x="4230489" y="1709587"/>
                  <a:pt x="4208429" y="1703057"/>
                </a:cubicBezTo>
                <a:cubicBezTo>
                  <a:pt x="4181767" y="1695191"/>
                  <a:pt x="4168424" y="1691258"/>
                  <a:pt x="4168399" y="1691258"/>
                </a:cubicBezTo>
                <a:cubicBezTo>
                  <a:pt x="4150878" y="1681509"/>
                  <a:pt x="4136435" y="1663496"/>
                  <a:pt x="4125072" y="1637219"/>
                </a:cubicBezTo>
                <a:cubicBezTo>
                  <a:pt x="4114958" y="1613800"/>
                  <a:pt x="4109901" y="1590250"/>
                  <a:pt x="4109901" y="1566568"/>
                </a:cubicBezTo>
                <a:cubicBezTo>
                  <a:pt x="4109901" y="1561585"/>
                  <a:pt x="4110249" y="1559094"/>
                  <a:pt x="4110947" y="1559094"/>
                </a:cubicBezTo>
                <a:cubicBezTo>
                  <a:pt x="4112277" y="1559094"/>
                  <a:pt x="4156686" y="1594078"/>
                  <a:pt x="4244173" y="1664048"/>
                </a:cubicBezTo>
                <a:cubicBezTo>
                  <a:pt x="4331661" y="1734017"/>
                  <a:pt x="4383303" y="1769002"/>
                  <a:pt x="4399101" y="1769002"/>
                </a:cubicBezTo>
                <a:cubicBezTo>
                  <a:pt x="4408740" y="1769002"/>
                  <a:pt x="4416856" y="1764176"/>
                  <a:pt x="4423448" y="1754523"/>
                </a:cubicBezTo>
                <a:cubicBezTo>
                  <a:pt x="4429169" y="1746384"/>
                  <a:pt x="4432246" y="1737990"/>
                  <a:pt x="4432680" y="1729339"/>
                </a:cubicBezTo>
                <a:cubicBezTo>
                  <a:pt x="4438711" y="1568310"/>
                  <a:pt x="4441726" y="1466972"/>
                  <a:pt x="4441726" y="1425325"/>
                </a:cubicBezTo>
                <a:cubicBezTo>
                  <a:pt x="4441726" y="1418556"/>
                  <a:pt x="4441143" y="1408413"/>
                  <a:pt x="4439975" y="1394894"/>
                </a:cubicBezTo>
                <a:cubicBezTo>
                  <a:pt x="4438808" y="1381376"/>
                  <a:pt x="4438224" y="1370795"/>
                  <a:pt x="4438224" y="1363152"/>
                </a:cubicBezTo>
                <a:cubicBezTo>
                  <a:pt x="4438224" y="1355897"/>
                  <a:pt x="4444385" y="1351069"/>
                  <a:pt x="4456707" y="1348669"/>
                </a:cubicBezTo>
                <a:cubicBezTo>
                  <a:pt x="4472572" y="1346635"/>
                  <a:pt x="4487635" y="1344592"/>
                  <a:pt x="4501895" y="1342539"/>
                </a:cubicBezTo>
                <a:cubicBezTo>
                  <a:pt x="4521707" y="1338257"/>
                  <a:pt x="4531614" y="1328587"/>
                  <a:pt x="4531614" y="1313527"/>
                </a:cubicBezTo>
                <a:cubicBezTo>
                  <a:pt x="4531614" y="1308529"/>
                  <a:pt x="4529711" y="1303223"/>
                  <a:pt x="4525905" y="1297610"/>
                </a:cubicBezTo>
                <a:cubicBezTo>
                  <a:pt x="4522099" y="1291996"/>
                  <a:pt x="4516897" y="1289322"/>
                  <a:pt x="4510298" y="1289589"/>
                </a:cubicBezTo>
                <a:close/>
                <a:moveTo>
                  <a:pt x="8792209" y="1288082"/>
                </a:moveTo>
                <a:cubicBezTo>
                  <a:pt x="8734272" y="1287081"/>
                  <a:pt x="8685981" y="1302401"/>
                  <a:pt x="8647339" y="1334042"/>
                </a:cubicBezTo>
                <a:cubicBezTo>
                  <a:pt x="8606058" y="1367876"/>
                  <a:pt x="8584915" y="1413730"/>
                  <a:pt x="8583910" y="1471606"/>
                </a:cubicBezTo>
                <a:cubicBezTo>
                  <a:pt x="8583132" y="1516133"/>
                  <a:pt x="8597630" y="1553901"/>
                  <a:pt x="8627405" y="1584911"/>
                </a:cubicBezTo>
                <a:cubicBezTo>
                  <a:pt x="8657180" y="1615919"/>
                  <a:pt x="8694152" y="1631829"/>
                  <a:pt x="8738320" y="1632638"/>
                </a:cubicBezTo>
                <a:cubicBezTo>
                  <a:pt x="8738955" y="1632638"/>
                  <a:pt x="8754340" y="1629883"/>
                  <a:pt x="8784475" y="1624373"/>
                </a:cubicBezTo>
                <a:cubicBezTo>
                  <a:pt x="8785845" y="1624106"/>
                  <a:pt x="8790598" y="1622810"/>
                  <a:pt x="8798734" y="1620485"/>
                </a:cubicBezTo>
                <a:lnTo>
                  <a:pt x="8806908" y="1618585"/>
                </a:lnTo>
                <a:lnTo>
                  <a:pt x="8801046" y="1652801"/>
                </a:lnTo>
                <a:cubicBezTo>
                  <a:pt x="8797146" y="1663971"/>
                  <a:pt x="8791386" y="1674397"/>
                  <a:pt x="8783768" y="1684077"/>
                </a:cubicBezTo>
                <a:cubicBezTo>
                  <a:pt x="8756433" y="1703892"/>
                  <a:pt x="8729367" y="1716312"/>
                  <a:pt x="8702568" y="1721335"/>
                </a:cubicBezTo>
                <a:cubicBezTo>
                  <a:pt x="8682157" y="1725139"/>
                  <a:pt x="8670270" y="1727633"/>
                  <a:pt x="8666905" y="1728818"/>
                </a:cubicBezTo>
                <a:cubicBezTo>
                  <a:pt x="8655973" y="1732799"/>
                  <a:pt x="8650111" y="1739131"/>
                  <a:pt x="8649320" y="1747812"/>
                </a:cubicBezTo>
                <a:cubicBezTo>
                  <a:pt x="8648713" y="1760301"/>
                  <a:pt x="8658308" y="1766670"/>
                  <a:pt x="8678105" y="1766918"/>
                </a:cubicBezTo>
                <a:cubicBezTo>
                  <a:pt x="8763188" y="1768279"/>
                  <a:pt x="8834303" y="1742779"/>
                  <a:pt x="8891450" y="1690416"/>
                </a:cubicBezTo>
                <a:cubicBezTo>
                  <a:pt x="8950702" y="1636326"/>
                  <a:pt x="8981122" y="1565721"/>
                  <a:pt x="8982709" y="1478601"/>
                </a:cubicBezTo>
                <a:cubicBezTo>
                  <a:pt x="8983717" y="1424436"/>
                  <a:pt x="8964294" y="1381993"/>
                  <a:pt x="8924438" y="1351269"/>
                </a:cubicBezTo>
                <a:cubicBezTo>
                  <a:pt x="8884974" y="1309951"/>
                  <a:pt x="8840898" y="1288888"/>
                  <a:pt x="8792209" y="1288082"/>
                </a:cubicBezTo>
                <a:close/>
                <a:moveTo>
                  <a:pt x="5183816" y="1287487"/>
                </a:moveTo>
                <a:cubicBezTo>
                  <a:pt x="5174521" y="1287726"/>
                  <a:pt x="5165250" y="1293059"/>
                  <a:pt x="5156004" y="1303486"/>
                </a:cubicBezTo>
                <a:cubicBezTo>
                  <a:pt x="5151381" y="1308700"/>
                  <a:pt x="5146922" y="1313611"/>
                  <a:pt x="5142626" y="1318222"/>
                </a:cubicBezTo>
                <a:lnTo>
                  <a:pt x="5132231" y="1329066"/>
                </a:lnTo>
                <a:lnTo>
                  <a:pt x="5128144" y="1326175"/>
                </a:lnTo>
                <a:cubicBezTo>
                  <a:pt x="5121807" y="1322859"/>
                  <a:pt x="5109831" y="1317885"/>
                  <a:pt x="5092215" y="1311253"/>
                </a:cubicBezTo>
                <a:cubicBezTo>
                  <a:pt x="5056981" y="1297989"/>
                  <a:pt x="5024524" y="1291555"/>
                  <a:pt x="4994841" y="1291952"/>
                </a:cubicBezTo>
                <a:cubicBezTo>
                  <a:pt x="4784699" y="1295123"/>
                  <a:pt x="4680894" y="1373590"/>
                  <a:pt x="4683423" y="1527351"/>
                </a:cubicBezTo>
                <a:cubicBezTo>
                  <a:pt x="4684821" y="1612069"/>
                  <a:pt x="4720035" y="1674826"/>
                  <a:pt x="4789063" y="1715624"/>
                </a:cubicBezTo>
                <a:cubicBezTo>
                  <a:pt x="4845205" y="1748995"/>
                  <a:pt x="4917781" y="1764903"/>
                  <a:pt x="5006789" y="1763346"/>
                </a:cubicBezTo>
                <a:cubicBezTo>
                  <a:pt x="5038750" y="1762748"/>
                  <a:pt x="5078842" y="1754905"/>
                  <a:pt x="5127066" y="1739817"/>
                </a:cubicBezTo>
                <a:cubicBezTo>
                  <a:pt x="5187952" y="1720746"/>
                  <a:pt x="5220230" y="1698902"/>
                  <a:pt x="5223903" y="1674287"/>
                </a:cubicBezTo>
                <a:cubicBezTo>
                  <a:pt x="5225471" y="1664098"/>
                  <a:pt x="5226053" y="1647882"/>
                  <a:pt x="5225650" y="1625638"/>
                </a:cubicBezTo>
                <a:cubicBezTo>
                  <a:pt x="5225443" y="1619062"/>
                  <a:pt x="5224832" y="1609357"/>
                  <a:pt x="5223820" y="1596524"/>
                </a:cubicBezTo>
                <a:cubicBezTo>
                  <a:pt x="5222809" y="1583690"/>
                  <a:pt x="5222206" y="1574223"/>
                  <a:pt x="5222014" y="1568121"/>
                </a:cubicBezTo>
                <a:cubicBezTo>
                  <a:pt x="5221883" y="1561117"/>
                  <a:pt x="5233832" y="1556350"/>
                  <a:pt x="5257860" y="1553822"/>
                </a:cubicBezTo>
                <a:cubicBezTo>
                  <a:pt x="5281888" y="1551293"/>
                  <a:pt x="5293772" y="1542764"/>
                  <a:pt x="5293511" y="1528235"/>
                </a:cubicBezTo>
                <a:cubicBezTo>
                  <a:pt x="5293260" y="1519712"/>
                  <a:pt x="5289781" y="1513010"/>
                  <a:pt x="5283073" y="1508132"/>
                </a:cubicBezTo>
                <a:cubicBezTo>
                  <a:pt x="5276364" y="1503253"/>
                  <a:pt x="5268690" y="1500938"/>
                  <a:pt x="5260048" y="1501186"/>
                </a:cubicBezTo>
                <a:cubicBezTo>
                  <a:pt x="5228125" y="1503930"/>
                  <a:pt x="5204038" y="1506568"/>
                  <a:pt x="5187788" y="1509101"/>
                </a:cubicBezTo>
                <a:cubicBezTo>
                  <a:pt x="5102299" y="1518344"/>
                  <a:pt x="5043006" y="1523221"/>
                  <a:pt x="5009910" y="1523733"/>
                </a:cubicBezTo>
                <a:cubicBezTo>
                  <a:pt x="5000574" y="1523733"/>
                  <a:pt x="4993487" y="1525899"/>
                  <a:pt x="4988649" y="1530230"/>
                </a:cubicBezTo>
                <a:cubicBezTo>
                  <a:pt x="4983810" y="1534562"/>
                  <a:pt x="4981391" y="1539640"/>
                  <a:pt x="4981391" y="1545466"/>
                </a:cubicBezTo>
                <a:cubicBezTo>
                  <a:pt x="4981645" y="1559134"/>
                  <a:pt x="4988649" y="1567322"/>
                  <a:pt x="5002399" y="1570033"/>
                </a:cubicBezTo>
                <a:cubicBezTo>
                  <a:pt x="5002820" y="1570454"/>
                  <a:pt x="5013557" y="1571193"/>
                  <a:pt x="5034606" y="1572251"/>
                </a:cubicBezTo>
                <a:cubicBezTo>
                  <a:pt x="5043399" y="1572697"/>
                  <a:pt x="5050591" y="1581377"/>
                  <a:pt x="5056182" y="1598291"/>
                </a:cubicBezTo>
                <a:cubicBezTo>
                  <a:pt x="5060101" y="1609518"/>
                  <a:pt x="5062153" y="1622511"/>
                  <a:pt x="5062340" y="1637270"/>
                </a:cubicBezTo>
                <a:cubicBezTo>
                  <a:pt x="5062730" y="1654643"/>
                  <a:pt x="5060490" y="1672153"/>
                  <a:pt x="5055619" y="1689802"/>
                </a:cubicBezTo>
                <a:cubicBezTo>
                  <a:pt x="5049914" y="1700437"/>
                  <a:pt x="5040961" y="1705833"/>
                  <a:pt x="5028760" y="1705992"/>
                </a:cubicBezTo>
                <a:cubicBezTo>
                  <a:pt x="5011084" y="1706317"/>
                  <a:pt x="4995897" y="1679924"/>
                  <a:pt x="4983200" y="1626810"/>
                </a:cubicBezTo>
                <a:cubicBezTo>
                  <a:pt x="4973517" y="1586004"/>
                  <a:pt x="4968388" y="1548865"/>
                  <a:pt x="4967816" y="1515394"/>
                </a:cubicBezTo>
                <a:cubicBezTo>
                  <a:pt x="4967245" y="1485839"/>
                  <a:pt x="4969579" y="1453792"/>
                  <a:pt x="4974819" y="1419251"/>
                </a:cubicBezTo>
                <a:cubicBezTo>
                  <a:pt x="4981910" y="1372175"/>
                  <a:pt x="4991435" y="1348562"/>
                  <a:pt x="5003395" y="1348413"/>
                </a:cubicBezTo>
                <a:cubicBezTo>
                  <a:pt x="5021316" y="1348026"/>
                  <a:pt x="5036910" y="1353852"/>
                  <a:pt x="5050177" y="1365892"/>
                </a:cubicBezTo>
                <a:cubicBezTo>
                  <a:pt x="5060054" y="1374849"/>
                  <a:pt x="5070483" y="1390501"/>
                  <a:pt x="5081469" y="1412847"/>
                </a:cubicBezTo>
                <a:cubicBezTo>
                  <a:pt x="5091174" y="1432449"/>
                  <a:pt x="5098201" y="1450841"/>
                  <a:pt x="5102551" y="1468025"/>
                </a:cubicBezTo>
                <a:cubicBezTo>
                  <a:pt x="5104858" y="1479577"/>
                  <a:pt x="5106516" y="1489140"/>
                  <a:pt x="5107528" y="1496711"/>
                </a:cubicBezTo>
                <a:cubicBezTo>
                  <a:pt x="5110430" y="1506190"/>
                  <a:pt x="5117194" y="1510831"/>
                  <a:pt x="5127820" y="1510636"/>
                </a:cubicBezTo>
                <a:cubicBezTo>
                  <a:pt x="5137970" y="1510360"/>
                  <a:pt x="5146476" y="1500249"/>
                  <a:pt x="5153334" y="1480303"/>
                </a:cubicBezTo>
                <a:cubicBezTo>
                  <a:pt x="5170325" y="1433118"/>
                  <a:pt x="5185521" y="1391214"/>
                  <a:pt x="5198922" y="1354590"/>
                </a:cubicBezTo>
                <a:cubicBezTo>
                  <a:pt x="5207861" y="1328802"/>
                  <a:pt x="5212440" y="1313940"/>
                  <a:pt x="5212661" y="1310002"/>
                </a:cubicBezTo>
                <a:cubicBezTo>
                  <a:pt x="5212927" y="1301959"/>
                  <a:pt x="5209490" y="1295869"/>
                  <a:pt x="5202350" y="1291733"/>
                </a:cubicBezTo>
                <a:cubicBezTo>
                  <a:pt x="5197156" y="1288664"/>
                  <a:pt x="5190978" y="1287248"/>
                  <a:pt x="5183816" y="1287487"/>
                </a:cubicBezTo>
                <a:close/>
                <a:moveTo>
                  <a:pt x="7212180" y="1267153"/>
                </a:moveTo>
                <a:cubicBezTo>
                  <a:pt x="7195917" y="1267153"/>
                  <a:pt x="7185472" y="1274484"/>
                  <a:pt x="7180843" y="1289147"/>
                </a:cubicBezTo>
                <a:cubicBezTo>
                  <a:pt x="7176415" y="1299506"/>
                  <a:pt x="7170100" y="1304616"/>
                  <a:pt x="7161900" y="1304476"/>
                </a:cubicBezTo>
                <a:cubicBezTo>
                  <a:pt x="7118879" y="1299416"/>
                  <a:pt x="7085408" y="1294550"/>
                  <a:pt x="7061487" y="1289878"/>
                </a:cubicBezTo>
                <a:cubicBezTo>
                  <a:pt x="6888217" y="1286892"/>
                  <a:pt x="6800578" y="1345028"/>
                  <a:pt x="6798568" y="1464285"/>
                </a:cubicBezTo>
                <a:cubicBezTo>
                  <a:pt x="6797790" y="1512899"/>
                  <a:pt x="6814422" y="1553843"/>
                  <a:pt x="6848463" y="1587115"/>
                </a:cubicBezTo>
                <a:cubicBezTo>
                  <a:pt x="6882504" y="1620387"/>
                  <a:pt x="6927514" y="1639814"/>
                  <a:pt x="6983492" y="1645395"/>
                </a:cubicBezTo>
                <a:cubicBezTo>
                  <a:pt x="7000133" y="1647119"/>
                  <a:pt x="7020416" y="1651261"/>
                  <a:pt x="7044344" y="1657822"/>
                </a:cubicBezTo>
                <a:cubicBezTo>
                  <a:pt x="7081110" y="1668237"/>
                  <a:pt x="7099397" y="1677448"/>
                  <a:pt x="7099201" y="1685453"/>
                </a:cubicBezTo>
                <a:cubicBezTo>
                  <a:pt x="7099077" y="1691285"/>
                  <a:pt x="7087791" y="1696073"/>
                  <a:pt x="7065343" y="1699815"/>
                </a:cubicBezTo>
                <a:cubicBezTo>
                  <a:pt x="7047924" y="1702720"/>
                  <a:pt x="7030701" y="1703985"/>
                  <a:pt x="7013676" y="1703610"/>
                </a:cubicBezTo>
                <a:cubicBezTo>
                  <a:pt x="6948204" y="1702475"/>
                  <a:pt x="6900019" y="1685343"/>
                  <a:pt x="6869122" y="1652213"/>
                </a:cubicBezTo>
                <a:cubicBezTo>
                  <a:pt x="6857451" y="1636103"/>
                  <a:pt x="6846333" y="1620425"/>
                  <a:pt x="6835766" y="1605179"/>
                </a:cubicBezTo>
                <a:cubicBezTo>
                  <a:pt x="6821754" y="1587723"/>
                  <a:pt x="6811029" y="1578995"/>
                  <a:pt x="6803591" y="1578995"/>
                </a:cubicBezTo>
                <a:cubicBezTo>
                  <a:pt x="6788997" y="1578995"/>
                  <a:pt x="6781569" y="1586495"/>
                  <a:pt x="6781309" y="1601496"/>
                </a:cubicBezTo>
                <a:cubicBezTo>
                  <a:pt x="6781110" y="1608335"/>
                  <a:pt x="6797934" y="1660029"/>
                  <a:pt x="6831780" y="1756574"/>
                </a:cubicBezTo>
                <a:cubicBezTo>
                  <a:pt x="6837544" y="1772710"/>
                  <a:pt x="6844703" y="1780917"/>
                  <a:pt x="6853258" y="1781196"/>
                </a:cubicBezTo>
                <a:cubicBezTo>
                  <a:pt x="6870695" y="1781398"/>
                  <a:pt x="6880255" y="1773053"/>
                  <a:pt x="6881935" y="1756161"/>
                </a:cubicBezTo>
                <a:cubicBezTo>
                  <a:pt x="6879830" y="1760247"/>
                  <a:pt x="6879207" y="1754620"/>
                  <a:pt x="6880066" y="1739278"/>
                </a:cubicBezTo>
                <a:cubicBezTo>
                  <a:pt x="6879951" y="1736559"/>
                  <a:pt x="6880398" y="1734740"/>
                  <a:pt x="6881408" y="1733822"/>
                </a:cubicBezTo>
                <a:cubicBezTo>
                  <a:pt x="6882417" y="1732905"/>
                  <a:pt x="6884210" y="1732446"/>
                  <a:pt x="6886786" y="1732446"/>
                </a:cubicBezTo>
                <a:cubicBezTo>
                  <a:pt x="6899725" y="1736325"/>
                  <a:pt x="6910313" y="1740177"/>
                  <a:pt x="6918552" y="1744003"/>
                </a:cubicBezTo>
                <a:cubicBezTo>
                  <a:pt x="6963253" y="1755909"/>
                  <a:pt x="7001026" y="1762159"/>
                  <a:pt x="7031870" y="1762751"/>
                </a:cubicBezTo>
                <a:cubicBezTo>
                  <a:pt x="7082515" y="1763529"/>
                  <a:pt x="7128322" y="1747245"/>
                  <a:pt x="7169290" y="1713898"/>
                </a:cubicBezTo>
                <a:cubicBezTo>
                  <a:pt x="7212577" y="1678464"/>
                  <a:pt x="7234624" y="1635647"/>
                  <a:pt x="7235430" y="1585445"/>
                </a:cubicBezTo>
                <a:cubicBezTo>
                  <a:pt x="7235833" y="1562765"/>
                  <a:pt x="7230835" y="1539713"/>
                  <a:pt x="7220436" y="1516292"/>
                </a:cubicBezTo>
                <a:cubicBezTo>
                  <a:pt x="7216808" y="1508125"/>
                  <a:pt x="7208864" y="1494826"/>
                  <a:pt x="7196605" y="1476396"/>
                </a:cubicBezTo>
                <a:cubicBezTo>
                  <a:pt x="7188174" y="1463820"/>
                  <a:pt x="7184034" y="1455371"/>
                  <a:pt x="7184187" y="1451049"/>
                </a:cubicBezTo>
                <a:cubicBezTo>
                  <a:pt x="7184366" y="1442888"/>
                  <a:pt x="7190462" y="1422990"/>
                  <a:pt x="7202474" y="1391355"/>
                </a:cubicBezTo>
                <a:cubicBezTo>
                  <a:pt x="7220894" y="1342065"/>
                  <a:pt x="7230494" y="1316622"/>
                  <a:pt x="7231272" y="1315025"/>
                </a:cubicBezTo>
                <a:cubicBezTo>
                  <a:pt x="7236109" y="1300514"/>
                  <a:pt x="7238411" y="1290921"/>
                  <a:pt x="7238179" y="1286245"/>
                </a:cubicBezTo>
                <a:cubicBezTo>
                  <a:pt x="7237865" y="1280620"/>
                  <a:pt x="7234536" y="1276033"/>
                  <a:pt x="7228191" y="1272481"/>
                </a:cubicBezTo>
                <a:cubicBezTo>
                  <a:pt x="7221845" y="1268929"/>
                  <a:pt x="7216509" y="1267153"/>
                  <a:pt x="7212180" y="1267153"/>
                </a:cubicBezTo>
                <a:close/>
                <a:moveTo>
                  <a:pt x="0" y="0"/>
                </a:moveTo>
                <a:lnTo>
                  <a:pt x="12192000" y="0"/>
                </a:lnTo>
                <a:lnTo>
                  <a:pt x="12192000" y="6858000"/>
                </a:lnTo>
                <a:lnTo>
                  <a:pt x="0" y="6858000"/>
                </a:lnTo>
                <a:close/>
              </a:path>
            </a:pathLst>
          </a:custGeom>
          <a:blipFill>
            <a:blip r:embed="rId8">
              <a:extLst>
                <a:ext uri="{837473B0-CC2E-450A-ABE3-18F120FF3D39}">
                  <a1611:picAttrSrcUrl xmlns:a1611="http://schemas.microsoft.com/office/drawing/2016/11/main" r:id="rId9"/>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Arial"/>
            </a:endParaRPr>
          </a:p>
        </p:txBody>
      </p:sp>
    </p:spTree>
    <p:extLst>
      <p:ext uri="{BB962C8B-B14F-4D97-AF65-F5344CB8AC3E}">
        <p14:creationId xmlns:p14="http://schemas.microsoft.com/office/powerpoint/2010/main" val="186579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000" fill="hold"/>
                                        <p:tgtEl>
                                          <p:spTgt spid="7"/>
                                        </p:tgtEl>
                                      </p:cBhvr>
                                    </p:cmd>
                                  </p:childTnLst>
                                </p:cTn>
                              </p:par>
                              <p:par>
                                <p:cTn id="7" presetID="1" presetClass="mediacall" presetSubtype="0" fill="hold" nodeType="withEffect">
                                  <p:stCondLst>
                                    <p:cond delay="0"/>
                                  </p:stCondLst>
                                  <p:childTnLst>
                                    <p:cmd type="call" cmd="playFrom(0.0)">
                                      <p:cBhvr>
                                        <p:cTn id="8" dur="3004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7"/>
                </p:tgtEl>
              </p:cMediaNode>
            </p:video>
            <p:video>
              <p:cMediaNode vol="80000">
                <p:cTn id="10" fill="hold" display="0">
                  <p:stCondLst>
                    <p:cond delay="indefinite"/>
                  </p:stCondLst>
                </p:cTn>
                <p:tgtEl>
                  <p:spTgt spid="8"/>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AD4BEEE-1A1D-450D-9127-EBF5BB4AC4B6}"/>
              </a:ext>
            </a:extLst>
          </p:cNvPr>
          <p:cNvSpPr txBox="1"/>
          <p:nvPr/>
        </p:nvSpPr>
        <p:spPr>
          <a:xfrm>
            <a:off x="0" y="120562"/>
            <a:ext cx="12192000" cy="6616876"/>
          </a:xfrm>
          <a:prstGeom prst="rect">
            <a:avLst/>
          </a:prstGeom>
          <a:noFill/>
        </p:spPr>
        <p:txBody>
          <a:bodyPr wrap="square">
            <a:spAutoFit/>
          </a:bodyPr>
          <a:lstStyle/>
          <a:p>
            <a:pPr marL="0" marR="0">
              <a:lnSpc>
                <a:spcPct val="150000"/>
              </a:lnSpc>
              <a:spcBef>
                <a:spcPts val="0"/>
              </a:spcBef>
            </a:pPr>
            <a:r>
              <a:rPr lang="en-US" sz="19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Steps:</a:t>
            </a:r>
            <a:endParaRPr lang="en-US" sz="19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pPr>
            <a:r>
              <a:rPr lang="en-US" sz="1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1. Heat the oil in a oven set over medium heat. Add the onion and pepper and cook until the onions begin to soften, 5 minutes. Meanwhile, tie the parsley, lemon zest, and fennel tops together. Add the herb bundle (parsley, lemon zest, and fennel tops), broth, chicken breasts, 2 cups of water. Bring to a very gentle simmer and simmer until the chicken is just cooked through, about 8 minutes. Transfer the chicken to a cutting board and set aside until cool enough to handle. Remove the meat from the bones in large strips, and set aside.</a:t>
            </a:r>
            <a:endParaRPr lang="en-US" sz="1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pPr>
            <a:r>
              <a:rPr lang="en-US" sz="1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2. Meanwhile, add the sliced fennel, carrots, and celery to the broth and season with salt, to taste. Continue to simmer -until the vegetables are just tender, 5 minutes. Stir in the noodles and cook about 5 minutes. Stir in the reserved chicken and baby spinach until the chicken is heated through and the spinach is wilted. Discard the herb bundle. Stir in lemon juice, to taste. Ladle the soup into serving bowls and garnish it with some celery leaves.</a:t>
            </a:r>
            <a:endParaRPr lang="en-US" sz="1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gn="just">
              <a:lnSpc>
                <a:spcPct val="150000"/>
              </a:lnSpc>
              <a:spcBef>
                <a:spcPts val="0"/>
              </a:spcBef>
            </a:pPr>
            <a:r>
              <a:rPr lang="en-US" sz="19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Benefits of the dish: This chicken soup is packed with zesty rich flavors and lots of vegetables good for you. By enhancing prepared low - sodium broth with lots of herbs and lemon and fresh chicken you get a soup that tastes like you simmered it all day long.</a:t>
            </a:r>
            <a:endParaRPr lang="en-US" sz="19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47379457"/>
      </p:ext>
    </p:extLst>
  </p:cSld>
  <p:clrMapOvr>
    <a:masterClrMapping/>
  </p:clrMapOvr>
  <p:transition spd="slow">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02D5E26-A39E-44AC-9062-6F8E123D3054}"/>
              </a:ext>
            </a:extLst>
          </p:cNvPr>
          <p:cNvSpPr txBox="1"/>
          <p:nvPr/>
        </p:nvSpPr>
        <p:spPr>
          <a:xfrm>
            <a:off x="0" y="0"/>
            <a:ext cx="12192000" cy="954107"/>
          </a:xfrm>
          <a:prstGeom prst="rect">
            <a:avLst/>
          </a:prstGeom>
          <a:noFill/>
        </p:spPr>
        <p:txBody>
          <a:bodyPr wrap="square">
            <a:spAutoFit/>
          </a:bodyPr>
          <a:lstStyle/>
          <a:p>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VIII. </a:t>
            </a:r>
            <a:r>
              <a:rPr lang="en-US" sz="2800" b="1"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Organise</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a gallery walk. Move around to each group and listen to their presentation. Vote for the best dish</a:t>
            </a:r>
            <a:r>
              <a:rPr lang="en-US" sz="2800" b="1" dirty="0">
                <a:solidFill>
                  <a:srgbClr val="FFFF00"/>
                </a:solidFill>
                <a:latin typeface="Arial" panose="020B0604020202020204" pitchFamily="34" charset="0"/>
                <a:ea typeface="Calibri" panose="020F0502020204030204" pitchFamily="34" charset="0"/>
                <a:cs typeface="Arial" panose="020B0604020202020204" pitchFamily="34" charset="0"/>
              </a:rPr>
              <a:t>: Ex4b-P13</a:t>
            </a:r>
            <a:endParaRPr lang="en-US" sz="2800" b="1"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9EDE1D5D-1424-4138-A74C-9237E274F5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6289" y="1113223"/>
            <a:ext cx="6959422" cy="5606914"/>
          </a:xfrm>
          <a:prstGeom prst="rect">
            <a:avLst/>
          </a:prstGeom>
          <a:ln w="38100">
            <a:solidFill>
              <a:srgbClr val="FFFF00"/>
            </a:solidFill>
            <a:prstDash val="sysDash"/>
          </a:ln>
        </p:spPr>
      </p:pic>
    </p:spTree>
    <p:extLst>
      <p:ext uri="{BB962C8B-B14F-4D97-AF65-F5344CB8AC3E}">
        <p14:creationId xmlns:p14="http://schemas.microsoft.com/office/powerpoint/2010/main" val="1477899472"/>
      </p:ext>
    </p:extLst>
  </p:cSld>
  <p:clrMapOvr>
    <a:masterClrMapping/>
  </p:clrMapOvr>
  <p:transition spd="slow">
    <p:random/>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171013" name="T0000029.AVI">
            <a:hlinkClick r:id="" action="ppaction://media"/>
          </p:cNvPr>
          <p:cNvPicPr>
            <a:picLocks noGrp="1" noRot="1" noChangeAspect="1" noChangeArrowheads="1"/>
          </p:cNvPicPr>
          <p:nvPr>
            <p:ph sz="quarter" idx="3"/>
            <a:videoFile r:link="rId1"/>
          </p:nvPr>
        </p:nvPicPr>
        <p:blipFill>
          <a:blip r:embed="rId5">
            <a:extLst>
              <a:ext uri="{28A0092B-C50C-407E-A947-70E740481C1C}">
                <a14:useLocalDpi xmlns:a14="http://schemas.microsoft.com/office/drawing/2010/main" val="0"/>
              </a:ext>
            </a:extLst>
          </a:blip>
          <a:srcRect/>
          <a:stretch>
            <a:fillRect/>
          </a:stretch>
        </p:blipFill>
        <p:spPr>
          <a:xfrm>
            <a:off x="2744210" y="4973638"/>
            <a:ext cx="0" cy="0"/>
          </a:xfrm>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1017" name="WordArt 9"/>
          <p:cNvSpPr>
            <a:spLocks noChangeArrowheads="1" noChangeShapeType="1" noTextEdit="1"/>
          </p:cNvSpPr>
          <p:nvPr/>
        </p:nvSpPr>
        <p:spPr bwMode="auto">
          <a:xfrm>
            <a:off x="381000" y="3163178"/>
            <a:ext cx="4451684" cy="629653"/>
          </a:xfrm>
          <a:prstGeom prst="rect">
            <a:avLst/>
          </a:prstGeom>
          <a:noFill/>
          <a:ln w="9525">
            <a:noFill/>
            <a:round/>
            <a:headEnd/>
            <a:tailEnd/>
          </a:ln>
        </p:spPr>
        <p:txBody>
          <a:bodyPr wrap="none" fromWordArt="1">
            <a:prstTxWarp prst="textPlain">
              <a:avLst>
                <a:gd name="adj" fmla="val 50000"/>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0" cap="none" spc="0" normalizeH="0" baseline="0" noProof="0">
                <a:ln>
                  <a:noFill/>
                </a:ln>
                <a:solidFill>
                  <a:srgbClr val="FFFF00"/>
                </a:solidFill>
                <a:effectLst>
                  <a:outerShdw dist="35921" dir="2700000" algn="ctr" rotWithShape="0">
                    <a:srgbClr val="00FF00">
                      <a:alpha val="80000"/>
                    </a:srgbClr>
                  </a:outerShdw>
                </a:effectLst>
                <a:uLnTx/>
                <a:uFillTx/>
                <a:latin typeface=".VnCentury Schoolbook" panose="020B7200000000000000" pitchFamily="34" charset="0"/>
                <a:ea typeface="+mn-ea"/>
                <a:cs typeface="Schoolnet Sans Serif" panose="020B0604020202020204" pitchFamily="34" charset="0"/>
              </a:rPr>
              <a:t> D. Homework: </a:t>
            </a:r>
          </a:p>
        </p:txBody>
      </p:sp>
      <p:sp>
        <p:nvSpPr>
          <p:cNvPr id="7" name="Text Box 11">
            <a:extLst>
              <a:ext uri="{FF2B5EF4-FFF2-40B4-BE49-F238E27FC236}">
                <a16:creationId xmlns:a16="http://schemas.microsoft.com/office/drawing/2014/main" id="{B33AD102-7A61-4A6C-926D-C55079999A7A}"/>
              </a:ext>
            </a:extLst>
          </p:cNvPr>
          <p:cNvSpPr txBox="1">
            <a:spLocks noChangeArrowheads="1"/>
          </p:cNvSpPr>
          <p:nvPr/>
        </p:nvSpPr>
        <p:spPr bwMode="auto">
          <a:xfrm>
            <a:off x="381001" y="4096430"/>
            <a:ext cx="8060697" cy="2523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400">
                <a:solidFill>
                  <a:schemeClr val="tx1"/>
                </a:solidFill>
                <a:latin typeface="VNI-Times" pitchFamily="2" charset="0"/>
                <a:cs typeface="Arial" charset="0"/>
              </a:defRPr>
            </a:lvl1pPr>
            <a:lvl2pPr marL="742950" indent="-285750" eaLnBrk="0" hangingPunct="0">
              <a:defRPr sz="3400">
                <a:solidFill>
                  <a:schemeClr val="tx1"/>
                </a:solidFill>
                <a:latin typeface="VNI-Times" pitchFamily="2" charset="0"/>
                <a:cs typeface="Arial" charset="0"/>
              </a:defRPr>
            </a:lvl2pPr>
            <a:lvl3pPr marL="1143000" indent="-228600" eaLnBrk="0" hangingPunct="0">
              <a:defRPr sz="3400">
                <a:solidFill>
                  <a:schemeClr val="tx1"/>
                </a:solidFill>
                <a:latin typeface="VNI-Times" pitchFamily="2" charset="0"/>
                <a:cs typeface="Arial" charset="0"/>
              </a:defRPr>
            </a:lvl3pPr>
            <a:lvl4pPr marL="1600200" indent="-228600" eaLnBrk="0" hangingPunct="0">
              <a:defRPr sz="3400">
                <a:solidFill>
                  <a:schemeClr val="tx1"/>
                </a:solidFill>
                <a:latin typeface="VNI-Times" pitchFamily="2" charset="0"/>
                <a:cs typeface="Arial" charset="0"/>
              </a:defRPr>
            </a:lvl4pPr>
            <a:lvl5pPr marL="2057400" indent="-228600" eaLnBrk="0" hangingPunct="0">
              <a:defRPr sz="3400">
                <a:solidFill>
                  <a:schemeClr val="tx1"/>
                </a:solidFill>
                <a:latin typeface="VNI-Times" pitchFamily="2" charset="0"/>
                <a:cs typeface="Arial" charset="0"/>
              </a:defRPr>
            </a:lvl5pPr>
            <a:lvl6pPr marL="2514600" indent="-228600" eaLnBrk="0" fontAlgn="base" hangingPunct="0">
              <a:spcBef>
                <a:spcPct val="0"/>
              </a:spcBef>
              <a:spcAft>
                <a:spcPct val="0"/>
              </a:spcAft>
              <a:defRPr sz="3400">
                <a:solidFill>
                  <a:schemeClr val="tx1"/>
                </a:solidFill>
                <a:latin typeface="VNI-Times" pitchFamily="2" charset="0"/>
                <a:cs typeface="Arial" charset="0"/>
              </a:defRPr>
            </a:lvl6pPr>
            <a:lvl7pPr marL="2971800" indent="-228600" eaLnBrk="0" fontAlgn="base" hangingPunct="0">
              <a:spcBef>
                <a:spcPct val="0"/>
              </a:spcBef>
              <a:spcAft>
                <a:spcPct val="0"/>
              </a:spcAft>
              <a:defRPr sz="3400">
                <a:solidFill>
                  <a:schemeClr val="tx1"/>
                </a:solidFill>
                <a:latin typeface="VNI-Times" pitchFamily="2" charset="0"/>
                <a:cs typeface="Arial" charset="0"/>
              </a:defRPr>
            </a:lvl7pPr>
            <a:lvl8pPr marL="3429000" indent="-228600" eaLnBrk="0" fontAlgn="base" hangingPunct="0">
              <a:spcBef>
                <a:spcPct val="0"/>
              </a:spcBef>
              <a:spcAft>
                <a:spcPct val="0"/>
              </a:spcAft>
              <a:defRPr sz="3400">
                <a:solidFill>
                  <a:schemeClr val="tx1"/>
                </a:solidFill>
                <a:latin typeface="VNI-Times" pitchFamily="2" charset="0"/>
                <a:cs typeface="Arial" charset="0"/>
              </a:defRPr>
            </a:lvl8pPr>
            <a:lvl9pPr marL="3886200" indent="-228600" eaLnBrk="0" fontAlgn="base" hangingPunct="0">
              <a:spcBef>
                <a:spcPct val="0"/>
              </a:spcBef>
              <a:spcAft>
                <a:spcPct val="0"/>
              </a:spcAft>
              <a:defRPr sz="3400">
                <a:solidFill>
                  <a:schemeClr val="tx1"/>
                </a:solidFill>
                <a:latin typeface="VNI-Times" pitchFamily="2" charset="0"/>
                <a:cs typeface="Arial" charset="0"/>
              </a:defRPr>
            </a:lvl9pPr>
          </a:lstStyle>
          <a:p>
            <a:pPr marL="265113" marR="0" lvl="0" indent="-265113" algn="just" defTabSz="914400" rtl="0" eaLnBrk="0" fontAlgn="auto" latinLnBrk="0" hangingPunct="0">
              <a:lnSpc>
                <a:spcPct val="100000"/>
              </a:lnSpc>
              <a:spcBef>
                <a:spcPts val="600"/>
              </a:spcBef>
              <a:spcAft>
                <a:spcPts val="600"/>
              </a:spcAft>
              <a:buClrTx/>
              <a:buSzTx/>
              <a:buFontTx/>
              <a:buNone/>
              <a:tabLst>
                <a:tab pos="530225" algn="l"/>
              </a:tabLst>
              <a:defRPr/>
            </a:pPr>
            <a:r>
              <a:rPr kumimoji="0" 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Learn the new words by heart.</a:t>
            </a:r>
          </a:p>
          <a:p>
            <a:pPr marL="265113" marR="0" lvl="0" indent="-265113" algn="just" defTabSz="914400" rtl="0" eaLnBrk="0" fontAlgn="auto" latinLnBrk="0" hangingPunct="0">
              <a:lnSpc>
                <a:spcPct val="100000"/>
              </a:lnSpc>
              <a:spcBef>
                <a:spcPts val="600"/>
              </a:spcBef>
              <a:spcAft>
                <a:spcPts val="600"/>
              </a:spcAft>
              <a:buClrTx/>
              <a:buSzTx/>
              <a:buFontTx/>
              <a:buNone/>
              <a:tabLst>
                <a:tab pos="530225" algn="l"/>
              </a:tabLst>
              <a:defRPr/>
            </a:pPr>
            <a:r>
              <a:rPr kumimoji="0" 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Practice the dialogue again.</a:t>
            </a:r>
          </a:p>
          <a:p>
            <a:pPr marL="265113" marR="0" lvl="0" indent="-265113" algn="just" defTabSz="914400" rtl="0" eaLnBrk="0" fontAlgn="auto" latinLnBrk="0" hangingPunct="0">
              <a:lnSpc>
                <a:spcPct val="100000"/>
              </a:lnSpc>
              <a:spcBef>
                <a:spcPts val="600"/>
              </a:spcBef>
              <a:spcAft>
                <a:spcPts val="600"/>
              </a:spcAft>
              <a:buClrTx/>
              <a:buSzTx/>
              <a:buFontTx/>
              <a:buNone/>
              <a:tabLst>
                <a:tab pos="265113" algn="l"/>
              </a:tabLst>
              <a:defRPr/>
            </a:pPr>
            <a:r>
              <a:rPr kumimoji="0" lang="en-US" sz="3200" b="1" i="0" u="none" strike="noStrike" kern="1200" cap="none" spc="0" normalizeH="0" baseline="0" noProof="0" dirty="0">
                <a:ln>
                  <a:noFill/>
                </a:ln>
                <a:solidFill>
                  <a:prstClr val="white"/>
                </a:solidFill>
                <a:effectLst/>
                <a:uLnTx/>
                <a:uFillTx/>
                <a:latin typeface="Arial" pitchFamily="34" charset="0"/>
                <a:ea typeface="+mn-ea"/>
                <a:cs typeface="Arial" pitchFamily="34" charset="0"/>
              </a:rPr>
              <a:t>-	Do exercises in workbook.</a:t>
            </a:r>
          </a:p>
          <a:p>
            <a:pPr marL="265113" marR="0" lvl="0" indent="-265113" algn="l" defTabSz="914400" rtl="0" eaLnBrk="0" fontAlgn="auto" latinLnBrk="0" hangingPunct="0">
              <a:lnSpc>
                <a:spcPct val="100000"/>
              </a:lnSpc>
              <a:spcBef>
                <a:spcPts val="600"/>
              </a:spcBef>
              <a:spcAft>
                <a:spcPts val="600"/>
              </a:spcAft>
              <a:buClr>
                <a:srgbClr val="FF0000"/>
              </a:buClr>
              <a:buSzTx/>
              <a:buFontTx/>
              <a:buNone/>
              <a:tabLst/>
              <a:defRPr/>
            </a:pPr>
            <a:r>
              <a:rPr kumimoji="0" lang="en-US" sz="3200" b="1" i="0" u="none" strike="noStrike" kern="1200" cap="none" spc="0" normalizeH="0" baseline="0" noProof="0" dirty="0">
                <a:ln>
                  <a:noFill/>
                </a:ln>
                <a:solidFill>
                  <a:prstClr val="white"/>
                </a:solidFill>
                <a:effectLst/>
                <a:uLnTx/>
                <a:uFillTx/>
                <a:latin typeface="Arial" pitchFamily="34" charset="0"/>
                <a:ea typeface="Calibri" pitchFamily="34" charset="0"/>
                <a:cs typeface="Arial" pitchFamily="34" charset="0"/>
                <a:sym typeface="Calibri" pitchFamily="34" charset="0"/>
              </a:rPr>
              <a:t>- Prepare for Unit 7: </a:t>
            </a:r>
            <a:r>
              <a:rPr kumimoji="0" lang="en-US" sz="3200" b="1" i="0" u="none" strike="noStrike" kern="1200" cap="none" spc="0" normalizeH="0" baseline="0" noProof="0" dirty="0">
                <a:ln>
                  <a:noFill/>
                </a:ln>
                <a:solidFill>
                  <a:srgbClr val="FFFF00"/>
                </a:solidFill>
                <a:effectLst/>
                <a:uLnTx/>
                <a:uFillTx/>
                <a:latin typeface="Arial" pitchFamily="34" charset="0"/>
                <a:ea typeface="Calibri" pitchFamily="34" charset="0"/>
                <a:cs typeface="Arial" pitchFamily="34" charset="0"/>
                <a:sym typeface="Calibri" pitchFamily="34" charset="0"/>
              </a:rPr>
              <a:t>Skills 1.</a:t>
            </a:r>
            <a:endParaRPr kumimoji="0" lang="en-US" sz="3200" b="1" i="0" u="none" strike="noStrike" kern="1200" cap="none" spc="0" normalizeH="0" baseline="0" noProof="0" dirty="0">
              <a:ln>
                <a:noFill/>
              </a:ln>
              <a:solidFill>
                <a:srgbClr val="FFFF00"/>
              </a:solidFill>
              <a:effectLst/>
              <a:uLnTx/>
              <a:uFillTx/>
              <a:latin typeface="Arial" pitchFamily="34" charset="0"/>
              <a:ea typeface="+mn-ea"/>
              <a:cs typeface="Arial" pitchFamily="34" charset="0"/>
            </a:endParaRPr>
          </a:p>
        </p:txBody>
      </p:sp>
      <p:pic>
        <p:nvPicPr>
          <p:cNvPr id="9" name="Picture 2" descr="hinh nen dong ve ngon nen tinh yeu">
            <a:extLst>
              <a:ext uri="{FF2B5EF4-FFF2-40B4-BE49-F238E27FC236}">
                <a16:creationId xmlns:a16="http://schemas.microsoft.com/office/drawing/2014/main" id="{4B24713D-6009-4CF5-B61A-745BE0C274F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444624" y="188641"/>
            <a:ext cx="1399998" cy="1866665"/>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8">
            <a:extLst>
              <a:ext uri="{FF2B5EF4-FFF2-40B4-BE49-F238E27FC236}">
                <a16:creationId xmlns:a16="http://schemas.microsoft.com/office/drawing/2014/main" id="{80F18E0A-4810-4EB5-B126-DBC8DEDD05D5}"/>
              </a:ext>
            </a:extLst>
          </p:cNvPr>
          <p:cNvSpPr>
            <a:spLocks noChangeArrowheads="1"/>
          </p:cNvSpPr>
          <p:nvPr/>
        </p:nvSpPr>
        <p:spPr bwMode="auto">
          <a:xfrm>
            <a:off x="228600" y="188640"/>
            <a:ext cx="1676400" cy="1676400"/>
          </a:xfrm>
          <a:prstGeom prst="star32">
            <a:avLst>
              <a:gd name="adj" fmla="val 15278"/>
            </a:avLst>
          </a:prstGeom>
          <a:noFill/>
          <a:ln w="9525" algn="ctr">
            <a:solidFill>
              <a:srgbClr val="FFFF00"/>
            </a:solidFill>
            <a:miter lim="800000"/>
            <a:headEnd/>
            <a:tailEnd/>
          </a:ln>
          <a:effectLst/>
          <a:extLst>
            <a:ext uri="{909E8E84-426E-40DD-AFC4-6F175D3DCCD1}">
              <a14:hiddenFill xmlns:a14="http://schemas.microsoft.com/office/drawing/2010/main">
                <a:gradFill rotWithShape="1">
                  <a:gsLst>
                    <a:gs pos="0">
                      <a:srgbClr val="FFFFFF"/>
                    </a:gs>
                    <a:gs pos="100000">
                      <a:srgbClr val="FFFF00"/>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0937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grpId="0" nodeType="afterEffect">
                                  <p:stCondLst>
                                    <p:cond delay="0"/>
                                  </p:stCondLst>
                                  <p:childTnLst>
                                    <p:animRot by="21600000">
                                      <p:cBhvr>
                                        <p:cTn id="6" dur="2000" fill="hold"/>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171013"/>
                </p:tgtEl>
              </p:cMediaNode>
            </p:video>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5844" name="Text Box 4"/>
          <p:cNvSpPr txBox="1">
            <a:spLocks noChangeArrowheads="1"/>
          </p:cNvSpPr>
          <p:nvPr/>
        </p:nvSpPr>
        <p:spPr bwMode="auto">
          <a:xfrm>
            <a:off x="2364600" y="2060308"/>
            <a:ext cx="7488832" cy="26314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6600" b="1" i="0" u="none" strike="noStrike" kern="1200" cap="none" spc="400" normalizeH="0" baseline="0" noProof="0">
                <a:ln w="28575">
                  <a:solidFill>
                    <a:srgbClr val="FF0000"/>
                  </a:solidFill>
                </a:ln>
                <a:solidFill>
                  <a:srgbClr val="FFFF00"/>
                </a:solidFill>
                <a:effectLst/>
                <a:uLnTx/>
                <a:uFillTx/>
                <a:latin typeface=".VnAvantH" pitchFamily="34" charset="0"/>
                <a:ea typeface="+mn-ea"/>
                <a:cs typeface="Arial" panose="020B0604020202020204" pitchFamily="34" charset="0"/>
              </a:rPr>
              <a:t>Goodbye!</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6600" b="1" i="0" u="none" strike="noStrike" kern="1200" cap="none" spc="400" normalizeH="0" baseline="0" noProof="0">
                <a:ln w="28575">
                  <a:solidFill>
                    <a:prstClr val="white"/>
                  </a:solidFill>
                </a:ln>
                <a:solidFill>
                  <a:srgbClr val="002060"/>
                </a:solidFill>
                <a:effectLst/>
                <a:uLnTx/>
                <a:uFillTx/>
                <a:latin typeface=".VnAvantH" pitchFamily="34" charset="0"/>
                <a:ea typeface="+mn-ea"/>
                <a:cs typeface="Arial" panose="020B0604020202020204" pitchFamily="34" charset="0"/>
              </a:rPr>
              <a:t>See you again!</a:t>
            </a:r>
          </a:p>
        </p:txBody>
      </p:sp>
      <p:sp>
        <p:nvSpPr>
          <p:cNvPr id="4" name="Rectangle 3"/>
          <p:cNvSpPr/>
          <p:nvPr/>
        </p:nvSpPr>
        <p:spPr>
          <a:xfrm>
            <a:off x="2536000" y="476672"/>
            <a:ext cx="7162800" cy="7307764"/>
          </a:xfrm>
          <a:prstGeom prst="rect">
            <a:avLst/>
          </a:prstGeom>
        </p:spPr>
        <p:txBody>
          <a:bodyPr wrap="square">
            <a:prstTxWarp prst="textArchUp">
              <a:avLst>
                <a:gd name="adj" fmla="val 11134828"/>
              </a:avLst>
            </a:prstTxWarp>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6600" b="1" i="0" u="none" strike="noStrike" kern="1200" cap="none" spc="50" normalizeH="0" baseline="0" noProof="0">
                <a:ln w="11430"/>
                <a:solidFill>
                  <a:srgbClr val="FF0000"/>
                </a:solidFill>
                <a:effectLst>
                  <a:outerShdw blurRad="76200" dist="50800" dir="5400000" algn="tl" rotWithShape="0">
                    <a:srgbClr val="000000">
                      <a:alpha val="65000"/>
                    </a:srgbClr>
                  </a:outerShdw>
                </a:effectLst>
                <a:uLnTx/>
                <a:uFillTx/>
                <a:latin typeface="Calibri"/>
                <a:ea typeface="+mn-ea"/>
                <a:cs typeface="Arial" panose="020B0604020202020204" pitchFamily="34" charset="0"/>
              </a:rPr>
              <a:t>THANKS FOR YOUR ATTENTION!</a:t>
            </a:r>
            <a:endParaRPr kumimoji="0" lang="vi-VN" sz="6600" b="1" i="0" u="none" strike="noStrike" kern="1200" cap="none" spc="50" normalizeH="0" baseline="0" noProof="0">
              <a:ln w="11430"/>
              <a:solidFill>
                <a:srgbClr val="FF0000"/>
              </a:solidFill>
              <a:effectLst>
                <a:outerShdw blurRad="76200" dist="50800" dir="5400000" algn="tl" rotWithShape="0">
                  <a:srgbClr val="000000">
                    <a:alpha val="65000"/>
                  </a:srgbClr>
                </a:outerShdw>
              </a:effectLst>
              <a:uLnTx/>
              <a:uFillTx/>
              <a:latin typeface="Times New Roman" panose="02020603050405020304" pitchFamily="18" charset="0"/>
              <a:ea typeface="+mn-ea"/>
              <a:cs typeface="Arial" panose="020B0604020202020204" pitchFamily="34" charset="0"/>
            </a:endParaRPr>
          </a:p>
        </p:txBody>
      </p:sp>
      <p:pic>
        <p:nvPicPr>
          <p:cNvPr id="6" name="Picture 5">
            <a:extLst>
              <a:ext uri="{FF2B5EF4-FFF2-40B4-BE49-F238E27FC236}">
                <a16:creationId xmlns:a16="http://schemas.microsoft.com/office/drawing/2014/main" id="{ED3659DD-5796-4792-A6EC-3C34EC743C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 y="27461"/>
            <a:ext cx="2400779" cy="2400779"/>
          </a:xfrm>
          <a:prstGeom prst="rect">
            <a:avLst/>
          </a:prstGeom>
        </p:spPr>
      </p:pic>
    </p:spTree>
    <p:extLst>
      <p:ext uri="{BB962C8B-B14F-4D97-AF65-F5344CB8AC3E}">
        <p14:creationId xmlns:p14="http://schemas.microsoft.com/office/powerpoint/2010/main" val="185564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extLst>
              <a:ext uri="{837473B0-CC2E-450A-ABE3-18F120FF3D39}">
                <a1611:picAttrSrcUrl xmlns:a1611="http://schemas.microsoft.com/office/drawing/2016/11/main" r:id="rId4"/>
              </a:ext>
            </a:extLst>
          </a:blip>
          <a:srcRect/>
          <a:stretch>
            <a:fillRect/>
          </a:stretch>
        </a:blipFill>
        <a:effectLst/>
      </p:bgPr>
    </p:bg>
    <p:spTree>
      <p:nvGrpSpPr>
        <p:cNvPr id="1" name=""/>
        <p:cNvGrpSpPr/>
        <p:nvPr/>
      </p:nvGrpSpPr>
      <p:grpSpPr>
        <a:xfrm>
          <a:off x="0" y="0"/>
          <a:ext cx="0" cy="0"/>
          <a:chOff x="0" y="0"/>
          <a:chExt cx="0" cy="0"/>
        </a:xfrm>
      </p:grpSpPr>
      <p:sp>
        <p:nvSpPr>
          <p:cNvPr id="55298" name="Rectangle 3">
            <a:extLst>
              <a:ext uri="{FF2B5EF4-FFF2-40B4-BE49-F238E27FC236}">
                <a16:creationId xmlns:a16="http://schemas.microsoft.com/office/drawing/2014/main" id="{940EE489-56FB-4233-AEAF-4378C59F2B0F}"/>
              </a:ext>
            </a:extLst>
          </p:cNvPr>
          <p:cNvSpPr>
            <a:spLocks noChangeArrowheads="1"/>
          </p:cNvSpPr>
          <p:nvPr/>
        </p:nvSpPr>
        <p:spPr bwMode="auto">
          <a:xfrm>
            <a:off x="2209800" y="990600"/>
            <a:ext cx="7848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en-US" altLang="en-US" sz="4000" b="1" i="0" u="none" strike="noStrike" kern="1200" cap="none" spc="0" normalizeH="0" baseline="0" noProof="0">
                <a:ln>
                  <a:noFill/>
                </a:ln>
                <a:solidFill>
                  <a:srgbClr val="000000"/>
                </a:solidFill>
                <a:effectLst/>
                <a:uLnTx/>
                <a:uFillTx/>
                <a:latin typeface=".VnArial" panose="020B7200000000000000" pitchFamily="34" charset="0"/>
                <a:ea typeface="+mn-ea"/>
                <a:cs typeface="Arial" panose="020B0604020202020204" pitchFamily="34" charset="0"/>
              </a:rPr>
            </a:br>
            <a:br>
              <a:rPr kumimoji="0" lang="en-US" altLang="en-US" sz="4000" b="1" i="0" u="none" strike="noStrike" kern="1200" cap="none" spc="0" normalizeH="0" baseline="0" noProof="0">
                <a:ln>
                  <a:noFill/>
                </a:ln>
                <a:solidFill>
                  <a:srgbClr val="000000"/>
                </a:solidFill>
                <a:effectLst/>
                <a:uLnTx/>
                <a:uFillTx/>
                <a:latin typeface=".VnArial" panose="020B7200000000000000" pitchFamily="34" charset="0"/>
                <a:ea typeface="+mn-ea"/>
                <a:cs typeface="Arial" panose="020B0604020202020204" pitchFamily="34" charset="0"/>
              </a:rPr>
            </a:br>
            <a:br>
              <a:rPr kumimoji="0" lang="en-US" altLang="en-US" sz="4000" b="1" i="0" u="none" strike="noStrike" kern="1200" cap="none" spc="0" normalizeH="0" baseline="0" noProof="0">
                <a:ln>
                  <a:noFill/>
                </a:ln>
                <a:solidFill>
                  <a:srgbClr val="000000"/>
                </a:solidFill>
                <a:effectLst/>
                <a:uLnTx/>
                <a:uFillTx/>
                <a:latin typeface=".VnArial" panose="020B7200000000000000" pitchFamily="34" charset="0"/>
                <a:ea typeface="+mn-ea"/>
                <a:cs typeface="Arial" panose="020B0604020202020204" pitchFamily="34" charset="0"/>
              </a:rPr>
            </a:br>
            <a:br>
              <a:rPr kumimoji="0" lang="en-US" altLang="en-US" sz="4000" b="1" i="0" u="none" strike="noStrike" kern="1200" cap="none" spc="0" normalizeH="0" baseline="0" noProof="0">
                <a:ln>
                  <a:noFill/>
                </a:ln>
                <a:solidFill>
                  <a:srgbClr val="000000"/>
                </a:solidFill>
                <a:effectLst/>
                <a:uLnTx/>
                <a:uFillTx/>
                <a:latin typeface=".VnArial" panose="020B7200000000000000" pitchFamily="34" charset="0"/>
                <a:ea typeface="+mn-ea"/>
                <a:cs typeface="Arial" panose="020B0604020202020204" pitchFamily="34" charset="0"/>
              </a:rPr>
            </a:br>
            <a:br>
              <a:rPr kumimoji="0" lang="en-US" altLang="en-US" sz="4000" b="1" i="0" u="none" strike="noStrike" kern="1200" cap="none" spc="0" normalizeH="0" baseline="0" noProof="0">
                <a:ln>
                  <a:noFill/>
                </a:ln>
                <a:solidFill>
                  <a:srgbClr val="000000"/>
                </a:solidFill>
                <a:effectLst/>
                <a:uLnTx/>
                <a:uFillTx/>
                <a:latin typeface=".VnArial" panose="020B7200000000000000" pitchFamily="34" charset="0"/>
                <a:ea typeface="+mn-ea"/>
                <a:cs typeface="Arial" panose="020B0604020202020204" pitchFamily="34" charset="0"/>
              </a:rPr>
            </a:br>
            <a:endParaRPr kumimoji="0" lang="en-US" altLang="en-US" sz="4000" b="1" i="0" u="none" strike="noStrike" kern="1200" cap="none" spc="0" normalizeH="0" baseline="0" noProof="0">
              <a:ln>
                <a:noFill/>
              </a:ln>
              <a:solidFill>
                <a:srgbClr val="000000"/>
              </a:solidFill>
              <a:effectLst/>
              <a:uLnTx/>
              <a:uFillTx/>
              <a:latin typeface=".VnArial" panose="020B7200000000000000" pitchFamily="34" charset="0"/>
              <a:ea typeface="+mn-ea"/>
              <a:cs typeface="Arial" panose="020B0604020202020204" pitchFamily="34" charset="0"/>
            </a:endParaRPr>
          </a:p>
        </p:txBody>
      </p:sp>
      <p:sp>
        <p:nvSpPr>
          <p:cNvPr id="55299" name="TextBox 17">
            <a:extLst>
              <a:ext uri="{FF2B5EF4-FFF2-40B4-BE49-F238E27FC236}">
                <a16:creationId xmlns:a16="http://schemas.microsoft.com/office/drawing/2014/main" id="{4895C2D5-70D8-4D49-8CD7-21E4747A031B}"/>
              </a:ext>
            </a:extLst>
          </p:cNvPr>
          <p:cNvSpPr txBox="1">
            <a:spLocks noChangeArrowheads="1"/>
          </p:cNvSpPr>
          <p:nvPr/>
        </p:nvSpPr>
        <p:spPr bwMode="auto">
          <a:xfrm>
            <a:off x="7007424" y="-3723"/>
            <a:ext cx="5184576" cy="584775"/>
          </a:xfrm>
          <a:prstGeom prst="rect">
            <a:avLst/>
          </a:prstGeom>
          <a:noFill/>
          <a:ln>
            <a:noFill/>
          </a:ln>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3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Friday, January 10</a:t>
            </a:r>
            <a:r>
              <a:rPr kumimoji="0" lang="en-US" altLang="en-US" sz="3200" b="1" i="1" u="none" strike="noStrike" kern="1200" cap="none" spc="0" normalizeH="0" baseline="30000" noProof="0" dirty="0">
                <a:ln>
                  <a:noFill/>
                </a:ln>
                <a:solidFill>
                  <a:prstClr val="white"/>
                </a:solidFill>
                <a:effectLst/>
                <a:uLnTx/>
                <a:uFillTx/>
                <a:latin typeface="Arial" panose="020B0604020202020204" pitchFamily="34" charset="0"/>
                <a:ea typeface="+mn-ea"/>
                <a:cs typeface="Arial" panose="020B0604020202020204" pitchFamily="34" charset="0"/>
              </a:rPr>
              <a:t>th</a:t>
            </a:r>
            <a:r>
              <a:rPr kumimoji="0" lang="en-US" altLang="en-US" sz="3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2022</a:t>
            </a:r>
          </a:p>
        </p:txBody>
      </p:sp>
      <p:sp>
        <p:nvSpPr>
          <p:cNvPr id="25604" name="WordArt 19">
            <a:extLst>
              <a:ext uri="{FF2B5EF4-FFF2-40B4-BE49-F238E27FC236}">
                <a16:creationId xmlns:a16="http://schemas.microsoft.com/office/drawing/2014/main" id="{605FFC14-C0CA-4771-8BD2-6A3D50BD8E8F}"/>
              </a:ext>
            </a:extLst>
          </p:cNvPr>
          <p:cNvSpPr>
            <a:spLocks noChangeArrowheads="1" noChangeShapeType="1" noTextEdit="1"/>
          </p:cNvSpPr>
          <p:nvPr/>
        </p:nvSpPr>
        <p:spPr bwMode="auto">
          <a:xfrm>
            <a:off x="1396021" y="990600"/>
            <a:ext cx="9476158" cy="836612"/>
          </a:xfrm>
          <a:prstGeom prst="rect">
            <a:avLst/>
          </a:prstGeom>
          <a:noFill/>
        </p:spPr>
        <p:txBody>
          <a:bodyPr wrap="none" fromWordArt="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0" i="0" u="none" strike="noStrike" kern="10" cap="none" spc="0" normalizeH="0" baseline="0" noProof="0" dirty="0">
                <a:ln w="0"/>
                <a:solidFill>
                  <a:srgbClr val="4472C4"/>
                </a:solidFill>
                <a:effectLst>
                  <a:outerShdw blurRad="38100" dist="25400" dir="5400000" algn="ctr" rotWithShape="0">
                    <a:srgbClr val="6E747A">
                      <a:alpha val="43000"/>
                    </a:srgbClr>
                  </a:outerShdw>
                </a:effectLst>
                <a:uLnTx/>
                <a:uFillTx/>
                <a:latin typeface="Stencil" panose="040409050D0802020404" pitchFamily="82" charset="0"/>
                <a:ea typeface="+mn-ea"/>
                <a:cs typeface="Times New Roman" panose="02020603050405020304" pitchFamily="18" charset="0"/>
              </a:rPr>
              <a:t>Unit 7: RECIPES AND EATING HABITS</a:t>
            </a:r>
            <a:endParaRPr kumimoji="0" lang="vi-VN" sz="4400" b="0" i="0" u="none" strike="noStrike" kern="10" cap="none" spc="0" normalizeH="0" baseline="0" noProof="0" dirty="0">
              <a:ln w="0"/>
              <a:solidFill>
                <a:srgbClr val="4472C4"/>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
        <p:nvSpPr>
          <p:cNvPr id="55302" name="Text Box 7">
            <a:extLst>
              <a:ext uri="{FF2B5EF4-FFF2-40B4-BE49-F238E27FC236}">
                <a16:creationId xmlns:a16="http://schemas.microsoft.com/office/drawing/2014/main" id="{12CA7FD8-BBB7-4D7C-AA71-0806B3DD4096}"/>
              </a:ext>
            </a:extLst>
          </p:cNvPr>
          <p:cNvSpPr txBox="1">
            <a:spLocks noChangeArrowheads="1"/>
          </p:cNvSpPr>
          <p:nvPr/>
        </p:nvSpPr>
        <p:spPr bwMode="auto">
          <a:xfrm>
            <a:off x="1701768" y="1810434"/>
            <a:ext cx="8864664" cy="646331"/>
          </a:xfrm>
          <a:prstGeom prst="rect">
            <a:avLst/>
          </a:prstGeom>
          <a:noFill/>
          <a:ln>
            <a:noFill/>
          </a:ln>
          <a:effectLst>
            <a:outerShdw dist="63500" dir="2212194" algn="ctr" rotWithShape="0">
              <a:schemeClr val="bg2">
                <a:alpha val="50000"/>
              </a:schemeClr>
            </a:outerShdw>
          </a:effec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0" u="none" strike="noStrike" kern="1200" cap="none" spc="0" normalizeH="0" baseline="0" noProof="0" dirty="0">
                <a:ln>
                  <a:noFill/>
                </a:ln>
                <a:solidFill>
                  <a:srgbClr val="002060"/>
                </a:solidFill>
                <a:effectLst/>
                <a:uLnTx/>
                <a:uFillTx/>
                <a:latin typeface=".VnBodoni" panose="020B7200000000000000" pitchFamily="34" charset="0"/>
                <a:ea typeface="+mn-ea"/>
                <a:cs typeface="Arial" panose="020B0604020202020204" pitchFamily="34" charset="0"/>
              </a:rPr>
              <a:t>Lesson 4: Communication – P13</a:t>
            </a:r>
          </a:p>
        </p:txBody>
      </p:sp>
    </p:spTree>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1">
            <a:extLst>
              <a:ext uri="{FF2B5EF4-FFF2-40B4-BE49-F238E27FC236}">
                <a16:creationId xmlns:a16="http://schemas.microsoft.com/office/drawing/2014/main" id="{813C42A2-2E90-469D-88A5-4BA2BEDD30FF}"/>
              </a:ext>
            </a:extLst>
          </p:cNvPr>
          <p:cNvSpPr txBox="1">
            <a:spLocks noChangeArrowheads="1"/>
          </p:cNvSpPr>
          <p:nvPr/>
        </p:nvSpPr>
        <p:spPr bwMode="auto">
          <a:xfrm>
            <a:off x="0" y="0"/>
            <a:ext cx="4000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a:t>
            </a:r>
            <a:r>
              <a:rPr lang="en-US" altLang="en-US" sz="3200" b="1" i="0" dirty="0">
                <a:solidFill>
                  <a:srgbClr val="FFFF00"/>
                </a:solidFill>
                <a:effectLst/>
                <a:latin typeface="MyriadPro-Bold"/>
              </a:rPr>
              <a:t>Extra vocabulary</a:t>
            </a:r>
            <a:r>
              <a:rPr lang="en-US" sz="3200" b="1" i="0" dirty="0">
                <a:solidFill>
                  <a:srgbClr val="FFFF00"/>
                </a:solidFill>
                <a:effectLst/>
                <a:latin typeface="MyriadPro-Bold"/>
              </a:rPr>
              <a:t>:</a:t>
            </a:r>
            <a:endPar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E6D0A1BA-BB46-4DC4-8134-3CC471F7938F}"/>
              </a:ext>
            </a:extLst>
          </p:cNvPr>
          <p:cNvSpPr txBox="1"/>
          <p:nvPr/>
        </p:nvSpPr>
        <p:spPr>
          <a:xfrm>
            <a:off x="1795780" y="1030161"/>
            <a:ext cx="8140700" cy="4267515"/>
          </a:xfrm>
          <a:prstGeom prst="rect">
            <a:avLst/>
          </a:prstGeom>
          <a:noFill/>
        </p:spPr>
        <p:txBody>
          <a:bodyPr wrap="square">
            <a:spAutoFit/>
          </a:bodyPr>
          <a:lstStyle/>
          <a:p>
            <a:pPr marL="0" marR="0">
              <a:lnSpc>
                <a:spcPct val="200000"/>
              </a:lnSpc>
              <a:spcBef>
                <a:spcPts val="0"/>
              </a:spcBef>
            </a:pP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1. purée </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/ˈ</a:t>
            </a:r>
            <a:r>
              <a:rPr lang="en-US" sz="2800" b="1"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pjʊəreɪ</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(v):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xay</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nhuyễn</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pP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2. shallot </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a:t>
            </a:r>
            <a:r>
              <a:rPr lang="en-US" sz="2800" b="1"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ʃəˈlɑːt</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hành</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khô</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pP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3. garnish </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/ˈ</a:t>
            </a:r>
            <a:r>
              <a:rPr lang="en-US" sz="2800" b="1"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ɡɑːrnɪʃ</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(v):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trang</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trí</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món</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ăn</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p>
          <a:p>
            <a:pPr marL="0" marR="0">
              <a:lnSpc>
                <a:spcPct val="200000"/>
              </a:lnSpc>
              <a:spcBef>
                <a:spcPts val="0"/>
              </a:spcBef>
            </a:pP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4. cube </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a:t>
            </a:r>
            <a:r>
              <a:rPr lang="en-US" sz="2800" b="1"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kjuːb</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(n):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miếng</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hình</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lập</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phương</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0" marR="0">
              <a:lnSpc>
                <a:spcPct val="200000"/>
              </a:lnSpc>
              <a:spcBef>
                <a:spcPts val="0"/>
              </a:spcBef>
            </a:pP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5. tender </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/ˈ</a:t>
            </a:r>
            <a:r>
              <a:rPr lang="en-US" sz="2800" b="1" dirty="0" err="1">
                <a:solidFill>
                  <a:srgbClr val="FFFF00"/>
                </a:solidFill>
                <a:effectLst/>
                <a:latin typeface="Arial" panose="020B0604020202020204" pitchFamily="34" charset="0"/>
                <a:ea typeface="Calibri" panose="020F0502020204030204" pitchFamily="34" charset="0"/>
                <a:cs typeface="Arial" panose="020B0604020202020204" pitchFamily="34" charset="0"/>
              </a:rPr>
              <a:t>tendər</a:t>
            </a:r>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(adj): </a:t>
            </a:r>
            <a:r>
              <a:rPr lang="en-US"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mềm</a:t>
            </a:r>
            <a:endParaRPr lang="en-US" sz="28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4EC9F467-6D8B-4FB2-9440-70FDFF3643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1662" y="1398176"/>
            <a:ext cx="377985" cy="384081"/>
          </a:xfrm>
          <a:prstGeom prst="rect">
            <a:avLst/>
          </a:prstGeom>
        </p:spPr>
      </p:pic>
      <p:pic>
        <p:nvPicPr>
          <p:cNvPr id="5" name="Picture 4">
            <a:extLst>
              <a:ext uri="{FF2B5EF4-FFF2-40B4-BE49-F238E27FC236}">
                <a16:creationId xmlns:a16="http://schemas.microsoft.com/office/drawing/2014/main" id="{2F685E58-9E03-4041-B7CF-A4C6A309FC2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1662" y="2262272"/>
            <a:ext cx="377985" cy="384081"/>
          </a:xfrm>
          <a:prstGeom prst="rect">
            <a:avLst/>
          </a:prstGeom>
        </p:spPr>
      </p:pic>
      <p:pic>
        <p:nvPicPr>
          <p:cNvPr id="7" name="Picture 6">
            <a:extLst>
              <a:ext uri="{FF2B5EF4-FFF2-40B4-BE49-F238E27FC236}">
                <a16:creationId xmlns:a16="http://schemas.microsoft.com/office/drawing/2014/main" id="{18D96196-3953-41C8-B694-606A99B61AB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1662" y="3095888"/>
            <a:ext cx="377985" cy="384081"/>
          </a:xfrm>
          <a:prstGeom prst="rect">
            <a:avLst/>
          </a:prstGeom>
        </p:spPr>
      </p:pic>
      <p:pic>
        <p:nvPicPr>
          <p:cNvPr id="9" name="Picture 8">
            <a:extLst>
              <a:ext uri="{FF2B5EF4-FFF2-40B4-BE49-F238E27FC236}">
                <a16:creationId xmlns:a16="http://schemas.microsoft.com/office/drawing/2014/main" id="{E51D9568-5DBA-4F16-A421-B603D9D390F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1662" y="3964737"/>
            <a:ext cx="377985" cy="384081"/>
          </a:xfrm>
          <a:prstGeom prst="rect">
            <a:avLst/>
          </a:prstGeom>
        </p:spPr>
      </p:pic>
      <p:pic>
        <p:nvPicPr>
          <p:cNvPr id="10" name="Picture 9">
            <a:extLst>
              <a:ext uri="{FF2B5EF4-FFF2-40B4-BE49-F238E27FC236}">
                <a16:creationId xmlns:a16="http://schemas.microsoft.com/office/drawing/2014/main" id="{64888F09-4E92-4E0B-8AEF-3D164E7B919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31663" y="4798478"/>
            <a:ext cx="377985" cy="384081"/>
          </a:xfrm>
          <a:prstGeom prst="rect">
            <a:avLst/>
          </a:prstGeom>
        </p:spPr>
      </p:pic>
      <p:pic>
        <p:nvPicPr>
          <p:cNvPr id="2" name="puree_1_us_1">
            <a:hlinkClick r:id="" action="ppaction://media"/>
            <a:extLst>
              <a:ext uri="{FF2B5EF4-FFF2-40B4-BE49-F238E27FC236}">
                <a16:creationId xmlns:a16="http://schemas.microsoft.com/office/drawing/2014/main" id="{08F5C7A1-229C-4F8C-86ED-5BDCE8AE951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85040" y="0"/>
            <a:ext cx="406400" cy="406400"/>
          </a:xfrm>
          <a:prstGeom prst="rect">
            <a:avLst/>
          </a:prstGeom>
        </p:spPr>
      </p:pic>
      <p:pic>
        <p:nvPicPr>
          <p:cNvPr id="3" name="shallot__us_1_rr">
            <a:hlinkClick r:id="" action="ppaction://media"/>
            <a:extLst>
              <a:ext uri="{FF2B5EF4-FFF2-40B4-BE49-F238E27FC236}">
                <a16:creationId xmlns:a16="http://schemas.microsoft.com/office/drawing/2014/main" id="{1B65EC62-1A42-49AD-A0EA-0C94EB121B2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85040" y="0"/>
            <a:ext cx="406400" cy="406400"/>
          </a:xfrm>
          <a:prstGeom prst="rect">
            <a:avLst/>
          </a:prstGeom>
        </p:spPr>
      </p:pic>
      <p:pic>
        <p:nvPicPr>
          <p:cNvPr id="12" name="garnish__us_1">
            <a:hlinkClick r:id="" action="ppaction://media"/>
            <a:extLst>
              <a:ext uri="{FF2B5EF4-FFF2-40B4-BE49-F238E27FC236}">
                <a16:creationId xmlns:a16="http://schemas.microsoft.com/office/drawing/2014/main" id="{2032C158-361F-4C89-9842-6C0879EAC500}"/>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385040" y="0"/>
            <a:ext cx="406400" cy="406400"/>
          </a:xfrm>
          <a:prstGeom prst="rect">
            <a:avLst/>
          </a:prstGeom>
        </p:spPr>
      </p:pic>
      <p:pic>
        <p:nvPicPr>
          <p:cNvPr id="13" name="cube__us_1">
            <a:hlinkClick r:id="" action="ppaction://media"/>
            <a:extLst>
              <a:ext uri="{FF2B5EF4-FFF2-40B4-BE49-F238E27FC236}">
                <a16:creationId xmlns:a16="http://schemas.microsoft.com/office/drawing/2014/main" id="{864103C4-C5CC-461A-87C2-9326E3630CFC}"/>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385040" y="0"/>
            <a:ext cx="406400" cy="406400"/>
          </a:xfrm>
          <a:prstGeom prst="rect">
            <a:avLst/>
          </a:prstGeom>
        </p:spPr>
      </p:pic>
      <p:pic>
        <p:nvPicPr>
          <p:cNvPr id="14" name="tender__us_1">
            <a:hlinkClick r:id="" action="ppaction://media"/>
            <a:extLst>
              <a:ext uri="{FF2B5EF4-FFF2-40B4-BE49-F238E27FC236}">
                <a16:creationId xmlns:a16="http://schemas.microsoft.com/office/drawing/2014/main" id="{D1EED433-23C6-4F1D-8C87-86F5D9D1B95A}"/>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2385040" y="0"/>
            <a:ext cx="406400" cy="406400"/>
          </a:xfrm>
          <a:prstGeom prst="rect">
            <a:avLst/>
          </a:prstGeom>
        </p:spPr>
      </p:pic>
    </p:spTree>
    <p:extLst>
      <p:ext uri="{BB962C8B-B14F-4D97-AF65-F5344CB8AC3E}">
        <p14:creationId xmlns:p14="http://schemas.microsoft.com/office/powerpoint/2010/main" val="729007481"/>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checkerboard(across)">
                                      <p:cBhvr>
                                        <p:cTn id="7" dur="500"/>
                                        <p:tgtEl>
                                          <p:spTgt spid="8">
                                            <p:txEl>
                                              <p:pRg st="0" end="0"/>
                                            </p:txEl>
                                          </p:spTgt>
                                        </p:tgtEl>
                                      </p:cBhvr>
                                    </p:animEffect>
                                  </p:childTnLst>
                                </p:cTn>
                              </p:par>
                            </p:childTnLst>
                          </p:cTn>
                        </p:par>
                        <p:par>
                          <p:cTn id="8" fill="hold">
                            <p:stCondLst>
                              <p:cond delay="500"/>
                            </p:stCondLst>
                            <p:childTnLst>
                              <p:par>
                                <p:cTn id="9" presetID="63" presetClass="path" presetSubtype="0" accel="50000" decel="50000" fill="hold" nodeType="afterEffect">
                                  <p:stCondLst>
                                    <p:cond delay="0"/>
                                  </p:stCondLst>
                                  <p:childTnLst>
                                    <p:animMotion origin="layout" path="M 2.5E-6 -4.44444E-6 L 0.25 -4.44444E-6 " pathEditMode="relative" rAng="0" ptsTypes="AA">
                                      <p:cBhvr>
                                        <p:cTn id="10" dur="500" fill="hold"/>
                                        <p:tgtEl>
                                          <p:spTgt spid="4"/>
                                        </p:tgtEl>
                                        <p:attrNameLst>
                                          <p:attrName>ppt_x</p:attrName>
                                          <p:attrName>ppt_y</p:attrName>
                                        </p:attrNameLst>
                                      </p:cBhvr>
                                      <p:rCtr x="12500" y="0"/>
                                    </p:animMotion>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checkerboard(across)">
                                      <p:cBhvr>
                                        <p:cTn id="15" dur="500"/>
                                        <p:tgtEl>
                                          <p:spTgt spid="8">
                                            <p:txEl>
                                              <p:pRg st="1" end="1"/>
                                            </p:txEl>
                                          </p:spTgt>
                                        </p:tgtEl>
                                      </p:cBhvr>
                                    </p:animEffect>
                                  </p:childTnLst>
                                </p:cTn>
                              </p:par>
                            </p:childTnLst>
                          </p:cTn>
                        </p:par>
                        <p:par>
                          <p:cTn id="16" fill="hold">
                            <p:stCondLst>
                              <p:cond delay="500"/>
                            </p:stCondLst>
                            <p:childTnLst>
                              <p:par>
                                <p:cTn id="17" presetID="63" presetClass="path" presetSubtype="0" accel="50000" decel="50000" fill="hold" nodeType="afterEffect">
                                  <p:stCondLst>
                                    <p:cond delay="0"/>
                                  </p:stCondLst>
                                  <p:childTnLst>
                                    <p:animMotion origin="layout" path="M 2.5E-6 -3.7037E-7 L 0.25 -3.7037E-7 " pathEditMode="relative" rAng="0" ptsTypes="AA">
                                      <p:cBhvr>
                                        <p:cTn id="18" dur="500" fill="hold"/>
                                        <p:tgtEl>
                                          <p:spTgt spid="5"/>
                                        </p:tgtEl>
                                        <p:attrNameLst>
                                          <p:attrName>ppt_x</p:attrName>
                                          <p:attrName>ppt_y</p:attrName>
                                        </p:attrNameLst>
                                      </p:cBhvr>
                                      <p:rCtr x="12500" y="0"/>
                                    </p:animMotion>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Effect transition="in" filter="checkerboard(across)">
                                      <p:cBhvr>
                                        <p:cTn id="23" dur="500"/>
                                        <p:tgtEl>
                                          <p:spTgt spid="8">
                                            <p:txEl>
                                              <p:pRg st="2" end="2"/>
                                            </p:txEl>
                                          </p:spTgt>
                                        </p:tgtEl>
                                      </p:cBhvr>
                                    </p:animEffect>
                                  </p:childTnLst>
                                </p:cTn>
                              </p:par>
                            </p:childTnLst>
                          </p:cTn>
                        </p:par>
                        <p:par>
                          <p:cTn id="24" fill="hold">
                            <p:stCondLst>
                              <p:cond delay="500"/>
                            </p:stCondLst>
                            <p:childTnLst>
                              <p:par>
                                <p:cTn id="25" presetID="63" presetClass="path" presetSubtype="0" accel="50000" decel="50000" fill="hold" nodeType="afterEffect">
                                  <p:stCondLst>
                                    <p:cond delay="0"/>
                                  </p:stCondLst>
                                  <p:childTnLst>
                                    <p:animMotion origin="layout" path="M 2.5E-6 1.85185E-6 L 0.25 1.85185E-6 " pathEditMode="relative" rAng="0" ptsTypes="AA">
                                      <p:cBhvr>
                                        <p:cTn id="26" dur="500" fill="hold"/>
                                        <p:tgtEl>
                                          <p:spTgt spid="7"/>
                                        </p:tgtEl>
                                        <p:attrNameLst>
                                          <p:attrName>ppt_x</p:attrName>
                                          <p:attrName>ppt_y</p:attrName>
                                        </p:attrNameLst>
                                      </p:cBhvr>
                                      <p:rCtr x="12500" y="0"/>
                                    </p:animMotion>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Effect transition="in" filter="checkerboard(across)">
                                      <p:cBhvr>
                                        <p:cTn id="31" dur="500"/>
                                        <p:tgtEl>
                                          <p:spTgt spid="8">
                                            <p:txEl>
                                              <p:pRg st="3" end="3"/>
                                            </p:txEl>
                                          </p:spTgt>
                                        </p:tgtEl>
                                      </p:cBhvr>
                                    </p:animEffect>
                                  </p:childTnLst>
                                </p:cTn>
                              </p:par>
                            </p:childTnLst>
                          </p:cTn>
                        </p:par>
                        <p:par>
                          <p:cTn id="32" fill="hold">
                            <p:stCondLst>
                              <p:cond delay="500"/>
                            </p:stCondLst>
                            <p:childTnLst>
                              <p:par>
                                <p:cTn id="33" presetID="63" presetClass="path" presetSubtype="0" accel="50000" decel="50000" fill="hold" nodeType="afterEffect">
                                  <p:stCondLst>
                                    <p:cond delay="0"/>
                                  </p:stCondLst>
                                  <p:childTnLst>
                                    <p:animMotion origin="layout" path="M 2.5E-6 1.48148E-6 L 0.25 1.48148E-6 " pathEditMode="relative" rAng="0" ptsTypes="AA">
                                      <p:cBhvr>
                                        <p:cTn id="34" dur="500" fill="hold"/>
                                        <p:tgtEl>
                                          <p:spTgt spid="9"/>
                                        </p:tgtEl>
                                        <p:attrNameLst>
                                          <p:attrName>ppt_x</p:attrName>
                                          <p:attrName>ppt_y</p:attrName>
                                        </p:attrNameLst>
                                      </p:cBhvr>
                                      <p:rCtr x="12500" y="0"/>
                                    </p:animMotion>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8">
                                            <p:txEl>
                                              <p:pRg st="4" end="4"/>
                                            </p:txEl>
                                          </p:spTgt>
                                        </p:tgtEl>
                                        <p:attrNameLst>
                                          <p:attrName>style.visibility</p:attrName>
                                        </p:attrNameLst>
                                      </p:cBhvr>
                                      <p:to>
                                        <p:strVal val="visible"/>
                                      </p:to>
                                    </p:set>
                                    <p:animEffect transition="in" filter="checkerboard(across)">
                                      <p:cBhvr>
                                        <p:cTn id="39" dur="500"/>
                                        <p:tgtEl>
                                          <p:spTgt spid="8">
                                            <p:txEl>
                                              <p:pRg st="4" end="4"/>
                                            </p:txEl>
                                          </p:spTgt>
                                        </p:tgtEl>
                                      </p:cBhvr>
                                    </p:animEffect>
                                  </p:childTnLst>
                                </p:cTn>
                              </p:par>
                            </p:childTnLst>
                          </p:cTn>
                        </p:par>
                        <p:par>
                          <p:cTn id="40" fill="hold">
                            <p:stCondLst>
                              <p:cond delay="500"/>
                            </p:stCondLst>
                            <p:childTnLst>
                              <p:par>
                                <p:cTn id="41" presetID="63" presetClass="path" presetSubtype="0" accel="50000" decel="50000" fill="hold" nodeType="afterEffect">
                                  <p:stCondLst>
                                    <p:cond delay="0"/>
                                  </p:stCondLst>
                                  <p:childTnLst>
                                    <p:animMotion origin="layout" path="M 2.5E-6 2.22222E-6 L 0.25 2.22222E-6 " pathEditMode="relative" rAng="0" ptsTypes="AA">
                                      <p:cBhvr>
                                        <p:cTn id="42" dur="500" fill="hold"/>
                                        <p:tgtEl>
                                          <p:spTgt spid="1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2"/>
                </p:tgtEl>
              </p:cMediaNode>
            </p:audio>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018" fill="hold"/>
                                        <p:tgtEl>
                                          <p:spTgt spid="2"/>
                                        </p:tgtEl>
                                      </p:cBhvr>
                                    </p:cmd>
                                  </p:childTnLst>
                                </p:cTn>
                              </p:par>
                            </p:childTnLst>
                          </p:cTn>
                        </p:par>
                      </p:childTnLst>
                    </p:cTn>
                  </p:par>
                </p:childTnLst>
              </p:cTn>
              <p:nextCondLst>
                <p:cond evt="onClick" delay="0">
                  <p:tgtEl>
                    <p:spTgt spid="4"/>
                  </p:tgtEl>
                </p:cond>
              </p:nextCondLst>
            </p:seq>
            <p:audio>
              <p:cMediaNode vol="80000">
                <p:cTn id="49" fill="hold" display="0">
                  <p:stCondLst>
                    <p:cond delay="indefinite"/>
                  </p:stCondLst>
                  <p:endCondLst>
                    <p:cond evt="onStopAudio" delay="0">
                      <p:tgtEl>
                        <p:sldTgt/>
                      </p:tgtEl>
                    </p:cond>
                  </p:endCondLst>
                </p:cTn>
                <p:tgtEl>
                  <p:spTgt spid="3"/>
                </p:tgtEl>
              </p:cMediaNode>
            </p:audio>
            <p:seq concurrent="1" nextAc="seek">
              <p:cTn id="50" restart="whenNotActive" fill="hold" evtFilter="cancelBubble" nodeType="interactiveSeq">
                <p:stCondLst>
                  <p:cond evt="onClick" delay="0">
                    <p:tgtEl>
                      <p:spTgt spid="5"/>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71" fill="hold"/>
                                        <p:tgtEl>
                                          <p:spTgt spid="3"/>
                                        </p:tgtEl>
                                      </p:cBhvr>
                                    </p:cmd>
                                  </p:childTnLst>
                                </p:cTn>
                              </p:par>
                            </p:childTnLst>
                          </p:cTn>
                        </p:par>
                      </p:childTnLst>
                    </p:cTn>
                  </p:par>
                </p:childTnLst>
              </p:cTn>
              <p:nextCondLst>
                <p:cond evt="onClick" delay="0">
                  <p:tgtEl>
                    <p:spTgt spid="5"/>
                  </p:tgtEl>
                </p:cond>
              </p:nextCondLst>
            </p:seq>
            <p:audio>
              <p:cMediaNode vol="80000">
                <p:cTn id="55" fill="hold" display="0">
                  <p:stCondLst>
                    <p:cond delay="indefinite"/>
                  </p:stCondLst>
                  <p:endCondLst>
                    <p:cond evt="onStopAudio" delay="0">
                      <p:tgtEl>
                        <p:sldTgt/>
                      </p:tgtEl>
                    </p:cond>
                  </p:endCondLst>
                </p:cTn>
                <p:tgtEl>
                  <p:spTgt spid="12"/>
                </p:tgtEl>
              </p:cMediaNode>
            </p:audio>
            <p:seq concurrent="1" nextAc="seek">
              <p:cTn id="56" restart="whenNotActive" fill="hold" evtFilter="cancelBubble" nodeType="interactiveSeq">
                <p:stCondLst>
                  <p:cond evt="onClick" delay="0">
                    <p:tgtEl>
                      <p:spTgt spid="7"/>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1018" fill="hold"/>
                                        <p:tgtEl>
                                          <p:spTgt spid="12"/>
                                        </p:tgtEl>
                                      </p:cBhvr>
                                    </p:cmd>
                                  </p:childTnLst>
                                </p:cTn>
                              </p:par>
                            </p:childTnLst>
                          </p:cTn>
                        </p:par>
                      </p:childTnLst>
                    </p:cTn>
                  </p:par>
                </p:childTnLst>
              </p:cTn>
              <p:nextCondLst>
                <p:cond evt="onClick" delay="0">
                  <p:tgtEl>
                    <p:spTgt spid="7"/>
                  </p:tgtEl>
                </p:cond>
              </p:nextCondLst>
            </p:seq>
            <p:audio>
              <p:cMediaNode vol="80000">
                <p:cTn id="61" fill="hold" display="0">
                  <p:stCondLst>
                    <p:cond delay="indefinite"/>
                  </p:stCondLst>
                  <p:endCondLst>
                    <p:cond evt="onStopAudio" delay="0">
                      <p:tgtEl>
                        <p:sldTgt/>
                      </p:tgtEl>
                    </p:cond>
                  </p:endCondLst>
                </p:cTn>
                <p:tgtEl>
                  <p:spTgt spid="13"/>
                </p:tgtEl>
              </p:cMediaNode>
            </p:audio>
            <p:seq concurrent="1" nextAc="seek">
              <p:cTn id="62" restart="whenNotActive" fill="hold" evtFilter="cancelBubble" nodeType="interactiveSeq">
                <p:stCondLst>
                  <p:cond evt="onClick" delay="0">
                    <p:tgtEl>
                      <p:spTgt spid="9"/>
                    </p:tgtEl>
                  </p:cond>
                </p:stCondLst>
                <p:endSync evt="end" delay="0">
                  <p:rtn val="all"/>
                </p:endSync>
                <p:childTnLst>
                  <p:par>
                    <p:cTn id="63" fill="hold">
                      <p:stCondLst>
                        <p:cond delay="0"/>
                      </p:stCondLst>
                      <p:childTnLst>
                        <p:par>
                          <p:cTn id="64" fill="hold">
                            <p:stCondLst>
                              <p:cond delay="0"/>
                            </p:stCondLst>
                            <p:childTnLst>
                              <p:par>
                                <p:cTn id="65" presetID="1" presetClass="mediacall" presetSubtype="0" fill="hold" nodeType="clickEffect">
                                  <p:stCondLst>
                                    <p:cond delay="0"/>
                                  </p:stCondLst>
                                  <p:childTnLst>
                                    <p:cmd type="call" cmd="playFrom(0.0)">
                                      <p:cBhvr>
                                        <p:cTn id="66" dur="914" fill="hold"/>
                                        <p:tgtEl>
                                          <p:spTgt spid="13"/>
                                        </p:tgtEl>
                                      </p:cBhvr>
                                    </p:cmd>
                                  </p:childTnLst>
                                </p:cTn>
                              </p:par>
                            </p:childTnLst>
                          </p:cTn>
                        </p:par>
                      </p:childTnLst>
                    </p:cTn>
                  </p:par>
                </p:childTnLst>
              </p:cTn>
              <p:nextCondLst>
                <p:cond evt="onClick" delay="0">
                  <p:tgtEl>
                    <p:spTgt spid="9"/>
                  </p:tgtEl>
                </p:cond>
              </p:nextCondLst>
            </p:seq>
            <p:audio>
              <p:cMediaNode vol="80000">
                <p:cTn id="67" fill="hold" display="0">
                  <p:stCondLst>
                    <p:cond delay="indefinite"/>
                  </p:stCondLst>
                  <p:endCondLst>
                    <p:cond evt="onStopAudio" delay="0">
                      <p:tgtEl>
                        <p:sldTgt/>
                      </p:tgtEl>
                    </p:cond>
                  </p:endCondLst>
                </p:cTn>
                <p:tgtEl>
                  <p:spTgt spid="14"/>
                </p:tgtEl>
              </p:cMediaNode>
            </p:audio>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914" fill="hold"/>
                                        <p:tgtEl>
                                          <p:spTgt spid="14"/>
                                        </p:tgtEl>
                                      </p:cBhvr>
                                    </p:cmd>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a:extLst>
              <a:ext uri="{FF2B5EF4-FFF2-40B4-BE49-F238E27FC236}">
                <a16:creationId xmlns:a16="http://schemas.microsoft.com/office/drawing/2014/main" id="{B2278853-C419-4FAF-A9EE-F576BB860E6E}"/>
              </a:ext>
            </a:extLst>
          </p:cNvPr>
          <p:cNvSpPr txBox="1">
            <a:spLocks noChangeArrowheads="1"/>
          </p:cNvSpPr>
          <p:nvPr/>
        </p:nvSpPr>
        <p:spPr bwMode="auto">
          <a:xfrm>
            <a:off x="0" y="0"/>
            <a:ext cx="40005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None/>
            </a:pPr>
            <a:r>
              <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 </a:t>
            </a:r>
            <a:r>
              <a:rPr lang="en-US" altLang="en-US" sz="3200" b="1" i="0" dirty="0">
                <a:solidFill>
                  <a:srgbClr val="FFFF00"/>
                </a:solidFill>
                <a:effectLst/>
                <a:latin typeface="MyriadPro-Bold"/>
              </a:rPr>
              <a:t>Communication</a:t>
            </a:r>
            <a:r>
              <a:rPr lang="en-US" sz="3200" b="1" i="0" dirty="0">
                <a:solidFill>
                  <a:srgbClr val="FFFF00"/>
                </a:solidFill>
                <a:effectLst/>
                <a:latin typeface="MyriadPro-Bold"/>
              </a:rPr>
              <a:t>:</a:t>
            </a:r>
            <a:endParaRPr kumimoji="0" lang="en-US" altLang="en-US" sz="3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68D97F5-AD52-4F1F-B656-EB29985ABF05}"/>
              </a:ext>
            </a:extLst>
          </p:cNvPr>
          <p:cNvSpPr txBox="1"/>
          <p:nvPr/>
        </p:nvSpPr>
        <p:spPr>
          <a:xfrm>
            <a:off x="0" y="584775"/>
            <a:ext cx="12313920" cy="523220"/>
          </a:xfrm>
          <a:prstGeom prst="rect">
            <a:avLst/>
          </a:prstGeom>
          <a:noFill/>
        </p:spPr>
        <p:txBody>
          <a:bodyPr wrap="square">
            <a:spAutoFit/>
          </a:bodyPr>
          <a:lstStyle/>
          <a:p>
            <a:r>
              <a:rPr lang="en-US" sz="2800" b="1" i="0" dirty="0">
                <a:solidFill>
                  <a:schemeClr val="bg1"/>
                </a:solidFill>
                <a:effectLst/>
                <a:latin typeface="Arial" panose="020B0604020202020204" pitchFamily="34" charset="0"/>
                <a:cs typeface="Arial" panose="020B0604020202020204" pitchFamily="34" charset="0"/>
              </a:rPr>
              <a:t>I. Look at the picture. Answer the questions: Ex1-P13  </a:t>
            </a:r>
            <a:endParaRPr lang="en-US" sz="28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1D949E6-C528-4D00-A430-4CAB904946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7679" y="1646475"/>
            <a:ext cx="5273041" cy="3534654"/>
          </a:xfrm>
          <a:prstGeom prst="rect">
            <a:avLst/>
          </a:prstGeom>
          <a:ln w="38100">
            <a:solidFill>
              <a:srgbClr val="FFFF00"/>
            </a:solidFill>
            <a:prstDash val="sysDash"/>
          </a:ln>
        </p:spPr>
      </p:pic>
      <p:sp>
        <p:nvSpPr>
          <p:cNvPr id="10" name="TextBox 9">
            <a:extLst>
              <a:ext uri="{FF2B5EF4-FFF2-40B4-BE49-F238E27FC236}">
                <a16:creationId xmlns:a16="http://schemas.microsoft.com/office/drawing/2014/main" id="{393253F6-B390-45AE-901A-A8AC63D5FEA6}"/>
              </a:ext>
            </a:extLst>
          </p:cNvPr>
          <p:cNvSpPr txBox="1"/>
          <p:nvPr/>
        </p:nvSpPr>
        <p:spPr>
          <a:xfrm>
            <a:off x="20001" y="1209595"/>
            <a:ext cx="6715762" cy="4219360"/>
          </a:xfrm>
          <a:prstGeom prst="rect">
            <a:avLst/>
          </a:prstGeom>
          <a:noFill/>
        </p:spPr>
        <p:txBody>
          <a:bodyPr wrap="square">
            <a:spAutoFit/>
          </a:bodyPr>
          <a:lstStyle/>
          <a:p>
            <a:pPr marL="514350" indent="-514350" algn="just">
              <a:lnSpc>
                <a:spcPct val="150000"/>
              </a:lnSpc>
              <a:buAutoNum type="arabicPeriod"/>
            </a:pPr>
            <a:r>
              <a:rPr lang="en-US" sz="2600" b="1" i="0" dirty="0">
                <a:solidFill>
                  <a:schemeClr val="bg1"/>
                </a:solidFill>
                <a:effectLst/>
                <a:latin typeface="Arial" panose="020B0604020202020204" pitchFamily="34" charset="0"/>
                <a:cs typeface="Arial" panose="020B0604020202020204" pitchFamily="34" charset="0"/>
              </a:rPr>
              <a:t>Can you guess the name of the dish in the picture?</a:t>
            </a:r>
            <a:endParaRPr lang="en-US" sz="2600" b="1" dirty="0">
              <a:solidFill>
                <a:schemeClr val="bg1"/>
              </a:solidFill>
              <a:latin typeface="Arial" panose="020B0604020202020204" pitchFamily="34" charset="0"/>
              <a:cs typeface="Arial" panose="020B0604020202020204" pitchFamily="34" charset="0"/>
            </a:endParaRPr>
          </a:p>
          <a:p>
            <a:pPr algn="just">
              <a:lnSpc>
                <a:spcPct val="150000"/>
              </a:lnSpc>
            </a:pP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Pumpkin soup. </a:t>
            </a:r>
            <a:endParaRPr lang="en-US" sz="2600" b="1" i="0" dirty="0">
              <a:solidFill>
                <a:srgbClr val="FFFF00"/>
              </a:solidFill>
              <a:effectLst/>
              <a:latin typeface="Arial" panose="020B0604020202020204" pitchFamily="34" charset="0"/>
              <a:cs typeface="Arial" panose="020B0604020202020204" pitchFamily="34" charset="0"/>
            </a:endParaRPr>
          </a:p>
          <a:p>
            <a:pPr algn="just">
              <a:lnSpc>
                <a:spcPct val="150000"/>
              </a:lnSpc>
            </a:pPr>
            <a:r>
              <a:rPr lang="en-US" sz="2600" b="1" i="0" dirty="0">
                <a:solidFill>
                  <a:schemeClr val="bg1"/>
                </a:solidFill>
                <a:effectLst/>
                <a:latin typeface="Arial" panose="020B0604020202020204" pitchFamily="34" charset="0"/>
                <a:cs typeface="Arial" panose="020B0604020202020204" pitchFamily="34" charset="0"/>
              </a:rPr>
              <a:t>2. What do you think the ingredients are for this dish?</a:t>
            </a:r>
            <a:endParaRPr lang="en-US" sz="2600" b="1" dirty="0">
              <a:solidFill>
                <a:schemeClr val="bg1"/>
              </a:solidFill>
              <a:latin typeface="Arial" panose="020B0604020202020204" pitchFamily="34" charset="0"/>
              <a:cs typeface="Arial" panose="020B0604020202020204" pitchFamily="34" charset="0"/>
            </a:endParaRPr>
          </a:p>
          <a:p>
            <a:pPr algn="just">
              <a:lnSpc>
                <a:spcPct val="150000"/>
              </a:lnSpc>
            </a:pPr>
            <a:r>
              <a:rPr lang="en-US" sz="2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600" b="1" dirty="0">
                <a:solidFill>
                  <a:srgbClr val="FFFF00"/>
                </a:solidFill>
                <a:effectLst/>
                <a:latin typeface="Arial" panose="020B0604020202020204" pitchFamily="34" charset="0"/>
                <a:ea typeface="Times New Roman" panose="02020603050405020304" pitchFamily="18" charset="0"/>
                <a:cs typeface="Arial" panose="020B0604020202020204" pitchFamily="34" charset="0"/>
              </a:rPr>
              <a:t>Pumpkin, shallots, celery, butter, fresh cream, salt. </a:t>
            </a:r>
            <a:endParaRPr lang="en-US" sz="2600" b="1" i="0" dirty="0">
              <a:solidFill>
                <a:srgbClr val="FFFF00"/>
              </a:solidFill>
              <a:effectLst/>
              <a:latin typeface="Arial" panose="020B0604020202020204" pitchFamily="34" charset="0"/>
              <a:cs typeface="Arial" panose="020B0604020202020204" pitchFamily="34" charset="0"/>
            </a:endParaRPr>
          </a:p>
        </p:txBody>
      </p:sp>
      <p:pic>
        <p:nvPicPr>
          <p:cNvPr id="12" name="Graphic 11" descr="Arrow Slight curve">
            <a:extLst>
              <a:ext uri="{FF2B5EF4-FFF2-40B4-BE49-F238E27FC236}">
                <a16:creationId xmlns:a16="http://schemas.microsoft.com/office/drawing/2014/main" id="{72BDAF97-3345-4023-9710-AFCFEF8957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9760" y="2567435"/>
            <a:ext cx="450085" cy="450085"/>
          </a:xfrm>
          <a:prstGeom prst="rect">
            <a:avLst/>
          </a:prstGeom>
        </p:spPr>
      </p:pic>
      <p:pic>
        <p:nvPicPr>
          <p:cNvPr id="13" name="Graphic 12" descr="Arrow Slight curve">
            <a:extLst>
              <a:ext uri="{FF2B5EF4-FFF2-40B4-BE49-F238E27FC236}">
                <a16:creationId xmlns:a16="http://schemas.microsoft.com/office/drawing/2014/main" id="{6EB2FD8F-F499-4D9D-8A0D-8A441A3910D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19759" y="4344881"/>
            <a:ext cx="450085" cy="450085"/>
          </a:xfrm>
          <a:prstGeom prst="rect">
            <a:avLst/>
          </a:prstGeom>
        </p:spPr>
      </p:pic>
      <p:sp>
        <p:nvSpPr>
          <p:cNvPr id="16" name="TextBox 15">
            <a:extLst>
              <a:ext uri="{FF2B5EF4-FFF2-40B4-BE49-F238E27FC236}">
                <a16:creationId xmlns:a16="http://schemas.microsoft.com/office/drawing/2014/main" id="{2A35AD43-3979-4A98-9D2C-34EB8CE4AD10}"/>
              </a:ext>
            </a:extLst>
          </p:cNvPr>
          <p:cNvSpPr txBox="1"/>
          <p:nvPr/>
        </p:nvSpPr>
        <p:spPr>
          <a:xfrm>
            <a:off x="0" y="5802209"/>
            <a:ext cx="12192000" cy="954107"/>
          </a:xfrm>
          <a:prstGeom prst="rect">
            <a:avLst/>
          </a:prstGeom>
          <a:noFill/>
        </p:spPr>
        <p:txBody>
          <a:bodyPr wrap="square">
            <a:spAutoFit/>
          </a:bodyPr>
          <a:lstStyle/>
          <a:p>
            <a:r>
              <a:rPr lang="en-US" sz="2800" b="1" i="0" dirty="0">
                <a:solidFill>
                  <a:schemeClr val="bg1"/>
                </a:solidFill>
                <a:effectLst/>
                <a:latin typeface="Arial" panose="020B0604020202020204" pitchFamily="34" charset="0"/>
                <a:cs typeface="Arial" panose="020B0604020202020204" pitchFamily="34" charset="0"/>
              </a:rPr>
              <a:t>II. Now listen to the first part of a talk where Mi is presenting how to prepare the ingredients. Check your answers</a:t>
            </a:r>
            <a:r>
              <a:rPr lang="en-US" sz="2800" b="1" dirty="0">
                <a:solidFill>
                  <a:schemeClr val="bg1"/>
                </a:solidFill>
                <a:latin typeface="Arial" panose="020B0604020202020204" pitchFamily="34" charset="0"/>
                <a:cs typeface="Arial" panose="020B0604020202020204" pitchFamily="34" charset="0"/>
              </a:rPr>
              <a:t>: Ex2a-P13</a:t>
            </a:r>
          </a:p>
        </p:txBody>
      </p:sp>
      <p:pic>
        <p:nvPicPr>
          <p:cNvPr id="17" name="05-track-5_2">
            <a:hlinkClick r:id="" action="ppaction://media"/>
            <a:extLst>
              <a:ext uri="{FF2B5EF4-FFF2-40B4-BE49-F238E27FC236}">
                <a16:creationId xmlns:a16="http://schemas.microsoft.com/office/drawing/2014/main" id="{BC86F28C-1AC3-4CC7-849C-3494A8A513D6}"/>
              </a:ext>
            </a:extLst>
          </p:cNvPr>
          <p:cNvPicPr>
            <a:picLocks noChangeAspect="1"/>
          </p:cNvPicPr>
          <p:nvPr>
            <a:audioFile r:link="rId1"/>
            <p:extLst>
              <p:ext uri="{DAA4B4D4-6D71-4841-9C94-3DE7FCFB9230}">
                <p14:media xmlns:p14="http://schemas.microsoft.com/office/powerpoint/2010/main" r:embed="rId2">
                  <p14:trim st="17990" end="3940.5"/>
                </p14:media>
              </p:ext>
            </p:extLst>
          </p:nvPr>
        </p:nvPicPr>
        <p:blipFill>
          <a:blip r:embed="rId8"/>
          <a:stretch>
            <a:fillRect/>
          </a:stretch>
        </p:blipFill>
        <p:spPr>
          <a:xfrm>
            <a:off x="12425680" y="0"/>
            <a:ext cx="406400" cy="406400"/>
          </a:xfrm>
          <a:prstGeom prst="rect">
            <a:avLst/>
          </a:prstGeom>
        </p:spPr>
      </p:pic>
    </p:spTree>
    <p:extLst>
      <p:ext uri="{BB962C8B-B14F-4D97-AF65-F5344CB8AC3E}">
        <p14:creationId xmlns:p14="http://schemas.microsoft.com/office/powerpoint/2010/main" val="119619987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heckerboard(across)">
                                      <p:cBhvr>
                                        <p:cTn id="7" dur="500"/>
                                        <p:tgtEl>
                                          <p:spTgt spid="12"/>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Effect transition="in" filter="checkerboard(across)">
                                      <p:cBhvr>
                                        <p:cTn id="11" dur="500"/>
                                        <p:tgtEl>
                                          <p:spTgt spid="10">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heckerboard(across)">
                                      <p:cBhvr>
                                        <p:cTn id="16" dur="500"/>
                                        <p:tgtEl>
                                          <p:spTgt spid="13"/>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checkerboard(across)">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checkerboard(across)">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4941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17"/>
                </p:tgtEl>
              </p:cMediaNode>
            </p:audio>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F2F4E029-6288-476D-9403-F4A92A5453D2}"/>
              </a:ext>
            </a:extLst>
          </p:cNvPr>
          <p:cNvSpPr txBox="1"/>
          <p:nvPr/>
        </p:nvSpPr>
        <p:spPr>
          <a:xfrm>
            <a:off x="0" y="0"/>
            <a:ext cx="12192000" cy="954107"/>
          </a:xfrm>
          <a:prstGeom prst="rect">
            <a:avLst/>
          </a:prstGeom>
          <a:noFill/>
        </p:spPr>
        <p:txBody>
          <a:bodyPr wrap="square">
            <a:spAutoFit/>
          </a:bodyPr>
          <a:lstStyle/>
          <a:p>
            <a:r>
              <a:rPr lang="en-US" sz="2800" b="1" i="0" dirty="0">
                <a:solidFill>
                  <a:srgbClr val="FFFF00"/>
                </a:solidFill>
                <a:effectLst/>
                <a:latin typeface="Arial" panose="020B0604020202020204" pitchFamily="34" charset="0"/>
                <a:cs typeface="Arial" panose="020B0604020202020204" pitchFamily="34" charset="0"/>
              </a:rPr>
              <a:t>III. Listen to the first part of the talk again. Fill each blank with a word/phrase</a:t>
            </a:r>
            <a:r>
              <a:rPr lang="en-US" sz="2800" b="1" dirty="0">
                <a:solidFill>
                  <a:srgbClr val="FFFF00"/>
                </a:solidFill>
                <a:latin typeface="Arial" panose="020B0604020202020204" pitchFamily="34" charset="0"/>
                <a:cs typeface="Arial" panose="020B0604020202020204" pitchFamily="34" charset="0"/>
              </a:rPr>
              <a:t>: Ex2b-P13</a:t>
            </a:r>
          </a:p>
        </p:txBody>
      </p:sp>
      <p:pic>
        <p:nvPicPr>
          <p:cNvPr id="10" name="Picture 9">
            <a:extLst>
              <a:ext uri="{FF2B5EF4-FFF2-40B4-BE49-F238E27FC236}">
                <a16:creationId xmlns:a16="http://schemas.microsoft.com/office/drawing/2014/main" id="{521CF378-33A2-47A2-B249-D0C85FAF82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0" y="1036320"/>
            <a:ext cx="11917680" cy="5679439"/>
          </a:xfrm>
          <a:prstGeom prst="rect">
            <a:avLst/>
          </a:prstGeom>
          <a:ln w="38100">
            <a:solidFill>
              <a:srgbClr val="FFFF00"/>
            </a:solidFill>
            <a:prstDash val="sysDash"/>
          </a:ln>
        </p:spPr>
      </p:pic>
      <p:sp>
        <p:nvSpPr>
          <p:cNvPr id="23" name="TextBox 22">
            <a:extLst>
              <a:ext uri="{FF2B5EF4-FFF2-40B4-BE49-F238E27FC236}">
                <a16:creationId xmlns:a16="http://schemas.microsoft.com/office/drawing/2014/main" id="{E2AB1EC8-6919-4FEE-9B18-8A856F064869}"/>
              </a:ext>
            </a:extLst>
          </p:cNvPr>
          <p:cNvSpPr txBox="1"/>
          <p:nvPr/>
        </p:nvSpPr>
        <p:spPr>
          <a:xfrm>
            <a:off x="5044440" y="1852026"/>
            <a:ext cx="224536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a kilo / one kilo</a:t>
            </a:r>
            <a:endParaRPr lang="en-US" sz="2200" b="1" dirty="0">
              <a:solidFill>
                <a:srgbClr val="FF0000"/>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CB442666-F98B-4812-95C9-9572DC0794DC}"/>
              </a:ext>
            </a:extLst>
          </p:cNvPr>
          <p:cNvSpPr txBox="1"/>
          <p:nvPr/>
        </p:nvSpPr>
        <p:spPr>
          <a:xfrm>
            <a:off x="5781040" y="2348809"/>
            <a:ext cx="77216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two</a:t>
            </a:r>
            <a:endParaRPr lang="en-US" sz="2200" b="1" dirty="0">
              <a:solidFill>
                <a:srgbClr val="FF0000"/>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8B971954-7CD3-4023-8BA6-FBA23BB4A1EA}"/>
              </a:ext>
            </a:extLst>
          </p:cNvPr>
          <p:cNvSpPr txBox="1"/>
          <p:nvPr/>
        </p:nvSpPr>
        <p:spPr>
          <a:xfrm>
            <a:off x="5354320" y="2821109"/>
            <a:ext cx="162560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two sticks</a:t>
            </a:r>
            <a:endParaRPr lang="en-US" sz="2200" b="1" dirty="0">
              <a:solidFill>
                <a:srgbClr val="FF0000"/>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FDEE01EC-9FDF-44E4-8866-8A3C8570915E}"/>
              </a:ext>
            </a:extLst>
          </p:cNvPr>
          <p:cNvSpPr txBox="1"/>
          <p:nvPr/>
        </p:nvSpPr>
        <p:spPr>
          <a:xfrm>
            <a:off x="4907280" y="3307678"/>
            <a:ext cx="251968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two tablespoons</a:t>
            </a:r>
            <a:endParaRPr lang="en-US" sz="2200" b="1" dirty="0">
              <a:solidFill>
                <a:srgbClr val="FF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CD2F33AB-71B3-42AC-B2D2-6A28B50E7882}"/>
              </a:ext>
            </a:extLst>
          </p:cNvPr>
          <p:cNvSpPr txBox="1"/>
          <p:nvPr/>
        </p:nvSpPr>
        <p:spPr>
          <a:xfrm>
            <a:off x="4907280" y="3784996"/>
            <a:ext cx="251968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two tablespoons</a:t>
            </a:r>
            <a:endParaRPr lang="en-US" sz="2200" b="1" dirty="0">
              <a:solidFill>
                <a:srgbClr val="FF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25E6FD74-947B-40DD-B4D1-86B61BDBD8B4}"/>
              </a:ext>
            </a:extLst>
          </p:cNvPr>
          <p:cNvSpPr txBox="1"/>
          <p:nvPr/>
        </p:nvSpPr>
        <p:spPr>
          <a:xfrm>
            <a:off x="5552440" y="4261405"/>
            <a:ext cx="122936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a pinch</a:t>
            </a:r>
            <a:endParaRPr lang="en-US" sz="2200" b="1" dirty="0">
              <a:solidFill>
                <a:srgbClr val="FF0000"/>
              </a:solidFill>
              <a:latin typeface="Arial" panose="020B0604020202020204" pitchFamily="34" charset="0"/>
              <a:cs typeface="Arial" panose="020B0604020202020204" pitchFamily="34" charset="0"/>
            </a:endParaRPr>
          </a:p>
        </p:txBody>
      </p:sp>
      <p:sp>
        <p:nvSpPr>
          <p:cNvPr id="35" name="TextBox 34">
            <a:extLst>
              <a:ext uri="{FF2B5EF4-FFF2-40B4-BE49-F238E27FC236}">
                <a16:creationId xmlns:a16="http://schemas.microsoft.com/office/drawing/2014/main" id="{EDF048FA-ABBE-41BB-B50E-3E76959DC046}"/>
              </a:ext>
            </a:extLst>
          </p:cNvPr>
          <p:cNvSpPr txBox="1"/>
          <p:nvPr/>
        </p:nvSpPr>
        <p:spPr>
          <a:xfrm>
            <a:off x="4775200" y="5235693"/>
            <a:ext cx="82296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peel</a:t>
            </a:r>
            <a:endParaRPr lang="en-US" sz="2200" b="1" dirty="0">
              <a:solidFill>
                <a:srgbClr val="FF0000"/>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id="{EBFE6427-C510-4E4E-99BB-034404B3C434}"/>
              </a:ext>
            </a:extLst>
          </p:cNvPr>
          <p:cNvSpPr txBox="1"/>
          <p:nvPr/>
        </p:nvSpPr>
        <p:spPr>
          <a:xfrm>
            <a:off x="4775200" y="5712140"/>
            <a:ext cx="82296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peel</a:t>
            </a:r>
            <a:endParaRPr lang="en-US" sz="2200" b="1" dirty="0">
              <a:solidFill>
                <a:srgbClr val="FF0000"/>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id="{F2CB91D9-9287-4D69-8496-2687640D0DAF}"/>
              </a:ext>
            </a:extLst>
          </p:cNvPr>
          <p:cNvSpPr txBox="1"/>
          <p:nvPr/>
        </p:nvSpPr>
        <p:spPr>
          <a:xfrm>
            <a:off x="9113521" y="5235693"/>
            <a:ext cx="90424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chop</a:t>
            </a:r>
            <a:endParaRPr lang="en-US" sz="2200" b="1" dirty="0">
              <a:solidFill>
                <a:srgbClr val="FF0000"/>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424E041E-4B5E-4B80-8250-4175D0AE008A}"/>
              </a:ext>
            </a:extLst>
          </p:cNvPr>
          <p:cNvSpPr txBox="1"/>
          <p:nvPr/>
        </p:nvSpPr>
        <p:spPr>
          <a:xfrm>
            <a:off x="9113521" y="5713073"/>
            <a:ext cx="90424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slice</a:t>
            </a:r>
            <a:endParaRPr lang="en-US" sz="2200" b="1" dirty="0">
              <a:solidFill>
                <a:srgbClr val="FF0000"/>
              </a:solidFill>
              <a:latin typeface="Arial" panose="020B0604020202020204" pitchFamily="34" charset="0"/>
              <a:cs typeface="Arial" panose="020B0604020202020204" pitchFamily="34" charset="0"/>
            </a:endParaRPr>
          </a:p>
        </p:txBody>
      </p:sp>
      <p:sp>
        <p:nvSpPr>
          <p:cNvPr id="43" name="TextBox 42">
            <a:extLst>
              <a:ext uri="{FF2B5EF4-FFF2-40B4-BE49-F238E27FC236}">
                <a16:creationId xmlns:a16="http://schemas.microsoft.com/office/drawing/2014/main" id="{389B76DA-DD4E-4F5B-8AA7-4DCCE33DC88F}"/>
              </a:ext>
            </a:extLst>
          </p:cNvPr>
          <p:cNvSpPr txBox="1"/>
          <p:nvPr/>
        </p:nvSpPr>
        <p:spPr>
          <a:xfrm>
            <a:off x="9306561" y="6200397"/>
            <a:ext cx="1097280" cy="476726"/>
          </a:xfrm>
          <a:prstGeom prst="roundRect">
            <a:avLst/>
          </a:prstGeom>
          <a:noFill/>
        </p:spPr>
        <p:txBody>
          <a:bodyPr wrap="square">
            <a:spAutoFit/>
          </a:bodyPr>
          <a:lstStyle/>
          <a:p>
            <a:r>
              <a:rPr lang="en-US" sz="2200" b="1" i="0" dirty="0">
                <a:solidFill>
                  <a:srgbClr val="FF0000"/>
                </a:solidFill>
                <a:effectLst/>
                <a:latin typeface="Arial" panose="020B0604020202020204" pitchFamily="34" charset="0"/>
                <a:cs typeface="Arial" panose="020B0604020202020204" pitchFamily="34" charset="0"/>
              </a:rPr>
              <a:t>leaves</a:t>
            </a:r>
            <a:endParaRPr lang="en-US" sz="2200" b="1" dirty="0">
              <a:solidFill>
                <a:srgbClr val="FF0000"/>
              </a:solidFill>
              <a:latin typeface="Arial" panose="020B0604020202020204" pitchFamily="34" charset="0"/>
              <a:cs typeface="Arial" panose="020B0604020202020204" pitchFamily="34" charset="0"/>
            </a:endParaRPr>
          </a:p>
        </p:txBody>
      </p:sp>
      <p:pic>
        <p:nvPicPr>
          <p:cNvPr id="44" name="06-track-6_2">
            <a:hlinkClick r:id="" action="ppaction://media"/>
            <a:extLst>
              <a:ext uri="{FF2B5EF4-FFF2-40B4-BE49-F238E27FC236}">
                <a16:creationId xmlns:a16="http://schemas.microsoft.com/office/drawing/2014/main" id="{1B3E97A9-EDC0-4743-B1DE-09CF63CE322F}"/>
              </a:ext>
            </a:extLst>
          </p:cNvPr>
          <p:cNvPicPr>
            <a:picLocks noChangeAspect="1"/>
          </p:cNvPicPr>
          <p:nvPr>
            <a:audioFile r:link="rId1"/>
            <p:extLst>
              <p:ext uri="{DAA4B4D4-6D71-4841-9C94-3DE7FCFB9230}">
                <p14:media xmlns:p14="http://schemas.microsoft.com/office/powerpoint/2010/main" r:embed="rId2">
                  <p14:trim st="17716" end="4155.25"/>
                </p14:media>
              </p:ext>
            </p:extLst>
          </p:nvPr>
        </p:nvPicPr>
        <p:blipFill>
          <a:blip r:embed="rId6"/>
          <a:stretch>
            <a:fillRect/>
          </a:stretch>
        </p:blipFill>
        <p:spPr>
          <a:xfrm>
            <a:off x="12293600" y="0"/>
            <a:ext cx="406400" cy="406400"/>
          </a:xfrm>
          <a:prstGeom prst="rect">
            <a:avLst/>
          </a:prstGeom>
        </p:spPr>
      </p:pic>
    </p:spTree>
    <p:extLst>
      <p:ext uri="{BB962C8B-B14F-4D97-AF65-F5344CB8AC3E}">
        <p14:creationId xmlns:p14="http://schemas.microsoft.com/office/powerpoint/2010/main" val="352027095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510" fill="hold"/>
                                        <p:tgtEl>
                                          <p:spTgt spid="44"/>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checkerboard(across)">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checkerboard(across)">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checkerboard(across)">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grpId="0"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checkerboard(across)">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checkerboard(across)">
                                      <p:cBhvr>
                                        <p:cTn id="31" dur="500"/>
                                        <p:tgtEl>
                                          <p:spTgt spid="31"/>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ntr" presetSubtype="1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checkerboard(across)">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ntr" presetSubtype="10" fill="hold" grpId="0" nodeType="clickEffect">
                                  <p:stCondLst>
                                    <p:cond delay="0"/>
                                  </p:stCondLst>
                                  <p:childTnLst>
                                    <p:set>
                                      <p:cBhvr>
                                        <p:cTn id="40" dur="1" fill="hold">
                                          <p:stCondLst>
                                            <p:cond delay="0"/>
                                          </p:stCondLst>
                                        </p:cTn>
                                        <p:tgtEl>
                                          <p:spTgt spid="35"/>
                                        </p:tgtEl>
                                        <p:attrNameLst>
                                          <p:attrName>style.visibility</p:attrName>
                                        </p:attrNameLst>
                                      </p:cBhvr>
                                      <p:to>
                                        <p:strVal val="visible"/>
                                      </p:to>
                                    </p:set>
                                    <p:animEffect transition="in" filter="checkerboard(across)">
                                      <p:cBhvr>
                                        <p:cTn id="41" dur="500"/>
                                        <p:tgtEl>
                                          <p:spTgt spid="35"/>
                                        </p:tgtEl>
                                      </p:cBhvr>
                                    </p:animEffect>
                                  </p:childTnLst>
                                </p:cTn>
                              </p:par>
                            </p:childTnLst>
                          </p:cTn>
                        </p:par>
                      </p:childTnLst>
                    </p:cTn>
                  </p:par>
                  <p:par>
                    <p:cTn id="42" fill="hold">
                      <p:stCondLst>
                        <p:cond delay="indefinite"/>
                      </p:stCondLst>
                      <p:childTnLst>
                        <p:par>
                          <p:cTn id="43" fill="hold">
                            <p:stCondLst>
                              <p:cond delay="0"/>
                            </p:stCondLst>
                            <p:childTnLst>
                              <p:par>
                                <p:cTn id="44" presetID="5" presetClass="entr" presetSubtype="10" fill="hold" grpId="0" nodeType="click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checkerboard(across)">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5" presetClass="entr" presetSubtype="1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animEffect transition="in" filter="checkerboard(across)">
                                      <p:cBhvr>
                                        <p:cTn id="51" dur="500"/>
                                        <p:tgtEl>
                                          <p:spTgt spid="37"/>
                                        </p:tgtEl>
                                      </p:cBhvr>
                                    </p:animEffect>
                                  </p:childTnLst>
                                </p:cTn>
                              </p:par>
                            </p:childTnLst>
                          </p:cTn>
                        </p:par>
                      </p:childTnLst>
                    </p:cTn>
                  </p:par>
                  <p:par>
                    <p:cTn id="52" fill="hold">
                      <p:stCondLst>
                        <p:cond delay="indefinite"/>
                      </p:stCondLst>
                      <p:childTnLst>
                        <p:par>
                          <p:cTn id="53" fill="hold">
                            <p:stCondLst>
                              <p:cond delay="0"/>
                            </p:stCondLst>
                            <p:childTnLst>
                              <p:par>
                                <p:cTn id="54" presetID="5" presetClass="entr" presetSubtype="10" fill="hold" grpId="0" nodeType="clickEffect">
                                  <p:stCondLst>
                                    <p:cond delay="0"/>
                                  </p:stCondLst>
                                  <p:childTnLst>
                                    <p:set>
                                      <p:cBhvr>
                                        <p:cTn id="55" dur="1" fill="hold">
                                          <p:stCondLst>
                                            <p:cond delay="0"/>
                                          </p:stCondLst>
                                        </p:cTn>
                                        <p:tgtEl>
                                          <p:spTgt spid="41"/>
                                        </p:tgtEl>
                                        <p:attrNameLst>
                                          <p:attrName>style.visibility</p:attrName>
                                        </p:attrNameLst>
                                      </p:cBhvr>
                                      <p:to>
                                        <p:strVal val="visible"/>
                                      </p:to>
                                    </p:set>
                                    <p:animEffect transition="in" filter="checkerboard(across)">
                                      <p:cBhvr>
                                        <p:cTn id="56" dur="500"/>
                                        <p:tgtEl>
                                          <p:spTgt spid="41"/>
                                        </p:tgtEl>
                                      </p:cBhvr>
                                    </p:animEffect>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checkerboard(across)">
                                      <p:cBhvr>
                                        <p:cTn id="6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44"/>
                </p:tgtEl>
              </p:cMediaNode>
            </p:audio>
          </p:childTnLst>
        </p:cTn>
      </p:par>
    </p:tnLst>
    <p:bldLst>
      <p:bldP spid="23" grpId="0"/>
      <p:bldP spid="25" grpId="0"/>
      <p:bldP spid="27" grpId="0"/>
      <p:bldP spid="29" grpId="0"/>
      <p:bldP spid="31" grpId="0"/>
      <p:bldP spid="33" grpId="0"/>
      <p:bldP spid="35" grpId="0"/>
      <p:bldP spid="37" grpId="0"/>
      <p:bldP spid="39" grpId="0"/>
      <p:bldP spid="41"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6710268-4CBA-4F9F-A3AB-B6D116B6668C}"/>
              </a:ext>
            </a:extLst>
          </p:cNvPr>
          <p:cNvSpPr txBox="1"/>
          <p:nvPr/>
        </p:nvSpPr>
        <p:spPr>
          <a:xfrm>
            <a:off x="0" y="0"/>
            <a:ext cx="12192000" cy="954107"/>
          </a:xfrm>
          <a:prstGeom prst="rect">
            <a:avLst/>
          </a:prstGeom>
          <a:noFill/>
        </p:spPr>
        <p:txBody>
          <a:bodyPr wrap="square">
            <a:spAutoFit/>
          </a:bodyPr>
          <a:lstStyle/>
          <a:p>
            <a:r>
              <a:rPr lang="en-US" sz="2800" b="1" i="0" dirty="0">
                <a:solidFill>
                  <a:srgbClr val="FFFF00"/>
                </a:solidFill>
                <a:effectLst/>
                <a:latin typeface="Arial" panose="020B0604020202020204" pitchFamily="34" charset="0"/>
                <a:cs typeface="Arial" panose="020B0604020202020204" pitchFamily="34" charset="0"/>
              </a:rPr>
              <a:t>IV. Read the steps to make the dish. Rearrange them into the correct order</a:t>
            </a:r>
            <a:r>
              <a:rPr lang="en-US" sz="2800" b="1" dirty="0">
                <a:solidFill>
                  <a:srgbClr val="FFFF00"/>
                </a:solidFill>
                <a:latin typeface="Arial" panose="020B0604020202020204" pitchFamily="34" charset="0"/>
                <a:cs typeface="Arial" panose="020B0604020202020204" pitchFamily="34" charset="0"/>
              </a:rPr>
              <a:t>: Ex3a-P13</a:t>
            </a:r>
          </a:p>
        </p:txBody>
      </p:sp>
      <p:pic>
        <p:nvPicPr>
          <p:cNvPr id="4" name="Picture 3">
            <a:extLst>
              <a:ext uri="{FF2B5EF4-FFF2-40B4-BE49-F238E27FC236}">
                <a16:creationId xmlns:a16="http://schemas.microsoft.com/office/drawing/2014/main" id="{C4C32EAD-04C2-431E-8D03-BBBCE3C897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161" y="1046480"/>
            <a:ext cx="11917679" cy="4338320"/>
          </a:xfrm>
          <a:prstGeom prst="rect">
            <a:avLst/>
          </a:prstGeom>
          <a:ln w="38100">
            <a:solidFill>
              <a:srgbClr val="FFFF00"/>
            </a:solidFill>
            <a:prstDash val="sysDash"/>
          </a:ln>
        </p:spPr>
      </p:pic>
      <p:pic>
        <p:nvPicPr>
          <p:cNvPr id="8" name="Picture 7">
            <a:extLst>
              <a:ext uri="{FF2B5EF4-FFF2-40B4-BE49-F238E27FC236}">
                <a16:creationId xmlns:a16="http://schemas.microsoft.com/office/drawing/2014/main" id="{2C6278EF-18D1-4A70-8A7C-5726EA3330E8}"/>
              </a:ext>
            </a:extLst>
          </p:cNvPr>
          <p:cNvPicPr>
            <a:picLocks/>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63296" y="1727200"/>
            <a:ext cx="365760" cy="365760"/>
          </a:xfrm>
          <a:prstGeom prst="rect">
            <a:avLst/>
          </a:prstGeom>
        </p:spPr>
      </p:pic>
      <p:pic>
        <p:nvPicPr>
          <p:cNvPr id="20" name="Picture 19">
            <a:extLst>
              <a:ext uri="{FF2B5EF4-FFF2-40B4-BE49-F238E27FC236}">
                <a16:creationId xmlns:a16="http://schemas.microsoft.com/office/drawing/2014/main" id="{EB680E6E-E2F4-475A-A33C-24F13DE801A0}"/>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463296" y="1135891"/>
            <a:ext cx="365760" cy="365760"/>
          </a:xfrm>
          <a:prstGeom prst="rect">
            <a:avLst/>
          </a:prstGeom>
        </p:spPr>
      </p:pic>
      <p:pic>
        <p:nvPicPr>
          <p:cNvPr id="30" name="Picture 29">
            <a:extLst>
              <a:ext uri="{FF2B5EF4-FFF2-40B4-BE49-F238E27FC236}">
                <a16:creationId xmlns:a16="http://schemas.microsoft.com/office/drawing/2014/main" id="{8045AF04-CC1C-4E0C-A04F-4525CF0E9C9D}"/>
              </a:ext>
            </a:extLst>
          </p:cNvPr>
          <p:cNvPicPr>
            <a:picLocks/>
          </p:cNvPicPr>
          <p:nvPr/>
        </p:nvPicPr>
        <p:blipFill>
          <a:blip r:embed="rId9">
            <a:extLst>
              <a:ext uri="{28A0092B-C50C-407E-A947-70E740481C1C}">
                <a14:useLocalDpi xmlns:a14="http://schemas.microsoft.com/office/drawing/2010/main" val="0"/>
              </a:ext>
            </a:extLst>
          </a:blip>
          <a:stretch>
            <a:fillRect/>
          </a:stretch>
        </p:blipFill>
        <p:spPr>
          <a:xfrm>
            <a:off x="463296" y="3888600"/>
            <a:ext cx="365760" cy="365760"/>
          </a:xfrm>
          <a:prstGeom prst="rect">
            <a:avLst/>
          </a:prstGeom>
        </p:spPr>
      </p:pic>
      <p:pic>
        <p:nvPicPr>
          <p:cNvPr id="32" name="Picture 31">
            <a:extLst>
              <a:ext uri="{FF2B5EF4-FFF2-40B4-BE49-F238E27FC236}">
                <a16:creationId xmlns:a16="http://schemas.microsoft.com/office/drawing/2014/main" id="{667ADE2F-5902-4552-9E0D-304835F990DC}"/>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463296" y="4459081"/>
            <a:ext cx="365760" cy="365760"/>
          </a:xfrm>
          <a:prstGeom prst="rect">
            <a:avLst/>
          </a:prstGeom>
        </p:spPr>
      </p:pic>
      <p:pic>
        <p:nvPicPr>
          <p:cNvPr id="34" name="Picture 33">
            <a:extLst>
              <a:ext uri="{FF2B5EF4-FFF2-40B4-BE49-F238E27FC236}">
                <a16:creationId xmlns:a16="http://schemas.microsoft.com/office/drawing/2014/main" id="{D8853ED0-D55F-4558-8503-070352B9722C}"/>
              </a:ext>
            </a:extLst>
          </p:cNvPr>
          <p:cNvPicPr>
            <a:picLocks/>
          </p:cNvPicPr>
          <p:nvPr/>
        </p:nvPicPr>
        <p:blipFill>
          <a:blip r:embed="rId11">
            <a:extLst>
              <a:ext uri="{28A0092B-C50C-407E-A947-70E740481C1C}">
                <a14:useLocalDpi xmlns:a14="http://schemas.microsoft.com/office/drawing/2010/main" val="0"/>
              </a:ext>
            </a:extLst>
          </a:blip>
          <a:stretch>
            <a:fillRect/>
          </a:stretch>
        </p:blipFill>
        <p:spPr>
          <a:xfrm>
            <a:off x="463296" y="3316733"/>
            <a:ext cx="365760" cy="365760"/>
          </a:xfrm>
          <a:prstGeom prst="rect">
            <a:avLst/>
          </a:prstGeom>
        </p:spPr>
      </p:pic>
      <p:pic>
        <p:nvPicPr>
          <p:cNvPr id="40" name="Picture 39">
            <a:extLst>
              <a:ext uri="{FF2B5EF4-FFF2-40B4-BE49-F238E27FC236}">
                <a16:creationId xmlns:a16="http://schemas.microsoft.com/office/drawing/2014/main" id="{64F80E7C-BA19-494B-998B-849ABDE871AA}"/>
              </a:ext>
            </a:extLst>
          </p:cNvPr>
          <p:cNvPicPr>
            <a:picLocks/>
          </p:cNvPicPr>
          <p:nvPr/>
        </p:nvPicPr>
        <p:blipFill>
          <a:blip r:embed="rId12">
            <a:extLst>
              <a:ext uri="{28A0092B-C50C-407E-A947-70E740481C1C}">
                <a14:useLocalDpi xmlns:a14="http://schemas.microsoft.com/office/drawing/2010/main" val="0"/>
              </a:ext>
            </a:extLst>
          </a:blip>
          <a:stretch>
            <a:fillRect/>
          </a:stretch>
        </p:blipFill>
        <p:spPr>
          <a:xfrm>
            <a:off x="463296" y="2734706"/>
            <a:ext cx="365760" cy="365760"/>
          </a:xfrm>
          <a:prstGeom prst="rect">
            <a:avLst/>
          </a:prstGeom>
        </p:spPr>
      </p:pic>
      <p:sp>
        <p:nvSpPr>
          <p:cNvPr id="41" name="TextBox 40">
            <a:extLst>
              <a:ext uri="{FF2B5EF4-FFF2-40B4-BE49-F238E27FC236}">
                <a16:creationId xmlns:a16="http://schemas.microsoft.com/office/drawing/2014/main" id="{C07B3FF6-9FF5-419D-9C91-FD11170E4F8E}"/>
              </a:ext>
            </a:extLst>
          </p:cNvPr>
          <p:cNvSpPr txBox="1"/>
          <p:nvPr/>
        </p:nvSpPr>
        <p:spPr>
          <a:xfrm>
            <a:off x="0" y="5722109"/>
            <a:ext cx="12192000" cy="954107"/>
          </a:xfrm>
          <a:prstGeom prst="rect">
            <a:avLst/>
          </a:prstGeom>
          <a:noFill/>
        </p:spPr>
        <p:txBody>
          <a:bodyPr wrap="square">
            <a:spAutoFit/>
          </a:bodyPr>
          <a:lstStyle/>
          <a:p>
            <a:r>
              <a:rPr lang="en-US" sz="2800" b="1" i="0" dirty="0">
                <a:solidFill>
                  <a:srgbClr val="FFFF00"/>
                </a:solidFill>
                <a:effectLst/>
                <a:latin typeface="Arial" panose="020B0604020202020204" pitchFamily="34" charset="0"/>
                <a:cs typeface="Arial" panose="020B0604020202020204" pitchFamily="34" charset="0"/>
              </a:rPr>
              <a:t>V. Listen to the second part of the talk and check your answer</a:t>
            </a:r>
            <a:r>
              <a:rPr lang="en-US" sz="2800" b="1" dirty="0">
                <a:solidFill>
                  <a:srgbClr val="FFFF00"/>
                </a:solidFill>
                <a:latin typeface="Arial" panose="020B0604020202020204" pitchFamily="34" charset="0"/>
                <a:cs typeface="Arial" panose="020B0604020202020204" pitchFamily="34" charset="0"/>
              </a:rPr>
              <a:t>: Ex3b-P13</a:t>
            </a:r>
          </a:p>
        </p:txBody>
      </p:sp>
      <p:pic>
        <p:nvPicPr>
          <p:cNvPr id="42" name="07-track-7_2">
            <a:hlinkClick r:id="" action="ppaction://media"/>
            <a:extLst>
              <a:ext uri="{FF2B5EF4-FFF2-40B4-BE49-F238E27FC236}">
                <a16:creationId xmlns:a16="http://schemas.microsoft.com/office/drawing/2014/main" id="{22AD92D3-C5A9-40CE-BA63-62AC50FC7061}"/>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2344400" y="0"/>
            <a:ext cx="406400" cy="406400"/>
          </a:xfrm>
          <a:prstGeom prst="rect">
            <a:avLst/>
          </a:prstGeom>
        </p:spPr>
      </p:pic>
    </p:spTree>
    <p:extLst>
      <p:ext uri="{BB962C8B-B14F-4D97-AF65-F5344CB8AC3E}">
        <p14:creationId xmlns:p14="http://schemas.microsoft.com/office/powerpoint/2010/main" val="44495452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 calcmode="lin" valueType="num">
                                      <p:cBhvr>
                                        <p:cTn id="21" dur="500" fill="hold"/>
                                        <p:tgtEl>
                                          <p:spTgt spid="40"/>
                                        </p:tgtEl>
                                        <p:attrNameLst>
                                          <p:attrName>ppt_w</p:attrName>
                                        </p:attrNameLst>
                                      </p:cBhvr>
                                      <p:tavLst>
                                        <p:tav tm="0">
                                          <p:val>
                                            <p:fltVal val="0"/>
                                          </p:val>
                                        </p:tav>
                                        <p:tav tm="100000">
                                          <p:val>
                                            <p:strVal val="#ppt_w"/>
                                          </p:val>
                                        </p:tav>
                                      </p:tavLst>
                                    </p:anim>
                                    <p:anim calcmode="lin" valueType="num">
                                      <p:cBhvr>
                                        <p:cTn id="22" dur="500" fill="hold"/>
                                        <p:tgtEl>
                                          <p:spTgt spid="40"/>
                                        </p:tgtEl>
                                        <p:attrNameLst>
                                          <p:attrName>ppt_h</p:attrName>
                                        </p:attrNameLst>
                                      </p:cBhvr>
                                      <p:tavLst>
                                        <p:tav tm="0">
                                          <p:val>
                                            <p:fltVal val="0"/>
                                          </p:val>
                                        </p:tav>
                                        <p:tav tm="100000">
                                          <p:val>
                                            <p:strVal val="#ppt_h"/>
                                          </p:val>
                                        </p:tav>
                                      </p:tavLst>
                                    </p:anim>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p:cTn id="35" dur="500" fill="hold"/>
                                        <p:tgtEl>
                                          <p:spTgt spid="30"/>
                                        </p:tgtEl>
                                        <p:attrNameLst>
                                          <p:attrName>ppt_w</p:attrName>
                                        </p:attrNameLst>
                                      </p:cBhvr>
                                      <p:tavLst>
                                        <p:tav tm="0">
                                          <p:val>
                                            <p:fltVal val="0"/>
                                          </p:val>
                                        </p:tav>
                                        <p:tav tm="100000">
                                          <p:val>
                                            <p:strVal val="#ppt_w"/>
                                          </p:val>
                                        </p:tav>
                                      </p:tavLst>
                                    </p:anim>
                                    <p:anim calcmode="lin" valueType="num">
                                      <p:cBhvr>
                                        <p:cTn id="36" dur="500" fill="hold"/>
                                        <p:tgtEl>
                                          <p:spTgt spid="30"/>
                                        </p:tgtEl>
                                        <p:attrNameLst>
                                          <p:attrName>ppt_h</p:attrName>
                                        </p:attrNameLst>
                                      </p:cBhvr>
                                      <p:tavLst>
                                        <p:tav tm="0">
                                          <p:val>
                                            <p:fltVal val="0"/>
                                          </p:val>
                                        </p:tav>
                                        <p:tav tm="100000">
                                          <p:val>
                                            <p:strVal val="#ppt_h"/>
                                          </p:val>
                                        </p:tav>
                                      </p:tavLst>
                                    </p:anim>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p:cTn id="42" dur="500" fill="hold"/>
                                        <p:tgtEl>
                                          <p:spTgt spid="32"/>
                                        </p:tgtEl>
                                        <p:attrNameLst>
                                          <p:attrName>ppt_w</p:attrName>
                                        </p:attrNameLst>
                                      </p:cBhvr>
                                      <p:tavLst>
                                        <p:tav tm="0">
                                          <p:val>
                                            <p:fltVal val="0"/>
                                          </p:val>
                                        </p:tav>
                                        <p:tav tm="100000">
                                          <p:val>
                                            <p:strVal val="#ppt_w"/>
                                          </p:val>
                                        </p:tav>
                                      </p:tavLst>
                                    </p:anim>
                                    <p:anim calcmode="lin" valueType="num">
                                      <p:cBhvr>
                                        <p:cTn id="43" dur="500" fill="hold"/>
                                        <p:tgtEl>
                                          <p:spTgt spid="32"/>
                                        </p:tgtEl>
                                        <p:attrNameLst>
                                          <p:attrName>ppt_h</p:attrName>
                                        </p:attrNameLst>
                                      </p:cBhvr>
                                      <p:tavLst>
                                        <p:tav tm="0">
                                          <p:val>
                                            <p:fltVal val="0"/>
                                          </p:val>
                                        </p:tav>
                                        <p:tav tm="100000">
                                          <p:val>
                                            <p:strVal val="#ppt_h"/>
                                          </p:val>
                                        </p:tav>
                                      </p:tavLst>
                                    </p:anim>
                                    <p:animEffect transition="in" filter="fade">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5" presetClass="entr" presetSubtype="10" fill="hold" grpId="0" nodeType="click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checkerboard(across)">
                                      <p:cBhvr>
                                        <p:cTn id="49" dur="500"/>
                                        <p:tgtEl>
                                          <p:spTgt spid="41"/>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mediacall" presetSubtype="0" fill="hold" nodeType="clickEffect">
                                  <p:stCondLst>
                                    <p:cond delay="0"/>
                                  </p:stCondLst>
                                  <p:childTnLst>
                                    <p:cmd type="call" cmd="playFrom(0.0)">
                                      <p:cBhvr>
                                        <p:cTn id="53" dur="89208"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42"/>
                </p:tgtEl>
              </p:cMediaNode>
            </p:audio>
          </p:childTnLst>
        </p:cTn>
      </p:par>
    </p:tnLst>
    <p:bldLst>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71939DE7-437D-4273-AB90-95FEACD93A7A}"/>
              </a:ext>
            </a:extLst>
          </p:cNvPr>
          <p:cNvSpPr txBox="1"/>
          <p:nvPr/>
        </p:nvSpPr>
        <p:spPr>
          <a:xfrm>
            <a:off x="0" y="0"/>
            <a:ext cx="12192000" cy="954107"/>
          </a:xfrm>
          <a:prstGeom prst="rect">
            <a:avLst/>
          </a:prstGeom>
          <a:noFill/>
        </p:spPr>
        <p:txBody>
          <a:bodyPr wrap="square">
            <a:spAutoFit/>
          </a:bodyPr>
          <a:lstStyle/>
          <a:p>
            <a:r>
              <a:rPr lang="en-US" sz="2800" b="1" i="0" dirty="0">
                <a:solidFill>
                  <a:srgbClr val="FFFF00"/>
                </a:solidFill>
                <a:effectLst/>
                <a:latin typeface="Arial" panose="020B0604020202020204" pitchFamily="34" charset="0"/>
                <a:cs typeface="Arial" panose="020B0604020202020204" pitchFamily="34" charset="0"/>
              </a:rPr>
              <a:t>VI. Listen to the second part again. What are the health benefits of this dish?</a:t>
            </a:r>
            <a:r>
              <a:rPr lang="en-US" sz="2800" b="1" dirty="0">
                <a:solidFill>
                  <a:srgbClr val="FFFF00"/>
                </a:solidFill>
                <a:latin typeface="Arial" panose="020B0604020202020204" pitchFamily="34" charset="0"/>
                <a:cs typeface="Arial" panose="020B0604020202020204" pitchFamily="34" charset="0"/>
              </a:rPr>
              <a:t> Ex3c-P13</a:t>
            </a:r>
          </a:p>
        </p:txBody>
      </p:sp>
      <p:pic>
        <p:nvPicPr>
          <p:cNvPr id="4" name="08-track-8_2">
            <a:hlinkClick r:id="" action="ppaction://media"/>
            <a:extLst>
              <a:ext uri="{FF2B5EF4-FFF2-40B4-BE49-F238E27FC236}">
                <a16:creationId xmlns:a16="http://schemas.microsoft.com/office/drawing/2014/main" id="{7AA8D955-0AA0-410A-806D-DE1F456BCFD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74880" y="0"/>
            <a:ext cx="406400" cy="406400"/>
          </a:xfrm>
          <a:prstGeom prst="rect">
            <a:avLst/>
          </a:prstGeom>
        </p:spPr>
      </p:pic>
      <p:sp>
        <p:nvSpPr>
          <p:cNvPr id="26" name="TextBox 25">
            <a:extLst>
              <a:ext uri="{FF2B5EF4-FFF2-40B4-BE49-F238E27FC236}">
                <a16:creationId xmlns:a16="http://schemas.microsoft.com/office/drawing/2014/main" id="{C742430B-2FC1-4E2B-9794-C22CAF2AB6C8}"/>
              </a:ext>
            </a:extLst>
          </p:cNvPr>
          <p:cNvSpPr txBox="1"/>
          <p:nvPr/>
        </p:nvSpPr>
        <p:spPr>
          <a:xfrm>
            <a:off x="0" y="1133178"/>
            <a:ext cx="12192000" cy="1682192"/>
          </a:xfrm>
          <a:prstGeom prst="rect">
            <a:avLst/>
          </a:prstGeom>
          <a:noFill/>
        </p:spPr>
        <p:txBody>
          <a:bodyPr wrap="square">
            <a:spAutoFit/>
          </a:bodyPr>
          <a:lstStyle/>
          <a:p>
            <a:pPr algn="l">
              <a:lnSpc>
                <a:spcPct val="200000"/>
              </a:lnSpc>
            </a:pPr>
            <a:r>
              <a:rPr lang="en-US" sz="2800" b="1" i="0" dirty="0">
                <a:solidFill>
                  <a:schemeClr val="bg1"/>
                </a:solidFill>
                <a:effectLst/>
                <a:latin typeface="Arial" panose="020B0604020202020204" pitchFamily="34" charset="0"/>
                <a:cs typeface="Arial" panose="020B0604020202020204" pitchFamily="34" charset="0"/>
              </a:rPr>
              <a:t>- a good source of </a:t>
            </a:r>
            <a:r>
              <a:rPr lang="en-US" sz="2800" b="1" i="0" dirty="0" err="1">
                <a:solidFill>
                  <a:schemeClr val="bg1"/>
                </a:solidFill>
                <a:effectLst/>
                <a:latin typeface="Arial" panose="020B0604020202020204" pitchFamily="34" charset="0"/>
                <a:cs typeface="Arial" panose="020B0604020202020204" pitchFamily="34" charset="0"/>
              </a:rPr>
              <a:t>fibre</a:t>
            </a:r>
            <a:r>
              <a:rPr lang="en-US" sz="2800" b="1" i="0" dirty="0">
                <a:solidFill>
                  <a:schemeClr val="bg1"/>
                </a:solidFill>
                <a:effectLst/>
                <a:latin typeface="Arial" panose="020B0604020202020204" pitchFamily="34" charset="0"/>
                <a:cs typeface="Arial" panose="020B0604020202020204" pitchFamily="34" charset="0"/>
              </a:rPr>
              <a:t>, minerals, and vitamins, especially vitamin A.</a:t>
            </a:r>
          </a:p>
          <a:p>
            <a:pPr algn="l">
              <a:lnSpc>
                <a:spcPct val="200000"/>
              </a:lnSpc>
            </a:pPr>
            <a:r>
              <a:rPr lang="en-US" sz="2800" b="1" i="0" dirty="0">
                <a:solidFill>
                  <a:schemeClr val="bg1"/>
                </a:solidFill>
                <a:effectLst/>
                <a:latin typeface="Arial" panose="020B0604020202020204" pitchFamily="34" charset="0"/>
                <a:cs typeface="Arial" panose="020B0604020202020204" pitchFamily="34" charset="0"/>
              </a:rPr>
              <a:t>- improve your eyesight and protect yourself from certain cancers.</a:t>
            </a:r>
          </a:p>
        </p:txBody>
      </p:sp>
    </p:spTree>
    <p:extLst>
      <p:ext uri="{BB962C8B-B14F-4D97-AF65-F5344CB8AC3E}">
        <p14:creationId xmlns:p14="http://schemas.microsoft.com/office/powerpoint/2010/main" val="404023611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5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BD362EC-DFE7-4742-A558-C1F7253D2A98}"/>
              </a:ext>
            </a:extLst>
          </p:cNvPr>
          <p:cNvSpPr txBox="1"/>
          <p:nvPr/>
        </p:nvSpPr>
        <p:spPr>
          <a:xfrm>
            <a:off x="0" y="0"/>
            <a:ext cx="12293600" cy="1384995"/>
          </a:xfrm>
          <a:prstGeom prst="rect">
            <a:avLst/>
          </a:prstGeom>
          <a:noFill/>
        </p:spPr>
        <p:txBody>
          <a:bodyPr wrap="square">
            <a:spAutoFit/>
          </a:bodyPr>
          <a:lstStyle/>
          <a:p>
            <a:r>
              <a:rPr lang="en-US" sz="2800" b="1" i="0" dirty="0">
                <a:solidFill>
                  <a:srgbClr val="FFFF00"/>
                </a:solidFill>
                <a:effectLst/>
                <a:latin typeface="Arial" panose="020B0604020202020204" pitchFamily="34" charset="0"/>
                <a:cs typeface="Arial" panose="020B0604020202020204" pitchFamily="34" charset="0"/>
              </a:rPr>
              <a:t>VII. Work in groups. Choose a dish you like. Discuss its ingredients, how to prepare it and the steps to cook it. Write your ideas on a large sheet of paper</a:t>
            </a:r>
            <a:r>
              <a:rPr lang="en-US" sz="2800" b="1" dirty="0">
                <a:solidFill>
                  <a:srgbClr val="FFFF00"/>
                </a:solidFill>
                <a:latin typeface="Arial" panose="020B0604020202020204" pitchFamily="34" charset="0"/>
                <a:cs typeface="Arial" panose="020B0604020202020204" pitchFamily="34" charset="0"/>
              </a:rPr>
              <a:t>: Ex4a-P13</a:t>
            </a:r>
          </a:p>
        </p:txBody>
      </p:sp>
      <p:pic>
        <p:nvPicPr>
          <p:cNvPr id="4" name="Picture 3">
            <a:extLst>
              <a:ext uri="{FF2B5EF4-FFF2-40B4-BE49-F238E27FC236}">
                <a16:creationId xmlns:a16="http://schemas.microsoft.com/office/drawing/2014/main" id="{DB28E348-105E-4BA0-AA53-FA2F053D6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720" y="1524000"/>
            <a:ext cx="11846560" cy="5232399"/>
          </a:xfrm>
          <a:prstGeom prst="rect">
            <a:avLst/>
          </a:prstGeom>
          <a:ln w="38100">
            <a:solidFill>
              <a:srgbClr val="FFFF00"/>
            </a:solidFill>
            <a:prstDash val="sysDash"/>
          </a:ln>
        </p:spPr>
      </p:pic>
    </p:spTree>
    <p:extLst>
      <p:ext uri="{BB962C8B-B14F-4D97-AF65-F5344CB8AC3E}">
        <p14:creationId xmlns:p14="http://schemas.microsoft.com/office/powerpoint/2010/main" val="2802279560"/>
      </p:ext>
    </p:extLst>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2478478-F7E7-47DC-8874-C235BB313E03}"/>
              </a:ext>
            </a:extLst>
          </p:cNvPr>
          <p:cNvSpPr txBox="1"/>
          <p:nvPr/>
        </p:nvSpPr>
        <p:spPr>
          <a:xfrm>
            <a:off x="3383280" y="233892"/>
            <a:ext cx="8290560" cy="575193"/>
          </a:xfrm>
          <a:prstGeom prst="flowChartAlternateProcess">
            <a:avLst/>
          </a:prstGeom>
          <a:solidFill>
            <a:schemeClr val="accent6">
              <a:lumMod val="20000"/>
              <a:lumOff val="80000"/>
            </a:schemeClr>
          </a:solidFill>
        </p:spPr>
        <p:txBody>
          <a:bodyPr wrap="square">
            <a:spAutoFit/>
          </a:bodyPr>
          <a:lstStyle/>
          <a:p>
            <a:pPr marL="0" marR="0">
              <a:lnSpc>
                <a:spcPct val="107000"/>
              </a:lnSpc>
              <a:spcBef>
                <a:spcPts val="0"/>
              </a:spcBef>
              <a:spcAft>
                <a:spcPts val="800"/>
              </a:spcAft>
            </a:pPr>
            <a:r>
              <a:rPr lang="en-US" sz="28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Name of the dish:</a:t>
            </a:r>
            <a:r>
              <a:rPr lang="en-US" sz="28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2800" b="1" dirty="0">
                <a:solidFill>
                  <a:srgbClr val="00B050"/>
                </a:solidFill>
                <a:effectLst/>
                <a:latin typeface="Arial" panose="020B0604020202020204" pitchFamily="34" charset="0"/>
                <a:ea typeface="Calibri" panose="020F0502020204030204" pitchFamily="34" charset="0"/>
                <a:cs typeface="Arial" panose="020B0604020202020204" pitchFamily="34" charset="0"/>
              </a:rPr>
              <a:t>Chicken and vegetable soup </a:t>
            </a:r>
          </a:p>
        </p:txBody>
      </p:sp>
      <p:pic>
        <p:nvPicPr>
          <p:cNvPr id="16" name="Picture 15">
            <a:extLst>
              <a:ext uri="{FF2B5EF4-FFF2-40B4-BE49-F238E27FC236}">
                <a16:creationId xmlns:a16="http://schemas.microsoft.com/office/drawing/2014/main" id="{FEDCB1FC-AFD9-484F-8872-ED21A3E9EF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214"/>
            <a:ext cx="2298661" cy="846550"/>
          </a:xfrm>
          <a:prstGeom prst="rect">
            <a:avLst/>
          </a:prstGeom>
        </p:spPr>
      </p:pic>
      <p:pic>
        <p:nvPicPr>
          <p:cNvPr id="22" name="Picture 21">
            <a:extLst>
              <a:ext uri="{FF2B5EF4-FFF2-40B4-BE49-F238E27FC236}">
                <a16:creationId xmlns:a16="http://schemas.microsoft.com/office/drawing/2014/main" id="{C332EEBA-B537-461E-9ECF-72A7E749FF05}"/>
              </a:ext>
            </a:extLst>
          </p:cNvPr>
          <p:cNvPicPr>
            <a:picLocks noChangeAspect="1"/>
          </p:cNvPicPr>
          <p:nvPr/>
        </p:nvPicPr>
        <p:blipFill>
          <a:blip r:embed="rId4"/>
          <a:stretch>
            <a:fillRect/>
          </a:stretch>
        </p:blipFill>
        <p:spPr>
          <a:xfrm>
            <a:off x="101599" y="1061719"/>
            <a:ext cx="5921771" cy="5712447"/>
          </a:xfrm>
          <a:prstGeom prst="rect">
            <a:avLst/>
          </a:prstGeom>
          <a:ln w="38100">
            <a:solidFill>
              <a:srgbClr val="FFFF00"/>
            </a:solidFill>
            <a:prstDash val="sysDash"/>
          </a:ln>
        </p:spPr>
      </p:pic>
      <p:pic>
        <p:nvPicPr>
          <p:cNvPr id="23" name="Picture 22">
            <a:extLst>
              <a:ext uri="{FF2B5EF4-FFF2-40B4-BE49-F238E27FC236}">
                <a16:creationId xmlns:a16="http://schemas.microsoft.com/office/drawing/2014/main" id="{247D42FA-2DD8-461F-8493-3EE76E68CBE7}"/>
              </a:ext>
            </a:extLst>
          </p:cNvPr>
          <p:cNvPicPr>
            <a:picLocks noChangeAspect="1"/>
          </p:cNvPicPr>
          <p:nvPr/>
        </p:nvPicPr>
        <p:blipFill>
          <a:blip r:embed="rId5"/>
          <a:stretch>
            <a:fillRect/>
          </a:stretch>
        </p:blipFill>
        <p:spPr>
          <a:xfrm>
            <a:off x="6168630" y="1061719"/>
            <a:ext cx="5921771" cy="5712447"/>
          </a:xfrm>
          <a:prstGeom prst="rect">
            <a:avLst/>
          </a:prstGeom>
          <a:ln w="38100">
            <a:solidFill>
              <a:srgbClr val="FFFF00"/>
            </a:solidFill>
            <a:prstDash val="sysDash"/>
          </a:ln>
        </p:spPr>
      </p:pic>
    </p:spTree>
    <p:extLst>
      <p:ext uri="{BB962C8B-B14F-4D97-AF65-F5344CB8AC3E}">
        <p14:creationId xmlns:p14="http://schemas.microsoft.com/office/powerpoint/2010/main" val="762897946"/>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heel(1)">
                                      <p:cBhvr>
                                        <p:cTn id="12" dur="10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420</TotalTime>
  <Words>1657</Words>
  <Application>Microsoft Office PowerPoint</Application>
  <PresentationFormat>Widescreen</PresentationFormat>
  <Paragraphs>118</Paragraphs>
  <Slides>13</Slides>
  <Notes>10</Notes>
  <HiddenSlides>0</HiddenSlides>
  <MMClips>12</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13</vt:i4>
      </vt:variant>
    </vt:vector>
  </HeadingPairs>
  <TitlesOfParts>
    <vt:vector size="31" baseType="lpstr">
      <vt:lpstr>Cambria Math</vt:lpstr>
      <vt:lpstr>Calibri</vt:lpstr>
      <vt:lpstr>Stencil</vt:lpstr>
      <vt:lpstr>.VnAvantH</vt:lpstr>
      <vt:lpstr>Calibri Light</vt:lpstr>
      <vt:lpstr>Arial</vt:lpstr>
      <vt:lpstr>Tahoma</vt:lpstr>
      <vt:lpstr>MyriadPro-Bold</vt:lpstr>
      <vt:lpstr>VNI-Disney</vt:lpstr>
      <vt:lpstr>OpenSans</vt:lpstr>
      <vt:lpstr>Times New Roman</vt:lpstr>
      <vt:lpstr>.VnArial</vt:lpstr>
      <vt:lpstr>.VnCentury Schoolbook</vt:lpstr>
      <vt:lpstr>.VnBodoni</vt:lpstr>
      <vt:lpstr>1_Default Design</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Bui Trung Son GV</dc:creator>
  <cp:lastModifiedBy>Bui Trung Son GV</cp:lastModifiedBy>
  <cp:revision>42</cp:revision>
  <dcterms:created xsi:type="dcterms:W3CDTF">2022-01-12T14:45:35Z</dcterms:created>
  <dcterms:modified xsi:type="dcterms:W3CDTF">2022-01-21T15:12:40Z</dcterms:modified>
</cp:coreProperties>
</file>