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3"/>
    <p:sldMasterId id="2147483651" r:id="rId4"/>
    <p:sldMasterId id="2147483653" r:id="rId5"/>
    <p:sldMasterId id="2147483655" r:id="rId6"/>
    <p:sldMasterId id="2147483657" r:id="rId7"/>
    <p:sldMasterId id="2147483659" r:id="rId8"/>
    <p:sldMasterId id="2147483661" r:id="rId9"/>
    <p:sldMasterId id="2147483663" r:id="rId10"/>
  </p:sldMasterIdLst>
  <p:notesMasterIdLst>
    <p:notesMasterId r:id="rId12"/>
  </p:notesMasterIdLst>
  <p:sldIdLst>
    <p:sldId id="288" r:id="rId11"/>
    <p:sldId id="289" r:id="rId13"/>
    <p:sldId id="290" r:id="rId14"/>
    <p:sldId id="291" r:id="rId15"/>
    <p:sldId id="292" r:id="rId16"/>
    <p:sldId id="293" r:id="rId17"/>
    <p:sldId id="294" r:id="rId18"/>
    <p:sldId id="295" r:id="rId19"/>
  </p:sldIdLst>
  <p:sldSz cx="9144000" cy="6858000"/>
  <p:notesSz cx="6858000" cy="9144000"/>
  <p:embeddedFontLst>
    <p:embeddedFont>
      <p:font typeface="Cambria Math" panose="02040503050406030204"/>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72A2055-CCF7-4FCF-8CCE-1BEB83477215}"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60"/>
        <p:guide pos="2875"/>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notesMaster" Target="notesMasters/notesMaster1.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4" name="Google Shape;4;n"/>
          <p:cNvSpPr txBox="1"/>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5" name="Google Shape;5;n"/>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p:txBody>
      </p:sp>
      <p:sp>
        <p:nvSpPr>
          <p:cNvPr id="7" name="Google Shape;7;n"/>
          <p:cNvSpPr txBox="1"/>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8" name="Google Shape;8;n"/>
          <p:cNvSpPr txBox="1"/>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panose="02020603050405020304"/>
              <a:buNone/>
            </a:pPr>
            <a:fld id="{00000000-1234-1234-1234-123412341234}" type="slidenum">
              <a:rPr lang="en-US" sz="12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fld>
            <a:endParaRPr lang="en-US" sz="1200" b="0" i="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0" name="Shape 490"/>
        <p:cNvGrpSpPr/>
        <p:nvPr/>
      </p:nvGrpSpPr>
      <p:grpSpPr>
        <a:xfrm>
          <a:off x="0" y="0"/>
          <a:ext cx="0" cy="0"/>
          <a:chOff x="0" y="0"/>
          <a:chExt cx="0" cy="0"/>
        </a:xfrm>
      </p:grpSpPr>
      <p:sp>
        <p:nvSpPr>
          <p:cNvPr id="491" name="Google Shape;491;p3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92" name="Google Shape;492;p33:notes"/>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8" name="Shape 498"/>
        <p:cNvGrpSpPr/>
        <p:nvPr/>
      </p:nvGrpSpPr>
      <p:grpSpPr>
        <a:xfrm>
          <a:off x="0" y="0"/>
          <a:ext cx="0" cy="0"/>
          <a:chOff x="0" y="0"/>
          <a:chExt cx="0" cy="0"/>
        </a:xfrm>
      </p:grpSpPr>
      <p:sp>
        <p:nvSpPr>
          <p:cNvPr id="499" name="Google Shape;499;p34:notes"/>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00" name="Google Shape;500;p3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01" name="Google Shape;501;p34: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panose="02020603050405020304"/>
              <a:buNone/>
            </a:pPr>
            <a:fld id="{00000000-1234-1234-1234-123412341234}" type="slidenum">
              <a:rPr lang="en-US" sz="12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rPr>
            </a:fld>
            <a:endParaRPr lang="en-US" sz="12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9" name="Shape 509"/>
        <p:cNvGrpSpPr/>
        <p:nvPr/>
      </p:nvGrpSpPr>
      <p:grpSpPr>
        <a:xfrm>
          <a:off x="0" y="0"/>
          <a:ext cx="0" cy="0"/>
          <a:chOff x="0" y="0"/>
          <a:chExt cx="0" cy="0"/>
        </a:xfrm>
      </p:grpSpPr>
      <p:sp>
        <p:nvSpPr>
          <p:cNvPr id="510" name="Google Shape;510;p35: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11" name="Google Shape;511;p35:notes"/>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6" name="Shape 516"/>
        <p:cNvGrpSpPr/>
        <p:nvPr/>
      </p:nvGrpSpPr>
      <p:grpSpPr>
        <a:xfrm>
          <a:off x="0" y="0"/>
          <a:ext cx="0" cy="0"/>
          <a:chOff x="0" y="0"/>
          <a:chExt cx="0" cy="0"/>
        </a:xfrm>
      </p:grpSpPr>
      <p:sp>
        <p:nvSpPr>
          <p:cNvPr id="517" name="Google Shape;517;p36:notes"/>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18" name="Google Shape;518;p3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19" name="Google Shape;519;p36: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panose="02020603050405020304"/>
              <a:buNone/>
            </a:pPr>
            <a:fld id="{00000000-1234-1234-1234-123412341234}" type="slidenum">
              <a:rPr lang="en-US" sz="12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rPr>
            </a:fld>
            <a:endParaRPr lang="en-US" sz="12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7" name="Shape 527"/>
        <p:cNvGrpSpPr/>
        <p:nvPr/>
      </p:nvGrpSpPr>
      <p:grpSpPr>
        <a:xfrm>
          <a:off x="0" y="0"/>
          <a:ext cx="0" cy="0"/>
          <a:chOff x="0" y="0"/>
          <a:chExt cx="0" cy="0"/>
        </a:xfrm>
      </p:grpSpPr>
      <p:sp>
        <p:nvSpPr>
          <p:cNvPr id="528" name="Google Shape;528;p37: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29" name="Google Shape;529;p37:notes"/>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4" name="Shape 534"/>
        <p:cNvGrpSpPr/>
        <p:nvPr/>
      </p:nvGrpSpPr>
      <p:grpSpPr>
        <a:xfrm>
          <a:off x="0" y="0"/>
          <a:ext cx="0" cy="0"/>
          <a:chOff x="0" y="0"/>
          <a:chExt cx="0" cy="0"/>
        </a:xfrm>
      </p:grpSpPr>
      <p:sp>
        <p:nvSpPr>
          <p:cNvPr id="535" name="Google Shape;535;p38: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36" name="Google Shape;536;p38:notes"/>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9" name="Shape 549"/>
        <p:cNvGrpSpPr/>
        <p:nvPr/>
      </p:nvGrpSpPr>
      <p:grpSpPr>
        <a:xfrm>
          <a:off x="0" y="0"/>
          <a:ext cx="0" cy="0"/>
          <a:chOff x="0" y="0"/>
          <a:chExt cx="0" cy="0"/>
        </a:xfrm>
      </p:grpSpPr>
      <p:sp>
        <p:nvSpPr>
          <p:cNvPr id="550" name="Google Shape;550;p39: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51" name="Google Shape;551;p39:notes"/>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7" name="Shape 557"/>
        <p:cNvGrpSpPr/>
        <p:nvPr/>
      </p:nvGrpSpPr>
      <p:grpSpPr>
        <a:xfrm>
          <a:off x="0" y="0"/>
          <a:ext cx="0" cy="0"/>
          <a:chOff x="0" y="0"/>
          <a:chExt cx="0" cy="0"/>
        </a:xfrm>
      </p:grpSpPr>
      <p:sp>
        <p:nvSpPr>
          <p:cNvPr id="558" name="Google Shape;558;p40:notes"/>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59" name="Google Shape;559;p4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560" name="Google Shape;560;p40: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panose="02020603050405020304"/>
              <a:buNone/>
            </a:pPr>
            <a:fld id="{00000000-1234-1234-1234-123412341234}" type="slidenum">
              <a:rPr lang="en-US" sz="12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rPr>
            </a:fld>
            <a:endParaRPr lang="en-US" sz="12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3" name="Shape 13"/>
        <p:cNvGrpSpPr/>
        <p:nvPr/>
      </p:nvGrpSpPr>
      <p:grpSpPr>
        <a:xfrm>
          <a:off x="0" y="0"/>
          <a:ext cx="0" cy="0"/>
          <a:chOff x="0" y="0"/>
          <a:chExt cx="0" cy="0"/>
        </a:xfrm>
      </p:grpSpPr>
    </p:spTree>
  </p:cSld>
  <p:clrMapOvr>
    <a:masterClrMapping/>
  </p:clrMapOvr>
  <p:transition spd="slow" advClick="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73" name="Shape 73"/>
        <p:cNvGrpSpPr/>
        <p:nvPr/>
      </p:nvGrpSpPr>
      <p:grpSpPr>
        <a:xfrm>
          <a:off x="0" y="0"/>
          <a:ext cx="0" cy="0"/>
          <a:chOff x="0" y="0"/>
          <a:chExt cx="0" cy="0"/>
        </a:xfrm>
      </p:grpSpPr>
      <p:sp>
        <p:nvSpPr>
          <p:cNvPr id="74" name="Google Shape;74;p94"/>
          <p:cNvSpPr txBox="1"/>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94"/>
          <p:cNvSpPr txBox="1"/>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Font typeface="Times New Roman" panose="02020603050405020304"/>
              <a:buNone/>
              <a:defRPr sz="2400"/>
            </a:lvl1pPr>
            <a:lvl2pPr marL="914400" lvl="1" indent="-228600" algn="l">
              <a:spcBef>
                <a:spcPts val="400"/>
              </a:spcBef>
              <a:spcAft>
                <a:spcPts val="0"/>
              </a:spcAft>
              <a:buClr>
                <a:schemeClr val="dk1"/>
              </a:buClr>
              <a:buSzPts val="2000"/>
              <a:buFont typeface="Times New Roman" panose="02020603050405020304"/>
              <a:buNone/>
              <a:defRPr sz="2000"/>
            </a:lvl2pPr>
            <a:lvl3pPr marL="1371600" lvl="2" indent="-228600" algn="l">
              <a:spcBef>
                <a:spcPts val="360"/>
              </a:spcBef>
              <a:spcAft>
                <a:spcPts val="0"/>
              </a:spcAft>
              <a:buClr>
                <a:schemeClr val="dk1"/>
              </a:buClr>
              <a:buSzPts val="1800"/>
              <a:buFont typeface="Times New Roman" panose="02020603050405020304"/>
              <a:buNone/>
              <a:defRPr sz="1800"/>
            </a:lvl3pPr>
            <a:lvl4pPr marL="1828800" lvl="3" indent="-228600" algn="l">
              <a:spcBef>
                <a:spcPts val="320"/>
              </a:spcBef>
              <a:spcAft>
                <a:spcPts val="0"/>
              </a:spcAft>
              <a:buClr>
                <a:schemeClr val="dk1"/>
              </a:buClr>
              <a:buSzPts val="1600"/>
              <a:buFont typeface="Times New Roman" panose="02020603050405020304"/>
              <a:buNone/>
              <a:defRPr sz="1600"/>
            </a:lvl4pPr>
            <a:lvl5pPr marL="2286000" lvl="4" indent="-228600" algn="l">
              <a:spcBef>
                <a:spcPts val="320"/>
              </a:spcBef>
              <a:spcAft>
                <a:spcPts val="0"/>
              </a:spcAft>
              <a:buClr>
                <a:schemeClr val="dk1"/>
              </a:buClr>
              <a:buSzPts val="1600"/>
              <a:buFont typeface="Times New Roman" panose="02020603050405020304"/>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p:txBody>
      </p:sp>
      <p:sp>
        <p:nvSpPr>
          <p:cNvPr id="76" name="Google Shape;76;p94"/>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4"/>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94"/>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advClick="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85" name="Shape 85"/>
        <p:cNvGrpSpPr/>
        <p:nvPr/>
      </p:nvGrpSpPr>
      <p:grpSpPr>
        <a:xfrm>
          <a:off x="0" y="0"/>
          <a:ext cx="0" cy="0"/>
          <a:chOff x="0" y="0"/>
          <a:chExt cx="0" cy="0"/>
        </a:xfrm>
      </p:grpSpPr>
      <p:sp>
        <p:nvSpPr>
          <p:cNvPr id="86" name="Google Shape;86;p96"/>
          <p:cNvSpPr txBox="1"/>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7" name="Google Shape;87;p96"/>
          <p:cNvSpPr txBox="1"/>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panose="02020603050405020304"/>
              <a:buNone/>
              <a:defRPr sz="2400" b="1"/>
            </a:lvl1pPr>
            <a:lvl2pPr marL="914400" lvl="1" indent="-228600" algn="l">
              <a:spcBef>
                <a:spcPts val="400"/>
              </a:spcBef>
              <a:spcAft>
                <a:spcPts val="0"/>
              </a:spcAft>
              <a:buClr>
                <a:schemeClr val="dk1"/>
              </a:buClr>
              <a:buSzPts val="2000"/>
              <a:buFont typeface="Times New Roman" panose="02020603050405020304"/>
              <a:buNone/>
              <a:defRPr sz="2000" b="1"/>
            </a:lvl2pPr>
            <a:lvl3pPr marL="1371600" lvl="2" indent="-228600" algn="l">
              <a:spcBef>
                <a:spcPts val="360"/>
              </a:spcBef>
              <a:spcAft>
                <a:spcPts val="0"/>
              </a:spcAft>
              <a:buClr>
                <a:schemeClr val="dk1"/>
              </a:buClr>
              <a:buSzPts val="1800"/>
              <a:buFont typeface="Times New Roman" panose="02020603050405020304"/>
              <a:buNone/>
              <a:defRPr sz="1800" b="1"/>
            </a:lvl3pPr>
            <a:lvl4pPr marL="1828800" lvl="3" indent="-228600" algn="l">
              <a:spcBef>
                <a:spcPts val="320"/>
              </a:spcBef>
              <a:spcAft>
                <a:spcPts val="0"/>
              </a:spcAft>
              <a:buClr>
                <a:schemeClr val="dk1"/>
              </a:buClr>
              <a:buSzPts val="1600"/>
              <a:buFont typeface="Times New Roman" panose="02020603050405020304"/>
              <a:buNone/>
              <a:defRPr sz="1600" b="1"/>
            </a:lvl4pPr>
            <a:lvl5pPr marL="2286000" lvl="4" indent="-228600" algn="l">
              <a:spcBef>
                <a:spcPts val="320"/>
              </a:spcBef>
              <a:spcAft>
                <a:spcPts val="0"/>
              </a:spcAft>
              <a:buClr>
                <a:schemeClr val="dk1"/>
              </a:buClr>
              <a:buSzPts val="1600"/>
              <a:buFont typeface="Times New Roman" panose="02020603050405020304"/>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88" name="Google Shape;88;p96"/>
          <p:cNvSpPr txBox="1"/>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9" name="Google Shape;89;p96"/>
          <p:cNvSpPr txBox="1"/>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panose="02020603050405020304"/>
              <a:buNone/>
              <a:defRPr sz="2400" b="1"/>
            </a:lvl1pPr>
            <a:lvl2pPr marL="914400" lvl="1" indent="-228600" algn="l">
              <a:spcBef>
                <a:spcPts val="400"/>
              </a:spcBef>
              <a:spcAft>
                <a:spcPts val="0"/>
              </a:spcAft>
              <a:buClr>
                <a:schemeClr val="dk1"/>
              </a:buClr>
              <a:buSzPts val="2000"/>
              <a:buFont typeface="Times New Roman" panose="02020603050405020304"/>
              <a:buNone/>
              <a:defRPr sz="2000" b="1"/>
            </a:lvl2pPr>
            <a:lvl3pPr marL="1371600" lvl="2" indent="-228600" algn="l">
              <a:spcBef>
                <a:spcPts val="360"/>
              </a:spcBef>
              <a:spcAft>
                <a:spcPts val="0"/>
              </a:spcAft>
              <a:buClr>
                <a:schemeClr val="dk1"/>
              </a:buClr>
              <a:buSzPts val="1800"/>
              <a:buFont typeface="Times New Roman" panose="02020603050405020304"/>
              <a:buNone/>
              <a:defRPr sz="1800" b="1"/>
            </a:lvl3pPr>
            <a:lvl4pPr marL="1828800" lvl="3" indent="-228600" algn="l">
              <a:spcBef>
                <a:spcPts val="320"/>
              </a:spcBef>
              <a:spcAft>
                <a:spcPts val="0"/>
              </a:spcAft>
              <a:buClr>
                <a:schemeClr val="dk1"/>
              </a:buClr>
              <a:buSzPts val="1600"/>
              <a:buFont typeface="Times New Roman" panose="02020603050405020304"/>
              <a:buNone/>
              <a:defRPr sz="1600" b="1"/>
            </a:lvl4pPr>
            <a:lvl5pPr marL="2286000" lvl="4" indent="-228600" algn="l">
              <a:spcBef>
                <a:spcPts val="320"/>
              </a:spcBef>
              <a:spcAft>
                <a:spcPts val="0"/>
              </a:spcAft>
              <a:buClr>
                <a:schemeClr val="dk1"/>
              </a:buClr>
              <a:buSzPts val="1600"/>
              <a:buFont typeface="Times New Roman" panose="02020603050405020304"/>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90" name="Google Shape;90;p96"/>
          <p:cNvSpPr txBox="1"/>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91" name="Google Shape;91;p96"/>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96"/>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96"/>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advClick="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00" name="Shape 100"/>
        <p:cNvGrpSpPr/>
        <p:nvPr/>
      </p:nvGrpSpPr>
      <p:grpSpPr>
        <a:xfrm>
          <a:off x="0" y="0"/>
          <a:ext cx="0" cy="0"/>
          <a:chOff x="0" y="0"/>
          <a:chExt cx="0" cy="0"/>
        </a:xfrm>
      </p:grpSpPr>
      <p:sp>
        <p:nvSpPr>
          <p:cNvPr id="101" name="Google Shape;101;p98"/>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2" name="Google Shape;102;p98"/>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98"/>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98"/>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advClick="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11" name="Shape 111"/>
        <p:cNvGrpSpPr/>
        <p:nvPr/>
      </p:nvGrpSpPr>
      <p:grpSpPr>
        <a:xfrm>
          <a:off x="0" y="0"/>
          <a:ext cx="0" cy="0"/>
          <a:chOff x="0" y="0"/>
          <a:chExt cx="0" cy="0"/>
        </a:xfrm>
      </p:grpSpPr>
      <p:sp>
        <p:nvSpPr>
          <p:cNvPr id="112" name="Google Shape;112;p100"/>
          <p:cNvSpPr txBox="1"/>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3" name="Google Shape;113;p100"/>
          <p:cNvSpPr txBox="1"/>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panose="02020603050405020304"/>
              <a:buChar char="•"/>
              <a:defRPr sz="3200"/>
            </a:lvl1pPr>
            <a:lvl2pPr marL="914400" lvl="1" indent="-406400" algn="l">
              <a:spcBef>
                <a:spcPts val="560"/>
              </a:spcBef>
              <a:spcAft>
                <a:spcPts val="0"/>
              </a:spcAft>
              <a:buClr>
                <a:schemeClr val="dk1"/>
              </a:buClr>
              <a:buSzPts val="2800"/>
              <a:buFont typeface="Times New Roman" panose="02020603050405020304"/>
              <a:buChar char="–"/>
              <a:defRPr sz="2800"/>
            </a:lvl2pPr>
            <a:lvl3pPr marL="1371600" lvl="2" indent="-381000" algn="l">
              <a:spcBef>
                <a:spcPts val="480"/>
              </a:spcBef>
              <a:spcAft>
                <a:spcPts val="0"/>
              </a:spcAft>
              <a:buClr>
                <a:schemeClr val="dk1"/>
              </a:buClr>
              <a:buSzPts val="2400"/>
              <a:buFont typeface="Times New Roman" panose="02020603050405020304"/>
              <a:buChar char="•"/>
              <a:defRPr sz="2400"/>
            </a:lvl3pPr>
            <a:lvl4pPr marL="1828800" lvl="3" indent="-355600" algn="l">
              <a:spcBef>
                <a:spcPts val="400"/>
              </a:spcBef>
              <a:spcAft>
                <a:spcPts val="0"/>
              </a:spcAft>
              <a:buClr>
                <a:schemeClr val="dk1"/>
              </a:buClr>
              <a:buSzPts val="2000"/>
              <a:buFont typeface="Times New Roman" panose="02020603050405020304"/>
              <a:buChar char="–"/>
              <a:defRPr sz="2000"/>
            </a:lvl4pPr>
            <a:lvl5pPr marL="2286000" lvl="4" indent="-355600" algn="l">
              <a:spcBef>
                <a:spcPts val="400"/>
              </a:spcBef>
              <a:spcAft>
                <a:spcPts val="0"/>
              </a:spcAft>
              <a:buClr>
                <a:schemeClr val="dk1"/>
              </a:buClr>
              <a:buSzPts val="2000"/>
              <a:buFont typeface="Times New Roman" panose="02020603050405020304"/>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114" name="Google Shape;114;p100"/>
          <p:cNvSpPr txBox="1"/>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Times New Roman" panose="02020603050405020304"/>
              <a:buNone/>
              <a:defRPr sz="1600"/>
            </a:lvl1pPr>
            <a:lvl2pPr marL="914400" lvl="1" indent="-228600" algn="l">
              <a:spcBef>
                <a:spcPts val="280"/>
              </a:spcBef>
              <a:spcAft>
                <a:spcPts val="0"/>
              </a:spcAft>
              <a:buClr>
                <a:schemeClr val="dk1"/>
              </a:buClr>
              <a:buSzPts val="1400"/>
              <a:buFont typeface="Times New Roman" panose="02020603050405020304"/>
              <a:buNone/>
              <a:defRPr sz="1400"/>
            </a:lvl2pPr>
            <a:lvl3pPr marL="1371600" lvl="2" indent="-228600" algn="l">
              <a:spcBef>
                <a:spcPts val="240"/>
              </a:spcBef>
              <a:spcAft>
                <a:spcPts val="0"/>
              </a:spcAft>
              <a:buClr>
                <a:schemeClr val="dk1"/>
              </a:buClr>
              <a:buSzPts val="1200"/>
              <a:buFont typeface="Times New Roman" panose="02020603050405020304"/>
              <a:buNone/>
              <a:defRPr sz="1200"/>
            </a:lvl3pPr>
            <a:lvl4pPr marL="1828800" lvl="3" indent="-228600" algn="l">
              <a:spcBef>
                <a:spcPts val="200"/>
              </a:spcBef>
              <a:spcAft>
                <a:spcPts val="0"/>
              </a:spcAft>
              <a:buClr>
                <a:schemeClr val="dk1"/>
              </a:buClr>
              <a:buSzPts val="1000"/>
              <a:buFont typeface="Times New Roman" panose="02020603050405020304"/>
              <a:buNone/>
              <a:defRPr sz="1000"/>
            </a:lvl4pPr>
            <a:lvl5pPr marL="2286000" lvl="4" indent="-228600" algn="l">
              <a:spcBef>
                <a:spcPts val="200"/>
              </a:spcBef>
              <a:spcAft>
                <a:spcPts val="0"/>
              </a:spcAft>
              <a:buClr>
                <a:schemeClr val="dk1"/>
              </a:buClr>
              <a:buSzPts val="1000"/>
              <a:buFont typeface="Times New Roman" panose="02020603050405020304"/>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115" name="Google Shape;115;p100"/>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00"/>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00"/>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advClick="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24" name="Shape 124"/>
        <p:cNvGrpSpPr/>
        <p:nvPr/>
      </p:nvGrpSpPr>
      <p:grpSpPr>
        <a:xfrm>
          <a:off x="0" y="0"/>
          <a:ext cx="0" cy="0"/>
          <a:chOff x="0" y="0"/>
          <a:chExt cx="0" cy="0"/>
        </a:xfrm>
      </p:grpSpPr>
      <p:sp>
        <p:nvSpPr>
          <p:cNvPr id="125" name="Google Shape;125;p102"/>
          <p:cNvSpPr txBox="1"/>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6" name="Google Shape;126;p102"/>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panose="02020603050405020304"/>
              <a:buNone/>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560"/>
              </a:spcBef>
              <a:spcAft>
                <a:spcPts val="0"/>
              </a:spcAft>
              <a:buClr>
                <a:schemeClr val="dk1"/>
              </a:buClr>
              <a:buSzPts val="2800"/>
              <a:buFont typeface="Times New Roman" panose="02020603050405020304"/>
              <a:buNone/>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480"/>
              </a:spcBef>
              <a:spcAft>
                <a:spcPts val="0"/>
              </a:spcAft>
              <a:buClr>
                <a:schemeClr val="dk1"/>
              </a:buClr>
              <a:buSzPts val="2400"/>
              <a:buFont typeface="Times New Roman" panose="02020603050405020304"/>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400"/>
              </a:spcBef>
              <a:spcAft>
                <a:spcPts val="0"/>
              </a:spcAft>
              <a:buClr>
                <a:schemeClr val="dk1"/>
              </a:buClr>
              <a:buSzPts val="2000"/>
              <a:buFont typeface="Times New Roman" panose="02020603050405020304"/>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400"/>
              </a:spcBef>
              <a:spcAft>
                <a:spcPts val="0"/>
              </a:spcAft>
              <a:buClr>
                <a:schemeClr val="dk1"/>
              </a:buClr>
              <a:buSzPts val="2000"/>
              <a:buFont typeface="Times New Roman" panose="02020603050405020304"/>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27" name="Google Shape;127;p102"/>
          <p:cNvSpPr txBox="1"/>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dk1"/>
              </a:buClr>
              <a:buSzPts val="1600"/>
              <a:buFont typeface="Times New Roman" panose="02020603050405020304"/>
              <a:buNone/>
              <a:defRPr sz="1600"/>
            </a:lvl1pPr>
            <a:lvl2pPr marL="914400" lvl="1" indent="-228600" algn="l">
              <a:spcBef>
                <a:spcPts val="280"/>
              </a:spcBef>
              <a:spcAft>
                <a:spcPts val="0"/>
              </a:spcAft>
              <a:buClr>
                <a:schemeClr val="dk1"/>
              </a:buClr>
              <a:buSzPts val="1400"/>
              <a:buFont typeface="Times New Roman" panose="02020603050405020304"/>
              <a:buNone/>
              <a:defRPr sz="1400"/>
            </a:lvl2pPr>
            <a:lvl3pPr marL="1371600" lvl="2" indent="-228600" algn="l">
              <a:spcBef>
                <a:spcPts val="240"/>
              </a:spcBef>
              <a:spcAft>
                <a:spcPts val="0"/>
              </a:spcAft>
              <a:buClr>
                <a:schemeClr val="dk1"/>
              </a:buClr>
              <a:buSzPts val="1200"/>
              <a:buFont typeface="Times New Roman" panose="02020603050405020304"/>
              <a:buNone/>
              <a:defRPr sz="1200"/>
            </a:lvl3pPr>
            <a:lvl4pPr marL="1828800" lvl="3" indent="-228600" algn="l">
              <a:spcBef>
                <a:spcPts val="200"/>
              </a:spcBef>
              <a:spcAft>
                <a:spcPts val="0"/>
              </a:spcAft>
              <a:buClr>
                <a:schemeClr val="dk1"/>
              </a:buClr>
              <a:buSzPts val="1000"/>
              <a:buFont typeface="Times New Roman" panose="02020603050405020304"/>
              <a:buNone/>
              <a:defRPr sz="1000"/>
            </a:lvl4pPr>
            <a:lvl5pPr marL="2286000" lvl="4" indent="-228600" algn="l">
              <a:spcBef>
                <a:spcPts val="200"/>
              </a:spcBef>
              <a:spcAft>
                <a:spcPts val="0"/>
              </a:spcAft>
              <a:buClr>
                <a:schemeClr val="dk1"/>
              </a:buClr>
              <a:buSzPts val="1000"/>
              <a:buFont typeface="Times New Roman" panose="02020603050405020304"/>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128" name="Google Shape;128;p102"/>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02"/>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02"/>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advClick="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37" name="Shape 137"/>
        <p:cNvGrpSpPr/>
        <p:nvPr/>
      </p:nvGrpSpPr>
      <p:grpSpPr>
        <a:xfrm>
          <a:off x="0" y="0"/>
          <a:ext cx="0" cy="0"/>
          <a:chOff x="0" y="0"/>
          <a:chExt cx="0" cy="0"/>
        </a:xfrm>
      </p:grpSpPr>
      <p:sp>
        <p:nvSpPr>
          <p:cNvPr id="138" name="Google Shape;138;p104"/>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9" name="Google Shape;139;p104"/>
          <p:cNvSpPr txBox="1"/>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140" name="Google Shape;140;p104"/>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04"/>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04"/>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advClick="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49" name="Shape 149"/>
        <p:cNvGrpSpPr/>
        <p:nvPr/>
      </p:nvGrpSpPr>
      <p:grpSpPr>
        <a:xfrm>
          <a:off x="0" y="0"/>
          <a:ext cx="0" cy="0"/>
          <a:chOff x="0" y="0"/>
          <a:chExt cx="0" cy="0"/>
        </a:xfrm>
      </p:grpSpPr>
      <p:sp>
        <p:nvSpPr>
          <p:cNvPr id="150" name="Google Shape;150;p106"/>
          <p:cNvSpPr txBox="1"/>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1" name="Google Shape;151;p106"/>
          <p:cNvSpPr txBox="1"/>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152" name="Google Shape;152;p106"/>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106"/>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106"/>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transition spd="slow" advClick="0">
    <p:circle/>
  </p:transition>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jpeg"/><Relationship Id="rId1" Type="http://schemas.openxmlformats.org/officeDocument/2006/relationships/slideLayout" Target="../slideLayouts/slideLayout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image" Target="../media/image1.jpeg"/><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1.jpeg"/><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image" Target="../media/image1.jpeg"/><Relationship Id="rId1" Type="http://schemas.openxmlformats.org/officeDocument/2006/relationships/slideLayout" Target="../slideLayouts/slideLayout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image" Target="../media/image1.jpeg"/><Relationship Id="rId1" Type="http://schemas.openxmlformats.org/officeDocument/2006/relationships/slideLayout" Target="../slideLayouts/slideLayout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image" Target="../media/image1.jpeg"/><Relationship Id="rId1" Type="http://schemas.openxmlformats.org/officeDocument/2006/relationships/slideLayout" Target="../slideLayouts/slideLayout7.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image" Target="../media/image1.jpe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9" name="Shape 9"/>
        <p:cNvGrpSpPr/>
        <p:nvPr/>
      </p:nvGrpSpPr>
      <p:grpSpPr>
        <a:xfrm>
          <a:off x="0" y="0"/>
          <a:ext cx="0" cy="0"/>
          <a:chOff x="0" y="0"/>
          <a:chExt cx="0" cy="0"/>
        </a:xfrm>
      </p:grpSpPr>
      <p:pic>
        <p:nvPicPr>
          <p:cNvPr id="10" name="Google Shape;10;p82"/>
          <p:cNvPicPr preferRelativeResize="0"/>
          <p:nvPr/>
        </p:nvPicPr>
        <p:blipFill rotWithShape="1">
          <a:blip r:embed="rId3"/>
          <a:srcRect/>
          <a:stretch>
            <a:fillRect/>
          </a:stretch>
        </p:blipFill>
        <p:spPr>
          <a:xfrm>
            <a:off x="0" y="6350"/>
            <a:ext cx="9144000" cy="6851650"/>
          </a:xfrm>
          <a:prstGeom prst="rect">
            <a:avLst/>
          </a:prstGeom>
          <a:noFill/>
          <a:ln>
            <a:noFill/>
          </a:ln>
        </p:spPr>
      </p:pic>
      <p:sp>
        <p:nvSpPr>
          <p:cNvPr id="11" name="Google Shape;11;p82"/>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2" name="Google Shape;12;p82"/>
          <p:cNvSpPr txBox="1"/>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dk1"/>
              </a:buClr>
              <a:buSzPts val="2800"/>
              <a:buFont typeface="Times New Roman" panose="020206030504050203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Tree>
  </p:cSld>
  <p:clrMap bg1="lt1" tx1="dk1" bg2="dk2" tx2="lt2" accent1="accent1" accent2="accent2" accent3="accent3" accent4="accent4" accent5="accent5" accent6="accent6" hlink="hlink" folHlink="folHlink"/>
  <p:sldLayoutIdLst>
    <p:sldLayoutId id="2147483649" r:id="rId1"/>
  </p:sldLayoutIdLst>
  <p:transition advClick="0">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61" name="Shape 61"/>
        <p:cNvGrpSpPr/>
        <p:nvPr/>
      </p:nvGrpSpPr>
      <p:grpSpPr>
        <a:xfrm>
          <a:off x="0" y="0"/>
          <a:ext cx="0" cy="0"/>
          <a:chOff x="0" y="0"/>
          <a:chExt cx="0" cy="0"/>
        </a:xfrm>
      </p:grpSpPr>
      <p:sp>
        <p:nvSpPr>
          <p:cNvPr id="62" name="Google Shape;62;p92"/>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63" name="Google Shape;63;p92"/>
          <p:cNvSpPr txBox="1"/>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dk1"/>
              </a:buClr>
              <a:buSzPts val="2800"/>
              <a:buFont typeface="Times New Roman" panose="020206030504050203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64" name="Google Shape;64;p92"/>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65" name="Google Shape;65;p92"/>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66" name="Google Shape;66;p92"/>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transition advClick="0" advTm="3000">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67" name="Shape 67"/>
        <p:cNvGrpSpPr/>
        <p:nvPr/>
      </p:nvGrpSpPr>
      <p:grpSpPr>
        <a:xfrm>
          <a:off x="0" y="0"/>
          <a:ext cx="0" cy="0"/>
          <a:chOff x="0" y="0"/>
          <a:chExt cx="0" cy="0"/>
        </a:xfrm>
      </p:grpSpPr>
      <p:sp>
        <p:nvSpPr>
          <p:cNvPr id="68" name="Google Shape;68;p93"/>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69" name="Google Shape;69;p93"/>
          <p:cNvSpPr txBox="1"/>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dk1"/>
              </a:buClr>
              <a:buSzPts val="2800"/>
              <a:buFont typeface="Times New Roman" panose="020206030504050203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70" name="Google Shape;70;p93"/>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71" name="Google Shape;71;p93"/>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72" name="Google Shape;72;p93"/>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2" r:id="rId1"/>
  </p:sldLayoutIdLst>
  <p:transition advClick="0">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79" name="Shape 79"/>
        <p:cNvGrpSpPr/>
        <p:nvPr/>
      </p:nvGrpSpPr>
      <p:grpSpPr>
        <a:xfrm>
          <a:off x="0" y="0"/>
          <a:ext cx="0" cy="0"/>
          <a:chOff x="0" y="0"/>
          <a:chExt cx="0" cy="0"/>
        </a:xfrm>
      </p:grpSpPr>
      <p:sp>
        <p:nvSpPr>
          <p:cNvPr id="80" name="Google Shape;80;p95"/>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81" name="Google Shape;81;p95"/>
          <p:cNvSpPr txBox="1"/>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dk1"/>
              </a:buClr>
              <a:buSzPts val="2800"/>
              <a:buFont typeface="Times New Roman" panose="020206030504050203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82" name="Google Shape;82;p95"/>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83" name="Google Shape;83;p95"/>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84" name="Google Shape;84;p95"/>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4" r:id="rId1"/>
  </p:sldLayoutIdLst>
  <p:transition advClick="0">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94" name="Shape 94"/>
        <p:cNvGrpSpPr/>
        <p:nvPr/>
      </p:nvGrpSpPr>
      <p:grpSpPr>
        <a:xfrm>
          <a:off x="0" y="0"/>
          <a:ext cx="0" cy="0"/>
          <a:chOff x="0" y="0"/>
          <a:chExt cx="0" cy="0"/>
        </a:xfrm>
      </p:grpSpPr>
      <p:sp>
        <p:nvSpPr>
          <p:cNvPr id="95" name="Google Shape;95;p97"/>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96" name="Google Shape;96;p97"/>
          <p:cNvSpPr txBox="1"/>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dk1"/>
              </a:buClr>
              <a:buSzPts val="2800"/>
              <a:buFont typeface="Times New Roman" panose="020206030504050203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97" name="Google Shape;97;p97"/>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98" name="Google Shape;98;p97"/>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99" name="Google Shape;99;p97"/>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6" r:id="rId1"/>
  </p:sldLayoutIdLst>
  <p:transition advClick="0">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05" name="Shape 105"/>
        <p:cNvGrpSpPr/>
        <p:nvPr/>
      </p:nvGrpSpPr>
      <p:grpSpPr>
        <a:xfrm>
          <a:off x="0" y="0"/>
          <a:ext cx="0" cy="0"/>
          <a:chOff x="0" y="0"/>
          <a:chExt cx="0" cy="0"/>
        </a:xfrm>
      </p:grpSpPr>
      <p:sp>
        <p:nvSpPr>
          <p:cNvPr id="106" name="Google Shape;106;p99"/>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07" name="Google Shape;107;p99"/>
          <p:cNvSpPr txBox="1"/>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dk1"/>
              </a:buClr>
              <a:buSzPts val="2800"/>
              <a:buFont typeface="Times New Roman" panose="020206030504050203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08" name="Google Shape;108;p99"/>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09" name="Google Shape;109;p99"/>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10" name="Google Shape;110;p99"/>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8" r:id="rId1"/>
  </p:sldLayoutIdLst>
  <p:transition advClick="0">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18" name="Shape 118"/>
        <p:cNvGrpSpPr/>
        <p:nvPr/>
      </p:nvGrpSpPr>
      <p:grpSpPr>
        <a:xfrm>
          <a:off x="0" y="0"/>
          <a:ext cx="0" cy="0"/>
          <a:chOff x="0" y="0"/>
          <a:chExt cx="0" cy="0"/>
        </a:xfrm>
      </p:grpSpPr>
      <p:sp>
        <p:nvSpPr>
          <p:cNvPr id="119" name="Google Shape;119;p101"/>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20" name="Google Shape;120;p101"/>
          <p:cNvSpPr txBox="1"/>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dk1"/>
              </a:buClr>
              <a:buSzPts val="2800"/>
              <a:buFont typeface="Times New Roman" panose="020206030504050203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21" name="Google Shape;121;p101"/>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22" name="Google Shape;122;p101"/>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23" name="Google Shape;123;p101"/>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0" r:id="rId1"/>
  </p:sldLayoutIdLst>
  <p:transition advClick="0">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31" name="Shape 131"/>
        <p:cNvGrpSpPr/>
        <p:nvPr/>
      </p:nvGrpSpPr>
      <p:grpSpPr>
        <a:xfrm>
          <a:off x="0" y="0"/>
          <a:ext cx="0" cy="0"/>
          <a:chOff x="0" y="0"/>
          <a:chExt cx="0" cy="0"/>
        </a:xfrm>
      </p:grpSpPr>
      <p:sp>
        <p:nvSpPr>
          <p:cNvPr id="132" name="Google Shape;132;p103"/>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33" name="Google Shape;133;p103"/>
          <p:cNvSpPr txBox="1"/>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dk1"/>
              </a:buClr>
              <a:buSzPts val="2800"/>
              <a:buFont typeface="Times New Roman" panose="020206030504050203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34" name="Google Shape;134;p103"/>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35" name="Google Shape;135;p103"/>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36" name="Google Shape;136;p103"/>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2" r:id="rId1"/>
  </p:sldLayoutIdLst>
  <p:transition advClick="0">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43" name="Shape 143"/>
        <p:cNvGrpSpPr/>
        <p:nvPr/>
      </p:nvGrpSpPr>
      <p:grpSpPr>
        <a:xfrm>
          <a:off x="0" y="0"/>
          <a:ext cx="0" cy="0"/>
          <a:chOff x="0" y="0"/>
          <a:chExt cx="0" cy="0"/>
        </a:xfrm>
      </p:grpSpPr>
      <p:sp>
        <p:nvSpPr>
          <p:cNvPr id="144" name="Google Shape;144;p105"/>
          <p:cNvSpPr txBox="1"/>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1pPr>
            <a:lvl2pPr marR="0" lvl="1"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2pPr>
            <a:lvl3pPr marR="0" lvl="2"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3pPr>
            <a:lvl4pPr marR="0" lvl="3"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4pPr>
            <a:lvl5pPr marR="0" lvl="4"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5pPr>
            <a:lvl6pPr marR="0" lvl="5"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6pPr>
            <a:lvl7pPr marR="0" lvl="6"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7pPr>
            <a:lvl8pPr marR="0" lvl="7"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8pPr>
            <a:lvl9pPr marR="0" lvl="8" algn="ctr" rtl="0">
              <a:spcBef>
                <a:spcPts val="0"/>
              </a:spcBef>
              <a:spcAft>
                <a:spcPts val="0"/>
              </a:spcAft>
              <a:buSzPts val="1400"/>
              <a:buNone/>
              <a:defRPr sz="4400" b="0" i="0" u="none" strike="noStrike" cap="none">
                <a:solidFill>
                  <a:schemeClr val="dk2"/>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45" name="Google Shape;145;p105"/>
          <p:cNvSpPr txBox="1"/>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panose="02020603050405020304"/>
              <a:buChar char="•"/>
              <a:defRPr sz="32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406400" algn="l" rtl="0">
              <a:spcBef>
                <a:spcPts val="560"/>
              </a:spcBef>
              <a:spcAft>
                <a:spcPts val="0"/>
              </a:spcAft>
              <a:buClr>
                <a:schemeClr val="dk1"/>
              </a:buClr>
              <a:buSzPts val="2800"/>
              <a:buFont typeface="Times New Roman" panose="020206030504050203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81000" algn="l" rtl="0">
              <a:spcBef>
                <a:spcPts val="480"/>
              </a:spcBef>
              <a:spcAft>
                <a:spcPts val="0"/>
              </a:spcAft>
              <a:buClr>
                <a:schemeClr val="dk1"/>
              </a:buClr>
              <a:buSzPts val="2400"/>
              <a:buFont typeface="Times New Roman" panose="020206030504050203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55600" algn="l" rtl="0">
              <a:spcBef>
                <a:spcPts val="400"/>
              </a:spcBef>
              <a:spcAft>
                <a:spcPts val="0"/>
              </a:spcAft>
              <a:buClr>
                <a:schemeClr val="dk1"/>
              </a:buClr>
              <a:buSzPts val="2000"/>
              <a:buFont typeface="Times New Roman" panose="020206030504050203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46" name="Google Shape;146;p105"/>
          <p:cNvSpPr txBox="1"/>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47" name="Google Shape;147;p105"/>
          <p:cNvSpPr txBox="1"/>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148" name="Google Shape;148;p105"/>
          <p:cNvSpPr txBox="1"/>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lnSpc>
                <a:spcPct val="100000"/>
              </a:lnSpc>
              <a:spcBef>
                <a:spcPts val="0"/>
              </a:spcBef>
              <a:spcAft>
                <a:spcPts val="0"/>
              </a:spcAft>
              <a:buClr>
                <a:schemeClr val="dk1"/>
              </a:buClr>
              <a:buSzPts val="1400"/>
              <a:buFont typeface="Times New Roman" panose="02020603050405020304"/>
              <a:buNone/>
              <a:defRPr sz="1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marL="0" lvl="0" indent="0" algn="r" rtl="0">
              <a:spcBef>
                <a:spcPts val="0"/>
              </a:spcBef>
              <a:spcAft>
                <a:spcPts val="0"/>
              </a:spcAft>
              <a:buNone/>
            </a:pPr>
            <a:fld id="{00000000-1234-1234-1234-123412341234}" type="slidenum">
              <a:rPr lang="en-US"/>
            </a:fld>
            <a:endParaRPr>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4" r:id="rId1"/>
  </p:sldLayoutIdLst>
  <p:transition advClick="0">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493" name="Shape 493"/>
        <p:cNvGrpSpPr/>
        <p:nvPr/>
      </p:nvGrpSpPr>
      <p:grpSpPr>
        <a:xfrm>
          <a:off x="0" y="0"/>
          <a:ext cx="0" cy="0"/>
          <a:chOff x="0" y="0"/>
          <a:chExt cx="0" cy="0"/>
        </a:xfrm>
      </p:grpSpPr>
      <p:pic>
        <p:nvPicPr>
          <p:cNvPr id="494" name="Google Shape;494;p33"/>
          <p:cNvPicPr preferRelativeResize="0"/>
          <p:nvPr/>
        </p:nvPicPr>
        <p:blipFill rotWithShape="1">
          <a:blip r:embed="rId1"/>
          <a:srcRect/>
          <a:stretch>
            <a:fillRect/>
          </a:stretch>
        </p:blipFill>
        <p:spPr>
          <a:xfrm>
            <a:off x="457200" y="533400"/>
            <a:ext cx="4191000" cy="2667000"/>
          </a:xfrm>
          <a:prstGeom prst="rect">
            <a:avLst/>
          </a:prstGeom>
          <a:noFill/>
          <a:ln>
            <a:noFill/>
          </a:ln>
        </p:spPr>
      </p:pic>
      <p:pic>
        <p:nvPicPr>
          <p:cNvPr id="495" name="Google Shape;495;p33"/>
          <p:cNvPicPr preferRelativeResize="0"/>
          <p:nvPr/>
        </p:nvPicPr>
        <p:blipFill rotWithShape="1">
          <a:blip r:embed="rId2"/>
          <a:srcRect/>
          <a:stretch>
            <a:fillRect/>
          </a:stretch>
        </p:blipFill>
        <p:spPr>
          <a:xfrm>
            <a:off x="4648200" y="533400"/>
            <a:ext cx="3733800" cy="2667000"/>
          </a:xfrm>
          <a:prstGeom prst="rect">
            <a:avLst/>
          </a:prstGeom>
          <a:noFill/>
          <a:ln>
            <a:noFill/>
          </a:ln>
        </p:spPr>
      </p:pic>
      <p:pic>
        <p:nvPicPr>
          <p:cNvPr id="496" name="Google Shape;496;p33"/>
          <p:cNvPicPr preferRelativeResize="0"/>
          <p:nvPr/>
        </p:nvPicPr>
        <p:blipFill rotWithShape="1">
          <a:blip r:embed="rId3"/>
          <a:srcRect/>
          <a:stretch>
            <a:fillRect/>
          </a:stretch>
        </p:blipFill>
        <p:spPr>
          <a:xfrm>
            <a:off x="4648200" y="3213100"/>
            <a:ext cx="3733800" cy="3035300"/>
          </a:xfrm>
          <a:prstGeom prst="rect">
            <a:avLst/>
          </a:prstGeom>
          <a:noFill/>
          <a:ln>
            <a:noFill/>
          </a:ln>
        </p:spPr>
      </p:pic>
      <p:sp>
        <p:nvSpPr>
          <p:cNvPr id="497" name="Google Shape;497;p33"/>
          <p:cNvSpPr txBox="1"/>
          <p:nvPr/>
        </p:nvSpPr>
        <p:spPr>
          <a:xfrm>
            <a:off x="457200" y="3352800"/>
            <a:ext cx="4114800" cy="28622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9000"/>
              <a:buFont typeface="Times New Roman" panose="02020603050405020304"/>
              <a:buNone/>
            </a:pPr>
            <a:r>
              <a:rPr lang="en-US" sz="9000" b="1" i="0" u="none">
                <a:solidFill>
                  <a:srgbClr val="00B050"/>
                </a:solidFill>
                <a:latin typeface="Times New Roman" panose="02020603050405020304"/>
                <a:ea typeface="Times New Roman" panose="02020603050405020304"/>
                <a:cs typeface="Times New Roman" panose="02020603050405020304"/>
                <a:sym typeface="Times New Roman" panose="02020603050405020304"/>
              </a:rPr>
              <a:t>CÂY </a:t>
            </a:r>
            <a:endParaRPr lang="en-US" sz="9000" b="1" i="0" u="none">
              <a:solidFill>
                <a:srgbClr val="00B05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00000"/>
              </a:lnSpc>
              <a:spcBef>
                <a:spcPts val="0"/>
              </a:spcBef>
              <a:spcAft>
                <a:spcPts val="0"/>
              </a:spcAft>
              <a:buClr>
                <a:srgbClr val="00B050"/>
              </a:buClr>
              <a:buSzPts val="9000"/>
              <a:buFont typeface="Times New Roman" panose="02020603050405020304"/>
              <a:buNone/>
            </a:pPr>
            <a:r>
              <a:rPr lang="en-US" sz="9000" b="1" i="0" u="none">
                <a:solidFill>
                  <a:srgbClr val="00B050"/>
                </a:solidFill>
                <a:latin typeface="Times New Roman" panose="02020603050405020304"/>
                <a:ea typeface="Times New Roman" panose="02020603050405020304"/>
                <a:cs typeface="Times New Roman" panose="02020603050405020304"/>
                <a:sym typeface="Times New Roman" panose="02020603050405020304"/>
              </a:rPr>
              <a:t>KHẾ</a:t>
            </a:r>
            <a:endParaRPr lang="en-US" sz="9000" b="1" i="0" u="none">
              <a:solidFill>
                <a:srgbClr val="00B05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childTnLst>
                                </p:cTn>
                              </p:par>
                              <p:par>
                                <p:cTn id="8" presetID="10" presetClass="entr" presetSubtype="0" fill="hold" nodeType="withEffect">
                                  <p:stCondLst>
                                    <p:cond delay="0"/>
                                  </p:stCondLst>
                                  <p:childTnLst>
                                    <p:set>
                                      <p:cBhvr>
                                        <p:cTn id="9" dur="1" fill="hold">
                                          <p:stCondLst>
                                            <p:cond delay="0"/>
                                          </p:stCondLst>
                                        </p:cTn>
                                        <p:tgtEl>
                                          <p:spTgt spid="495"/>
                                        </p:tgtEl>
                                        <p:attrNameLst>
                                          <p:attrName>style.visibility</p:attrName>
                                        </p:attrNameLst>
                                      </p:cBhvr>
                                      <p:to>
                                        <p:strVal val="visible"/>
                                      </p:to>
                                    </p:set>
                                    <p:animEffect transition="in" filter="fade">
                                      <p:cBhvr>
                                        <p:cTn id="10" dur="500"/>
                                        <p:tgtEl>
                                          <p:spTgt spid="495"/>
                                        </p:tgtEl>
                                      </p:cBhvr>
                                    </p:animEffect>
                                  </p:childTnLst>
                                </p:cTn>
                              </p:par>
                              <p:par>
                                <p:cTn id="11" presetID="10" presetClass="entr" presetSubtype="0" fill="hold" nodeType="withEffect">
                                  <p:stCondLst>
                                    <p:cond delay="0"/>
                                  </p:stCondLst>
                                  <p:childTnLst>
                                    <p:set>
                                      <p:cBhvr>
                                        <p:cTn id="12" dur="1" fill="hold">
                                          <p:stCondLst>
                                            <p:cond delay="0"/>
                                          </p:stCondLst>
                                        </p:cTn>
                                        <p:tgtEl>
                                          <p:spTgt spid="496"/>
                                        </p:tgtEl>
                                        <p:attrNameLst>
                                          <p:attrName>style.visibility</p:attrName>
                                        </p:attrNameLst>
                                      </p:cBhvr>
                                      <p:to>
                                        <p:strVal val="visible"/>
                                      </p:to>
                                    </p:set>
                                    <p:animEffect transition="in" filter="fade">
                                      <p:cBhvr>
                                        <p:cTn id="13" dur="500"/>
                                        <p:tgtEl>
                                          <p:spTgt spid="496"/>
                                        </p:tgtEl>
                                      </p:cBhvr>
                                    </p:animEffect>
                                  </p:childTnLst>
                                </p:cTn>
                              </p:par>
                              <p:par>
                                <p:cTn id="14" presetID="10" presetClass="entr" presetSubtype="0" fill="hold" nodeType="withEffect">
                                  <p:stCondLst>
                                    <p:cond delay="0"/>
                                  </p:stCondLst>
                                  <p:childTnLst>
                                    <p:set>
                                      <p:cBhvr>
                                        <p:cTn id="15" dur="1" fill="hold">
                                          <p:stCondLst>
                                            <p:cond delay="0"/>
                                          </p:stCondLst>
                                        </p:cTn>
                                        <p:tgtEl>
                                          <p:spTgt spid="497"/>
                                        </p:tgtEl>
                                        <p:attrNameLst>
                                          <p:attrName>style.visibility</p:attrName>
                                        </p:attrNameLst>
                                      </p:cBhvr>
                                      <p:to>
                                        <p:strVal val="visible"/>
                                      </p:to>
                                    </p:set>
                                    <p:animEffect transition="in" filter="fade">
                                      <p:cBhvr>
                                        <p:cTn id="16" dur="500"/>
                                        <p:tgtEl>
                                          <p:spTgt spid="4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02" name="Shape 502"/>
        <p:cNvGrpSpPr/>
        <p:nvPr/>
      </p:nvGrpSpPr>
      <p:grpSpPr>
        <a:xfrm>
          <a:off x="0" y="0"/>
          <a:ext cx="0" cy="0"/>
          <a:chOff x="0" y="0"/>
          <a:chExt cx="0" cy="0"/>
        </a:xfrm>
      </p:grpSpPr>
      <p:pic>
        <p:nvPicPr>
          <p:cNvPr id="503" name="Google Shape;503;p34"/>
          <p:cNvPicPr preferRelativeResize="0"/>
          <p:nvPr/>
        </p:nvPicPr>
        <p:blipFill rotWithShape="1">
          <a:blip r:embed="rId1"/>
          <a:srcRect l="11906" t="16712" b="14111"/>
          <a:stretch>
            <a:fillRect/>
          </a:stretch>
        </p:blipFill>
        <p:spPr>
          <a:xfrm>
            <a:off x="1066800" y="1139825"/>
            <a:ext cx="6302375" cy="3776662"/>
          </a:xfrm>
          <a:prstGeom prst="rect">
            <a:avLst/>
          </a:prstGeom>
          <a:noFill/>
          <a:ln>
            <a:noFill/>
          </a:ln>
        </p:spPr>
      </p:pic>
      <p:pic>
        <p:nvPicPr>
          <p:cNvPr id="504" name="Google Shape;504;p34"/>
          <p:cNvPicPr preferRelativeResize="0"/>
          <p:nvPr/>
        </p:nvPicPr>
        <p:blipFill rotWithShape="1">
          <a:blip r:embed="rId2"/>
          <a:srcRect l="15806" t="12257" r="11253" b="65141"/>
          <a:stretch>
            <a:fillRect/>
          </a:stretch>
        </p:blipFill>
        <p:spPr>
          <a:xfrm>
            <a:off x="2695575" y="3148012"/>
            <a:ext cx="3752850" cy="1162050"/>
          </a:xfrm>
          <a:prstGeom prst="rect">
            <a:avLst/>
          </a:prstGeom>
          <a:noFill/>
          <a:ln>
            <a:noFill/>
          </a:ln>
        </p:spPr>
      </p:pic>
      <p:pic>
        <p:nvPicPr>
          <p:cNvPr id="505" name="Google Shape;505;p34"/>
          <p:cNvPicPr preferRelativeResize="0"/>
          <p:nvPr/>
        </p:nvPicPr>
        <p:blipFill rotWithShape="1">
          <a:blip r:embed="rId3"/>
          <a:srcRect l="4193" t="2191" r="2693" b="6029"/>
          <a:stretch>
            <a:fillRect/>
          </a:stretch>
        </p:blipFill>
        <p:spPr>
          <a:xfrm>
            <a:off x="84137" y="3446462"/>
            <a:ext cx="2611437" cy="2374900"/>
          </a:xfrm>
          <a:prstGeom prst="rect">
            <a:avLst/>
          </a:prstGeom>
          <a:noFill/>
          <a:ln>
            <a:noFill/>
          </a:ln>
        </p:spPr>
      </p:pic>
      <p:sp>
        <p:nvSpPr>
          <p:cNvPr id="506" name="Google Shape;506;p34"/>
          <p:cNvSpPr txBox="1"/>
          <p:nvPr/>
        </p:nvSpPr>
        <p:spPr>
          <a:xfrm>
            <a:off x="2916237" y="2686050"/>
            <a:ext cx="418782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400"/>
              <a:buFont typeface="Times New Roman" panose="02020603050405020304"/>
              <a:buNone/>
            </a:pPr>
            <a:r>
              <a:rPr lang="en-US" sz="2400" b="1" i="0" u="none">
                <a:solidFill>
                  <a:srgbClr val="C00000"/>
                </a:solidFill>
                <a:latin typeface="Times New Roman" panose="02020603050405020304"/>
                <a:ea typeface="Times New Roman" panose="02020603050405020304"/>
                <a:cs typeface="Times New Roman" panose="02020603050405020304"/>
                <a:sym typeface="Times New Roman" panose="02020603050405020304"/>
              </a:rPr>
              <a:t>I. TÌM HIỂU CHUNG</a:t>
            </a:r>
            <a:endParaRPr lang="en-US" sz="2400" b="1" i="0" u="none">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507" name="Google Shape;507;p34" descr="7025f93bab81e29a45dfc8ebfbf481b9"/>
          <p:cNvPicPr preferRelativeResize="0"/>
          <p:nvPr/>
        </p:nvPicPr>
        <p:blipFill rotWithShape="1">
          <a:blip r:embed="rId4"/>
          <a:srcRect/>
          <a:stretch>
            <a:fillRect/>
          </a:stretch>
        </p:blipFill>
        <p:spPr>
          <a:xfrm>
            <a:off x="5935662" y="1573212"/>
            <a:ext cx="3589337" cy="5073650"/>
          </a:xfrm>
          <a:prstGeom prst="rect">
            <a:avLst/>
          </a:prstGeom>
          <a:noFill/>
          <a:ln>
            <a:noFill/>
          </a:ln>
        </p:spPr>
      </p:pic>
      <p:pic>
        <p:nvPicPr>
          <p:cNvPr id="508" name="Google Shape;508;p34"/>
          <p:cNvPicPr preferRelativeResize="0"/>
          <p:nvPr/>
        </p:nvPicPr>
        <p:blipFill rotWithShape="1">
          <a:blip r:embed="rId5"/>
          <a:srcRect/>
          <a:stretch>
            <a:fillRect/>
          </a:stretch>
        </p:blipFill>
        <p:spPr>
          <a:xfrm>
            <a:off x="381000" y="1293812"/>
            <a:ext cx="906462" cy="1465262"/>
          </a:xfrm>
          <a:prstGeom prst="rect">
            <a:avLst/>
          </a:prstGeom>
          <a:noFill/>
          <a:ln>
            <a:noFill/>
          </a:ln>
        </p:spPr>
      </p:pic>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500"/>
                                        <p:tgtEl>
                                          <p:spTgt spid="50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06"/>
                                        </p:tgtEl>
                                        <p:attrNameLst>
                                          <p:attrName>style.visibility</p:attrName>
                                        </p:attrNameLst>
                                      </p:cBhvr>
                                      <p:to>
                                        <p:strVal val="visible"/>
                                      </p:to>
                                    </p:set>
                                    <p:anim calcmode="lin" valueType="num">
                                      <p:cBhvr additive="base">
                                        <p:cTn id="11" dur="1000"/>
                                        <p:tgtEl>
                                          <p:spTgt spid="506"/>
                                        </p:tgtEl>
                                        <p:attrNameLst>
                                          <p:attrName>ppt_y</p:attrName>
                                        </p:attrNameLst>
                                      </p:cBhvr>
                                      <p:tavLst>
                                        <p:tav tm="0" fmla="">
                                          <p:val>
                                            <p:strVal val="#ppt_y+1"/>
                                          </p:val>
                                        </p:tav>
                                        <p:tav tm="100000" fmla="">
                                          <p:val>
                                            <p:strVal val="#ppt_y"/>
                                          </p:val>
                                        </p:tav>
                                      </p:tavLst>
                                    </p:anim>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04"/>
                                        </p:tgtEl>
                                        <p:attrNameLst>
                                          <p:attrName>style.visibility</p:attrName>
                                        </p:attrNameLst>
                                      </p:cBhvr>
                                      <p:to>
                                        <p:strVal val="visible"/>
                                      </p:to>
                                    </p:set>
                                    <p:animEffect transition="in" filter="fade">
                                      <p:cBhvr>
                                        <p:cTn id="15" dur="1000"/>
                                        <p:tgtEl>
                                          <p:spTgt spid="5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12" name="Shape 512"/>
        <p:cNvGrpSpPr/>
        <p:nvPr/>
      </p:nvGrpSpPr>
      <p:grpSpPr>
        <a:xfrm>
          <a:off x="0" y="0"/>
          <a:ext cx="0" cy="0"/>
          <a:chOff x="0" y="0"/>
          <a:chExt cx="0" cy="0"/>
        </a:xfrm>
      </p:grpSpPr>
      <p:sp>
        <p:nvSpPr>
          <p:cNvPr id="513" name="Google Shape;513;p35"/>
          <p:cNvSpPr txBox="1"/>
          <p:nvPr/>
        </p:nvSpPr>
        <p:spPr>
          <a:xfrm>
            <a:off x="408305" y="643255"/>
            <a:ext cx="7990840" cy="48298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a. Chim chở người em bay ra đảo lấy vàng, nhờ thế người em trở nên giàu có.</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b. Cha mẹ chết, người anh chia gia tài, người em chỉ được cây khế.</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c. Người anh biết chuyện, đổi gia tài của mình lấy cây khế, người em bằng lòng.</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d. Cây khế có quả, chim đến ăn, người em phàn nàn và chim hẹn trả ơn bằng vàng.</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e. Chim lại đến ăn, mọi chuyện diễn ra như cũ, nhưng người anh may túi quá to và lấy quá nhiều vàng.</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g. Người anh bị rơi xuống biển và chết.</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14" name="Google Shape;514;p35"/>
          <p:cNvSpPr txBox="1"/>
          <p:nvPr/>
        </p:nvSpPr>
        <p:spPr>
          <a:xfrm>
            <a:off x="334645" y="66040"/>
            <a:ext cx="8129270" cy="520700"/>
          </a:xfrm>
          <a:prstGeom prst="rect">
            <a:avLst/>
          </a:prstGeom>
          <a:solidFill>
            <a:srgbClr val="FFFFC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800" b="0"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Sắp xếp các sự việc sau theo diễn biến của truyện:</a:t>
            </a:r>
            <a:endParaRPr lang="en-US" sz="2800" b="0"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15" name="Google Shape;515;p35"/>
          <p:cNvSpPr txBox="1"/>
          <p:nvPr/>
        </p:nvSpPr>
        <p:spPr>
          <a:xfrm>
            <a:off x="408305" y="5593715"/>
            <a:ext cx="7990840" cy="520700"/>
          </a:xfrm>
          <a:prstGeom prst="rect">
            <a:avLst/>
          </a:prstGeom>
          <a:solidFill>
            <a:srgbClr val="FFFFC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Trình tự đúng: b-d-a-c-e-g</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500"/>
                                        <p:tgtEl>
                                          <p:spTgt spid="5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
                                        </p:tgtEl>
                                        <p:attrNameLst>
                                          <p:attrName>style.visibility</p:attrName>
                                        </p:attrNameLst>
                                      </p:cBhvr>
                                      <p:to>
                                        <p:strVal val="visible"/>
                                      </p:to>
                                    </p:set>
                                    <p:animEffect transition="in" filter="fade">
                                      <p:cBhvr>
                                        <p:cTn id="12" dur="500"/>
                                        <p:tgtEl>
                                          <p:spTgt spid="5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5"/>
                                        </p:tgtEl>
                                        <p:attrNameLst>
                                          <p:attrName>style.visibility</p:attrName>
                                        </p:attrNameLst>
                                      </p:cBhvr>
                                      <p:to>
                                        <p:strVal val="visible"/>
                                      </p:to>
                                    </p:set>
                                    <p:animEffect transition="in" filter="fade">
                                      <p:cBhvr>
                                        <p:cTn id="17" dur="5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20" name="Shape 520"/>
        <p:cNvGrpSpPr/>
        <p:nvPr/>
      </p:nvGrpSpPr>
      <p:grpSpPr>
        <a:xfrm>
          <a:off x="0" y="0"/>
          <a:ext cx="0" cy="0"/>
          <a:chOff x="0" y="0"/>
          <a:chExt cx="0" cy="0"/>
        </a:xfrm>
      </p:grpSpPr>
      <p:pic>
        <p:nvPicPr>
          <p:cNvPr id="521" name="Google Shape;521;p36"/>
          <p:cNvPicPr preferRelativeResize="0"/>
          <p:nvPr/>
        </p:nvPicPr>
        <p:blipFill rotWithShape="1">
          <a:blip r:embed="rId1"/>
          <a:srcRect l="11906" t="16712" b="14111"/>
          <a:stretch>
            <a:fillRect/>
          </a:stretch>
        </p:blipFill>
        <p:spPr>
          <a:xfrm>
            <a:off x="1066800" y="1139825"/>
            <a:ext cx="6302375" cy="3776662"/>
          </a:xfrm>
          <a:prstGeom prst="rect">
            <a:avLst/>
          </a:prstGeom>
          <a:noFill/>
          <a:ln>
            <a:noFill/>
          </a:ln>
        </p:spPr>
      </p:pic>
      <p:pic>
        <p:nvPicPr>
          <p:cNvPr id="522" name="Google Shape;522;p36"/>
          <p:cNvPicPr preferRelativeResize="0"/>
          <p:nvPr/>
        </p:nvPicPr>
        <p:blipFill rotWithShape="1">
          <a:blip r:embed="rId2"/>
          <a:srcRect l="15806" t="12257" r="11253" b="65141"/>
          <a:stretch>
            <a:fillRect/>
          </a:stretch>
        </p:blipFill>
        <p:spPr>
          <a:xfrm>
            <a:off x="2695575" y="3148012"/>
            <a:ext cx="3752850" cy="1162050"/>
          </a:xfrm>
          <a:prstGeom prst="rect">
            <a:avLst/>
          </a:prstGeom>
          <a:noFill/>
          <a:ln>
            <a:noFill/>
          </a:ln>
        </p:spPr>
      </p:pic>
      <p:pic>
        <p:nvPicPr>
          <p:cNvPr id="523" name="Google Shape;523;p36"/>
          <p:cNvPicPr preferRelativeResize="0"/>
          <p:nvPr/>
        </p:nvPicPr>
        <p:blipFill rotWithShape="1">
          <a:blip r:embed="rId3"/>
          <a:srcRect l="4193" t="2191" r="2693" b="6029"/>
          <a:stretch>
            <a:fillRect/>
          </a:stretch>
        </p:blipFill>
        <p:spPr>
          <a:xfrm>
            <a:off x="84137" y="3446462"/>
            <a:ext cx="2611437" cy="2374900"/>
          </a:xfrm>
          <a:prstGeom prst="rect">
            <a:avLst/>
          </a:prstGeom>
          <a:noFill/>
          <a:ln>
            <a:noFill/>
          </a:ln>
        </p:spPr>
      </p:pic>
      <p:sp>
        <p:nvSpPr>
          <p:cNvPr id="524" name="Google Shape;524;p36"/>
          <p:cNvSpPr txBox="1"/>
          <p:nvPr/>
        </p:nvSpPr>
        <p:spPr>
          <a:xfrm>
            <a:off x="2478087" y="2798445"/>
            <a:ext cx="4187825" cy="4591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400"/>
              <a:buFont typeface="Times New Roman" panose="02020603050405020304"/>
              <a:buNone/>
            </a:pPr>
            <a:r>
              <a:rPr lang="en-US" sz="2400" b="1" i="0" u="none">
                <a:solidFill>
                  <a:srgbClr val="C00000"/>
                </a:solidFill>
                <a:latin typeface="Times New Roman" panose="02020603050405020304"/>
                <a:ea typeface="Times New Roman" panose="02020603050405020304"/>
                <a:cs typeface="Times New Roman" panose="02020603050405020304"/>
                <a:sym typeface="Times New Roman" panose="02020603050405020304"/>
              </a:rPr>
              <a:t>II. </a:t>
            </a:r>
            <a:r>
              <a:rPr lang="vi-VN" altLang="en-US" sz="2400" b="1" i="0" u="none">
                <a:solidFill>
                  <a:srgbClr val="C00000"/>
                </a:solidFill>
                <a:latin typeface="Times New Roman" panose="02020603050405020304"/>
                <a:ea typeface="Times New Roman" panose="02020603050405020304"/>
                <a:cs typeface="Times New Roman" panose="02020603050405020304"/>
                <a:sym typeface="Times New Roman" panose="02020603050405020304"/>
              </a:rPr>
              <a:t>KHÁM PHÁ VĂN BẢN</a:t>
            </a:r>
            <a:r>
              <a:rPr lang="en-US" sz="2400" b="1" i="0" u="none">
                <a:solidFill>
                  <a:srgbClr val="C00000"/>
                </a:solidFill>
                <a:latin typeface="Times New Roman" panose="02020603050405020304"/>
                <a:ea typeface="Times New Roman" panose="02020603050405020304"/>
                <a:cs typeface="Times New Roman" panose="02020603050405020304"/>
                <a:sym typeface="Times New Roman" panose="02020603050405020304"/>
              </a:rPr>
              <a:t>:</a:t>
            </a:r>
            <a:endParaRPr lang="en-US" sz="2400" b="1" i="0" u="none">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525" name="Google Shape;525;p36" descr="7025f93bab81e29a45dfc8ebfbf481b9"/>
          <p:cNvPicPr preferRelativeResize="0"/>
          <p:nvPr/>
        </p:nvPicPr>
        <p:blipFill rotWithShape="1">
          <a:blip r:embed="rId4"/>
          <a:srcRect/>
          <a:stretch>
            <a:fillRect/>
          </a:stretch>
        </p:blipFill>
        <p:spPr>
          <a:xfrm>
            <a:off x="5935662" y="1573212"/>
            <a:ext cx="3589337" cy="5073650"/>
          </a:xfrm>
          <a:prstGeom prst="rect">
            <a:avLst/>
          </a:prstGeom>
          <a:noFill/>
          <a:ln>
            <a:noFill/>
          </a:ln>
        </p:spPr>
      </p:pic>
      <p:pic>
        <p:nvPicPr>
          <p:cNvPr id="526" name="Google Shape;526;p36"/>
          <p:cNvPicPr preferRelativeResize="0"/>
          <p:nvPr/>
        </p:nvPicPr>
        <p:blipFill rotWithShape="1">
          <a:blip r:embed="rId5"/>
          <a:srcRect/>
          <a:stretch>
            <a:fillRect/>
          </a:stretch>
        </p:blipFill>
        <p:spPr>
          <a:xfrm>
            <a:off x="381000" y="1293812"/>
            <a:ext cx="906462" cy="1465262"/>
          </a:xfrm>
          <a:prstGeom prst="rect">
            <a:avLst/>
          </a:prstGeom>
          <a:noFill/>
          <a:ln>
            <a:noFill/>
          </a:ln>
        </p:spPr>
      </p:pic>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fade">
                                      <p:cBhvr>
                                        <p:cTn id="7" dur="500"/>
                                        <p:tgtEl>
                                          <p:spTgt spid="52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24"/>
                                        </p:tgtEl>
                                        <p:attrNameLst>
                                          <p:attrName>style.visibility</p:attrName>
                                        </p:attrNameLst>
                                      </p:cBhvr>
                                      <p:to>
                                        <p:strVal val="visible"/>
                                      </p:to>
                                    </p:set>
                                    <p:anim calcmode="lin" valueType="num">
                                      <p:cBhvr additive="base">
                                        <p:cTn id="11" dur="1000"/>
                                        <p:tgtEl>
                                          <p:spTgt spid="524"/>
                                        </p:tgtEl>
                                        <p:attrNameLst>
                                          <p:attrName>ppt_y</p:attrName>
                                        </p:attrNameLst>
                                      </p:cBhvr>
                                      <p:tavLst>
                                        <p:tav tm="0" fmla="">
                                          <p:val>
                                            <p:strVal val="#ppt_y+1"/>
                                          </p:val>
                                        </p:tav>
                                        <p:tav tm="100000" fmla="">
                                          <p:val>
                                            <p:strVal val="#ppt_y"/>
                                          </p:val>
                                        </p:tav>
                                      </p:tavLst>
                                    </p:anim>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22"/>
                                        </p:tgtEl>
                                        <p:attrNameLst>
                                          <p:attrName>style.visibility</p:attrName>
                                        </p:attrNameLst>
                                      </p:cBhvr>
                                      <p:to>
                                        <p:strVal val="visible"/>
                                      </p:to>
                                    </p:set>
                                    <p:animEffect transition="in" filter="fade">
                                      <p:cBhvr>
                                        <p:cTn id="15" dur="10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30" name="Shape 530"/>
        <p:cNvGrpSpPr/>
        <p:nvPr/>
      </p:nvGrpSpPr>
      <p:grpSpPr>
        <a:xfrm>
          <a:off x="0" y="0"/>
          <a:ext cx="0" cy="0"/>
          <a:chOff x="0" y="0"/>
          <a:chExt cx="0" cy="0"/>
        </a:xfrm>
      </p:grpSpPr>
      <p:sp>
        <p:nvSpPr>
          <p:cNvPr id="531" name="Google Shape;531;p37"/>
          <p:cNvSpPr txBox="1"/>
          <p:nvPr/>
        </p:nvSpPr>
        <p:spPr>
          <a:xfrm>
            <a:off x="445135" y="1259840"/>
            <a:ext cx="7936865" cy="48298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Con chim đưa hai anh em ra đảo hoang có phải là con vật kì ảo không? Vì sao?</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Từ đó suy ra vai trò của nhân vật kì ảo trong truyện nói riêng và trong truyện cổ tích nói chung là gì?</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Tìm câu nói có dáng dấp ca dao, tục ngữ trong truyện, nhân vật nào đã nói câu nói đó? Tác dụng của cách nói như vậy là gì?</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Đảo xa nơi con chim đưa người em đến có điều gì kì diệu? Điều kì diệu này đã giúp gì cho cuộc sống của người em sau đó? Từ đó em hãy suy ra vai trò của không gian kì ảo trong truyện cổ tích!</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532" name="Google Shape;532;p37"/>
          <p:cNvPicPr preferRelativeResize="0"/>
          <p:nvPr/>
        </p:nvPicPr>
        <p:blipFill rotWithShape="1">
          <a:blip r:embed="rId1"/>
          <a:srcRect/>
          <a:stretch>
            <a:fillRect/>
          </a:stretch>
        </p:blipFill>
        <p:spPr>
          <a:xfrm>
            <a:off x="228600" y="85725"/>
            <a:ext cx="1960880" cy="1174115"/>
          </a:xfrm>
          <a:prstGeom prst="rect">
            <a:avLst/>
          </a:prstGeom>
          <a:noFill/>
          <a:ln>
            <a:noFill/>
          </a:ln>
        </p:spPr>
      </p:pic>
      <p:sp>
        <p:nvSpPr>
          <p:cNvPr id="533" name="Google Shape;533;p37"/>
          <p:cNvSpPr txBox="1"/>
          <p:nvPr/>
        </p:nvSpPr>
        <p:spPr>
          <a:xfrm>
            <a:off x="2847975" y="533400"/>
            <a:ext cx="5534025" cy="5822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New Roman" panose="02020603050405020304"/>
              <a:buNone/>
            </a:pPr>
            <a:r>
              <a:rPr lang="en-US"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1. </a:t>
            </a:r>
            <a:r>
              <a:rPr lang="en-US" sz="32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Ý nghĩa chi tiết kì ảo</a:t>
            </a:r>
            <a:r>
              <a:rPr lang="en-US"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endParaRPr lang="en-US"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500"/>
                                        <p:tgtEl>
                                          <p:spTgt spid="532"/>
                                        </p:tgtEl>
                                      </p:cBhvr>
                                    </p:animEffect>
                                  </p:childTnLst>
                                </p:cTn>
                              </p:par>
                              <p:par>
                                <p:cTn id="8" presetID="10" presetClass="entr" presetSubtype="0" fill="hold" nodeType="withEffect">
                                  <p:stCondLst>
                                    <p:cond delay="0"/>
                                  </p:stCondLst>
                                  <p:childTnLst>
                                    <p:set>
                                      <p:cBhvr>
                                        <p:cTn id="9" dur="1" fill="hold">
                                          <p:stCondLst>
                                            <p:cond delay="0"/>
                                          </p:stCondLst>
                                        </p:cTn>
                                        <p:tgtEl>
                                          <p:spTgt spid="533"/>
                                        </p:tgtEl>
                                        <p:attrNameLst>
                                          <p:attrName>style.visibility</p:attrName>
                                        </p:attrNameLst>
                                      </p:cBhvr>
                                      <p:to>
                                        <p:strVal val="visible"/>
                                      </p:to>
                                    </p:set>
                                    <p:animEffect transition="in" filter="fade">
                                      <p:cBhvr>
                                        <p:cTn id="10" dur="500"/>
                                        <p:tgtEl>
                                          <p:spTgt spid="533"/>
                                        </p:tgtEl>
                                      </p:cBhvr>
                                    </p:animEffect>
                                  </p:childTnLst>
                                </p:cTn>
                              </p:par>
                              <p:par>
                                <p:cTn id="11" presetID="10" presetClass="entr" presetSubtype="0" fill="hold" nodeType="withEffect">
                                  <p:stCondLst>
                                    <p:cond delay="0"/>
                                  </p:stCondLst>
                                  <p:childTnLst>
                                    <p:set>
                                      <p:cBhvr>
                                        <p:cTn id="12" dur="1" fill="hold">
                                          <p:stCondLst>
                                            <p:cond delay="0"/>
                                          </p:stCondLst>
                                        </p:cTn>
                                        <p:tgtEl>
                                          <p:spTgt spid="531"/>
                                        </p:tgtEl>
                                        <p:attrNameLst>
                                          <p:attrName>style.visibility</p:attrName>
                                        </p:attrNameLst>
                                      </p:cBhvr>
                                      <p:to>
                                        <p:strVal val="visible"/>
                                      </p:to>
                                    </p:set>
                                    <p:animEffect transition="in" filter="fade">
                                      <p:cBhvr>
                                        <p:cTn id="13" dur="5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37" name="Shape 537"/>
        <p:cNvGrpSpPr/>
        <p:nvPr/>
      </p:nvGrpSpPr>
      <p:grpSpPr>
        <a:xfrm>
          <a:off x="0" y="0"/>
          <a:ext cx="0" cy="0"/>
          <a:chOff x="0" y="0"/>
          <a:chExt cx="0" cy="0"/>
        </a:xfrm>
      </p:grpSpPr>
      <p:graphicFrame>
        <p:nvGraphicFramePr>
          <p:cNvPr id="538" name="Google Shape;538;p38"/>
          <p:cNvGraphicFramePr/>
          <p:nvPr/>
        </p:nvGraphicFramePr>
        <p:xfrm>
          <a:off x="0" y="519430"/>
          <a:ext cx="9129395" cy="6186170"/>
        </p:xfrm>
        <a:graphic>
          <a:graphicData uri="http://schemas.openxmlformats.org/drawingml/2006/table">
            <a:tbl>
              <a:tblPr>
                <a:noFill/>
                <a:tableStyleId>{A72A2055-CCF7-4FCF-8CCE-1BEB83477215}</a:tableStyleId>
              </a:tblPr>
              <a:tblGrid>
                <a:gridCol w="2133600"/>
                <a:gridCol w="3962400"/>
                <a:gridCol w="3033395"/>
              </a:tblGrid>
              <a:tr h="815975">
                <a:tc>
                  <a:txBody>
                    <a:bodyPr/>
                    <a:lstStyle/>
                    <a:p>
                      <a:pPr marL="0" marR="0" lvl="0" indent="0" algn="l" rtl="0">
                        <a:lnSpc>
                          <a:spcPct val="100000"/>
                        </a:lnSpc>
                        <a:spcBef>
                          <a:spcPts val="0"/>
                        </a:spcBef>
                        <a:spcAft>
                          <a:spcPts val="0"/>
                        </a:spcAft>
                        <a:buClr>
                          <a:schemeClr val="dk1"/>
                        </a:buClr>
                        <a:buSzPts val="1800"/>
                        <a:buFont typeface="Times New Roman" panose="02020603050405020304"/>
                        <a:buNone/>
                      </a:pPr>
                      <a:endParaRPr sz="1800" b="1" i="0" u="none">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1" i="0" u="none">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b="1" i="0" u="none">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Người em</a:t>
                      </a:r>
                      <a:endParaRPr lang="en-US"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2400"/>
                        <a:buFont typeface="Times New Roman" panose="02020603050405020304"/>
                        <a:buNone/>
                      </a:pPr>
                      <a:r>
                        <a:rPr lang="en-US"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Người anh</a:t>
                      </a:r>
                      <a:endParaRPr lang="en-US"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r>
              <a:tr h="3026410">
                <a:tc>
                  <a:txBody>
                    <a:bodyPr/>
                    <a:lstStyle/>
                    <a:p>
                      <a:pPr marL="0" marR="0" lvl="0" indent="0" algn="l" rtl="0">
                        <a:lnSpc>
                          <a:spcPct val="100000"/>
                        </a:lnSpc>
                        <a:spcBef>
                          <a:spcPts val="0"/>
                        </a:spcBef>
                        <a:spcAft>
                          <a:spcPts val="0"/>
                        </a:spcAft>
                        <a:buClr>
                          <a:schemeClr val="dk1"/>
                        </a:buClr>
                        <a:buSzPts val="2400"/>
                        <a:buFont typeface="Times New Roman" panose="02020603050405020304"/>
                        <a:buNone/>
                      </a:pPr>
                      <a:endParaRPr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endParaRPr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endParaRPr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Hành động</a:t>
                      </a:r>
                      <a:endParaRPr lang="en-US"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CDE"/>
                    </a:solidFill>
                  </a:tcPr>
                </a:tc>
                <a:tc>
                  <a:txBody>
                    <a:bodyPr/>
                    <a:lstStyle/>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CDE"/>
                    </a:solidFill>
                  </a:tcPr>
                </a:tc>
                <a:tc>
                  <a:txBody>
                    <a:bodyPr/>
                    <a:lstStyle/>
                    <a:p>
                      <a:pPr marL="0" marR="0" lvl="0" indent="0" algn="l" rtl="0">
                        <a:spcBef>
                          <a:spcPts val="0"/>
                        </a:spcBef>
                        <a:spcAft>
                          <a:spcPts val="0"/>
                        </a:spcAft>
                        <a:buNone/>
                      </a:pP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CDE"/>
                    </a:solidFill>
                  </a:tcPr>
                </a:tc>
              </a:tr>
              <a:tr h="976630">
                <a:tc>
                  <a:txBody>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Kết cục</a:t>
                      </a:r>
                      <a:endParaRPr lang="en-US"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FF"/>
                    </a:solidFill>
                  </a:tcPr>
                </a:tc>
                <a:tc>
                  <a:txBody>
                    <a:bodyPr/>
                    <a:lstStyle/>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FF"/>
                    </a:solidFill>
                  </a:tcPr>
                </a:tc>
                <a:tc>
                  <a:txBody>
                    <a:bodyPr/>
                    <a:lstStyle/>
                    <a:p>
                      <a:pPr marL="0" marR="0" lvl="0" indent="0" algn="l" rtl="0">
                        <a:spcBef>
                          <a:spcPts val="0"/>
                        </a:spcBef>
                        <a:spcAft>
                          <a:spcPts val="0"/>
                        </a:spcAft>
                        <a:buNone/>
                      </a:pP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FF"/>
                    </a:solidFill>
                  </a:tcPr>
                </a:tc>
              </a:tr>
              <a:tr h="1268730">
                <a:tc>
                  <a:txBody>
                    <a:bodyPr/>
                    <a:lstStyle/>
                    <a:p>
                      <a:pPr marL="0" marR="0" lvl="0" indent="0" algn="l" rtl="0">
                        <a:lnSpc>
                          <a:spcPct val="100000"/>
                        </a:lnSpc>
                        <a:spcBef>
                          <a:spcPts val="0"/>
                        </a:spcBef>
                        <a:spcAft>
                          <a:spcPts val="0"/>
                        </a:spcAft>
                        <a:buClr>
                          <a:schemeClr val="dk1"/>
                        </a:buClr>
                        <a:buSzPts val="2400"/>
                        <a:buFont typeface="Times New Roman" panose="02020603050405020304"/>
                        <a:buNone/>
                      </a:pPr>
                      <a:endParaRPr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Nhận xét</a:t>
                      </a:r>
                      <a:endParaRPr lang="en-US" sz="2400" b="1"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CDE"/>
                    </a:solidFill>
                  </a:tcPr>
                </a:tc>
                <a:tc>
                  <a:txBody>
                    <a:bodyPr/>
                    <a:lstStyle/>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1800"/>
                        <a:buFont typeface="Times New Roman" panose="02020603050405020304"/>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spcBef>
                          <a:spcPts val="0"/>
                        </a:spcBef>
                        <a:spcAft>
                          <a:spcPts val="0"/>
                        </a:spcAft>
                        <a:buNone/>
                      </a:pPr>
                      <a:endParaRPr sz="1800" b="0" i="0" u="none">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CDE"/>
                    </a:solidFill>
                  </a:tcPr>
                </a:tc>
                <a:tc>
                  <a:txBody>
                    <a:bodyPr/>
                    <a:lstStyle/>
                    <a:p>
                      <a:pPr marL="0" marR="0" lvl="0" indent="0" algn="l" rtl="0">
                        <a:spcBef>
                          <a:spcPts val="0"/>
                        </a:spcBef>
                        <a:spcAft>
                          <a:spcPts val="0"/>
                        </a:spcAft>
                        <a:buNone/>
                      </a:pPr>
                      <a:endParaRPr sz="180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ECDE"/>
                    </a:solidFill>
                  </a:tcPr>
                </a:tc>
              </a:tr>
            </a:tbl>
          </a:graphicData>
        </a:graphic>
      </p:graphicFrame>
      <p:sp>
        <p:nvSpPr>
          <p:cNvPr id="539" name="Google Shape;539;p38"/>
          <p:cNvSpPr txBox="1"/>
          <p:nvPr/>
        </p:nvSpPr>
        <p:spPr>
          <a:xfrm>
            <a:off x="344170" y="-62230"/>
            <a:ext cx="8153400" cy="5822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New Roman" panose="02020603050405020304"/>
              <a:buNone/>
            </a:pPr>
            <a:r>
              <a:rPr lang="en-US" sz="3200" b="1" i="0" u="none">
                <a:solidFill>
                  <a:schemeClr val="tx1"/>
                </a:solidFill>
                <a:latin typeface="Times New Roman" panose="02020603050405020304"/>
                <a:ea typeface="Times New Roman" panose="02020603050405020304"/>
                <a:cs typeface="Times New Roman" panose="02020603050405020304"/>
                <a:sym typeface="Times New Roman" panose="02020603050405020304"/>
              </a:rPr>
              <a:t>2. Nhân vật hai anh em và bài học rút ra:</a:t>
            </a:r>
            <a:endParaRPr lang="en-US" sz="3200" b="1" i="0" u="none">
              <a:solidFill>
                <a:schemeClr val="tx1"/>
              </a:solidFill>
              <a:latin typeface="Times New Roman" panose="02020603050405020304"/>
              <a:ea typeface="Times New Roman" panose="02020603050405020304"/>
              <a:cs typeface="Times New Roman" panose="02020603050405020304"/>
              <a:sym typeface="Times New Roman" panose="02020603050405020304"/>
            </a:endParaRPr>
          </a:p>
        </p:txBody>
      </p:sp>
      <p:cxnSp>
        <p:nvCxnSpPr>
          <p:cNvPr id="540" name="Google Shape;540;p38"/>
          <p:cNvCxnSpPr/>
          <p:nvPr/>
        </p:nvCxnSpPr>
        <p:spPr>
          <a:xfrm>
            <a:off x="0" y="520382"/>
            <a:ext cx="2133600" cy="884237"/>
          </a:xfrm>
          <a:prstGeom prst="straightConnector1">
            <a:avLst/>
          </a:prstGeom>
          <a:noFill/>
          <a:ln w="9525" cap="flat" cmpd="sng">
            <a:solidFill>
              <a:schemeClr val="dk1"/>
            </a:solidFill>
            <a:prstDash val="solid"/>
            <a:miter lim="800000"/>
            <a:headEnd type="none" w="med" len="med"/>
            <a:tailEnd type="none" w="med" len="med"/>
          </a:ln>
        </p:spPr>
      </p:cxnSp>
      <p:sp>
        <p:nvSpPr>
          <p:cNvPr id="541" name="Google Shape;541;p38"/>
          <p:cNvSpPr txBox="1"/>
          <p:nvPr/>
        </p:nvSpPr>
        <p:spPr>
          <a:xfrm>
            <a:off x="815340" y="568642"/>
            <a:ext cx="14478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panose="02020603050405020304"/>
              <a:buNone/>
            </a:pPr>
            <a:r>
              <a:rPr lang="en-US" sz="2400" b="0"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Nhân vật</a:t>
            </a:r>
            <a:endParaRPr lang="en-US" sz="2400" b="0"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2" name="Google Shape;542;p38"/>
          <p:cNvSpPr txBox="1"/>
          <p:nvPr/>
        </p:nvSpPr>
        <p:spPr>
          <a:xfrm>
            <a:off x="-317" y="1028700"/>
            <a:ext cx="1604962"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panose="02020603050405020304"/>
              <a:buNone/>
            </a:pPr>
            <a:r>
              <a:rPr lang="en-US" sz="2400" b="0"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Đối lập</a:t>
            </a:r>
            <a:endParaRPr lang="en-US" sz="2400" b="0"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3" name="Google Shape;543;p38"/>
          <p:cNvSpPr txBox="1"/>
          <p:nvPr/>
        </p:nvSpPr>
        <p:spPr>
          <a:xfrm>
            <a:off x="2133600" y="1499870"/>
            <a:ext cx="3886200" cy="2678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Thương anh, biết phận mình nên không đòi hỏi.</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Chăm sóc cây khế.</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May túi ba gang, lấy vàng trên đảo.</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Sẵn sàng chia sẻ cây khế với anh.</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4" name="Google Shape;544;p38"/>
          <p:cNvSpPr txBox="1"/>
          <p:nvPr/>
        </p:nvSpPr>
        <p:spPr>
          <a:xfrm>
            <a:off x="2133600" y="4458335"/>
            <a:ext cx="388620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Sống sung túc, “ở hiền gặp lành”</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5" name="Google Shape;545;p38"/>
          <p:cNvSpPr txBox="1"/>
          <p:nvPr/>
        </p:nvSpPr>
        <p:spPr>
          <a:xfrm>
            <a:off x="2224405" y="5505450"/>
            <a:ext cx="3886200"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Tốt bụng, thật thà, lương thiện, biết ghi nhớ ơn nghĩa, giàu tình nghĩa.</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6" name="Google Shape;546;p38"/>
          <p:cNvSpPr txBox="1"/>
          <p:nvPr/>
        </p:nvSpPr>
        <p:spPr>
          <a:xfrm>
            <a:off x="6110605" y="1583372"/>
            <a:ext cx="3033712" cy="26752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Chiếm hết tài sản.</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Nịnh nọt người em đổi hết tài sản lấy cây khế.</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May túi </a:t>
            </a:r>
            <a:r>
              <a:rPr lang="vi-VN" alt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to</a:t>
            </a: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Cố vơ vét hết vàng trên đảo.</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7" name="Google Shape;547;p38"/>
          <p:cNvSpPr txBox="1"/>
          <p:nvPr/>
        </p:nvSpPr>
        <p:spPr>
          <a:xfrm>
            <a:off x="6110605" y="4491672"/>
            <a:ext cx="2819400" cy="8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Bị rơi xuống biển, “tham thì thâm”.</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8" name="Google Shape;548;p38"/>
          <p:cNvSpPr txBox="1"/>
          <p:nvPr/>
        </p:nvSpPr>
        <p:spPr>
          <a:xfrm>
            <a:off x="6110605" y="5427980"/>
            <a:ext cx="2957512"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Ích kỷ, keo kiệt, tham lam, vô ơn, sống không có tình nghĩa.</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9"/>
                                        </p:tgtEl>
                                        <p:attrNameLst>
                                          <p:attrName>style.visibility</p:attrName>
                                        </p:attrNameLst>
                                      </p:cBhvr>
                                      <p:to>
                                        <p:strVal val="visible"/>
                                      </p:to>
                                    </p:set>
                                    <p:animEffect transition="in" filter="fade">
                                      <p:cBhvr>
                                        <p:cTn id="7" dur="500"/>
                                        <p:tgtEl>
                                          <p:spTgt spid="5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43"/>
                                        </p:tgtEl>
                                        <p:attrNameLst>
                                          <p:attrName>style.visibility</p:attrName>
                                        </p:attrNameLst>
                                      </p:cBhvr>
                                      <p:to>
                                        <p:strVal val="visible"/>
                                      </p:to>
                                    </p:set>
                                    <p:animEffect transition="in" filter="wipe(down)">
                                      <p:cBhvr>
                                        <p:cTn id="12" dur="500"/>
                                        <p:tgtEl>
                                          <p:spTgt spid="5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44"/>
                                        </p:tgtEl>
                                        <p:attrNameLst>
                                          <p:attrName>style.visibility</p:attrName>
                                        </p:attrNameLst>
                                      </p:cBhvr>
                                      <p:to>
                                        <p:strVal val="visible"/>
                                      </p:to>
                                    </p:set>
                                    <p:animEffect transition="in" filter="strips(downLeft)">
                                      <p:cBhvr>
                                        <p:cTn id="17" dur="500"/>
                                        <p:tgtEl>
                                          <p:spTgt spid="5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5"/>
                                        </p:tgtEl>
                                        <p:attrNameLst>
                                          <p:attrName>style.visibility</p:attrName>
                                        </p:attrNameLst>
                                      </p:cBhvr>
                                      <p:to>
                                        <p:strVal val="visible"/>
                                      </p:to>
                                    </p:set>
                                    <p:animEffect transition="in" filter="fade">
                                      <p:cBhvr>
                                        <p:cTn id="22" dur="500"/>
                                        <p:tgtEl>
                                          <p:spTgt spid="5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46"/>
                                        </p:tgtEl>
                                        <p:attrNameLst>
                                          <p:attrName>style.visibility</p:attrName>
                                        </p:attrNameLst>
                                      </p:cBhvr>
                                      <p:to>
                                        <p:strVal val="visible"/>
                                      </p:to>
                                    </p:set>
                                    <p:animEffect transition="in" filter="box(in)">
                                      <p:cBhvr>
                                        <p:cTn id="27" dur="2000"/>
                                        <p:tgtEl>
                                          <p:spTgt spid="54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47"/>
                                        </p:tgtEl>
                                        <p:attrNameLst>
                                          <p:attrName>style.visibility</p:attrName>
                                        </p:attrNameLst>
                                      </p:cBhvr>
                                      <p:to>
                                        <p:strVal val="visible"/>
                                      </p:to>
                                    </p:set>
                                    <p:animEffect transition="in" filter="strips(downLeft)">
                                      <p:cBhvr>
                                        <p:cTn id="32" dur="500"/>
                                        <p:tgtEl>
                                          <p:spTgt spid="54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8"/>
                                        </p:tgtEl>
                                        <p:attrNameLst>
                                          <p:attrName>style.visibility</p:attrName>
                                        </p:attrNameLst>
                                      </p:cBhvr>
                                      <p:to>
                                        <p:strVal val="visible"/>
                                      </p:to>
                                    </p:set>
                                    <p:animEffect transition="in" filter="box(in)">
                                      <p:cBhvr>
                                        <p:cTn id="37" dur="20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543" grpId="0"/>
      <p:bldP spid="544" grpId="0"/>
      <p:bldP spid="545" grpId="0"/>
      <p:bldP spid="546" grpId="0"/>
      <p:bldP spid="547" grpId="0"/>
      <p:bldP spid="5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52" name="Shape 552"/>
        <p:cNvGrpSpPr/>
        <p:nvPr/>
      </p:nvGrpSpPr>
      <p:grpSpPr>
        <a:xfrm>
          <a:off x="0" y="0"/>
          <a:ext cx="0" cy="0"/>
          <a:chOff x="0" y="0"/>
          <a:chExt cx="0" cy="0"/>
        </a:xfrm>
      </p:grpSpPr>
      <p:pic>
        <p:nvPicPr>
          <p:cNvPr id="553" name="Google Shape;553;p39"/>
          <p:cNvPicPr preferRelativeResize="0"/>
          <p:nvPr/>
        </p:nvPicPr>
        <p:blipFill rotWithShape="1">
          <a:blip r:embed="rId1"/>
          <a:srcRect/>
          <a:stretch>
            <a:fillRect/>
          </a:stretch>
        </p:blipFill>
        <p:spPr>
          <a:xfrm>
            <a:off x="381000" y="533400"/>
            <a:ext cx="8077200" cy="6324600"/>
          </a:xfrm>
          <a:prstGeom prst="rect">
            <a:avLst/>
          </a:prstGeom>
          <a:noFill/>
          <a:ln>
            <a:noFill/>
          </a:ln>
        </p:spPr>
      </p:pic>
      <p:pic>
        <p:nvPicPr>
          <p:cNvPr id="554" name="Google Shape;554;p39"/>
          <p:cNvPicPr preferRelativeResize="0"/>
          <p:nvPr/>
        </p:nvPicPr>
        <p:blipFill rotWithShape="1">
          <a:blip r:embed="rId2"/>
          <a:srcRect/>
          <a:stretch>
            <a:fillRect/>
          </a:stretch>
        </p:blipFill>
        <p:spPr>
          <a:xfrm>
            <a:off x="2819400" y="2209800"/>
            <a:ext cx="3481387" cy="1312862"/>
          </a:xfrm>
          <a:prstGeom prst="rect">
            <a:avLst/>
          </a:prstGeom>
          <a:noFill/>
          <a:ln>
            <a:noFill/>
          </a:ln>
        </p:spPr>
      </p:pic>
      <p:sp>
        <p:nvSpPr>
          <p:cNvPr id="555" name="Google Shape;555;p39"/>
          <p:cNvSpPr txBox="1"/>
          <p:nvPr/>
        </p:nvSpPr>
        <p:spPr>
          <a:xfrm>
            <a:off x="3048000" y="2743200"/>
            <a:ext cx="33909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400"/>
              <a:buFont typeface="Cambria Math" panose="02040503050406030204"/>
              <a:buNone/>
            </a:pPr>
            <a:r>
              <a:rPr lang="en-US" sz="2400" b="1" i="0" u="none">
                <a:solidFill>
                  <a:srgbClr val="C00000"/>
                </a:solidFill>
                <a:latin typeface="Cambria Math" panose="02040503050406030204"/>
                <a:ea typeface="Cambria Math" panose="02040503050406030204"/>
                <a:cs typeface="Cambria Math" panose="02040503050406030204"/>
                <a:sym typeface="Cambria Math" panose="02040503050406030204"/>
              </a:rPr>
              <a:t>Bài học rút ra từ truyện</a:t>
            </a:r>
            <a:endParaRPr lang="en-US" sz="2400" b="1" i="0" u="none">
              <a:solidFill>
                <a:srgbClr val="C00000"/>
              </a:solidFill>
              <a:latin typeface="Cambria Math" panose="02040503050406030204"/>
              <a:ea typeface="Cambria Math" panose="02040503050406030204"/>
              <a:cs typeface="Cambria Math" panose="02040503050406030204"/>
              <a:sym typeface="Cambria Math" panose="02040503050406030204"/>
            </a:endParaRPr>
          </a:p>
        </p:txBody>
      </p:sp>
      <p:sp>
        <p:nvSpPr>
          <p:cNvPr id="556" name="Google Shape;556;p39"/>
          <p:cNvSpPr txBox="1"/>
          <p:nvPr/>
        </p:nvSpPr>
        <p:spPr>
          <a:xfrm>
            <a:off x="533400" y="3590925"/>
            <a:ext cx="7924800" cy="31064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Không tham lam, biết vừa đủ.</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Sống nhân hậu, tình nghĩa, biết giữ lời hứa, biết đền đáp ơn nghĩa.</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Anh em trong gia đình phải biết thương yêu, đùm bọc, giúp đỡ nhau.</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Trung thực, chăm chỉ, hiểu được ý nghĩa của lao động chân chính.</a:t>
            </a:r>
            <a:endParaRPr lang="en-US" sz="28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num">
                                      <p:cBhvr additive="base">
                                        <p:cTn id="7" dur="500"/>
                                        <p:tgtEl>
                                          <p:spTgt spid="554"/>
                                        </p:tgtEl>
                                        <p:attrNameLst>
                                          <p:attrName>ppt_w</p:attrName>
                                        </p:attrNameLst>
                                      </p:cBhvr>
                                      <p:tavLst>
                                        <p:tav tm="0" fmla="">
                                          <p:val>
                                            <p:fltVal val="0"/>
                                          </p:val>
                                        </p:tav>
                                        <p:tav tm="100000" fmla="">
                                          <p:val>
                                            <p:strVal val="#ppt_w"/>
                                          </p:val>
                                        </p:tav>
                                      </p:tavLst>
                                    </p:anim>
                                    <p:anim calcmode="lin" valueType="num">
                                      <p:cBhvr additive="base">
                                        <p:cTn id="8" dur="500"/>
                                        <p:tgtEl>
                                          <p:spTgt spid="554"/>
                                        </p:tgtEl>
                                        <p:attrNameLst>
                                          <p:attrName>ppt_h</p:attrName>
                                        </p:attrNameLst>
                                      </p:cBhvr>
                                      <p:tavLst>
                                        <p:tav tm="0" fmla="">
                                          <p:val>
                                            <p:fltVal val="0"/>
                                          </p:val>
                                        </p:tav>
                                        <p:tav tm="100000" fmla="">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55">
                                            <p:txEl>
                                              <p:pRg st="0" end="0"/>
                                            </p:txEl>
                                          </p:spTgt>
                                        </p:tgtEl>
                                        <p:attrNameLst>
                                          <p:attrName>style.visibility</p:attrName>
                                        </p:attrNameLst>
                                      </p:cBhvr>
                                      <p:to>
                                        <p:strVal val="visible"/>
                                      </p:to>
                                    </p:set>
                                    <p:anim calcmode="lin" valueType="num">
                                      <p:cBhvr additive="base">
                                        <p:cTn id="11" dur="500"/>
                                        <p:tgtEl>
                                          <p:spTgt spid="555">
                                            <p:txEl>
                                              <p:pRg st="0" end="0"/>
                                            </p:txEl>
                                          </p:spTgt>
                                        </p:tgtEl>
                                        <p:attrNameLst>
                                          <p:attrName>ppt_w</p:attrName>
                                        </p:attrNameLst>
                                      </p:cBhvr>
                                      <p:tavLst>
                                        <p:tav tm="0" fmla="">
                                          <p:val>
                                            <p:fltVal val="0"/>
                                          </p:val>
                                        </p:tav>
                                        <p:tav tm="100000" fmla="">
                                          <p:val>
                                            <p:strVal val="#ppt_w"/>
                                          </p:val>
                                        </p:tav>
                                      </p:tavLst>
                                    </p:anim>
                                    <p:anim calcmode="lin" valueType="num">
                                      <p:cBhvr additive="base">
                                        <p:cTn id="12" dur="500"/>
                                        <p:tgtEl>
                                          <p:spTgt spid="555">
                                            <p:txEl>
                                              <p:pRg st="0" end="0"/>
                                            </p:txEl>
                                          </p:spTgt>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6">
                                            <p:txEl>
                                              <p:pRg st="0" end="0"/>
                                            </p:txEl>
                                          </p:spTgt>
                                        </p:tgtEl>
                                        <p:attrNameLst>
                                          <p:attrName>style.visibility</p:attrName>
                                        </p:attrNameLst>
                                      </p:cBhvr>
                                      <p:to>
                                        <p:strVal val="visible"/>
                                      </p:to>
                                    </p:set>
                                    <p:animEffect transition="in" filter="fade">
                                      <p:cBhvr>
                                        <p:cTn id="17" dur="500"/>
                                        <p:tgtEl>
                                          <p:spTgt spid="55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6">
                                            <p:txEl>
                                              <p:pRg st="1" end="1"/>
                                            </p:txEl>
                                          </p:spTgt>
                                        </p:tgtEl>
                                        <p:attrNameLst>
                                          <p:attrName>style.visibility</p:attrName>
                                        </p:attrNameLst>
                                      </p:cBhvr>
                                      <p:to>
                                        <p:strVal val="visible"/>
                                      </p:to>
                                    </p:set>
                                    <p:animEffect transition="in" filter="fade">
                                      <p:cBhvr>
                                        <p:cTn id="22" dur="500"/>
                                        <p:tgtEl>
                                          <p:spTgt spid="55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56">
                                            <p:txEl>
                                              <p:pRg st="2" end="2"/>
                                            </p:txEl>
                                          </p:spTgt>
                                        </p:tgtEl>
                                        <p:attrNameLst>
                                          <p:attrName>style.visibility</p:attrName>
                                        </p:attrNameLst>
                                      </p:cBhvr>
                                      <p:to>
                                        <p:strVal val="visible"/>
                                      </p:to>
                                    </p:set>
                                    <p:animEffect transition="in" filter="fade">
                                      <p:cBhvr>
                                        <p:cTn id="27" dur="500"/>
                                        <p:tgtEl>
                                          <p:spTgt spid="55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6">
                                            <p:txEl>
                                              <p:pRg st="3" end="3"/>
                                            </p:txEl>
                                          </p:spTgt>
                                        </p:tgtEl>
                                        <p:attrNameLst>
                                          <p:attrName>style.visibility</p:attrName>
                                        </p:attrNameLst>
                                      </p:cBhvr>
                                      <p:to>
                                        <p:strVal val="visible"/>
                                      </p:to>
                                    </p:set>
                                    <p:animEffect transition="in" filter="fade">
                                      <p:cBhvr>
                                        <p:cTn id="32" dur="500"/>
                                        <p:tgtEl>
                                          <p:spTgt spid="55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61" name="Shape 561"/>
        <p:cNvGrpSpPr/>
        <p:nvPr/>
      </p:nvGrpSpPr>
      <p:grpSpPr>
        <a:xfrm>
          <a:off x="0" y="0"/>
          <a:ext cx="0" cy="0"/>
          <a:chOff x="0" y="0"/>
          <a:chExt cx="0" cy="0"/>
        </a:xfrm>
      </p:grpSpPr>
      <p:pic>
        <p:nvPicPr>
          <p:cNvPr id="562" name="Google Shape;562;p40"/>
          <p:cNvPicPr preferRelativeResize="0"/>
          <p:nvPr/>
        </p:nvPicPr>
        <p:blipFill rotWithShape="1">
          <a:blip r:embed="rId1"/>
          <a:srcRect l="15806" t="12257" r="11253" b="65141"/>
          <a:stretch>
            <a:fillRect/>
          </a:stretch>
        </p:blipFill>
        <p:spPr>
          <a:xfrm>
            <a:off x="0" y="547687"/>
            <a:ext cx="3751262" cy="1163637"/>
          </a:xfrm>
          <a:prstGeom prst="rect">
            <a:avLst/>
          </a:prstGeom>
          <a:noFill/>
          <a:ln>
            <a:noFill/>
          </a:ln>
        </p:spPr>
      </p:pic>
      <p:sp>
        <p:nvSpPr>
          <p:cNvPr id="563" name="Google Shape;563;p40"/>
          <p:cNvSpPr txBox="1"/>
          <p:nvPr/>
        </p:nvSpPr>
        <p:spPr>
          <a:xfrm>
            <a:off x="457200" y="533400"/>
            <a:ext cx="48768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400"/>
              <a:buFont typeface="Times New Roman" panose="02020603050405020304"/>
              <a:buNone/>
            </a:pPr>
            <a:r>
              <a:rPr lang="en-US" sz="2400" b="1" i="0" u="none">
                <a:solidFill>
                  <a:srgbClr val="C00000"/>
                </a:solidFill>
                <a:latin typeface="Times New Roman" panose="02020603050405020304"/>
                <a:ea typeface="Times New Roman" panose="02020603050405020304"/>
                <a:cs typeface="Times New Roman" panose="02020603050405020304"/>
                <a:sym typeface="Times New Roman" panose="02020603050405020304"/>
              </a:rPr>
              <a:t>TỔNG KẾT</a:t>
            </a:r>
            <a:endParaRPr lang="en-US" sz="2400" b="1" i="0" u="none">
              <a:solidFill>
                <a:srgbClr val="C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64" name="Google Shape;564;p40"/>
          <p:cNvSpPr txBox="1"/>
          <p:nvPr/>
        </p:nvSpPr>
        <p:spPr>
          <a:xfrm>
            <a:off x="508000" y="1600200"/>
            <a:ext cx="8001000" cy="341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Times New Roman" panose="02020603050405020304"/>
              <a:buNone/>
            </a:pPr>
            <a:r>
              <a:rPr lang="en-US" sz="2400" b="1" i="1" u="none">
                <a:solidFill>
                  <a:srgbClr val="FF0000"/>
                </a:solidFill>
                <a:latin typeface="Times New Roman" panose="02020603050405020304"/>
                <a:ea typeface="Times New Roman" panose="02020603050405020304"/>
                <a:cs typeface="Times New Roman" panose="02020603050405020304"/>
                <a:sym typeface="Times New Roman" panose="02020603050405020304"/>
              </a:rPr>
              <a:t>1. Nghệ thuật:</a:t>
            </a:r>
            <a:endParaRPr sz="2400" b="0"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2400" algn="l" rtl="0">
              <a:lnSpc>
                <a:spcPct val="100000"/>
              </a:lnSpc>
              <a:spcBef>
                <a:spcPts val="0"/>
              </a:spcBef>
              <a:spcAft>
                <a:spcPts val="0"/>
              </a:spcAft>
              <a:buClr>
                <a:schemeClr val="dk1"/>
              </a:buClr>
              <a:buSzPts val="2400"/>
              <a:buFont typeface="Times New Roman" panose="02020603050405020304"/>
              <a:buChar char="-"/>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Sắp xếp các tình tiết tự nhiên, khéo léo.</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2400" algn="l" rtl="0">
              <a:lnSpc>
                <a:spcPct val="100000"/>
              </a:lnSpc>
              <a:spcBef>
                <a:spcPts val="0"/>
              </a:spcBef>
              <a:spcAft>
                <a:spcPts val="0"/>
              </a:spcAft>
              <a:buClr>
                <a:schemeClr val="dk1"/>
              </a:buClr>
              <a:buSzPts val="2400"/>
              <a:buFont typeface="Times New Roman" panose="02020603050405020304"/>
              <a:buChar char="-"/>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Sử dụng những chi tiết thần kì.</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2400" algn="l" rtl="0">
              <a:lnSpc>
                <a:spcPct val="100000"/>
              </a:lnSpc>
              <a:spcBef>
                <a:spcPts val="0"/>
              </a:spcBef>
              <a:spcAft>
                <a:spcPts val="0"/>
              </a:spcAft>
              <a:buClr>
                <a:schemeClr val="dk1"/>
              </a:buClr>
              <a:buSzPts val="2400"/>
              <a:buFont typeface="Times New Roman" panose="02020603050405020304"/>
              <a:buChar char="-"/>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Kết thúc có hậu.</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0000"/>
              </a:buClr>
              <a:buSzPts val="2400"/>
              <a:buFont typeface="Times New Roman" panose="02020603050405020304"/>
              <a:buNone/>
            </a:pPr>
            <a:r>
              <a:rPr lang="en-US" sz="2400" b="1" i="1" u="none">
                <a:solidFill>
                  <a:srgbClr val="FF0000"/>
                </a:solidFill>
                <a:latin typeface="Times New Roman" panose="02020603050405020304"/>
                <a:ea typeface="Times New Roman" panose="02020603050405020304"/>
                <a:cs typeface="Times New Roman" panose="02020603050405020304"/>
                <a:sym typeface="Times New Roman" panose="02020603050405020304"/>
              </a:rPr>
              <a:t>2. Ý nghĩa:</a:t>
            </a:r>
            <a:endParaRPr sz="2400" b="0"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chemeClr val="dk1"/>
              </a:buClr>
              <a:buSzPts val="2400"/>
              <a:buFont typeface="Times New Roman" panose="02020603050405020304"/>
              <a:buNone/>
            </a:pPr>
            <a:r>
              <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Từ những kết cục khác nhau đối với người anh và người em, tác giả dân gian muốn gửi gắm bài học về đền ơn đáp nghĩa, niềm tin ở hiền sẽ gặp lành và may mắn đối với tất cả mọi người.</a:t>
            </a:r>
            <a:endParaRPr lang="en-US" sz="24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advClick="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63"/>
                                        </p:tgtEl>
                                        <p:attrNameLst>
                                          <p:attrName>style.visibility</p:attrName>
                                        </p:attrNameLst>
                                      </p:cBhvr>
                                      <p:to>
                                        <p:strVal val="visible"/>
                                      </p:to>
                                    </p:set>
                                    <p:anim calcmode="lin" valueType="num">
                                      <p:cBhvr additive="base">
                                        <p:cTn id="7" dur="1000"/>
                                        <p:tgtEl>
                                          <p:spTgt spid="563"/>
                                        </p:tgtEl>
                                        <p:attrNameLst>
                                          <p:attrName>ppt_y</p:attrName>
                                        </p:attrNameLst>
                                      </p:cBhvr>
                                      <p:tavLst>
                                        <p:tav tm="0" fmla="">
                                          <p:val>
                                            <p:strVal val="#ppt_y+1"/>
                                          </p:val>
                                        </p:tav>
                                        <p:tav tm="100000" fmla="">
                                          <p:val>
                                            <p:strVal val="#ppt_y"/>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62"/>
                                        </p:tgtEl>
                                        <p:attrNameLst>
                                          <p:attrName>style.visibility</p:attrName>
                                        </p:attrNameLst>
                                      </p:cBhvr>
                                      <p:to>
                                        <p:strVal val="visible"/>
                                      </p:to>
                                    </p:set>
                                    <p:animEffect transition="in" filter="fade">
                                      <p:cBhvr>
                                        <p:cTn id="11" dur="1000"/>
                                        <p:tgtEl>
                                          <p:spTgt spid="56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64"/>
                                        </p:tgtEl>
                                        <p:attrNameLst>
                                          <p:attrName>style.visibility</p:attrName>
                                        </p:attrNameLst>
                                      </p:cBhvr>
                                      <p:to>
                                        <p:strVal val="visible"/>
                                      </p:to>
                                    </p:set>
                                    <p:animEffect transition="in" filter="fade">
                                      <p:cBhvr>
                                        <p:cTn id="16" dur="500"/>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2194</Words>
  <Application>WPS Presentation</Application>
  <PresentationFormat/>
  <Paragraphs>97</Paragraphs>
  <Slides>8</Slides>
  <Notes>0</Notes>
  <HiddenSlides>0</HiddenSlides>
  <MMClips>0</MMClips>
  <ScaleCrop>false</ScaleCrop>
  <HeadingPairs>
    <vt:vector size="6" baseType="variant">
      <vt:variant>
        <vt:lpstr>已用的字体</vt:lpstr>
      </vt:variant>
      <vt:variant>
        <vt:i4>8</vt:i4>
      </vt:variant>
      <vt:variant>
        <vt:lpstr>主题</vt:lpstr>
      </vt:variant>
      <vt:variant>
        <vt:i4>9</vt:i4>
      </vt:variant>
      <vt:variant>
        <vt:lpstr>幻灯片标题</vt:lpstr>
      </vt:variant>
      <vt:variant>
        <vt:i4>8</vt:i4>
      </vt:variant>
    </vt:vector>
  </HeadingPairs>
  <TitlesOfParts>
    <vt:vector size="25" baseType="lpstr">
      <vt:lpstr>Arial</vt:lpstr>
      <vt:lpstr>SimSun</vt:lpstr>
      <vt:lpstr>Wingdings</vt:lpstr>
      <vt:lpstr>Arial</vt:lpstr>
      <vt:lpstr>Times New Roman</vt:lpstr>
      <vt:lpstr>Cambria Math</vt:lpstr>
      <vt:lpstr>Microsoft YaHei</vt:lpstr>
      <vt:lpstr>Arial Unicode MS</vt:lpstr>
      <vt:lpstr>12_Default Design</vt:lpstr>
      <vt:lpstr>Default Design</vt:lpstr>
      <vt:lpstr>3_Default Design</vt:lpstr>
      <vt:lpstr>5_Default Design</vt:lpstr>
      <vt:lpstr>6_Default Design</vt:lpstr>
      <vt:lpstr>8_Default Design</vt:lpstr>
      <vt:lpstr>9_Default Design</vt:lpstr>
      <vt:lpstr>10_Default Design</vt:lpstr>
      <vt:lpstr>11_Default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hoanggia</dc:creator>
  <cp:lastModifiedBy>asus</cp:lastModifiedBy>
  <cp:revision>4</cp:revision>
  <dcterms:created xsi:type="dcterms:W3CDTF">2023-02-26T15:41:00Z</dcterms:created>
  <dcterms:modified xsi:type="dcterms:W3CDTF">2023-03-02T00:44:09Z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3B821318C0A6409B97884A142A5B9741</vt:lpwstr>
  </property>
  <property fmtid="{D5CDD505-2E9C-101B-9397-08002B2CF9AE}" pid="3" name="KSOProductBuildVer">
    <vt:lpwstr>1033-11.2.0.11486</vt:lpwstr>
  </property>
</Properties>
</file>