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unknown"/>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7"/>
  </p:notesMasterIdLst>
  <p:sldIdLst>
    <p:sldId id="271" r:id="rId2"/>
    <p:sldId id="256" r:id="rId3"/>
    <p:sldId id="275" r:id="rId4"/>
    <p:sldId id="302" r:id="rId5"/>
    <p:sldId id="308" r:id="rId6"/>
    <p:sldId id="366" r:id="rId7"/>
    <p:sldId id="362" r:id="rId8"/>
    <p:sldId id="335" r:id="rId9"/>
    <p:sldId id="368" r:id="rId10"/>
    <p:sldId id="369" r:id="rId11"/>
    <p:sldId id="370" r:id="rId12"/>
    <p:sldId id="346" r:id="rId13"/>
    <p:sldId id="348" r:id="rId14"/>
    <p:sldId id="349" r:id="rId15"/>
    <p:sldId id="363" r:id="rId16"/>
    <p:sldId id="350" r:id="rId17"/>
    <p:sldId id="352" r:id="rId18"/>
    <p:sldId id="354" r:id="rId19"/>
    <p:sldId id="364" r:id="rId20"/>
    <p:sldId id="313" r:id="rId21"/>
    <p:sldId id="357" r:id="rId22"/>
    <p:sldId id="365" r:id="rId23"/>
    <p:sldId id="314" r:id="rId24"/>
    <p:sldId id="330" r:id="rId25"/>
    <p:sldId id="272" r:id="rId26"/>
  </p:sldIdLst>
  <p:sldSz cx="9144000" cy="5143500" type="screen16x9"/>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IBOOKS" initials="E" lastIdx="11" clrIdx="0">
    <p:extLst>
      <p:ext uri="{19B8F6BF-5375-455C-9EA6-DF929625EA0E}">
        <p15:presenceInfo xmlns="" xmlns:p15="http://schemas.microsoft.com/office/powerpoint/2012/main" userId="e44a7bdf1da03790" providerId="Windows Live"/>
      </p:ext>
    </p:extLst>
  </p:cmAuthor>
  <p:cmAuthor id="2" name="QUAN" initials="Q" lastIdx="1" clrIdx="1">
    <p:extLst>
      <p:ext uri="{19B8F6BF-5375-455C-9EA6-DF929625EA0E}">
        <p15:presenceInfo xmlns="" xmlns:p15="http://schemas.microsoft.com/office/powerpoint/2012/main" userId="d05decfa4a31974a" providerId="Windows Live"/>
      </p:ext>
    </p:extLst>
  </p:cmAuthor>
  <p:cmAuthor id="3" name=" " initials="" lastIdx="2" clrIdx="2">
    <p:extLst>
      <p:ext uri="{19B8F6BF-5375-455C-9EA6-DF929625EA0E}">
        <p15:presenceInfo xmlns="" xmlns:p15="http://schemas.microsoft.com/office/powerpoint/2012/main" userId="8ae28925662f913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41E"/>
    <a:srgbClr val="0000CC"/>
    <a:srgbClr val="0FB7BD"/>
    <a:srgbClr val="048DA4"/>
    <a:srgbClr val="00A9A5"/>
    <a:srgbClr val="FFDAAB"/>
    <a:srgbClr val="CBEAF0"/>
    <a:srgbClr val="48C0B6"/>
    <a:srgbClr val="FBB040"/>
    <a:srgbClr val="00B2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B52706-DE9A-43E8-A9A2-04EE0AEB14BB}" v="118" dt="2022-02-16T09:42:59.3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94660"/>
  </p:normalViewPr>
  <p:slideViewPr>
    <p:cSldViewPr snapToGrid="0" showGuides="1">
      <p:cViewPr>
        <p:scale>
          <a:sx n="70" d="100"/>
          <a:sy n="70" d="100"/>
        </p:scale>
        <p:origin x="-1272" y="-45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 " userId="8ae28925662f913a" providerId="LiveId" clId="{A2B52706-DE9A-43E8-A9A2-04EE0AEB14BB}"/>
    <pc:docChg chg="undo redo custSel delSld modSld">
      <pc:chgData name=" " userId="8ae28925662f913a" providerId="LiveId" clId="{A2B52706-DE9A-43E8-A9A2-04EE0AEB14BB}" dt="2022-02-16T09:42:59.384" v="681" actId="20577"/>
      <pc:docMkLst>
        <pc:docMk/>
      </pc:docMkLst>
      <pc:sldChg chg="modSp mod">
        <pc:chgData name=" " userId="8ae28925662f913a" providerId="LiveId" clId="{A2B52706-DE9A-43E8-A9A2-04EE0AEB14BB}" dt="2022-02-16T09:38:34.935" v="335" actId="14100"/>
        <pc:sldMkLst>
          <pc:docMk/>
          <pc:sldMk cId="3563799751" sldId="281"/>
        </pc:sldMkLst>
        <pc:spChg chg="mod">
          <ac:chgData name=" " userId="8ae28925662f913a" providerId="LiveId" clId="{A2B52706-DE9A-43E8-A9A2-04EE0AEB14BB}" dt="2022-02-16T09:38:34.935" v="335" actId="14100"/>
          <ac:spMkLst>
            <pc:docMk/>
            <pc:sldMk cId="3563799751" sldId="281"/>
            <ac:spMk id="15" creationId="{00000000-0000-0000-0000-000000000000}"/>
          </ac:spMkLst>
        </pc:spChg>
      </pc:sldChg>
      <pc:sldChg chg="modSp mod">
        <pc:chgData name=" " userId="8ae28925662f913a" providerId="LiveId" clId="{A2B52706-DE9A-43E8-A9A2-04EE0AEB14BB}" dt="2022-02-16T09:36:57.697" v="217" actId="14100"/>
        <pc:sldMkLst>
          <pc:docMk/>
          <pc:sldMk cId="658201877" sldId="302"/>
        </pc:sldMkLst>
        <pc:spChg chg="mod">
          <ac:chgData name=" " userId="8ae28925662f913a" providerId="LiveId" clId="{A2B52706-DE9A-43E8-A9A2-04EE0AEB14BB}" dt="2022-02-16T09:36:35.803" v="162" actId="14100"/>
          <ac:spMkLst>
            <pc:docMk/>
            <pc:sldMk cId="658201877" sldId="302"/>
            <ac:spMk id="17" creationId="{00000000-0000-0000-0000-000000000000}"/>
          </ac:spMkLst>
        </pc:spChg>
        <pc:spChg chg="mod">
          <ac:chgData name=" " userId="8ae28925662f913a" providerId="LiveId" clId="{A2B52706-DE9A-43E8-A9A2-04EE0AEB14BB}" dt="2022-02-16T09:36:45.634" v="186" actId="20577"/>
          <ac:spMkLst>
            <pc:docMk/>
            <pc:sldMk cId="658201877" sldId="302"/>
            <ac:spMk id="18" creationId="{00000000-0000-0000-0000-000000000000}"/>
          </ac:spMkLst>
        </pc:spChg>
        <pc:spChg chg="mod">
          <ac:chgData name=" " userId="8ae28925662f913a" providerId="LiveId" clId="{A2B52706-DE9A-43E8-A9A2-04EE0AEB14BB}" dt="2022-02-16T09:36:57.697" v="217" actId="14100"/>
          <ac:spMkLst>
            <pc:docMk/>
            <pc:sldMk cId="658201877" sldId="302"/>
            <ac:spMk id="19" creationId="{00000000-0000-0000-0000-000000000000}"/>
          </ac:spMkLst>
        </pc:spChg>
        <pc:cxnChg chg="mod">
          <ac:chgData name=" " userId="8ae28925662f913a" providerId="LiveId" clId="{A2B52706-DE9A-43E8-A9A2-04EE0AEB14BB}" dt="2022-02-16T09:36:35.803" v="162" actId="14100"/>
          <ac:cxnSpMkLst>
            <pc:docMk/>
            <pc:sldMk cId="658201877" sldId="302"/>
            <ac:cxnSpMk id="24" creationId="{00000000-0000-0000-0000-000000000000}"/>
          </ac:cxnSpMkLst>
        </pc:cxnChg>
        <pc:cxnChg chg="mod">
          <ac:chgData name=" " userId="8ae28925662f913a" providerId="LiveId" clId="{A2B52706-DE9A-43E8-A9A2-04EE0AEB14BB}" dt="2022-02-16T09:36:35.803" v="162" actId="14100"/>
          <ac:cxnSpMkLst>
            <pc:docMk/>
            <pc:sldMk cId="658201877" sldId="302"/>
            <ac:cxnSpMk id="25" creationId="{00000000-0000-0000-0000-000000000000}"/>
          </ac:cxnSpMkLst>
        </pc:cxnChg>
        <pc:cxnChg chg="mod">
          <ac:chgData name=" " userId="8ae28925662f913a" providerId="LiveId" clId="{A2B52706-DE9A-43E8-A9A2-04EE0AEB14BB}" dt="2022-02-16T09:36:57.697" v="217" actId="14100"/>
          <ac:cxnSpMkLst>
            <pc:docMk/>
            <pc:sldMk cId="658201877" sldId="302"/>
            <ac:cxnSpMk id="26" creationId="{00000000-0000-0000-0000-000000000000}"/>
          </ac:cxnSpMkLst>
        </pc:cxnChg>
      </pc:sldChg>
      <pc:sldChg chg="modSp mod">
        <pc:chgData name=" " userId="8ae28925662f913a" providerId="LiveId" clId="{A2B52706-DE9A-43E8-A9A2-04EE0AEB14BB}" dt="2022-02-16T09:41:31.839" v="594" actId="14100"/>
        <pc:sldMkLst>
          <pc:docMk/>
          <pc:sldMk cId="626516812" sldId="313"/>
        </pc:sldMkLst>
        <pc:spChg chg="mod">
          <ac:chgData name=" " userId="8ae28925662f913a" providerId="LiveId" clId="{A2B52706-DE9A-43E8-A9A2-04EE0AEB14BB}" dt="2022-02-16T09:34:04.115" v="4" actId="27636"/>
          <ac:spMkLst>
            <pc:docMk/>
            <pc:sldMk cId="626516812" sldId="313"/>
            <ac:spMk id="9" creationId="{00000000-0000-0000-0000-000000000000}"/>
          </ac:spMkLst>
        </pc:spChg>
        <pc:spChg chg="mod">
          <ac:chgData name=" " userId="8ae28925662f913a" providerId="LiveId" clId="{A2B52706-DE9A-43E8-A9A2-04EE0AEB14BB}" dt="2022-02-16T09:41:31.839" v="594" actId="14100"/>
          <ac:spMkLst>
            <pc:docMk/>
            <pc:sldMk cId="626516812" sldId="313"/>
            <ac:spMk id="15" creationId="{8D42F56D-7C23-4C65-9CF0-2F3EAD799934}"/>
          </ac:spMkLst>
        </pc:spChg>
      </pc:sldChg>
      <pc:sldChg chg="addSp modSp mod modAnim">
        <pc:chgData name=" " userId="8ae28925662f913a" providerId="LiveId" clId="{A2B52706-DE9A-43E8-A9A2-04EE0AEB14BB}" dt="2022-02-16T09:34:34.240" v="6"/>
        <pc:sldMkLst>
          <pc:docMk/>
          <pc:sldMk cId="2275727840" sldId="314"/>
        </pc:sldMkLst>
        <pc:spChg chg="mod">
          <ac:chgData name=" " userId="8ae28925662f913a" providerId="LiveId" clId="{A2B52706-DE9A-43E8-A9A2-04EE0AEB14BB}" dt="2022-02-16T09:33:38.651" v="1" actId="1076"/>
          <ac:spMkLst>
            <pc:docMk/>
            <pc:sldMk cId="2275727840" sldId="314"/>
            <ac:spMk id="9" creationId="{C43B4EE5-D525-4443-B04E-58910A374BDA}"/>
          </ac:spMkLst>
        </pc:spChg>
        <pc:spChg chg="add mod">
          <ac:chgData name=" " userId="8ae28925662f913a" providerId="LiveId" clId="{A2B52706-DE9A-43E8-A9A2-04EE0AEB14BB}" dt="2022-02-16T09:34:03.928" v="3"/>
          <ac:spMkLst>
            <pc:docMk/>
            <pc:sldMk cId="2275727840" sldId="314"/>
            <ac:spMk id="10" creationId="{373A9E07-91B0-411B-BA31-04F6DAE0D986}"/>
          </ac:spMkLst>
        </pc:spChg>
        <pc:spChg chg="add mod">
          <ac:chgData name=" " userId="8ae28925662f913a" providerId="LiveId" clId="{A2B52706-DE9A-43E8-A9A2-04EE0AEB14BB}" dt="2022-02-16T09:34:16.590" v="5"/>
          <ac:spMkLst>
            <pc:docMk/>
            <pc:sldMk cId="2275727840" sldId="314"/>
            <ac:spMk id="13" creationId="{31F41E08-19DA-4B52-B43C-D8A57B817274}"/>
          </ac:spMkLst>
        </pc:spChg>
        <pc:spChg chg="add mod">
          <ac:chgData name=" " userId="8ae28925662f913a" providerId="LiveId" clId="{A2B52706-DE9A-43E8-A9A2-04EE0AEB14BB}" dt="2022-02-16T09:34:34.240" v="6"/>
          <ac:spMkLst>
            <pc:docMk/>
            <pc:sldMk cId="2275727840" sldId="314"/>
            <ac:spMk id="14" creationId="{18D87737-5CC4-4EFC-9E00-8A84586B42DB}"/>
          </ac:spMkLst>
        </pc:spChg>
      </pc:sldChg>
      <pc:sldChg chg="modAnim">
        <pc:chgData name=" " userId="8ae28925662f913a" providerId="LiveId" clId="{A2B52706-DE9A-43E8-A9A2-04EE0AEB14BB}" dt="2022-02-16T09:34:51.187" v="7"/>
        <pc:sldMkLst>
          <pc:docMk/>
          <pc:sldMk cId="387957963" sldId="330"/>
        </pc:sldMkLst>
      </pc:sldChg>
      <pc:sldChg chg="modSp mod">
        <pc:chgData name=" " userId="8ae28925662f913a" providerId="LiveId" clId="{A2B52706-DE9A-43E8-A9A2-04EE0AEB14BB}" dt="2022-02-16T09:37:56.712" v="300" actId="14100"/>
        <pc:sldMkLst>
          <pc:docMk/>
          <pc:sldMk cId="4021477443" sldId="335"/>
        </pc:sldMkLst>
        <pc:spChg chg="mod">
          <ac:chgData name=" " userId="8ae28925662f913a" providerId="LiveId" clId="{A2B52706-DE9A-43E8-A9A2-04EE0AEB14BB}" dt="2022-02-16T09:37:56.712" v="300" actId="14100"/>
          <ac:spMkLst>
            <pc:docMk/>
            <pc:sldMk cId="4021477443" sldId="335"/>
            <ac:spMk id="8" creationId="{00000000-0000-0000-0000-000000000000}"/>
          </ac:spMkLst>
        </pc:spChg>
      </pc:sldChg>
      <pc:sldChg chg="modSp mod">
        <pc:chgData name=" " userId="8ae28925662f913a" providerId="LiveId" clId="{A2B52706-DE9A-43E8-A9A2-04EE0AEB14BB}" dt="2022-02-16T09:37:17.018" v="243" actId="14100"/>
        <pc:sldMkLst>
          <pc:docMk/>
          <pc:sldMk cId="2603057441" sldId="344"/>
        </pc:sldMkLst>
        <pc:spChg chg="mod">
          <ac:chgData name=" " userId="8ae28925662f913a" providerId="LiveId" clId="{A2B52706-DE9A-43E8-A9A2-04EE0AEB14BB}" dt="2022-02-16T09:37:17.018" v="243" actId="14100"/>
          <ac:spMkLst>
            <pc:docMk/>
            <pc:sldMk cId="2603057441" sldId="344"/>
            <ac:spMk id="22" creationId="{00000000-0000-0000-0000-000000000000}"/>
          </ac:spMkLst>
        </pc:spChg>
        <pc:cxnChg chg="mod">
          <ac:chgData name=" " userId="8ae28925662f913a" providerId="LiveId" clId="{A2B52706-DE9A-43E8-A9A2-04EE0AEB14BB}" dt="2022-02-16T09:37:17.018" v="243" actId="14100"/>
          <ac:cxnSpMkLst>
            <pc:docMk/>
            <pc:sldMk cId="2603057441" sldId="344"/>
            <ac:cxnSpMk id="26" creationId="{00000000-0000-0000-0000-000000000000}"/>
          </ac:cxnSpMkLst>
        </pc:cxnChg>
      </pc:sldChg>
      <pc:sldChg chg="modSp mod addCm">
        <pc:chgData name=" " userId="8ae28925662f913a" providerId="LiveId" clId="{A2B52706-DE9A-43E8-A9A2-04EE0AEB14BB}" dt="2022-02-16T09:39:22.353" v="348" actId="14100"/>
        <pc:sldMkLst>
          <pc:docMk/>
          <pc:sldMk cId="4180659958" sldId="346"/>
        </pc:sldMkLst>
        <pc:spChg chg="mod">
          <ac:chgData name=" " userId="8ae28925662f913a" providerId="LiveId" clId="{A2B52706-DE9A-43E8-A9A2-04EE0AEB14BB}" dt="2022-02-16T09:39:22.353" v="348" actId="14100"/>
          <ac:spMkLst>
            <pc:docMk/>
            <pc:sldMk cId="4180659958" sldId="346"/>
            <ac:spMk id="8" creationId="{00000000-0000-0000-0000-000000000000}"/>
          </ac:spMkLst>
        </pc:spChg>
      </pc:sldChg>
      <pc:sldChg chg="modSp mod">
        <pc:chgData name=" " userId="8ae28925662f913a" providerId="LiveId" clId="{A2B52706-DE9A-43E8-A9A2-04EE0AEB14BB}" dt="2022-02-16T09:38:44.571" v="345" actId="14100"/>
        <pc:sldMkLst>
          <pc:docMk/>
          <pc:sldMk cId="3832257365" sldId="347"/>
        </pc:sldMkLst>
        <pc:spChg chg="mod">
          <ac:chgData name=" " userId="8ae28925662f913a" providerId="LiveId" clId="{A2B52706-DE9A-43E8-A9A2-04EE0AEB14BB}" dt="2022-02-16T09:38:44.571" v="345" actId="14100"/>
          <ac:spMkLst>
            <pc:docMk/>
            <pc:sldMk cId="3832257365" sldId="347"/>
            <ac:spMk id="8" creationId="{00000000-0000-0000-0000-000000000000}"/>
          </ac:spMkLst>
        </pc:spChg>
      </pc:sldChg>
      <pc:sldChg chg="modSp mod">
        <pc:chgData name=" " userId="8ae28925662f913a" providerId="LiveId" clId="{A2B52706-DE9A-43E8-A9A2-04EE0AEB14BB}" dt="2022-02-16T09:39:28.132" v="358" actId="14100"/>
        <pc:sldMkLst>
          <pc:docMk/>
          <pc:sldMk cId="2203046267" sldId="348"/>
        </pc:sldMkLst>
        <pc:spChg chg="mod">
          <ac:chgData name=" " userId="8ae28925662f913a" providerId="LiveId" clId="{A2B52706-DE9A-43E8-A9A2-04EE0AEB14BB}" dt="2022-02-16T09:39:28.132" v="358" actId="14100"/>
          <ac:spMkLst>
            <pc:docMk/>
            <pc:sldMk cId="2203046267" sldId="348"/>
            <ac:spMk id="8" creationId="{00000000-0000-0000-0000-000000000000}"/>
          </ac:spMkLst>
        </pc:spChg>
      </pc:sldChg>
      <pc:sldChg chg="modSp mod">
        <pc:chgData name=" " userId="8ae28925662f913a" providerId="LiveId" clId="{A2B52706-DE9A-43E8-A9A2-04EE0AEB14BB}" dt="2022-02-16T09:39:34.876" v="360" actId="14100"/>
        <pc:sldMkLst>
          <pc:docMk/>
          <pc:sldMk cId="1580947826" sldId="349"/>
        </pc:sldMkLst>
        <pc:spChg chg="mod">
          <ac:chgData name=" " userId="8ae28925662f913a" providerId="LiveId" clId="{A2B52706-DE9A-43E8-A9A2-04EE0AEB14BB}" dt="2022-02-16T09:39:34.876" v="360" actId="14100"/>
          <ac:spMkLst>
            <pc:docMk/>
            <pc:sldMk cId="1580947826" sldId="349"/>
            <ac:spMk id="8" creationId="{00000000-0000-0000-0000-000000000000}"/>
          </ac:spMkLst>
        </pc:spChg>
      </pc:sldChg>
      <pc:sldChg chg="modSp mod">
        <pc:chgData name=" " userId="8ae28925662f913a" providerId="LiveId" clId="{A2B52706-DE9A-43E8-A9A2-04EE0AEB14BB}" dt="2022-02-16T09:40:19.118" v="492" actId="14100"/>
        <pc:sldMkLst>
          <pc:docMk/>
          <pc:sldMk cId="3415295802" sldId="350"/>
        </pc:sldMkLst>
        <pc:spChg chg="mod">
          <ac:chgData name=" " userId="8ae28925662f913a" providerId="LiveId" clId="{A2B52706-DE9A-43E8-A9A2-04EE0AEB14BB}" dt="2022-02-16T09:40:19.118" v="492" actId="14100"/>
          <ac:spMkLst>
            <pc:docMk/>
            <pc:sldMk cId="3415295802" sldId="350"/>
            <ac:spMk id="8" creationId="{00000000-0000-0000-0000-000000000000}"/>
          </ac:spMkLst>
        </pc:spChg>
      </pc:sldChg>
      <pc:sldChg chg="modSp mod">
        <pc:chgData name=" " userId="8ae28925662f913a" providerId="LiveId" clId="{A2B52706-DE9A-43E8-A9A2-04EE0AEB14BB}" dt="2022-02-16T09:40:35.030" v="495" actId="14100"/>
        <pc:sldMkLst>
          <pc:docMk/>
          <pc:sldMk cId="713976549" sldId="352"/>
        </pc:sldMkLst>
        <pc:spChg chg="mod">
          <ac:chgData name=" " userId="8ae28925662f913a" providerId="LiveId" clId="{A2B52706-DE9A-43E8-A9A2-04EE0AEB14BB}" dt="2022-02-16T09:40:35.030" v="495" actId="14100"/>
          <ac:spMkLst>
            <pc:docMk/>
            <pc:sldMk cId="713976549" sldId="352"/>
            <ac:spMk id="8" creationId="{00000000-0000-0000-0000-000000000000}"/>
          </ac:spMkLst>
        </pc:spChg>
      </pc:sldChg>
      <pc:sldChg chg="modSp mod">
        <pc:chgData name=" " userId="8ae28925662f913a" providerId="LiveId" clId="{A2B52706-DE9A-43E8-A9A2-04EE0AEB14BB}" dt="2022-02-16T09:40:41.075" v="497" actId="14100"/>
        <pc:sldMkLst>
          <pc:docMk/>
          <pc:sldMk cId="3071588167" sldId="354"/>
        </pc:sldMkLst>
        <pc:spChg chg="mod">
          <ac:chgData name=" " userId="8ae28925662f913a" providerId="LiveId" clId="{A2B52706-DE9A-43E8-A9A2-04EE0AEB14BB}" dt="2022-02-16T09:40:41.075" v="497" actId="14100"/>
          <ac:spMkLst>
            <pc:docMk/>
            <pc:sldMk cId="3071588167" sldId="354"/>
            <ac:spMk id="8" creationId="{00000000-0000-0000-0000-000000000000}"/>
          </ac:spMkLst>
        </pc:spChg>
      </pc:sldChg>
      <pc:sldChg chg="modSp mod">
        <pc:chgData name=" " userId="8ae28925662f913a" providerId="LiveId" clId="{A2B52706-DE9A-43E8-A9A2-04EE0AEB14BB}" dt="2022-02-16T09:38:23.984" v="333" actId="14100"/>
        <pc:sldMkLst>
          <pc:docMk/>
          <pc:sldMk cId="765347867" sldId="356"/>
        </pc:sldMkLst>
        <pc:spChg chg="mod">
          <ac:chgData name=" " userId="8ae28925662f913a" providerId="LiveId" clId="{A2B52706-DE9A-43E8-A9A2-04EE0AEB14BB}" dt="2022-02-16T09:38:23.984" v="333" actId="14100"/>
          <ac:spMkLst>
            <pc:docMk/>
            <pc:sldMk cId="765347867" sldId="356"/>
            <ac:spMk id="24" creationId="{F57AA1BC-173D-4BE8-B9BC-5D8905B5424E}"/>
          </ac:spMkLst>
        </pc:spChg>
      </pc:sldChg>
      <pc:sldChg chg="addSp delSp modSp mod addCm">
        <pc:chgData name=" " userId="8ae28925662f913a" providerId="LiveId" clId="{A2B52706-DE9A-43E8-A9A2-04EE0AEB14BB}" dt="2022-02-16T09:42:30.792" v="599" actId="1589"/>
        <pc:sldMkLst>
          <pc:docMk/>
          <pc:sldMk cId="3182974716" sldId="357"/>
        </pc:sldMkLst>
        <pc:spChg chg="add del mod">
          <ac:chgData name=" " userId="8ae28925662f913a" providerId="LiveId" clId="{A2B52706-DE9A-43E8-A9A2-04EE0AEB14BB}" dt="2022-02-16T09:41:52.145" v="598" actId="14100"/>
          <ac:spMkLst>
            <pc:docMk/>
            <pc:sldMk cId="3182974716" sldId="357"/>
            <ac:spMk id="15" creationId="{8D42F56D-7C23-4C65-9CF0-2F3EAD799934}"/>
          </ac:spMkLst>
        </pc:spChg>
      </pc:sldChg>
      <pc:sldChg chg="addSp delSp modSp del mod modAnim">
        <pc:chgData name=" " userId="8ae28925662f913a" providerId="LiveId" clId="{A2B52706-DE9A-43E8-A9A2-04EE0AEB14BB}" dt="2022-02-16T09:37:45.058" v="275" actId="47"/>
        <pc:sldMkLst>
          <pc:docMk/>
          <pc:sldMk cId="3820282740" sldId="358"/>
        </pc:sldMkLst>
        <pc:spChg chg="mod">
          <ac:chgData name=" " userId="8ae28925662f913a" providerId="LiveId" clId="{A2B52706-DE9A-43E8-A9A2-04EE0AEB14BB}" dt="2022-02-16T09:37:29.487" v="273" actId="14100"/>
          <ac:spMkLst>
            <pc:docMk/>
            <pc:sldMk cId="3820282740" sldId="358"/>
            <ac:spMk id="17" creationId="{00000000-0000-0000-0000-000000000000}"/>
          </ac:spMkLst>
        </pc:spChg>
        <pc:spChg chg="del mod">
          <ac:chgData name=" " userId="8ae28925662f913a" providerId="LiveId" clId="{A2B52706-DE9A-43E8-A9A2-04EE0AEB14BB}" dt="2022-02-16T09:37:40.351" v="274" actId="478"/>
          <ac:spMkLst>
            <pc:docMk/>
            <pc:sldMk cId="3820282740" sldId="358"/>
            <ac:spMk id="18" creationId="{00000000-0000-0000-0000-000000000000}"/>
          </ac:spMkLst>
        </pc:spChg>
        <pc:spChg chg="add mod">
          <ac:chgData name=" " userId="8ae28925662f913a" providerId="LiveId" clId="{A2B52706-DE9A-43E8-A9A2-04EE0AEB14BB}" dt="2022-02-16T09:35:48.582" v="52"/>
          <ac:spMkLst>
            <pc:docMk/>
            <pc:sldMk cId="3820282740" sldId="358"/>
            <ac:spMk id="19" creationId="{06F5E421-BD14-404F-90E7-4527DA6865D6}"/>
          </ac:spMkLst>
        </pc:spChg>
        <pc:cxnChg chg="mod">
          <ac:chgData name=" " userId="8ae28925662f913a" providerId="LiveId" clId="{A2B52706-DE9A-43E8-A9A2-04EE0AEB14BB}" dt="2022-02-16T09:37:29.487" v="273" actId="14100"/>
          <ac:cxnSpMkLst>
            <pc:docMk/>
            <pc:sldMk cId="3820282740" sldId="358"/>
            <ac:cxnSpMk id="24" creationId="{00000000-0000-0000-0000-000000000000}"/>
          </ac:cxnSpMkLst>
        </pc:cxnChg>
        <pc:cxnChg chg="del mod">
          <ac:chgData name=" " userId="8ae28925662f913a" providerId="LiveId" clId="{A2B52706-DE9A-43E8-A9A2-04EE0AEB14BB}" dt="2022-02-16T09:37:40.351" v="274" actId="478"/>
          <ac:cxnSpMkLst>
            <pc:docMk/>
            <pc:sldMk cId="3820282740" sldId="358"/>
            <ac:cxnSpMk id="25" creationId="{00000000-0000-0000-0000-000000000000}"/>
          </ac:cxnSpMkLst>
        </pc:cxnChg>
      </pc:sldChg>
      <pc:sldChg chg="modSp mod">
        <pc:chgData name=" " userId="8ae28925662f913a" providerId="LiveId" clId="{A2B52706-DE9A-43E8-A9A2-04EE0AEB14BB}" dt="2022-02-16T09:39:58.850" v="437" actId="20577"/>
        <pc:sldMkLst>
          <pc:docMk/>
          <pc:sldMk cId="4006038865" sldId="359"/>
        </pc:sldMkLst>
        <pc:spChg chg="mod">
          <ac:chgData name=" " userId="8ae28925662f913a" providerId="LiveId" clId="{A2B52706-DE9A-43E8-A9A2-04EE0AEB14BB}" dt="2022-02-16T09:39:48.651" v="397" actId="14100"/>
          <ac:spMkLst>
            <pc:docMk/>
            <pc:sldMk cId="4006038865" sldId="359"/>
            <ac:spMk id="17" creationId="{00000000-0000-0000-0000-000000000000}"/>
          </ac:spMkLst>
        </pc:spChg>
        <pc:spChg chg="mod">
          <ac:chgData name=" " userId="8ae28925662f913a" providerId="LiveId" clId="{A2B52706-DE9A-43E8-A9A2-04EE0AEB14BB}" dt="2022-02-16T09:39:58.850" v="437" actId="20577"/>
          <ac:spMkLst>
            <pc:docMk/>
            <pc:sldMk cId="4006038865" sldId="359"/>
            <ac:spMk id="18" creationId="{00000000-0000-0000-0000-000000000000}"/>
          </ac:spMkLst>
        </pc:spChg>
        <pc:cxnChg chg="mod">
          <ac:chgData name=" " userId="8ae28925662f913a" providerId="LiveId" clId="{A2B52706-DE9A-43E8-A9A2-04EE0AEB14BB}" dt="2022-02-16T09:39:48.651" v="397" actId="14100"/>
          <ac:cxnSpMkLst>
            <pc:docMk/>
            <pc:sldMk cId="4006038865" sldId="359"/>
            <ac:cxnSpMk id="24" creationId="{00000000-0000-0000-0000-000000000000}"/>
          </ac:cxnSpMkLst>
        </pc:cxnChg>
        <pc:cxnChg chg="mod">
          <ac:chgData name=" " userId="8ae28925662f913a" providerId="LiveId" clId="{A2B52706-DE9A-43E8-A9A2-04EE0AEB14BB}" dt="2022-02-16T09:39:48.651" v="397" actId="14100"/>
          <ac:cxnSpMkLst>
            <pc:docMk/>
            <pc:sldMk cId="4006038865" sldId="359"/>
            <ac:cxnSpMk id="25" creationId="{00000000-0000-0000-0000-000000000000}"/>
          </ac:cxnSpMkLst>
        </pc:cxnChg>
      </pc:sldChg>
      <pc:sldChg chg="modSp mod">
        <pc:chgData name=" " userId="8ae28925662f913a" providerId="LiveId" clId="{A2B52706-DE9A-43E8-A9A2-04EE0AEB14BB}" dt="2022-02-16T09:41:12.624" v="575" actId="20577"/>
        <pc:sldMkLst>
          <pc:docMk/>
          <pc:sldMk cId="1114556867" sldId="360"/>
        </pc:sldMkLst>
        <pc:spChg chg="mod">
          <ac:chgData name=" " userId="8ae28925662f913a" providerId="LiveId" clId="{A2B52706-DE9A-43E8-A9A2-04EE0AEB14BB}" dt="2022-02-16T09:41:04.328" v="547" actId="20577"/>
          <ac:spMkLst>
            <pc:docMk/>
            <pc:sldMk cId="1114556867" sldId="360"/>
            <ac:spMk id="17" creationId="{00000000-0000-0000-0000-000000000000}"/>
          </ac:spMkLst>
        </pc:spChg>
        <pc:spChg chg="mod">
          <ac:chgData name=" " userId="8ae28925662f913a" providerId="LiveId" clId="{A2B52706-DE9A-43E8-A9A2-04EE0AEB14BB}" dt="2022-02-16T09:40:56.362" v="527" actId="20577"/>
          <ac:spMkLst>
            <pc:docMk/>
            <pc:sldMk cId="1114556867" sldId="360"/>
            <ac:spMk id="18" creationId="{00000000-0000-0000-0000-000000000000}"/>
          </ac:spMkLst>
        </pc:spChg>
        <pc:spChg chg="mod">
          <ac:chgData name=" " userId="8ae28925662f913a" providerId="LiveId" clId="{A2B52706-DE9A-43E8-A9A2-04EE0AEB14BB}" dt="2022-02-16T09:41:12.624" v="575" actId="20577"/>
          <ac:spMkLst>
            <pc:docMk/>
            <pc:sldMk cId="1114556867" sldId="360"/>
            <ac:spMk id="19" creationId="{00000000-0000-0000-0000-000000000000}"/>
          </ac:spMkLst>
        </pc:spChg>
      </pc:sldChg>
      <pc:sldChg chg="modSp">
        <pc:chgData name=" " userId="8ae28925662f913a" providerId="LiveId" clId="{A2B52706-DE9A-43E8-A9A2-04EE0AEB14BB}" dt="2022-02-16T09:42:59.384" v="681" actId="20577"/>
        <pc:sldMkLst>
          <pc:docMk/>
          <pc:sldMk cId="1463979984" sldId="361"/>
        </pc:sldMkLst>
        <pc:spChg chg="mod">
          <ac:chgData name=" " userId="8ae28925662f913a" providerId="LiveId" clId="{A2B52706-DE9A-43E8-A9A2-04EE0AEB14BB}" dt="2022-02-16T09:42:42.710" v="635" actId="20577"/>
          <ac:spMkLst>
            <pc:docMk/>
            <pc:sldMk cId="1463979984" sldId="361"/>
            <ac:spMk id="17" creationId="{00000000-0000-0000-0000-000000000000}"/>
          </ac:spMkLst>
        </pc:spChg>
        <pc:spChg chg="mod">
          <ac:chgData name=" " userId="8ae28925662f913a" providerId="LiveId" clId="{A2B52706-DE9A-43E8-A9A2-04EE0AEB14BB}" dt="2022-02-16T09:42:52.309" v="659" actId="20577"/>
          <ac:spMkLst>
            <pc:docMk/>
            <pc:sldMk cId="1463979984" sldId="361"/>
            <ac:spMk id="18" creationId="{00000000-0000-0000-0000-000000000000}"/>
          </ac:spMkLst>
        </pc:spChg>
        <pc:spChg chg="mod">
          <ac:chgData name=" " userId="8ae28925662f913a" providerId="LiveId" clId="{A2B52706-DE9A-43E8-A9A2-04EE0AEB14BB}" dt="2022-02-16T09:42:59.384" v="681" actId="20577"/>
          <ac:spMkLst>
            <pc:docMk/>
            <pc:sldMk cId="1463979984" sldId="361"/>
            <ac:spMk id="19" creationId="{00000000-0000-0000-0000-000000000000}"/>
          </ac:spMkLst>
        </pc:spChg>
      </pc:sldChg>
    </pc:docChg>
  </pc:docChgLst>
  <pc:docChgLst>
    <pc:chgData name=" " userId="8ae28925662f913a" providerId="LiveId" clId="{D4B2DCCB-A692-464F-9200-B4064750C842}"/>
    <pc:docChg chg="undo redo custSel addSld delSld modSld">
      <pc:chgData name=" " userId="8ae28925662f913a" providerId="LiveId" clId="{D4B2DCCB-A692-464F-9200-B4064750C842}" dt="2022-01-21T07:57:01.501" v="1301" actId="207"/>
      <pc:docMkLst>
        <pc:docMk/>
      </pc:docMkLst>
      <pc:sldChg chg="modSp mod">
        <pc:chgData name=" " userId="8ae28925662f913a" providerId="LiveId" clId="{D4B2DCCB-A692-464F-9200-B4064750C842}" dt="2022-01-19T03:16:14.209" v="0" actId="14100"/>
        <pc:sldMkLst>
          <pc:docMk/>
          <pc:sldMk cId="252621157" sldId="256"/>
        </pc:sldMkLst>
        <pc:spChg chg="mod">
          <ac:chgData name=" " userId="8ae28925662f913a" providerId="LiveId" clId="{D4B2DCCB-A692-464F-9200-B4064750C842}" dt="2022-01-19T03:16:14.209" v="0" actId="14100"/>
          <ac:spMkLst>
            <pc:docMk/>
            <pc:sldMk cId="252621157" sldId="256"/>
            <ac:spMk id="16" creationId="{00000000-0000-0000-0000-000000000000}"/>
          </ac:spMkLst>
        </pc:spChg>
      </pc:sldChg>
      <pc:sldChg chg="addSp delSp modSp mod modAnim">
        <pc:chgData name=" " userId="8ae28925662f913a" providerId="LiveId" clId="{D4B2DCCB-A692-464F-9200-B4064750C842}" dt="2022-01-21T07:57:01.501" v="1301" actId="207"/>
        <pc:sldMkLst>
          <pc:docMk/>
          <pc:sldMk cId="3404845292" sldId="279"/>
        </pc:sldMkLst>
        <pc:spChg chg="add mod">
          <ac:chgData name=" " userId="8ae28925662f913a" providerId="LiveId" clId="{D4B2DCCB-A692-464F-9200-B4064750C842}" dt="2022-01-21T07:57:01.501" v="1301" actId="207"/>
          <ac:spMkLst>
            <pc:docMk/>
            <pc:sldMk cId="3404845292" sldId="279"/>
            <ac:spMk id="2" creationId="{744C25A4-74C0-453A-9F12-FFC18459EBEC}"/>
          </ac:spMkLst>
        </pc:spChg>
        <pc:spChg chg="del">
          <ac:chgData name=" " userId="8ae28925662f913a" providerId="LiveId" clId="{D4B2DCCB-A692-464F-9200-B4064750C842}" dt="2022-01-19T03:16:47.599" v="1" actId="478"/>
          <ac:spMkLst>
            <pc:docMk/>
            <pc:sldMk cId="3404845292" sldId="279"/>
            <ac:spMk id="4" creationId="{E8BA5B9B-79C6-4942-B673-4495FD4CD351}"/>
          </ac:spMkLst>
        </pc:spChg>
        <pc:spChg chg="add mod">
          <ac:chgData name=" " userId="8ae28925662f913a" providerId="LiveId" clId="{D4B2DCCB-A692-464F-9200-B4064750C842}" dt="2022-01-19T03:56:40.135" v="162" actId="1035"/>
          <ac:spMkLst>
            <pc:docMk/>
            <pc:sldMk cId="3404845292" sldId="279"/>
            <ac:spMk id="5" creationId="{D83E7E87-AEB4-4D98-A164-A7665524806B}"/>
          </ac:spMkLst>
        </pc:spChg>
        <pc:picChg chg="mod">
          <ac:chgData name=" " userId="8ae28925662f913a" providerId="LiveId" clId="{D4B2DCCB-A692-464F-9200-B4064750C842}" dt="2022-01-19T03:38:55.638" v="3" actId="1076"/>
          <ac:picMkLst>
            <pc:docMk/>
            <pc:sldMk cId="3404845292" sldId="279"/>
            <ac:picMk id="12" creationId="{00000000-0000-0000-0000-000000000000}"/>
          </ac:picMkLst>
        </pc:picChg>
        <pc:picChg chg="add mod">
          <ac:chgData name=" " userId="8ae28925662f913a" providerId="LiveId" clId="{D4B2DCCB-A692-464F-9200-B4064750C842}" dt="2022-01-19T03:56:47.611" v="164" actId="1076"/>
          <ac:picMkLst>
            <pc:docMk/>
            <pc:sldMk cId="3404845292" sldId="279"/>
            <ac:picMk id="19" creationId="{B258BD5D-F3B1-4CC2-88FD-6370004ECA76}"/>
          </ac:picMkLst>
        </pc:picChg>
        <pc:picChg chg="add mod">
          <ac:chgData name=" " userId="8ae28925662f913a" providerId="LiveId" clId="{D4B2DCCB-A692-464F-9200-B4064750C842}" dt="2022-01-19T03:56:55.882" v="166" actId="1076"/>
          <ac:picMkLst>
            <pc:docMk/>
            <pc:sldMk cId="3404845292" sldId="279"/>
            <ac:picMk id="20" creationId="{A4C1BF5E-E010-4A58-909E-C6102CF5E4D6}"/>
          </ac:picMkLst>
        </pc:picChg>
        <pc:cxnChg chg="add mod">
          <ac:chgData name=" " userId="8ae28925662f913a" providerId="LiveId" clId="{D4B2DCCB-A692-464F-9200-B4064750C842}" dt="2022-01-19T03:56:40.135" v="162" actId="1035"/>
          <ac:cxnSpMkLst>
            <pc:docMk/>
            <pc:sldMk cId="3404845292" sldId="279"/>
            <ac:cxnSpMk id="3" creationId="{D3C2515B-30C5-49A1-8290-2400C947FE70}"/>
          </ac:cxnSpMkLst>
        </pc:cxnChg>
        <pc:cxnChg chg="add mod">
          <ac:chgData name=" " userId="8ae28925662f913a" providerId="LiveId" clId="{D4B2DCCB-A692-464F-9200-B4064750C842}" dt="2022-01-19T03:56:40.135" v="162" actId="1035"/>
          <ac:cxnSpMkLst>
            <pc:docMk/>
            <pc:sldMk cId="3404845292" sldId="279"/>
            <ac:cxnSpMk id="8" creationId="{F6935E46-1888-4900-9B88-82A84D2AB0F3}"/>
          </ac:cxnSpMkLst>
        </pc:cxnChg>
        <pc:cxnChg chg="add mod">
          <ac:chgData name=" " userId="8ae28925662f913a" providerId="LiveId" clId="{D4B2DCCB-A692-464F-9200-B4064750C842}" dt="2022-01-19T03:56:40.135" v="162" actId="1035"/>
          <ac:cxnSpMkLst>
            <pc:docMk/>
            <pc:sldMk cId="3404845292" sldId="279"/>
            <ac:cxnSpMk id="10" creationId="{3F967D66-6C13-4F91-BCA9-22F48ACBBD72}"/>
          </ac:cxnSpMkLst>
        </pc:cxnChg>
        <pc:cxnChg chg="add mod">
          <ac:chgData name=" " userId="8ae28925662f913a" providerId="LiveId" clId="{D4B2DCCB-A692-464F-9200-B4064750C842}" dt="2022-01-19T03:56:40.135" v="162" actId="1035"/>
          <ac:cxnSpMkLst>
            <pc:docMk/>
            <pc:sldMk cId="3404845292" sldId="279"/>
            <ac:cxnSpMk id="11" creationId="{8707B0E5-6ABE-4BD2-B0A5-390D3125BB2F}"/>
          </ac:cxnSpMkLst>
        </pc:cxnChg>
        <pc:cxnChg chg="add mod">
          <ac:chgData name=" " userId="8ae28925662f913a" providerId="LiveId" clId="{D4B2DCCB-A692-464F-9200-B4064750C842}" dt="2022-01-19T03:56:40.135" v="162" actId="1035"/>
          <ac:cxnSpMkLst>
            <pc:docMk/>
            <pc:sldMk cId="3404845292" sldId="279"/>
            <ac:cxnSpMk id="14" creationId="{5E14AB2A-C4DB-404B-A84E-DAE91D84EC79}"/>
          </ac:cxnSpMkLst>
        </pc:cxnChg>
        <pc:cxnChg chg="add mod">
          <ac:chgData name=" " userId="8ae28925662f913a" providerId="LiveId" clId="{D4B2DCCB-A692-464F-9200-B4064750C842}" dt="2022-01-19T03:53:30.206" v="73" actId="571"/>
          <ac:cxnSpMkLst>
            <pc:docMk/>
            <pc:sldMk cId="3404845292" sldId="279"/>
            <ac:cxnSpMk id="15" creationId="{0B0FB858-3683-4064-892C-7C3ECE763593}"/>
          </ac:cxnSpMkLst>
        </pc:cxnChg>
        <pc:cxnChg chg="add mod">
          <ac:chgData name=" " userId="8ae28925662f913a" providerId="LiveId" clId="{D4B2DCCB-A692-464F-9200-B4064750C842}" dt="2022-01-19T03:53:47.627" v="76" actId="571"/>
          <ac:cxnSpMkLst>
            <pc:docMk/>
            <pc:sldMk cId="3404845292" sldId="279"/>
            <ac:cxnSpMk id="16" creationId="{2D438F7F-81DC-4E71-844D-7D7E36DBBA9C}"/>
          </ac:cxnSpMkLst>
        </pc:cxnChg>
        <pc:cxnChg chg="add mod">
          <ac:chgData name=" " userId="8ae28925662f913a" providerId="LiveId" clId="{D4B2DCCB-A692-464F-9200-B4064750C842}" dt="2022-01-19T03:56:40.135" v="162" actId="1035"/>
          <ac:cxnSpMkLst>
            <pc:docMk/>
            <pc:sldMk cId="3404845292" sldId="279"/>
            <ac:cxnSpMk id="17" creationId="{263DC9E3-0C14-4983-B0BC-A69FE3F3D91D}"/>
          </ac:cxnSpMkLst>
        </pc:cxnChg>
      </pc:sldChg>
      <pc:sldChg chg="addSp delSp mod">
        <pc:chgData name=" " userId="8ae28925662f913a" providerId="LiveId" clId="{D4B2DCCB-A692-464F-9200-B4064750C842}" dt="2022-01-19T04:16:31.508" v="272" actId="21"/>
        <pc:sldMkLst>
          <pc:docMk/>
          <pc:sldMk cId="3563799751" sldId="281"/>
        </pc:sldMkLst>
        <pc:spChg chg="add del">
          <ac:chgData name=" " userId="8ae28925662f913a" providerId="LiveId" clId="{D4B2DCCB-A692-464F-9200-B4064750C842}" dt="2022-01-19T04:16:31.508" v="272" actId="21"/>
          <ac:spMkLst>
            <pc:docMk/>
            <pc:sldMk cId="3563799751" sldId="281"/>
            <ac:spMk id="15" creationId="{00000000-0000-0000-0000-000000000000}"/>
          </ac:spMkLst>
        </pc:spChg>
        <pc:picChg chg="add del">
          <ac:chgData name=" " userId="8ae28925662f913a" providerId="LiveId" clId="{D4B2DCCB-A692-464F-9200-B4064750C842}" dt="2022-01-19T04:16:31.508" v="272" actId="21"/>
          <ac:picMkLst>
            <pc:docMk/>
            <pc:sldMk cId="3563799751" sldId="281"/>
            <ac:picMk id="13" creationId="{00000000-0000-0000-0000-000000000000}"/>
          </ac:picMkLst>
        </pc:picChg>
      </pc:sldChg>
      <pc:sldChg chg="del">
        <pc:chgData name=" " userId="8ae28925662f913a" providerId="LiveId" clId="{D4B2DCCB-A692-464F-9200-B4064750C842}" dt="2022-01-19T06:31:57.472" v="428" actId="47"/>
        <pc:sldMkLst>
          <pc:docMk/>
          <pc:sldMk cId="2145239444" sldId="340"/>
        </pc:sldMkLst>
      </pc:sldChg>
      <pc:sldChg chg="addSp delSp modSp mod modAnim">
        <pc:chgData name=" " userId="8ae28925662f913a" providerId="LiveId" clId="{D4B2DCCB-A692-464F-9200-B4064750C842}" dt="2022-01-19T06:59:41.743" v="1173" actId="1076"/>
        <pc:sldMkLst>
          <pc:docMk/>
          <pc:sldMk cId="4180659958" sldId="346"/>
        </pc:sldMkLst>
        <pc:spChg chg="add mod">
          <ac:chgData name=" " userId="8ae28925662f913a" providerId="LiveId" clId="{D4B2DCCB-A692-464F-9200-B4064750C842}" dt="2022-01-19T06:37:11.555" v="656" actId="403"/>
          <ac:spMkLst>
            <pc:docMk/>
            <pc:sldMk cId="4180659958" sldId="346"/>
            <ac:spMk id="9" creationId="{D82ACA92-8DC3-47FC-B14C-1C6849DC66BE}"/>
          </ac:spMkLst>
        </pc:spChg>
        <pc:spChg chg="mod">
          <ac:chgData name=" " userId="8ae28925662f913a" providerId="LiveId" clId="{D4B2DCCB-A692-464F-9200-B4064750C842}" dt="2022-01-19T04:02:38.926" v="171" actId="1076"/>
          <ac:spMkLst>
            <pc:docMk/>
            <pc:sldMk cId="4180659958" sldId="346"/>
            <ac:spMk id="10" creationId="{C5690E87-2DE1-41DA-B544-E5924DCF5200}"/>
          </ac:spMkLst>
        </pc:spChg>
        <pc:picChg chg="add mod">
          <ac:chgData name=" " userId="8ae28925662f913a" providerId="LiveId" clId="{D4B2DCCB-A692-464F-9200-B4064750C842}" dt="2022-01-19T06:59:41.743" v="1173" actId="1076"/>
          <ac:picMkLst>
            <pc:docMk/>
            <pc:sldMk cId="4180659958" sldId="346"/>
            <ac:picMk id="2" creationId="{E12B5CF9-27A5-4E47-B93B-E1C02F50CA3A}"/>
          </ac:picMkLst>
        </pc:picChg>
        <pc:picChg chg="add del mod">
          <ac:chgData name=" " userId="8ae28925662f913a" providerId="LiveId" clId="{D4B2DCCB-A692-464F-9200-B4064750C842}" dt="2022-01-19T04:05:19.906" v="185" actId="478"/>
          <ac:picMkLst>
            <pc:docMk/>
            <pc:sldMk cId="4180659958" sldId="346"/>
            <ac:picMk id="4" creationId="{31FB3EAD-A1B1-49BD-9B80-A253F4416A15}"/>
          </ac:picMkLst>
        </pc:picChg>
        <pc:picChg chg="add del mod">
          <ac:chgData name=" " userId="8ae28925662f913a" providerId="LiveId" clId="{D4B2DCCB-A692-464F-9200-B4064750C842}" dt="2022-01-19T04:06:59.204" v="187" actId="931"/>
          <ac:picMkLst>
            <pc:docMk/>
            <pc:sldMk cId="4180659958" sldId="346"/>
            <ac:picMk id="6" creationId="{03DF1287-DCBC-405F-BACB-4BA9EB2003A6}"/>
          </ac:picMkLst>
        </pc:picChg>
        <pc:picChg chg="add del mod">
          <ac:chgData name=" " userId="8ae28925662f913a" providerId="LiveId" clId="{D4B2DCCB-A692-464F-9200-B4064750C842}" dt="2022-01-19T04:07:12.215" v="189" actId="931"/>
          <ac:picMkLst>
            <pc:docMk/>
            <pc:sldMk cId="4180659958" sldId="346"/>
            <ac:picMk id="11" creationId="{63C37116-18B0-46D3-9C73-60C7365177BA}"/>
          </ac:picMkLst>
        </pc:picChg>
        <pc:picChg chg="mod">
          <ac:chgData name=" " userId="8ae28925662f913a" providerId="LiveId" clId="{D4B2DCCB-A692-464F-9200-B4064750C842}" dt="2022-01-19T04:07:40.925" v="196" actId="688"/>
          <ac:picMkLst>
            <pc:docMk/>
            <pc:sldMk cId="4180659958" sldId="346"/>
            <ac:picMk id="1026" creationId="{9989C545-0C2C-450E-82E3-61C2C4E6B092}"/>
          </ac:picMkLst>
        </pc:picChg>
        <pc:inkChg chg="add del">
          <ac:chgData name=" " userId="8ae28925662f913a" providerId="LiveId" clId="{D4B2DCCB-A692-464F-9200-B4064750C842}" dt="2022-01-19T04:04:55.279" v="180" actId="9405"/>
          <ac:inkMkLst>
            <pc:docMk/>
            <pc:sldMk cId="4180659958" sldId="346"/>
            <ac:inkMk id="2" creationId="{9A10F150-D648-4900-88C2-CBDF3088B170}"/>
          </ac:inkMkLst>
        </pc:inkChg>
      </pc:sldChg>
      <pc:sldChg chg="addSp modSp mod modAnim">
        <pc:chgData name=" " userId="8ae28925662f913a" providerId="LiveId" clId="{D4B2DCCB-A692-464F-9200-B4064750C842}" dt="2022-01-20T03:46:54.021" v="1203"/>
        <pc:sldMkLst>
          <pc:docMk/>
          <pc:sldMk cId="3832257365" sldId="347"/>
        </pc:sldMkLst>
        <pc:spChg chg="add mod">
          <ac:chgData name=" " userId="8ae28925662f913a" providerId="LiveId" clId="{D4B2DCCB-A692-464F-9200-B4064750C842}" dt="2022-01-20T03:45:18.797" v="1188" actId="1076"/>
          <ac:spMkLst>
            <pc:docMk/>
            <pc:sldMk cId="3832257365" sldId="347"/>
            <ac:spMk id="10" creationId="{3DAD1F90-67D3-4BC0-88C7-9B575ED52B1F}"/>
          </ac:spMkLst>
        </pc:spChg>
        <pc:spChg chg="add mod">
          <ac:chgData name=" " userId="8ae28925662f913a" providerId="LiveId" clId="{D4B2DCCB-A692-464F-9200-B4064750C842}" dt="2022-01-20T03:45:29.730" v="1190" actId="1076"/>
          <ac:spMkLst>
            <pc:docMk/>
            <pc:sldMk cId="3832257365" sldId="347"/>
            <ac:spMk id="13" creationId="{FAC5F4FB-0128-4F52-9B9C-E70B5B997873}"/>
          </ac:spMkLst>
        </pc:spChg>
        <pc:spChg chg="add mod">
          <ac:chgData name=" " userId="8ae28925662f913a" providerId="LiveId" clId="{D4B2DCCB-A692-464F-9200-B4064750C842}" dt="2022-01-20T03:45:54.864" v="1196" actId="571"/>
          <ac:spMkLst>
            <pc:docMk/>
            <pc:sldMk cId="3832257365" sldId="347"/>
            <ac:spMk id="15" creationId="{ABF39215-A27B-4EE9-B6F2-DAB4EFEE1C85}"/>
          </ac:spMkLst>
        </pc:spChg>
        <pc:spChg chg="add mod">
          <ac:chgData name=" " userId="8ae28925662f913a" providerId="LiveId" clId="{D4B2DCCB-A692-464F-9200-B4064750C842}" dt="2022-01-20T03:46:17.594" v="1200" actId="1076"/>
          <ac:spMkLst>
            <pc:docMk/>
            <pc:sldMk cId="3832257365" sldId="347"/>
            <ac:spMk id="18" creationId="{6B41575E-9C36-4BF5-8E41-4E2397FFB9CE}"/>
          </ac:spMkLst>
        </pc:spChg>
        <pc:picChg chg="mod">
          <ac:chgData name=" " userId="8ae28925662f913a" providerId="LiveId" clId="{D4B2DCCB-A692-464F-9200-B4064750C842}" dt="2022-01-19T04:02:09.874" v="168" actId="1076"/>
          <ac:picMkLst>
            <pc:docMk/>
            <pc:sldMk cId="3832257365" sldId="347"/>
            <ac:picMk id="5" creationId="{AC7A6A27-95DA-4669-ADE3-570547076D50}"/>
          </ac:picMkLst>
        </pc:picChg>
        <pc:picChg chg="mod">
          <ac:chgData name=" " userId="8ae28925662f913a" providerId="LiveId" clId="{D4B2DCCB-A692-464F-9200-B4064750C842}" dt="2022-01-19T04:02:16.618" v="169" actId="1076"/>
          <ac:picMkLst>
            <pc:docMk/>
            <pc:sldMk cId="3832257365" sldId="347"/>
            <ac:picMk id="9" creationId="{5E2E8C44-35CC-453A-9F30-7B4392C89CF3}"/>
          </ac:picMkLst>
        </pc:picChg>
        <pc:cxnChg chg="add mod">
          <ac:chgData name=" " userId="8ae28925662f913a" providerId="LiveId" clId="{D4B2DCCB-A692-464F-9200-B4064750C842}" dt="2022-01-20T03:45:40.202" v="1192" actId="1076"/>
          <ac:cxnSpMkLst>
            <pc:docMk/>
            <pc:sldMk cId="3832257365" sldId="347"/>
            <ac:cxnSpMk id="11" creationId="{1D07A325-2182-4185-8818-A51DEFA00303}"/>
          </ac:cxnSpMkLst>
        </pc:cxnChg>
        <pc:cxnChg chg="add mod">
          <ac:chgData name=" " userId="8ae28925662f913a" providerId="LiveId" clId="{D4B2DCCB-A692-464F-9200-B4064750C842}" dt="2022-01-20T03:45:58.678" v="1197" actId="14100"/>
          <ac:cxnSpMkLst>
            <pc:docMk/>
            <pc:sldMk cId="3832257365" sldId="347"/>
            <ac:cxnSpMk id="14" creationId="{C538FCE8-D124-4392-9574-418C61E7E036}"/>
          </ac:cxnSpMkLst>
        </pc:cxnChg>
      </pc:sldChg>
      <pc:sldChg chg="addSp delSp modSp mod modAnim">
        <pc:chgData name=" " userId="8ae28925662f913a" providerId="LiveId" clId="{D4B2DCCB-A692-464F-9200-B4064750C842}" dt="2022-01-19T07:00:23.790" v="1180" actId="1076"/>
        <pc:sldMkLst>
          <pc:docMk/>
          <pc:sldMk cId="2203046267" sldId="348"/>
        </pc:sldMkLst>
        <pc:spChg chg="add mod">
          <ac:chgData name=" " userId="8ae28925662f913a" providerId="LiveId" clId="{D4B2DCCB-A692-464F-9200-B4064750C842}" dt="2022-01-19T06:40:46.825" v="888" actId="1076"/>
          <ac:spMkLst>
            <pc:docMk/>
            <pc:sldMk cId="2203046267" sldId="348"/>
            <ac:spMk id="9" creationId="{5ED3924D-9520-465F-B5E3-9574FCF3E838}"/>
          </ac:spMkLst>
        </pc:spChg>
        <pc:spChg chg="mod">
          <ac:chgData name=" " userId="8ae28925662f913a" providerId="LiveId" clId="{D4B2DCCB-A692-464F-9200-B4064750C842}" dt="2022-01-19T04:07:57.213" v="198" actId="1076"/>
          <ac:spMkLst>
            <pc:docMk/>
            <pc:sldMk cId="2203046267" sldId="348"/>
            <ac:spMk id="10" creationId="{C5690E87-2DE1-41DA-B544-E5924DCF5200}"/>
          </ac:spMkLst>
        </pc:spChg>
        <pc:picChg chg="add del">
          <ac:chgData name=" " userId="8ae28925662f913a" providerId="LiveId" clId="{D4B2DCCB-A692-464F-9200-B4064750C842}" dt="2022-01-19T06:39:17.680" v="852"/>
          <ac:picMkLst>
            <pc:docMk/>
            <pc:sldMk cId="2203046267" sldId="348"/>
            <ac:picMk id="2" creationId="{3E455C76-A496-4918-AC36-C06623EE03FC}"/>
          </ac:picMkLst>
        </pc:picChg>
        <pc:picChg chg="add mod">
          <ac:chgData name=" " userId="8ae28925662f913a" providerId="LiveId" clId="{D4B2DCCB-A692-464F-9200-B4064750C842}" dt="2022-01-19T07:00:23.790" v="1180" actId="1076"/>
          <ac:picMkLst>
            <pc:docMk/>
            <pc:sldMk cId="2203046267" sldId="348"/>
            <ac:picMk id="3" creationId="{F20647CB-D69D-4B83-8A7E-83A192441D2B}"/>
          </ac:picMkLst>
        </pc:picChg>
        <pc:picChg chg="mod">
          <ac:chgData name=" " userId="8ae28925662f913a" providerId="LiveId" clId="{D4B2DCCB-A692-464F-9200-B4064750C842}" dt="2022-01-19T06:40:38.644" v="887" actId="1076"/>
          <ac:picMkLst>
            <pc:docMk/>
            <pc:sldMk cId="2203046267" sldId="348"/>
            <ac:picMk id="2050" creationId="{B9F65165-1275-49F1-8C38-CAE7D02E53C2}"/>
          </ac:picMkLst>
        </pc:picChg>
      </pc:sldChg>
      <pc:sldChg chg="addSp modSp mod modAnim">
        <pc:chgData name=" " userId="8ae28925662f913a" providerId="LiveId" clId="{D4B2DCCB-A692-464F-9200-B4064750C842}" dt="2022-01-19T07:00:55.885" v="1183" actId="1076"/>
        <pc:sldMkLst>
          <pc:docMk/>
          <pc:sldMk cId="1580947826" sldId="349"/>
        </pc:sldMkLst>
        <pc:spChg chg="add mod">
          <ac:chgData name=" " userId="8ae28925662f913a" providerId="LiveId" clId="{D4B2DCCB-A692-464F-9200-B4064750C842}" dt="2022-01-19T06:54:07.880" v="1161" actId="1076"/>
          <ac:spMkLst>
            <pc:docMk/>
            <pc:sldMk cId="1580947826" sldId="349"/>
            <ac:spMk id="9" creationId="{50657142-E86A-4B73-B863-37B82857066D}"/>
          </ac:spMkLst>
        </pc:spChg>
        <pc:spChg chg="mod">
          <ac:chgData name=" " userId="8ae28925662f913a" providerId="LiveId" clId="{D4B2DCCB-A692-464F-9200-B4064750C842}" dt="2022-01-19T04:11:51.374" v="247" actId="1076"/>
          <ac:spMkLst>
            <pc:docMk/>
            <pc:sldMk cId="1580947826" sldId="349"/>
            <ac:spMk id="10" creationId="{C5690E87-2DE1-41DA-B544-E5924DCF5200}"/>
          </ac:spMkLst>
        </pc:spChg>
        <pc:spChg chg="mod">
          <ac:chgData name=" " userId="8ae28925662f913a" providerId="LiveId" clId="{D4B2DCCB-A692-464F-9200-B4064750C842}" dt="2022-01-19T04:10:38.085" v="233" actId="1076"/>
          <ac:spMkLst>
            <pc:docMk/>
            <pc:sldMk cId="1580947826" sldId="349"/>
            <ac:spMk id="12" creationId="{00000000-0000-0000-0000-000000000000}"/>
          </ac:spMkLst>
        </pc:spChg>
        <pc:spChg chg="mod">
          <ac:chgData name=" " userId="8ae28925662f913a" providerId="LiveId" clId="{D4B2DCCB-A692-464F-9200-B4064750C842}" dt="2022-01-19T04:10:53.871" v="237" actId="1076"/>
          <ac:spMkLst>
            <pc:docMk/>
            <pc:sldMk cId="1580947826" sldId="349"/>
            <ac:spMk id="16" creationId="{00000000-0000-0000-0000-000000000000}"/>
          </ac:spMkLst>
        </pc:spChg>
        <pc:spChg chg="mod">
          <ac:chgData name=" " userId="8ae28925662f913a" providerId="LiveId" clId="{D4B2DCCB-A692-464F-9200-B4064750C842}" dt="2022-01-19T04:10:38.085" v="233" actId="1076"/>
          <ac:spMkLst>
            <pc:docMk/>
            <pc:sldMk cId="1580947826" sldId="349"/>
            <ac:spMk id="17" creationId="{00000000-0000-0000-0000-000000000000}"/>
          </ac:spMkLst>
        </pc:spChg>
        <pc:picChg chg="add mod">
          <ac:chgData name=" " userId="8ae28925662f913a" providerId="LiveId" clId="{D4B2DCCB-A692-464F-9200-B4064750C842}" dt="2022-01-19T07:00:55.885" v="1183" actId="1076"/>
          <ac:picMkLst>
            <pc:docMk/>
            <pc:sldMk cId="1580947826" sldId="349"/>
            <ac:picMk id="2" creationId="{93AB630E-293B-4C99-8F7E-34E3D3C528D7}"/>
          </ac:picMkLst>
        </pc:picChg>
        <pc:picChg chg="mod">
          <ac:chgData name=" " userId="8ae28925662f913a" providerId="LiveId" clId="{D4B2DCCB-A692-464F-9200-B4064750C842}" dt="2022-01-19T06:54:11.918" v="1163" actId="1076"/>
          <ac:picMkLst>
            <pc:docMk/>
            <pc:sldMk cId="1580947826" sldId="349"/>
            <ac:picMk id="3074" creationId="{5D149EBB-46FC-4D21-B1AC-2D131EAA4870}"/>
          </ac:picMkLst>
        </pc:picChg>
      </pc:sldChg>
      <pc:sldChg chg="addSp delSp modSp new mod modAnim">
        <pc:chgData name=" " userId="8ae28925662f913a" providerId="LiveId" clId="{D4B2DCCB-A692-464F-9200-B4064750C842}" dt="2022-01-20T03:46:05.703" v="1198" actId="1076"/>
        <pc:sldMkLst>
          <pc:docMk/>
          <pc:sldMk cId="765347867" sldId="356"/>
        </pc:sldMkLst>
        <pc:spChg chg="del">
          <ac:chgData name=" " userId="8ae28925662f913a" providerId="LiveId" clId="{D4B2DCCB-A692-464F-9200-B4064750C842}" dt="2022-01-19T04:16:00.757" v="264" actId="478"/>
          <ac:spMkLst>
            <pc:docMk/>
            <pc:sldMk cId="765347867" sldId="356"/>
            <ac:spMk id="2" creationId="{CCE633FD-404C-4A57-8163-2DDB37364F18}"/>
          </ac:spMkLst>
        </pc:spChg>
        <pc:spChg chg="del">
          <ac:chgData name=" " userId="8ae28925662f913a" providerId="LiveId" clId="{D4B2DCCB-A692-464F-9200-B4064750C842}" dt="2022-01-19T04:16:06.323" v="265" actId="478"/>
          <ac:spMkLst>
            <pc:docMk/>
            <pc:sldMk cId="765347867" sldId="356"/>
            <ac:spMk id="3" creationId="{DC3A4D98-FF22-4E1B-B1DF-C8AF2B892C93}"/>
          </ac:spMkLst>
        </pc:spChg>
        <pc:spChg chg="add mod">
          <ac:chgData name=" " userId="8ae28925662f913a" providerId="LiveId" clId="{D4B2DCCB-A692-464F-9200-B4064750C842}" dt="2022-01-19T04:19:43.867" v="367" actId="1076"/>
          <ac:spMkLst>
            <pc:docMk/>
            <pc:sldMk cId="765347867" sldId="356"/>
            <ac:spMk id="4" creationId="{BC94C373-C82C-4E17-9683-9C165B564399}"/>
          </ac:spMkLst>
        </pc:spChg>
        <pc:spChg chg="add mod">
          <ac:chgData name=" " userId="8ae28925662f913a" providerId="LiveId" clId="{D4B2DCCB-A692-464F-9200-B4064750C842}" dt="2022-01-19T04:20:07.871" v="372" actId="1076"/>
          <ac:spMkLst>
            <pc:docMk/>
            <pc:sldMk cId="765347867" sldId="356"/>
            <ac:spMk id="8" creationId="{2C2A01EF-8285-431E-B54C-3D63817720A2}"/>
          </ac:spMkLst>
        </pc:spChg>
        <pc:spChg chg="add mod">
          <ac:chgData name=" " userId="8ae28925662f913a" providerId="LiveId" clId="{D4B2DCCB-A692-464F-9200-B4064750C842}" dt="2022-01-19T04:20:03.950" v="371" actId="1076"/>
          <ac:spMkLst>
            <pc:docMk/>
            <pc:sldMk cId="765347867" sldId="356"/>
            <ac:spMk id="9" creationId="{F7869AE6-D836-45DA-90A4-EE2FFB0EFF27}"/>
          </ac:spMkLst>
        </pc:spChg>
        <pc:spChg chg="add mod">
          <ac:chgData name=" " userId="8ae28925662f913a" providerId="LiveId" clId="{D4B2DCCB-A692-464F-9200-B4064750C842}" dt="2022-01-19T04:20:00.422" v="370" actId="1076"/>
          <ac:spMkLst>
            <pc:docMk/>
            <pc:sldMk cId="765347867" sldId="356"/>
            <ac:spMk id="10" creationId="{F4B8457F-E857-4A1F-B937-106B814DA55E}"/>
          </ac:spMkLst>
        </pc:spChg>
        <pc:spChg chg="add del mod">
          <ac:chgData name=" " userId="8ae28925662f913a" providerId="LiveId" clId="{D4B2DCCB-A692-464F-9200-B4064750C842}" dt="2022-01-19T04:16:13.533" v="267" actId="478"/>
          <ac:spMkLst>
            <pc:docMk/>
            <pc:sldMk cId="765347867" sldId="356"/>
            <ac:spMk id="11" creationId="{C48075BA-2537-423A-AC87-6B7C2E00F35B}"/>
          </ac:spMkLst>
        </pc:spChg>
        <pc:spChg chg="add mod">
          <ac:chgData name=" " userId="8ae28925662f913a" providerId="LiveId" clId="{D4B2DCCB-A692-464F-9200-B4064750C842}" dt="2022-01-19T04:20:43.323" v="427" actId="1038"/>
          <ac:spMkLst>
            <pc:docMk/>
            <pc:sldMk cId="765347867" sldId="356"/>
            <ac:spMk id="15" creationId="{BA5FB943-C635-45B7-A545-58DAF7414757}"/>
          </ac:spMkLst>
        </pc:spChg>
        <pc:spChg chg="add mod">
          <ac:chgData name=" " userId="8ae28925662f913a" providerId="LiveId" clId="{D4B2DCCB-A692-464F-9200-B4064750C842}" dt="2022-01-19T04:20:43.323" v="427" actId="1038"/>
          <ac:spMkLst>
            <pc:docMk/>
            <pc:sldMk cId="765347867" sldId="356"/>
            <ac:spMk id="16" creationId="{547A3694-4C39-4CCC-B126-F2B2AF8BB44F}"/>
          </ac:spMkLst>
        </pc:spChg>
        <pc:spChg chg="add mod">
          <ac:chgData name=" " userId="8ae28925662f913a" providerId="LiveId" clId="{D4B2DCCB-A692-464F-9200-B4064750C842}" dt="2022-01-19T04:20:43.323" v="427" actId="1038"/>
          <ac:spMkLst>
            <pc:docMk/>
            <pc:sldMk cId="765347867" sldId="356"/>
            <ac:spMk id="17" creationId="{CA81454F-409F-49B6-B0B4-F8F7C2C7D2E2}"/>
          </ac:spMkLst>
        </pc:spChg>
        <pc:spChg chg="add mod">
          <ac:chgData name=" " userId="8ae28925662f913a" providerId="LiveId" clId="{D4B2DCCB-A692-464F-9200-B4064750C842}" dt="2022-01-19T04:18:19.733" v="360" actId="1036"/>
          <ac:spMkLst>
            <pc:docMk/>
            <pc:sldMk cId="765347867" sldId="356"/>
            <ac:spMk id="18" creationId="{55B7B789-97C8-4AE6-BEBA-BD068965DD2A}"/>
          </ac:spMkLst>
        </pc:spChg>
        <pc:spChg chg="add mod">
          <ac:chgData name=" " userId="8ae28925662f913a" providerId="LiveId" clId="{D4B2DCCB-A692-464F-9200-B4064750C842}" dt="2022-01-20T03:46:05.703" v="1198" actId="1076"/>
          <ac:spMkLst>
            <pc:docMk/>
            <pc:sldMk cId="765347867" sldId="356"/>
            <ac:spMk id="19" creationId="{66E521DD-1FED-4FBD-85E6-9F4031E99DBB}"/>
          </ac:spMkLst>
        </pc:spChg>
        <pc:spChg chg="add mod">
          <ac:chgData name=" " userId="8ae28925662f913a" providerId="LiveId" clId="{D4B2DCCB-A692-464F-9200-B4064750C842}" dt="2022-01-19T04:20:18.387" v="374" actId="1076"/>
          <ac:spMkLst>
            <pc:docMk/>
            <pc:sldMk cId="765347867" sldId="356"/>
            <ac:spMk id="20" creationId="{EABD75FB-0989-4954-B0F1-A85D20207E4E}"/>
          </ac:spMkLst>
        </pc:spChg>
        <pc:spChg chg="add del mod">
          <ac:chgData name=" " userId="8ae28925662f913a" providerId="LiveId" clId="{D4B2DCCB-A692-464F-9200-B4064750C842}" dt="2022-01-19T04:16:16.131" v="268" actId="478"/>
          <ac:spMkLst>
            <pc:docMk/>
            <pc:sldMk cId="765347867" sldId="356"/>
            <ac:spMk id="22" creationId="{5424653F-853D-4048-B202-744AB65AF656}"/>
          </ac:spMkLst>
        </pc:spChg>
        <pc:spChg chg="add mod">
          <ac:chgData name=" " userId="8ae28925662f913a" providerId="LiveId" clId="{D4B2DCCB-A692-464F-9200-B4064750C842}" dt="2022-01-19T04:16:47.678" v="274" actId="207"/>
          <ac:spMkLst>
            <pc:docMk/>
            <pc:sldMk cId="765347867" sldId="356"/>
            <ac:spMk id="24" creationId="{F57AA1BC-173D-4BE8-B9BC-5D8905B5424E}"/>
          </ac:spMkLst>
        </pc:spChg>
        <pc:picChg chg="add mod">
          <ac:chgData name=" " userId="8ae28925662f913a" providerId="LiveId" clId="{D4B2DCCB-A692-464F-9200-B4064750C842}" dt="2022-01-19T04:16:35.171" v="273"/>
          <ac:picMkLst>
            <pc:docMk/>
            <pc:sldMk cId="765347867" sldId="356"/>
            <ac:picMk id="23" creationId="{B890C6A1-24AA-4935-86EF-38267C9AA076}"/>
          </ac:picMkLst>
        </pc:picChg>
        <pc:cxnChg chg="add mod">
          <ac:chgData name=" " userId="8ae28925662f913a" providerId="LiveId" clId="{D4B2DCCB-A692-464F-9200-B4064750C842}" dt="2022-01-19T04:19:51.078" v="368" actId="1076"/>
          <ac:cxnSpMkLst>
            <pc:docMk/>
            <pc:sldMk cId="765347867" sldId="356"/>
            <ac:cxnSpMk id="5" creationId="{9E75A0A0-A697-4DA4-B193-974DBAF13811}"/>
          </ac:cxnSpMkLst>
        </pc:cxnChg>
        <pc:cxnChg chg="add mod">
          <ac:chgData name=" " userId="8ae28925662f913a" providerId="LiveId" clId="{D4B2DCCB-A692-464F-9200-B4064750C842}" dt="2022-01-19T04:19:51.078" v="368" actId="1076"/>
          <ac:cxnSpMkLst>
            <pc:docMk/>
            <pc:sldMk cId="765347867" sldId="356"/>
            <ac:cxnSpMk id="6" creationId="{0834D4C7-D342-4A60-9D0C-F4D83089DB6C}"/>
          </ac:cxnSpMkLst>
        </pc:cxnChg>
        <pc:cxnChg chg="add mod">
          <ac:chgData name=" " userId="8ae28925662f913a" providerId="LiveId" clId="{D4B2DCCB-A692-464F-9200-B4064750C842}" dt="2022-01-19T04:19:51.078" v="368" actId="1076"/>
          <ac:cxnSpMkLst>
            <pc:docMk/>
            <pc:sldMk cId="765347867" sldId="356"/>
            <ac:cxnSpMk id="7" creationId="{C497C15F-2B6E-4674-85DD-EA08DA4807A0}"/>
          </ac:cxnSpMkLst>
        </pc:cxnChg>
        <pc:cxnChg chg="add mod">
          <ac:chgData name=" " userId="8ae28925662f913a" providerId="LiveId" clId="{D4B2DCCB-A692-464F-9200-B4064750C842}" dt="2022-01-19T04:20:43.323" v="427" actId="1038"/>
          <ac:cxnSpMkLst>
            <pc:docMk/>
            <pc:sldMk cId="765347867" sldId="356"/>
            <ac:cxnSpMk id="12" creationId="{36C03EEC-B57E-4E7F-89E7-3D045D04D7E4}"/>
          </ac:cxnSpMkLst>
        </pc:cxnChg>
        <pc:cxnChg chg="add mod">
          <ac:chgData name=" " userId="8ae28925662f913a" providerId="LiveId" clId="{D4B2DCCB-A692-464F-9200-B4064750C842}" dt="2022-01-19T04:20:43.323" v="427" actId="1038"/>
          <ac:cxnSpMkLst>
            <pc:docMk/>
            <pc:sldMk cId="765347867" sldId="356"/>
            <ac:cxnSpMk id="13" creationId="{505282B8-B75A-4DD0-B4D7-B48E9149178B}"/>
          </ac:cxnSpMkLst>
        </pc:cxnChg>
        <pc:cxnChg chg="add mod">
          <ac:chgData name=" " userId="8ae28925662f913a" providerId="LiveId" clId="{D4B2DCCB-A692-464F-9200-B4064750C842}" dt="2022-01-19T04:20:43.323" v="427" actId="1038"/>
          <ac:cxnSpMkLst>
            <pc:docMk/>
            <pc:sldMk cId="765347867" sldId="356"/>
            <ac:cxnSpMk id="14" creationId="{089F2A6E-7617-42EE-BBE4-3C7AB1A6765B}"/>
          </ac:cxnSpMkLst>
        </pc:cxnChg>
      </pc:sldChg>
      <pc:sldChg chg="addSp delSp modSp add mod setBg delAnim modAnim delDesignElem">
        <pc:chgData name=" " userId="8ae28925662f913a" providerId="LiveId" clId="{D4B2DCCB-A692-464F-9200-B4064750C842}" dt="2022-01-21T07:56:02.560" v="1282"/>
        <pc:sldMkLst>
          <pc:docMk/>
          <pc:sldMk cId="3182974716" sldId="357"/>
        </pc:sldMkLst>
        <pc:spChg chg="add mod">
          <ac:chgData name=" " userId="8ae28925662f913a" providerId="LiveId" clId="{D4B2DCCB-A692-464F-9200-B4064750C842}" dt="2022-01-21T07:55:46.579" v="1280" actId="14100"/>
          <ac:spMkLst>
            <pc:docMk/>
            <pc:sldMk cId="3182974716" sldId="357"/>
            <ac:spMk id="3" creationId="{D7A02F89-3DBB-4D98-9AE4-5BF33AE89B02}"/>
          </ac:spMkLst>
        </pc:spChg>
        <pc:spChg chg="del">
          <ac:chgData name=" " userId="8ae28925662f913a" providerId="LiveId" clId="{D4B2DCCB-A692-464F-9200-B4064750C842}" dt="2022-01-19T06:32:26.071" v="431" actId="478"/>
          <ac:spMkLst>
            <pc:docMk/>
            <pc:sldMk cId="3182974716" sldId="357"/>
            <ac:spMk id="9" creationId="{00000000-0000-0000-0000-000000000000}"/>
          </ac:spMkLst>
        </pc:spChg>
        <pc:spChg chg="add del mod">
          <ac:chgData name=" " userId="8ae28925662f913a" providerId="LiveId" clId="{D4B2DCCB-A692-464F-9200-B4064750C842}" dt="2022-01-19T06:55:14.286" v="1170" actId="478"/>
          <ac:spMkLst>
            <pc:docMk/>
            <pc:sldMk cId="3182974716" sldId="357"/>
            <ac:spMk id="13" creationId="{9D219054-87EB-4E11-BD88-1A454A5B2A9A}"/>
          </ac:spMkLst>
        </pc:spChg>
        <pc:spChg chg="mod">
          <ac:chgData name=" " userId="8ae28925662f913a" providerId="LiveId" clId="{D4B2DCCB-A692-464F-9200-B4064750C842}" dt="2022-01-21T07:46:35.179" v="1208" actId="26606"/>
          <ac:spMkLst>
            <pc:docMk/>
            <pc:sldMk cId="3182974716" sldId="357"/>
            <ac:spMk id="15" creationId="{8D42F56D-7C23-4C65-9CF0-2F3EAD799934}"/>
          </ac:spMkLst>
        </pc:spChg>
        <pc:spChg chg="del">
          <ac:chgData name=" " userId="8ae28925662f913a" providerId="LiveId" clId="{D4B2DCCB-A692-464F-9200-B4064750C842}" dt="2022-01-19T06:32:19.569" v="430"/>
          <ac:spMkLst>
            <pc:docMk/>
            <pc:sldMk cId="3182974716" sldId="357"/>
            <ac:spMk id="71" creationId="{B6FACB3C-9069-4791-BC5C-0DB7CD19B853}"/>
          </ac:spMkLst>
        </pc:spChg>
        <pc:spChg chg="del">
          <ac:chgData name=" " userId="8ae28925662f913a" providerId="LiveId" clId="{D4B2DCCB-A692-464F-9200-B4064750C842}" dt="2022-01-19T06:32:19.569" v="430"/>
          <ac:spMkLst>
            <pc:docMk/>
            <pc:sldMk cId="3182974716" sldId="357"/>
            <ac:spMk id="73" creationId="{71F2038E-D777-4B76-81DD-DD13EE91B9DD}"/>
          </ac:spMkLst>
        </pc:spChg>
        <pc:spChg chg="add del">
          <ac:chgData name=" " userId="8ae28925662f913a" providerId="LiveId" clId="{D4B2DCCB-A692-464F-9200-B4064750C842}" dt="2022-01-21T07:46:35.179" v="1208" actId="26606"/>
          <ac:spMkLst>
            <pc:docMk/>
            <pc:sldMk cId="3182974716" sldId="357"/>
            <ac:spMk id="77" creationId="{04357C93-F0CB-4A1C-8F77-4E9063789819}"/>
          </ac:spMkLst>
        </pc:spChg>
        <pc:spChg chg="add del">
          <ac:chgData name=" " userId="8ae28925662f913a" providerId="LiveId" clId="{D4B2DCCB-A692-464F-9200-B4064750C842}" dt="2022-01-21T07:46:35.179" v="1208" actId="26606"/>
          <ac:spMkLst>
            <pc:docMk/>
            <pc:sldMk cId="3182974716" sldId="357"/>
            <ac:spMk id="5124" creationId="{521C4EA8-6B83-4338-913D-D75D3C4F34D6}"/>
          </ac:spMkLst>
        </pc:spChg>
        <pc:grpChg chg="del">
          <ac:chgData name=" " userId="8ae28925662f913a" providerId="LiveId" clId="{D4B2DCCB-A692-464F-9200-B4064750C842}" dt="2022-01-19T06:32:19.569" v="430"/>
          <ac:grpSpMkLst>
            <pc:docMk/>
            <pc:sldMk cId="3182974716" sldId="357"/>
            <ac:grpSpMk id="75" creationId="{DD354807-230F-4402-B1B9-F733A8F1F190}"/>
          </ac:grpSpMkLst>
        </pc:grpChg>
        <pc:grpChg chg="add del">
          <ac:chgData name=" " userId="8ae28925662f913a" providerId="LiveId" clId="{D4B2DCCB-A692-464F-9200-B4064750C842}" dt="2022-01-21T07:46:35.179" v="1208" actId="26606"/>
          <ac:grpSpMkLst>
            <pc:docMk/>
            <pc:sldMk cId="3182974716" sldId="357"/>
            <ac:grpSpMk id="5125" creationId="{3AF6A671-C637-4547-85F4-51B6D1881399}"/>
          </ac:grpSpMkLst>
        </pc:grpChg>
        <pc:picChg chg="add mod modCrop">
          <ac:chgData name=" " userId="8ae28925662f913a" providerId="LiveId" clId="{D4B2DCCB-A692-464F-9200-B4064750C842}" dt="2022-01-21T07:55:02.139" v="1270" actId="1076"/>
          <ac:picMkLst>
            <pc:docMk/>
            <pc:sldMk cId="3182974716" sldId="357"/>
            <ac:picMk id="2" creationId="{65395B37-9FDF-4115-B1A6-7E584CB0645B}"/>
          </ac:picMkLst>
        </pc:picChg>
        <pc:picChg chg="ord">
          <ac:chgData name=" " userId="8ae28925662f913a" providerId="LiveId" clId="{D4B2DCCB-A692-464F-9200-B4064750C842}" dt="2022-01-21T07:46:35.179" v="1208" actId="26606"/>
          <ac:picMkLst>
            <pc:docMk/>
            <pc:sldMk cId="3182974716" sldId="357"/>
            <ac:picMk id="8" creationId="{00000000-0000-0000-0000-000000000000}"/>
          </ac:picMkLst>
        </pc:picChg>
        <pc:picChg chg="mod ord">
          <ac:chgData name=" " userId="8ae28925662f913a" providerId="LiveId" clId="{D4B2DCCB-A692-464F-9200-B4064750C842}" dt="2022-01-21T07:55:49.816" v="1281" actId="1076"/>
          <ac:picMkLst>
            <pc:docMk/>
            <pc:sldMk cId="3182974716" sldId="357"/>
            <ac:picMk id="5122" creationId="{DFA92F69-B362-43B5-86C3-966CDB3844BE}"/>
          </ac:picMkLst>
        </pc:picChg>
      </pc:sldChg>
      <pc:sldChg chg="delSp modSp add del mod setBg delDesignElem">
        <pc:chgData name=" " userId="8ae28925662f913a" providerId="LiveId" clId="{D4B2DCCB-A692-464F-9200-B4064750C842}" dt="2022-01-19T06:54:54.344" v="1167" actId="47"/>
        <pc:sldMkLst>
          <pc:docMk/>
          <pc:sldMk cId="1265374836" sldId="358"/>
        </pc:sldMkLst>
        <pc:spChg chg="mod">
          <ac:chgData name=" " userId="8ae28925662f913a" providerId="LiveId" clId="{D4B2DCCB-A692-464F-9200-B4064750C842}" dt="2022-01-19T06:54:27.715" v="1165" actId="1076"/>
          <ac:spMkLst>
            <pc:docMk/>
            <pc:sldMk cId="1265374836" sldId="358"/>
            <ac:spMk id="9" creationId="{00000000-0000-0000-0000-000000000000}"/>
          </ac:spMkLst>
        </pc:spChg>
        <pc:spChg chg="del">
          <ac:chgData name=" " userId="8ae28925662f913a" providerId="LiveId" clId="{D4B2DCCB-A692-464F-9200-B4064750C842}" dt="2022-01-19T06:32:43.994" v="435"/>
          <ac:spMkLst>
            <pc:docMk/>
            <pc:sldMk cId="1265374836" sldId="358"/>
            <ac:spMk id="71" creationId="{B6FACB3C-9069-4791-BC5C-0DB7CD19B853}"/>
          </ac:spMkLst>
        </pc:spChg>
        <pc:spChg chg="del">
          <ac:chgData name=" " userId="8ae28925662f913a" providerId="LiveId" clId="{D4B2DCCB-A692-464F-9200-B4064750C842}" dt="2022-01-19T06:32:43.994" v="435"/>
          <ac:spMkLst>
            <pc:docMk/>
            <pc:sldMk cId="1265374836" sldId="358"/>
            <ac:spMk id="73" creationId="{71F2038E-D777-4B76-81DD-DD13EE91B9DD}"/>
          </ac:spMkLst>
        </pc:spChg>
        <pc:grpChg chg="del">
          <ac:chgData name=" " userId="8ae28925662f913a" providerId="LiveId" clId="{D4B2DCCB-A692-464F-9200-B4064750C842}" dt="2022-01-19T06:32:43.994" v="435"/>
          <ac:grpSpMkLst>
            <pc:docMk/>
            <pc:sldMk cId="1265374836" sldId="358"/>
            <ac:grpSpMk id="75" creationId="{DD354807-230F-4402-B1B9-F733A8F1F190}"/>
          </ac:grpSpMkLst>
        </pc:grpChg>
        <pc:picChg chg="mod">
          <ac:chgData name=" " userId="8ae28925662f913a" providerId="LiveId" clId="{D4B2DCCB-A692-464F-9200-B4064750C842}" dt="2022-01-19T06:54:34.898" v="1166" actId="1076"/>
          <ac:picMkLst>
            <pc:docMk/>
            <pc:sldMk cId="1265374836" sldId="358"/>
            <ac:picMk id="5122" creationId="{DFA92F69-B362-43B5-86C3-966CDB3844BE}"/>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2-02-15T08:54:58.690" idx="3">
    <p:pos x="10" y="10"/>
    <p:text>Cô cân nhắc lại cách sắp xếp các nội dung theo góp ý của cố vấn</p:text>
    <p:extLst>
      <p:ext uri="{C676402C-5697-4E1C-873F-D02D1690AC5C}">
        <p15:threadingInfo xmlns=""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2-15T08:54:58.690" idx="3">
    <p:pos x="10" y="10"/>
    <p:text>Cô cân nhắc lại cách sắp xếp các nội dung theo góp ý của cố vấn</p:text>
    <p:extLst>
      <p:ext uri="{C676402C-5697-4E1C-873F-D02D1690AC5C}">
        <p15:threadingInfo xmlns=""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3493593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572682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2975924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125126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833921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2164326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3186823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1052100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3950859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3122542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608512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2/20/2023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2/20/2023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2/20/2023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3B526A92-8AAF-4BF0-85FE-B336BF0F8D2D}" type="datetimeFigureOut">
              <a:rPr lang="en-US" smtClean="0"/>
              <a:t>2/20/2023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3.png"/><Relationship Id="rId5" Type="http://schemas.openxmlformats.org/officeDocument/2006/relationships/image" Target="../media/image21.jpe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1" y="6858"/>
            <a:ext cx="6857999" cy="5129783"/>
          </a:xfrm>
          <a:prstGeom prst="rect">
            <a:avLst/>
          </a:prstGeom>
        </p:spPr>
      </p:pic>
    </p:spTree>
    <p:extLst>
      <p:ext uri="{BB962C8B-B14F-4D97-AF65-F5344CB8AC3E}">
        <p14:creationId xmlns:p14="http://schemas.microsoft.com/office/powerpoint/2010/main" val="24543629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8692" y="-116633"/>
            <a:ext cx="1313381" cy="484748"/>
          </a:xfrm>
          <a:prstGeom prst="rect">
            <a:avLst/>
          </a:prstGeom>
          <a:noFill/>
          <a:effectLst/>
        </p:spPr>
        <p:txBody>
          <a:bodyPr wrap="square" lIns="68580" tIns="34290" rIns="68580" bIns="34290" rtlCol="0">
            <a:spAutoFit/>
          </a:bodyPr>
          <a:lstStyle/>
          <a:p>
            <a:r>
              <a:rPr lang="en-US" sz="2700" b="1" u="sng" dirty="0" smtClean="0">
                <a:solidFill>
                  <a:prstClr val="black"/>
                </a:solidFill>
                <a:effectLst>
                  <a:glow rad="88900">
                    <a:prstClr val="white"/>
                  </a:glow>
                </a:effectLst>
                <a:latin typeface="Times New Roman" pitchFamily="18" charset="0"/>
                <a:cs typeface="Times New Roman" pitchFamily="18" charset="0"/>
              </a:rPr>
              <a:t>Notes</a:t>
            </a:r>
            <a:r>
              <a:rPr lang="en-US" sz="2700" b="1" dirty="0" smtClean="0">
                <a:solidFill>
                  <a:prstClr val="black"/>
                </a:solidFill>
                <a:effectLst>
                  <a:glow rad="88900">
                    <a:prstClr val="white"/>
                  </a:glow>
                </a:effectLst>
                <a:latin typeface="Times New Roman" pitchFamily="18" charset="0"/>
                <a:cs typeface="Times New Roman" pitchFamily="18" charset="0"/>
              </a:rPr>
              <a:t>: </a:t>
            </a:r>
            <a:endParaRPr lang="en-US" sz="2700" b="1" dirty="0">
              <a:solidFill>
                <a:prstClr val="black"/>
              </a:solidFill>
              <a:effectLst>
                <a:glow rad="88900">
                  <a:prstClr val="white"/>
                </a:glow>
              </a:effectLst>
              <a:latin typeface="Times New Roman" pitchFamily="18" charset="0"/>
              <a:cs typeface="Times New Roman" pitchFamily="18" charset="0"/>
            </a:endParaRPr>
          </a:p>
        </p:txBody>
      </p:sp>
      <p:sp>
        <p:nvSpPr>
          <p:cNvPr id="5" name="TextBox 4"/>
          <p:cNvSpPr txBox="1"/>
          <p:nvPr/>
        </p:nvSpPr>
        <p:spPr>
          <a:xfrm>
            <a:off x="1187353" y="-95536"/>
            <a:ext cx="7806519" cy="484748"/>
          </a:xfrm>
          <a:prstGeom prst="rect">
            <a:avLst/>
          </a:prstGeom>
          <a:noFill/>
          <a:effectLst/>
        </p:spPr>
        <p:txBody>
          <a:bodyPr wrap="square" lIns="68580" tIns="34290" rIns="68580" bIns="34290" rtlCol="0">
            <a:spAutoFit/>
          </a:bodyPr>
          <a:lstStyle/>
          <a:p>
            <a:r>
              <a:rPr lang="en-US" sz="2700" b="1" dirty="0" err="1" smtClean="0">
                <a:solidFill>
                  <a:prstClr val="black"/>
                </a:solidFill>
                <a:effectLst>
                  <a:glow rad="88900">
                    <a:prstClr val="white"/>
                  </a:glow>
                </a:effectLst>
                <a:latin typeface="Times New Roman" pitchFamily="18" charset="0"/>
                <a:cs typeface="Times New Roman" pitchFamily="18" charset="0"/>
              </a:rPr>
              <a:t>Cách</a:t>
            </a:r>
            <a:r>
              <a:rPr lang="en-US" sz="2700" b="1" dirty="0" smtClean="0">
                <a:solidFill>
                  <a:prstClr val="black"/>
                </a:solidFill>
                <a:effectLst>
                  <a:glow rad="88900">
                    <a:prstClr val="white"/>
                  </a:glow>
                </a:effectLst>
                <a:latin typeface="Times New Roman" pitchFamily="18" charset="0"/>
                <a:cs typeface="Times New Roman" pitchFamily="18" charset="0"/>
              </a:rPr>
              <a:t> </a:t>
            </a:r>
            <a:r>
              <a:rPr lang="en-US" sz="2700" b="1" dirty="0" err="1" smtClean="0">
                <a:solidFill>
                  <a:prstClr val="black"/>
                </a:solidFill>
                <a:effectLst>
                  <a:glow rad="88900">
                    <a:prstClr val="white"/>
                  </a:glow>
                </a:effectLst>
                <a:latin typeface="Times New Roman" pitchFamily="18" charset="0"/>
                <a:cs typeface="Times New Roman" pitchFamily="18" charset="0"/>
              </a:rPr>
              <a:t>chấp</a:t>
            </a:r>
            <a:r>
              <a:rPr lang="en-US" sz="2700" b="1" dirty="0" smtClean="0">
                <a:solidFill>
                  <a:prstClr val="black"/>
                </a:solidFill>
                <a:effectLst>
                  <a:glow rad="88900">
                    <a:prstClr val="white"/>
                  </a:glow>
                </a:effectLst>
                <a:latin typeface="Times New Roman" pitchFamily="18" charset="0"/>
                <a:cs typeface="Times New Roman" pitchFamily="18" charset="0"/>
              </a:rPr>
              <a:t> </a:t>
            </a:r>
            <a:r>
              <a:rPr lang="en-US" sz="2700" b="1" dirty="0" err="1" smtClean="0">
                <a:solidFill>
                  <a:prstClr val="black"/>
                </a:solidFill>
                <a:effectLst>
                  <a:glow rad="88900">
                    <a:prstClr val="white"/>
                  </a:glow>
                </a:effectLst>
                <a:latin typeface="Times New Roman" pitchFamily="18" charset="0"/>
                <a:cs typeface="Times New Roman" pitchFamily="18" charset="0"/>
              </a:rPr>
              <a:t>nhận</a:t>
            </a:r>
            <a:r>
              <a:rPr lang="en-US" sz="2700" b="1" dirty="0" smtClean="0">
                <a:solidFill>
                  <a:prstClr val="black"/>
                </a:solidFill>
                <a:effectLst>
                  <a:glow rad="88900">
                    <a:prstClr val="white"/>
                  </a:glow>
                </a:effectLst>
                <a:latin typeface="Times New Roman" pitchFamily="18" charset="0"/>
                <a:cs typeface="Times New Roman" pitchFamily="18" charset="0"/>
              </a:rPr>
              <a:t> </a:t>
            </a:r>
            <a:r>
              <a:rPr lang="en-US" sz="2700" b="1" dirty="0" err="1" smtClean="0">
                <a:solidFill>
                  <a:prstClr val="black"/>
                </a:solidFill>
                <a:effectLst>
                  <a:glow rad="88900">
                    <a:prstClr val="white"/>
                  </a:glow>
                </a:effectLst>
                <a:latin typeface="Times New Roman" pitchFamily="18" charset="0"/>
                <a:cs typeface="Times New Roman" pitchFamily="18" charset="0"/>
              </a:rPr>
              <a:t>và</a:t>
            </a:r>
            <a:r>
              <a:rPr lang="en-US" sz="2700" b="1" dirty="0" smtClean="0">
                <a:solidFill>
                  <a:prstClr val="black"/>
                </a:solidFill>
                <a:effectLst>
                  <a:glow rad="88900">
                    <a:prstClr val="white"/>
                  </a:glow>
                </a:effectLst>
                <a:latin typeface="Times New Roman" pitchFamily="18" charset="0"/>
                <a:cs typeface="Times New Roman" pitchFamily="18" charset="0"/>
              </a:rPr>
              <a:t> </a:t>
            </a:r>
            <a:r>
              <a:rPr lang="en-US" sz="2700" b="1" dirty="0" err="1" smtClean="0">
                <a:solidFill>
                  <a:prstClr val="black"/>
                </a:solidFill>
                <a:effectLst>
                  <a:glow rad="88900">
                    <a:prstClr val="white"/>
                  </a:glow>
                </a:effectLst>
                <a:latin typeface="Times New Roman" pitchFamily="18" charset="0"/>
                <a:cs typeface="Times New Roman" pitchFamily="18" charset="0"/>
              </a:rPr>
              <a:t>từ</a:t>
            </a:r>
            <a:r>
              <a:rPr lang="en-US" sz="2700" b="1" dirty="0" smtClean="0">
                <a:solidFill>
                  <a:prstClr val="black"/>
                </a:solidFill>
                <a:effectLst>
                  <a:glow rad="88900">
                    <a:prstClr val="white"/>
                  </a:glow>
                </a:effectLst>
                <a:latin typeface="Times New Roman" pitchFamily="18" charset="0"/>
                <a:cs typeface="Times New Roman" pitchFamily="18" charset="0"/>
              </a:rPr>
              <a:t> </a:t>
            </a:r>
            <a:r>
              <a:rPr lang="en-US" sz="2700" b="1" dirty="0" err="1" smtClean="0">
                <a:solidFill>
                  <a:prstClr val="black"/>
                </a:solidFill>
                <a:effectLst>
                  <a:glow rad="88900">
                    <a:prstClr val="white"/>
                  </a:glow>
                </a:effectLst>
                <a:latin typeface="Times New Roman" pitchFamily="18" charset="0"/>
                <a:cs typeface="Times New Roman" pitchFamily="18" charset="0"/>
              </a:rPr>
              <a:t>chối</a:t>
            </a:r>
            <a:r>
              <a:rPr lang="en-US" sz="2700" b="1" dirty="0" smtClean="0">
                <a:solidFill>
                  <a:prstClr val="black"/>
                </a:solidFill>
                <a:effectLst>
                  <a:glow rad="88900">
                    <a:prstClr val="white"/>
                  </a:glow>
                </a:effectLst>
                <a:latin typeface="Times New Roman" pitchFamily="18" charset="0"/>
                <a:cs typeface="Times New Roman" pitchFamily="18" charset="0"/>
              </a:rPr>
              <a:t> </a:t>
            </a:r>
            <a:r>
              <a:rPr lang="en-US" sz="2700" b="1" dirty="0" err="1" smtClean="0">
                <a:solidFill>
                  <a:prstClr val="black"/>
                </a:solidFill>
                <a:effectLst>
                  <a:glow rad="88900">
                    <a:prstClr val="white"/>
                  </a:glow>
                </a:effectLst>
                <a:latin typeface="Times New Roman" pitchFamily="18" charset="0"/>
                <a:cs typeface="Times New Roman" pitchFamily="18" charset="0"/>
              </a:rPr>
              <a:t>lời</a:t>
            </a:r>
            <a:r>
              <a:rPr lang="en-US" sz="2700" b="1" dirty="0" smtClean="0">
                <a:solidFill>
                  <a:prstClr val="black"/>
                </a:solidFill>
                <a:effectLst>
                  <a:glow rad="88900">
                    <a:prstClr val="white"/>
                  </a:glow>
                </a:effectLst>
                <a:latin typeface="Times New Roman" pitchFamily="18" charset="0"/>
                <a:cs typeface="Times New Roman" pitchFamily="18" charset="0"/>
              </a:rPr>
              <a:t> </a:t>
            </a:r>
            <a:r>
              <a:rPr lang="en-US" sz="2700" b="1" dirty="0" err="1" smtClean="0">
                <a:solidFill>
                  <a:prstClr val="black"/>
                </a:solidFill>
                <a:effectLst>
                  <a:glow rad="88900">
                    <a:prstClr val="white"/>
                  </a:glow>
                </a:effectLst>
                <a:latin typeface="Times New Roman" pitchFamily="18" charset="0"/>
                <a:cs typeface="Times New Roman" pitchFamily="18" charset="0"/>
              </a:rPr>
              <a:t>đề</a:t>
            </a:r>
            <a:r>
              <a:rPr lang="en-US" sz="2700" b="1" dirty="0" smtClean="0">
                <a:solidFill>
                  <a:prstClr val="black"/>
                </a:solidFill>
                <a:effectLst>
                  <a:glow rad="88900">
                    <a:prstClr val="white"/>
                  </a:glow>
                </a:effectLst>
                <a:latin typeface="Times New Roman" pitchFamily="18" charset="0"/>
                <a:cs typeface="Times New Roman" pitchFamily="18" charset="0"/>
              </a:rPr>
              <a:t> </a:t>
            </a:r>
            <a:r>
              <a:rPr lang="en-US" sz="2700" b="1" dirty="0" err="1" smtClean="0">
                <a:solidFill>
                  <a:prstClr val="black"/>
                </a:solidFill>
                <a:effectLst>
                  <a:glow rad="88900">
                    <a:prstClr val="white"/>
                  </a:glow>
                </a:effectLst>
                <a:latin typeface="Times New Roman" pitchFamily="18" charset="0"/>
                <a:cs typeface="Times New Roman" pitchFamily="18" charset="0"/>
              </a:rPr>
              <a:t>nghị</a:t>
            </a:r>
            <a:endParaRPr lang="en-US" sz="2700" b="1" dirty="0">
              <a:solidFill>
                <a:prstClr val="black"/>
              </a:solidFill>
              <a:effectLst>
                <a:glow rad="88900">
                  <a:prstClr val="white"/>
                </a:glow>
              </a:effectLst>
              <a:latin typeface="Times New Roman" pitchFamily="18" charset="0"/>
              <a:cs typeface="Times New Roman" pitchFamily="18" charset="0"/>
            </a:endParaRPr>
          </a:p>
        </p:txBody>
      </p:sp>
      <p:sp>
        <p:nvSpPr>
          <p:cNvPr id="3" name="Rectangle 2"/>
          <p:cNvSpPr/>
          <p:nvPr/>
        </p:nvSpPr>
        <p:spPr>
          <a:xfrm>
            <a:off x="186791" y="561764"/>
            <a:ext cx="3652475" cy="523220"/>
          </a:xfrm>
          <a:prstGeom prst="rect">
            <a:avLst/>
          </a:prstGeom>
          <a:ln>
            <a:solidFill>
              <a:schemeClr val="accent1"/>
            </a:solidFill>
          </a:ln>
        </p:spPr>
        <p:txBody>
          <a:bodyPr wrap="none">
            <a:spAutoFit/>
          </a:bodyPr>
          <a:lstStyle/>
          <a:p>
            <a:pPr lvl="0"/>
            <a:r>
              <a:rPr lang="en-US" sz="2800" b="1" dirty="0" smtClean="0">
                <a:latin typeface="Times New Roman" pitchFamily="18" charset="0"/>
                <a:cs typeface="Times New Roman" pitchFamily="18" charset="0"/>
              </a:rPr>
              <a:t>- How about + V-</a:t>
            </a:r>
            <a:r>
              <a:rPr lang="en-US" sz="2800" b="1" dirty="0" err="1" smtClean="0">
                <a:latin typeface="Times New Roman" pitchFamily="18" charset="0"/>
                <a:cs typeface="Times New Roman" pitchFamily="18" charset="0"/>
              </a:rPr>
              <a:t>ing</a:t>
            </a:r>
            <a:r>
              <a:rPr lang="en-US" sz="2800" b="1" dirty="0" smtClean="0">
                <a:latin typeface="Times New Roman" pitchFamily="18" charset="0"/>
                <a:cs typeface="Times New Roman" pitchFamily="18" charset="0"/>
              </a:rPr>
              <a:t>?  </a:t>
            </a:r>
            <a:endParaRPr lang="en-US" sz="2800" b="1" dirty="0">
              <a:latin typeface="Times New Roman" pitchFamily="18" charset="0"/>
              <a:cs typeface="Times New Roman" pitchFamily="18" charset="0"/>
            </a:endParaRPr>
          </a:p>
        </p:txBody>
      </p:sp>
      <p:sp>
        <p:nvSpPr>
          <p:cNvPr id="4" name="Rectangle 3"/>
          <p:cNvSpPr/>
          <p:nvPr/>
        </p:nvSpPr>
        <p:spPr>
          <a:xfrm>
            <a:off x="59802" y="971193"/>
            <a:ext cx="6942926" cy="523220"/>
          </a:xfrm>
          <a:prstGeom prst="rect">
            <a:avLst/>
          </a:prstGeom>
        </p:spPr>
        <p:txBody>
          <a:bodyPr wrap="none">
            <a:spAutoFit/>
          </a:bodyPr>
          <a:lstStyle/>
          <a:p>
            <a:pPr lvl="0" algn="ctr">
              <a:lnSpc>
                <a:spcPct val="100000"/>
              </a:lnSpc>
            </a:pPr>
            <a:r>
              <a:rPr lang="en-GB" sz="2800" b="1" u="sng" dirty="0" smtClean="0">
                <a:latin typeface="Times New Roman" pitchFamily="18" charset="0"/>
                <a:cs typeface="Times New Roman" pitchFamily="18" charset="0"/>
              </a:rPr>
              <a:t>Ex</a:t>
            </a:r>
            <a:r>
              <a:rPr lang="en-GB" sz="2800" b="1" dirty="0" smtClean="0">
                <a:latin typeface="Times New Roman" pitchFamily="18" charset="0"/>
                <a:cs typeface="Times New Roman" pitchFamily="18" charset="0"/>
              </a:rPr>
              <a:t>: How </a:t>
            </a:r>
            <a:r>
              <a:rPr lang="en-GB" sz="2800" b="1" dirty="0">
                <a:latin typeface="Times New Roman" pitchFamily="18" charset="0"/>
                <a:cs typeface="Times New Roman" pitchFamily="18" charset="0"/>
              </a:rPr>
              <a:t>about going to the cinema tonight?</a:t>
            </a:r>
          </a:p>
        </p:txBody>
      </p:sp>
      <p:sp>
        <p:nvSpPr>
          <p:cNvPr id="8" name="Rectangle 7"/>
          <p:cNvSpPr/>
          <p:nvPr/>
        </p:nvSpPr>
        <p:spPr>
          <a:xfrm>
            <a:off x="176115" y="1346481"/>
            <a:ext cx="2636684" cy="523220"/>
          </a:xfrm>
          <a:prstGeom prst="rect">
            <a:avLst/>
          </a:prstGeom>
          <a:ln>
            <a:solidFill>
              <a:schemeClr val="accent1"/>
            </a:solidFill>
          </a:ln>
        </p:spPr>
        <p:txBody>
          <a:bodyPr wrap="none">
            <a:spAutoFit/>
          </a:bodyPr>
          <a:lstStyle/>
          <a:p>
            <a:pPr lvl="0"/>
            <a:r>
              <a:rPr lang="en-US" sz="2800" b="1" dirty="0" smtClean="0">
                <a:latin typeface="Times New Roman" pitchFamily="18" charset="0"/>
                <a:cs typeface="Times New Roman" pitchFamily="18" charset="0"/>
              </a:rPr>
              <a:t>- Let’s + V(</a:t>
            </a:r>
            <a:r>
              <a:rPr lang="en-US" sz="2800" b="1" dirty="0" err="1" smtClean="0">
                <a:latin typeface="Times New Roman" pitchFamily="18" charset="0"/>
                <a:cs typeface="Times New Roman" pitchFamily="18" charset="0"/>
              </a:rPr>
              <a:t>inf</a:t>
            </a:r>
            <a:r>
              <a:rPr lang="en-US" sz="2800" b="1" dirty="0" smtClean="0">
                <a:latin typeface="Times New Roman" pitchFamily="18" charset="0"/>
                <a:cs typeface="Times New Roman" pitchFamily="18" charset="0"/>
              </a:rPr>
              <a:t>)  </a:t>
            </a:r>
            <a:endParaRPr lang="en-US" sz="2800" b="1" dirty="0">
              <a:latin typeface="Times New Roman" pitchFamily="18" charset="0"/>
              <a:cs typeface="Times New Roman" pitchFamily="18" charset="0"/>
            </a:endParaRPr>
          </a:p>
        </p:txBody>
      </p:sp>
      <p:sp>
        <p:nvSpPr>
          <p:cNvPr id="9" name="Rectangle 8"/>
          <p:cNvSpPr/>
          <p:nvPr/>
        </p:nvSpPr>
        <p:spPr>
          <a:xfrm>
            <a:off x="-47789" y="1765049"/>
            <a:ext cx="9357563" cy="523220"/>
          </a:xfrm>
          <a:prstGeom prst="rect">
            <a:avLst/>
          </a:prstGeom>
        </p:spPr>
        <p:txBody>
          <a:bodyPr wrap="none">
            <a:spAutoFit/>
          </a:bodyPr>
          <a:lstStyle/>
          <a:p>
            <a:pPr algn="ctr"/>
            <a:r>
              <a:rPr lang="en-GB" sz="2800" b="1" u="sng" dirty="0" smtClean="0">
                <a:latin typeface="Times New Roman" pitchFamily="18" charset="0"/>
                <a:cs typeface="Times New Roman" pitchFamily="18" charset="0"/>
              </a:rPr>
              <a:t>Ex</a:t>
            </a:r>
            <a:r>
              <a:rPr lang="en-GB" sz="2800" b="1" dirty="0" smtClean="0">
                <a:latin typeface="Times New Roman" pitchFamily="18" charset="0"/>
                <a:cs typeface="Times New Roman" pitchFamily="18" charset="0"/>
              </a:rPr>
              <a:t>: Let’s  </a:t>
            </a:r>
            <a:r>
              <a:rPr lang="en-GB" sz="2800" b="1" dirty="0">
                <a:latin typeface="Times New Roman" pitchFamily="18" charset="0"/>
                <a:cs typeface="Times New Roman" pitchFamily="18" charset="0"/>
              </a:rPr>
              <a:t>go to see </a:t>
            </a:r>
            <a:r>
              <a:rPr lang="en-GB" sz="2800" b="1" i="1" dirty="0">
                <a:latin typeface="Times New Roman" pitchFamily="18" charset="0"/>
                <a:cs typeface="Times New Roman" pitchFamily="18" charset="0"/>
              </a:rPr>
              <a:t>A Nightmare </a:t>
            </a:r>
            <a:r>
              <a:rPr lang="en-GB" sz="2800" b="1" dirty="0">
                <a:latin typeface="Times New Roman" pitchFamily="18" charset="0"/>
                <a:cs typeface="Times New Roman" pitchFamily="18" charset="0"/>
              </a:rPr>
              <a:t>at Sao Mai Cinema tonight</a:t>
            </a:r>
            <a:r>
              <a:rPr lang="en-GB" sz="2800" b="1" dirty="0" smtClean="0">
                <a:latin typeface="Times New Roman" pitchFamily="18" charset="0"/>
                <a:cs typeface="Times New Roman" pitchFamily="18" charset="0"/>
              </a:rPr>
              <a:t>.</a:t>
            </a:r>
            <a:endParaRPr lang="en-GB" sz="2800" b="1" dirty="0">
              <a:latin typeface="Times New Roman" pitchFamily="18" charset="0"/>
              <a:cs typeface="Times New Roman" pitchFamily="18" charset="0"/>
            </a:endParaRPr>
          </a:p>
        </p:txBody>
      </p:sp>
      <p:sp>
        <p:nvSpPr>
          <p:cNvPr id="7" name="Rectangle 6"/>
          <p:cNvSpPr/>
          <p:nvPr/>
        </p:nvSpPr>
        <p:spPr>
          <a:xfrm>
            <a:off x="101399" y="70798"/>
            <a:ext cx="8908218" cy="738664"/>
          </a:xfrm>
          <a:prstGeom prst="rect">
            <a:avLst/>
          </a:prstGeom>
        </p:spPr>
        <p:txBody>
          <a:bodyPr wrap="square">
            <a:spAutoFit/>
          </a:bodyPr>
          <a:lstStyle/>
          <a:p>
            <a:pPr>
              <a:lnSpc>
                <a:spcPct val="150000"/>
              </a:lnSpc>
            </a:pPr>
            <a:r>
              <a:rPr lang="en-US" sz="2800" b="1" dirty="0" smtClean="0">
                <a:solidFill>
                  <a:srgbClr val="FF0000"/>
                </a:solidFill>
                <a:latin typeface="Times New Roman" pitchFamily="18" charset="0"/>
                <a:ea typeface="Calibri" panose="020F0502020204030204" pitchFamily="34" charset="0"/>
                <a:cs typeface="Times New Roman" pitchFamily="18" charset="0"/>
              </a:rPr>
              <a:t>1. Make suggestions (</a:t>
            </a:r>
            <a:r>
              <a:rPr lang="en-US" sz="2800" b="1" dirty="0" err="1" smtClean="0">
                <a:solidFill>
                  <a:srgbClr val="FF0000"/>
                </a:solidFill>
                <a:latin typeface="Times New Roman" pitchFamily="18" charset="0"/>
                <a:ea typeface="Calibri" panose="020F0502020204030204" pitchFamily="34" charset="0"/>
                <a:cs typeface="Times New Roman" pitchFamily="18" charset="0"/>
              </a:rPr>
              <a:t>Đưa</a:t>
            </a:r>
            <a:r>
              <a:rPr lang="en-US" sz="2800" b="1" dirty="0" smtClean="0">
                <a:solidFill>
                  <a:srgbClr val="FF0000"/>
                </a:solidFill>
                <a:latin typeface="Times New Roman" pitchFamily="18" charset="0"/>
                <a:ea typeface="Calibri" panose="020F0502020204030204" pitchFamily="34" charset="0"/>
                <a:cs typeface="Times New Roman" pitchFamily="18" charset="0"/>
              </a:rPr>
              <a:t> </a:t>
            </a:r>
            <a:r>
              <a:rPr lang="en-US" sz="2800" b="1" dirty="0" err="1" smtClean="0">
                <a:solidFill>
                  <a:srgbClr val="FF0000"/>
                </a:solidFill>
                <a:latin typeface="Times New Roman" pitchFamily="18" charset="0"/>
                <a:ea typeface="Calibri" panose="020F0502020204030204" pitchFamily="34" charset="0"/>
                <a:cs typeface="Times New Roman" pitchFamily="18" charset="0"/>
              </a:rPr>
              <a:t>ra</a:t>
            </a:r>
            <a:r>
              <a:rPr lang="en-US" sz="2800" b="1" dirty="0" smtClean="0">
                <a:solidFill>
                  <a:srgbClr val="FF0000"/>
                </a:solidFill>
                <a:latin typeface="Times New Roman" pitchFamily="18" charset="0"/>
                <a:ea typeface="Calibri" panose="020F0502020204030204" pitchFamily="34" charset="0"/>
                <a:cs typeface="Times New Roman" pitchFamily="18" charset="0"/>
              </a:rPr>
              <a:t> </a:t>
            </a:r>
            <a:r>
              <a:rPr lang="en-US" sz="2800" b="1" dirty="0" err="1" smtClean="0">
                <a:solidFill>
                  <a:srgbClr val="FF0000"/>
                </a:solidFill>
                <a:latin typeface="Times New Roman" pitchFamily="18" charset="0"/>
                <a:ea typeface="Calibri" panose="020F0502020204030204" pitchFamily="34" charset="0"/>
                <a:cs typeface="Times New Roman" pitchFamily="18" charset="0"/>
              </a:rPr>
              <a:t>lời</a:t>
            </a:r>
            <a:r>
              <a:rPr lang="en-US" sz="2800" b="1" dirty="0" smtClean="0">
                <a:solidFill>
                  <a:srgbClr val="FF0000"/>
                </a:solidFill>
                <a:latin typeface="Times New Roman" pitchFamily="18" charset="0"/>
                <a:ea typeface="Calibri" panose="020F0502020204030204" pitchFamily="34" charset="0"/>
                <a:cs typeface="Times New Roman" pitchFamily="18" charset="0"/>
              </a:rPr>
              <a:t> </a:t>
            </a:r>
            <a:r>
              <a:rPr lang="en-US" sz="2800" b="1" dirty="0" err="1" smtClean="0">
                <a:solidFill>
                  <a:srgbClr val="FF0000"/>
                </a:solidFill>
                <a:latin typeface="Times New Roman" pitchFamily="18" charset="0"/>
                <a:ea typeface="Calibri" panose="020F0502020204030204" pitchFamily="34" charset="0"/>
                <a:cs typeface="Times New Roman" pitchFamily="18" charset="0"/>
              </a:rPr>
              <a:t>đề</a:t>
            </a:r>
            <a:r>
              <a:rPr lang="en-US" sz="2800" b="1" dirty="0" smtClean="0">
                <a:solidFill>
                  <a:srgbClr val="FF0000"/>
                </a:solidFill>
                <a:latin typeface="Times New Roman" pitchFamily="18" charset="0"/>
                <a:ea typeface="Calibri" panose="020F0502020204030204" pitchFamily="34" charset="0"/>
                <a:cs typeface="Times New Roman" pitchFamily="18" charset="0"/>
              </a:rPr>
              <a:t> </a:t>
            </a:r>
            <a:r>
              <a:rPr lang="en-US" sz="2800" b="1" dirty="0" err="1" smtClean="0">
                <a:solidFill>
                  <a:srgbClr val="FF0000"/>
                </a:solidFill>
                <a:latin typeface="Times New Roman" pitchFamily="18" charset="0"/>
                <a:ea typeface="Calibri" panose="020F0502020204030204" pitchFamily="34" charset="0"/>
                <a:cs typeface="Times New Roman" pitchFamily="18" charset="0"/>
              </a:rPr>
              <a:t>nghị</a:t>
            </a:r>
            <a:r>
              <a:rPr lang="en-US" sz="2800" b="1" dirty="0" smtClean="0">
                <a:solidFill>
                  <a:srgbClr val="FF0000"/>
                </a:solidFill>
                <a:latin typeface="Times New Roman" pitchFamily="18" charset="0"/>
                <a:ea typeface="Calibri" panose="020F0502020204030204" pitchFamily="34" charset="0"/>
                <a:cs typeface="Times New Roman" pitchFamily="18" charset="0"/>
              </a:rPr>
              <a:t>)</a:t>
            </a:r>
            <a:endParaRPr lang="en-US" sz="2800" b="1" dirty="0">
              <a:solidFill>
                <a:srgbClr val="FF0000"/>
              </a:solidFill>
              <a:latin typeface="Times New Roman" pitchFamily="18" charset="0"/>
              <a:ea typeface="Calibri" panose="020F0502020204030204" pitchFamily="34" charset="0"/>
              <a:cs typeface="Times New Roman" pitchFamily="18" charset="0"/>
            </a:endParaRPr>
          </a:p>
        </p:txBody>
      </p:sp>
      <p:sp>
        <p:nvSpPr>
          <p:cNvPr id="10" name="Rectangle 9"/>
          <p:cNvSpPr/>
          <p:nvPr/>
        </p:nvSpPr>
        <p:spPr>
          <a:xfrm>
            <a:off x="107876" y="2176534"/>
            <a:ext cx="8667640" cy="523220"/>
          </a:xfrm>
          <a:prstGeom prst="rect">
            <a:avLst/>
          </a:prstGeom>
        </p:spPr>
        <p:txBody>
          <a:bodyPr wrap="square">
            <a:spAutoFit/>
          </a:bodyPr>
          <a:lstStyle/>
          <a:p>
            <a:r>
              <a:rPr lang="en-US" sz="2800" b="1" dirty="0" smtClean="0">
                <a:solidFill>
                  <a:srgbClr val="FF0000"/>
                </a:solidFill>
                <a:latin typeface="Times New Roman" pitchFamily="18" charset="0"/>
                <a:ea typeface="Calibri" panose="020F0502020204030204" pitchFamily="34" charset="0"/>
                <a:cs typeface="Times New Roman" pitchFamily="18" charset="0"/>
              </a:rPr>
              <a:t>2. A</a:t>
            </a:r>
            <a:r>
              <a:rPr lang="vi-VN" sz="2800" b="1" dirty="0" smtClean="0">
                <a:solidFill>
                  <a:srgbClr val="FF0000"/>
                </a:solidFill>
                <a:latin typeface="Times New Roman" pitchFamily="18" charset="0"/>
                <a:ea typeface="Calibri" panose="020F0502020204030204" pitchFamily="34" charset="0"/>
                <a:cs typeface="Times New Roman" pitchFamily="18" charset="0"/>
              </a:rPr>
              <a:t>ccept suggestions</a:t>
            </a:r>
            <a:r>
              <a:rPr lang="en-US" sz="2800" b="1" dirty="0" smtClean="0">
                <a:solidFill>
                  <a:srgbClr val="FF0000"/>
                </a:solidFill>
                <a:latin typeface="Times New Roman" pitchFamily="18" charset="0"/>
                <a:ea typeface="Calibri" panose="020F0502020204030204" pitchFamily="34" charset="0"/>
                <a:cs typeface="Times New Roman" pitchFamily="18" charset="0"/>
              </a:rPr>
              <a:t> (</a:t>
            </a:r>
            <a:r>
              <a:rPr lang="en-US" sz="2800" b="1" dirty="0" err="1" smtClean="0">
                <a:solidFill>
                  <a:srgbClr val="FF0000"/>
                </a:solidFill>
                <a:latin typeface="Times New Roman" pitchFamily="18" charset="0"/>
                <a:ea typeface="Calibri" panose="020F0502020204030204" pitchFamily="34" charset="0"/>
                <a:cs typeface="Times New Roman" pitchFamily="18" charset="0"/>
              </a:rPr>
              <a:t>Chấp</a:t>
            </a:r>
            <a:r>
              <a:rPr lang="en-US" sz="2800" b="1" dirty="0" smtClean="0">
                <a:solidFill>
                  <a:srgbClr val="FF0000"/>
                </a:solidFill>
                <a:latin typeface="Times New Roman" pitchFamily="18" charset="0"/>
                <a:ea typeface="Calibri" panose="020F0502020204030204" pitchFamily="34" charset="0"/>
                <a:cs typeface="Times New Roman" pitchFamily="18" charset="0"/>
              </a:rPr>
              <a:t> </a:t>
            </a:r>
            <a:r>
              <a:rPr lang="en-US" sz="2800" b="1" dirty="0" err="1" smtClean="0">
                <a:solidFill>
                  <a:srgbClr val="FF0000"/>
                </a:solidFill>
                <a:latin typeface="Times New Roman" pitchFamily="18" charset="0"/>
                <a:ea typeface="Calibri" panose="020F0502020204030204" pitchFamily="34" charset="0"/>
                <a:cs typeface="Times New Roman" pitchFamily="18" charset="0"/>
              </a:rPr>
              <a:t>nhận</a:t>
            </a:r>
            <a:r>
              <a:rPr lang="en-US" sz="2800" b="1" dirty="0" smtClean="0">
                <a:solidFill>
                  <a:srgbClr val="FF0000"/>
                </a:solidFill>
                <a:latin typeface="Times New Roman" pitchFamily="18" charset="0"/>
                <a:ea typeface="Calibri" panose="020F0502020204030204" pitchFamily="34" charset="0"/>
                <a:cs typeface="Times New Roman" pitchFamily="18" charset="0"/>
              </a:rPr>
              <a:t> </a:t>
            </a:r>
            <a:r>
              <a:rPr lang="en-US" sz="2800" b="1" dirty="0" err="1" smtClean="0">
                <a:solidFill>
                  <a:srgbClr val="FF0000"/>
                </a:solidFill>
                <a:latin typeface="Times New Roman" pitchFamily="18" charset="0"/>
                <a:ea typeface="Calibri" panose="020F0502020204030204" pitchFamily="34" charset="0"/>
                <a:cs typeface="Times New Roman" pitchFamily="18" charset="0"/>
              </a:rPr>
              <a:t>lời</a:t>
            </a:r>
            <a:r>
              <a:rPr lang="en-US" sz="2800" b="1" dirty="0" smtClean="0">
                <a:solidFill>
                  <a:srgbClr val="FF0000"/>
                </a:solidFill>
                <a:latin typeface="Times New Roman" pitchFamily="18" charset="0"/>
                <a:ea typeface="Calibri" panose="020F0502020204030204" pitchFamily="34" charset="0"/>
                <a:cs typeface="Times New Roman" pitchFamily="18" charset="0"/>
              </a:rPr>
              <a:t> </a:t>
            </a:r>
            <a:r>
              <a:rPr lang="en-US" sz="2800" b="1" dirty="0" err="1" smtClean="0">
                <a:solidFill>
                  <a:srgbClr val="FF0000"/>
                </a:solidFill>
                <a:latin typeface="Times New Roman" pitchFamily="18" charset="0"/>
                <a:ea typeface="Calibri" panose="020F0502020204030204" pitchFamily="34" charset="0"/>
                <a:cs typeface="Times New Roman" pitchFamily="18" charset="0"/>
              </a:rPr>
              <a:t>đề</a:t>
            </a:r>
            <a:r>
              <a:rPr lang="en-US" sz="2800" b="1" dirty="0" smtClean="0">
                <a:solidFill>
                  <a:srgbClr val="FF0000"/>
                </a:solidFill>
                <a:latin typeface="Times New Roman" pitchFamily="18" charset="0"/>
                <a:ea typeface="Calibri" panose="020F0502020204030204" pitchFamily="34" charset="0"/>
                <a:cs typeface="Times New Roman" pitchFamily="18" charset="0"/>
              </a:rPr>
              <a:t> </a:t>
            </a:r>
            <a:r>
              <a:rPr lang="en-US" sz="2800" b="1" dirty="0" err="1" smtClean="0">
                <a:solidFill>
                  <a:srgbClr val="FF0000"/>
                </a:solidFill>
                <a:latin typeface="Times New Roman" pitchFamily="18" charset="0"/>
                <a:ea typeface="Calibri" panose="020F0502020204030204" pitchFamily="34" charset="0"/>
                <a:cs typeface="Times New Roman" pitchFamily="18" charset="0"/>
              </a:rPr>
              <a:t>nghị</a:t>
            </a:r>
            <a:r>
              <a:rPr lang="en-US" sz="2800" b="1" dirty="0" smtClean="0">
                <a:solidFill>
                  <a:srgbClr val="FF0000"/>
                </a:solidFill>
                <a:latin typeface="Times New Roman" pitchFamily="18" charset="0"/>
                <a:ea typeface="Calibri" panose="020F0502020204030204" pitchFamily="34" charset="0"/>
                <a:cs typeface="Times New Roman" pitchFamily="18" charset="0"/>
              </a:rPr>
              <a:t>) </a:t>
            </a:r>
            <a:endParaRPr lang="en-US" sz="2800" b="1" dirty="0">
              <a:solidFill>
                <a:srgbClr val="FF0000"/>
              </a:solidFill>
              <a:latin typeface="Times New Roman" pitchFamily="18" charset="0"/>
              <a:cs typeface="Times New Roman" pitchFamily="18" charset="0"/>
            </a:endParaRPr>
          </a:p>
        </p:txBody>
      </p:sp>
      <p:sp>
        <p:nvSpPr>
          <p:cNvPr id="11" name="TextBox 10"/>
          <p:cNvSpPr txBox="1"/>
          <p:nvPr/>
        </p:nvSpPr>
        <p:spPr>
          <a:xfrm>
            <a:off x="173143" y="2522330"/>
            <a:ext cx="3777894"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 That’s a great idea.</a:t>
            </a:r>
            <a:endParaRPr lang="en-US" sz="2800" b="1" dirty="0">
              <a:latin typeface="Times New Roman" pitchFamily="18" charset="0"/>
              <a:cs typeface="Times New Roman" pitchFamily="18" charset="0"/>
            </a:endParaRPr>
          </a:p>
        </p:txBody>
      </p:sp>
      <p:sp>
        <p:nvSpPr>
          <p:cNvPr id="16" name="TextBox 15"/>
          <p:cNvSpPr txBox="1"/>
          <p:nvPr/>
        </p:nvSpPr>
        <p:spPr>
          <a:xfrm>
            <a:off x="161766" y="2879450"/>
            <a:ext cx="4915197"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 It sounds good/ interesting.</a:t>
            </a:r>
            <a:endParaRPr lang="en-US" sz="2800" b="1" dirty="0">
              <a:latin typeface="Times New Roman" pitchFamily="18" charset="0"/>
              <a:cs typeface="Times New Roman" pitchFamily="18" charset="0"/>
            </a:endParaRPr>
          </a:p>
        </p:txBody>
      </p:sp>
      <p:sp>
        <p:nvSpPr>
          <p:cNvPr id="17" name="TextBox 16"/>
          <p:cNvSpPr txBox="1"/>
          <p:nvPr/>
        </p:nvSpPr>
        <p:spPr>
          <a:xfrm>
            <a:off x="177687" y="3209274"/>
            <a:ext cx="3777894"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 Sure. Let do it.</a:t>
            </a:r>
            <a:endParaRPr lang="en-US" sz="2800" b="1" dirty="0">
              <a:latin typeface="Times New Roman" pitchFamily="18" charset="0"/>
              <a:cs typeface="Times New Roman" pitchFamily="18" charset="0"/>
            </a:endParaRPr>
          </a:p>
        </p:txBody>
      </p:sp>
      <p:sp>
        <p:nvSpPr>
          <p:cNvPr id="18" name="Rectangle 17"/>
          <p:cNvSpPr/>
          <p:nvPr/>
        </p:nvSpPr>
        <p:spPr>
          <a:xfrm>
            <a:off x="69203" y="3529958"/>
            <a:ext cx="8023921" cy="523220"/>
          </a:xfrm>
          <a:prstGeom prst="rect">
            <a:avLst/>
          </a:prstGeom>
        </p:spPr>
        <p:txBody>
          <a:bodyPr wrap="square">
            <a:spAutoFit/>
          </a:bodyPr>
          <a:lstStyle/>
          <a:p>
            <a:r>
              <a:rPr lang="en-US" sz="2800" b="1" dirty="0" smtClean="0">
                <a:solidFill>
                  <a:srgbClr val="FF0000"/>
                </a:solidFill>
                <a:latin typeface="Times New Roman" pitchFamily="18" charset="0"/>
                <a:ea typeface="Calibri" panose="020F0502020204030204" pitchFamily="34" charset="0"/>
                <a:cs typeface="Times New Roman" pitchFamily="18" charset="0"/>
              </a:rPr>
              <a:t>3. D</a:t>
            </a:r>
            <a:r>
              <a:rPr lang="vi-VN" sz="2800" b="1" dirty="0" smtClean="0">
                <a:solidFill>
                  <a:srgbClr val="FF0000"/>
                </a:solidFill>
                <a:latin typeface="Times New Roman" pitchFamily="18" charset="0"/>
                <a:ea typeface="Calibri" panose="020F0502020204030204" pitchFamily="34" charset="0"/>
                <a:cs typeface="Times New Roman" pitchFamily="18" charset="0"/>
              </a:rPr>
              <a:t>ecline suggestions</a:t>
            </a:r>
            <a:r>
              <a:rPr lang="en-US" sz="2800" b="1" dirty="0" smtClean="0">
                <a:solidFill>
                  <a:srgbClr val="FF0000"/>
                </a:solidFill>
                <a:latin typeface="Times New Roman" pitchFamily="18" charset="0"/>
                <a:ea typeface="Calibri" panose="020F0502020204030204" pitchFamily="34" charset="0"/>
                <a:cs typeface="Times New Roman" pitchFamily="18" charset="0"/>
              </a:rPr>
              <a:t> (</a:t>
            </a:r>
            <a:r>
              <a:rPr lang="en-US" sz="2800" b="1" dirty="0" err="1" smtClean="0">
                <a:solidFill>
                  <a:srgbClr val="FF0000"/>
                </a:solidFill>
                <a:latin typeface="Times New Roman" pitchFamily="18" charset="0"/>
                <a:ea typeface="Calibri" panose="020F0502020204030204" pitchFamily="34" charset="0"/>
                <a:cs typeface="Times New Roman" pitchFamily="18" charset="0"/>
              </a:rPr>
              <a:t>Từ</a:t>
            </a:r>
            <a:r>
              <a:rPr lang="en-US" sz="2800" b="1" dirty="0" smtClean="0">
                <a:solidFill>
                  <a:srgbClr val="FF0000"/>
                </a:solidFill>
                <a:latin typeface="Times New Roman" pitchFamily="18" charset="0"/>
                <a:ea typeface="Calibri" panose="020F0502020204030204" pitchFamily="34" charset="0"/>
                <a:cs typeface="Times New Roman" pitchFamily="18" charset="0"/>
              </a:rPr>
              <a:t> </a:t>
            </a:r>
            <a:r>
              <a:rPr lang="en-US" sz="2800" b="1" dirty="0" err="1" smtClean="0">
                <a:solidFill>
                  <a:srgbClr val="FF0000"/>
                </a:solidFill>
                <a:latin typeface="Times New Roman" pitchFamily="18" charset="0"/>
                <a:ea typeface="Calibri" panose="020F0502020204030204" pitchFamily="34" charset="0"/>
                <a:cs typeface="Times New Roman" pitchFamily="18" charset="0"/>
              </a:rPr>
              <a:t>chối</a:t>
            </a:r>
            <a:r>
              <a:rPr lang="en-US" sz="2800" b="1" dirty="0" smtClean="0">
                <a:solidFill>
                  <a:srgbClr val="FF0000"/>
                </a:solidFill>
                <a:latin typeface="Times New Roman" pitchFamily="18" charset="0"/>
                <a:ea typeface="Calibri" panose="020F0502020204030204" pitchFamily="34" charset="0"/>
                <a:cs typeface="Times New Roman" pitchFamily="18" charset="0"/>
              </a:rPr>
              <a:t> </a:t>
            </a:r>
            <a:r>
              <a:rPr lang="en-US" sz="2800" b="1" dirty="0" err="1" smtClean="0">
                <a:solidFill>
                  <a:srgbClr val="FF0000"/>
                </a:solidFill>
                <a:latin typeface="Times New Roman" pitchFamily="18" charset="0"/>
                <a:ea typeface="Calibri" panose="020F0502020204030204" pitchFamily="34" charset="0"/>
                <a:cs typeface="Times New Roman" pitchFamily="18" charset="0"/>
              </a:rPr>
              <a:t>lời</a:t>
            </a:r>
            <a:r>
              <a:rPr lang="en-US" sz="2800" b="1" dirty="0" smtClean="0">
                <a:solidFill>
                  <a:srgbClr val="FF0000"/>
                </a:solidFill>
                <a:latin typeface="Times New Roman" pitchFamily="18" charset="0"/>
                <a:ea typeface="Calibri" panose="020F0502020204030204" pitchFamily="34" charset="0"/>
                <a:cs typeface="Times New Roman" pitchFamily="18" charset="0"/>
              </a:rPr>
              <a:t> </a:t>
            </a:r>
            <a:r>
              <a:rPr lang="en-US" sz="2800" b="1" dirty="0" err="1" smtClean="0">
                <a:solidFill>
                  <a:srgbClr val="FF0000"/>
                </a:solidFill>
                <a:latin typeface="Times New Roman" pitchFamily="18" charset="0"/>
                <a:ea typeface="Calibri" panose="020F0502020204030204" pitchFamily="34" charset="0"/>
                <a:cs typeface="Times New Roman" pitchFamily="18" charset="0"/>
              </a:rPr>
              <a:t>đề</a:t>
            </a:r>
            <a:r>
              <a:rPr lang="en-US" sz="2800" b="1" dirty="0" smtClean="0">
                <a:solidFill>
                  <a:srgbClr val="FF0000"/>
                </a:solidFill>
                <a:latin typeface="Times New Roman" pitchFamily="18" charset="0"/>
                <a:ea typeface="Calibri" panose="020F0502020204030204" pitchFamily="34" charset="0"/>
                <a:cs typeface="Times New Roman" pitchFamily="18" charset="0"/>
              </a:rPr>
              <a:t> </a:t>
            </a:r>
            <a:r>
              <a:rPr lang="en-US" sz="2800" b="1" dirty="0" err="1" smtClean="0">
                <a:solidFill>
                  <a:srgbClr val="FF0000"/>
                </a:solidFill>
                <a:latin typeface="Times New Roman" pitchFamily="18" charset="0"/>
                <a:ea typeface="Calibri" panose="020F0502020204030204" pitchFamily="34" charset="0"/>
                <a:cs typeface="Times New Roman" pitchFamily="18" charset="0"/>
              </a:rPr>
              <a:t>nghị</a:t>
            </a:r>
            <a:r>
              <a:rPr lang="en-US" sz="2800" b="1" dirty="0" smtClean="0">
                <a:solidFill>
                  <a:srgbClr val="FF0000"/>
                </a:solidFill>
                <a:latin typeface="Times New Roman" pitchFamily="18" charset="0"/>
                <a:ea typeface="Calibri" panose="020F0502020204030204" pitchFamily="34" charset="0"/>
                <a:cs typeface="Times New Roman" pitchFamily="18" charset="0"/>
              </a:rPr>
              <a:t>) </a:t>
            </a:r>
            <a:endParaRPr lang="en-US" sz="2800" b="1" dirty="0">
              <a:solidFill>
                <a:srgbClr val="FF0000"/>
              </a:solidFill>
              <a:latin typeface="Times New Roman" pitchFamily="18" charset="0"/>
              <a:cs typeface="Times New Roman" pitchFamily="18" charset="0"/>
            </a:endParaRPr>
          </a:p>
        </p:txBody>
      </p:sp>
      <p:sp>
        <p:nvSpPr>
          <p:cNvPr id="19" name="TextBox 18"/>
          <p:cNvSpPr txBox="1"/>
          <p:nvPr/>
        </p:nvSpPr>
        <p:spPr>
          <a:xfrm>
            <a:off x="193607" y="3866650"/>
            <a:ext cx="3777894"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 No, thanks.</a:t>
            </a:r>
            <a:endParaRPr lang="en-US" sz="2800" b="1" dirty="0">
              <a:latin typeface="Times New Roman" pitchFamily="18" charset="0"/>
              <a:cs typeface="Times New Roman" pitchFamily="18" charset="0"/>
            </a:endParaRPr>
          </a:p>
        </p:txBody>
      </p:sp>
      <p:sp>
        <p:nvSpPr>
          <p:cNvPr id="20" name="TextBox 19"/>
          <p:cNvSpPr txBox="1"/>
          <p:nvPr/>
        </p:nvSpPr>
        <p:spPr>
          <a:xfrm>
            <a:off x="209526" y="4182826"/>
            <a:ext cx="6314105"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 I’ d love to, but I’m very busy.</a:t>
            </a:r>
            <a:endParaRPr lang="en-US" sz="2800" b="1" dirty="0">
              <a:latin typeface="Times New Roman" pitchFamily="18" charset="0"/>
              <a:cs typeface="Times New Roman" pitchFamily="18" charset="0"/>
            </a:endParaRPr>
          </a:p>
        </p:txBody>
      </p:sp>
      <p:sp>
        <p:nvSpPr>
          <p:cNvPr id="21" name="TextBox 20"/>
          <p:cNvSpPr txBox="1"/>
          <p:nvPr/>
        </p:nvSpPr>
        <p:spPr>
          <a:xfrm>
            <a:off x="211798" y="4499002"/>
            <a:ext cx="8932202"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 That’s not my cup of tea.</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271035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ppt_x"/>
                                          </p:val>
                                        </p:tav>
                                        <p:tav tm="100000">
                                          <p:val>
                                            <p:strVal val="#ppt_x"/>
                                          </p:val>
                                        </p:tav>
                                      </p:tavLst>
                                    </p:anim>
                                    <p:anim calcmode="lin" valueType="num">
                                      <p:cBhvr additive="base">
                                        <p:cTn id="8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500" fill="hold"/>
                                        <p:tgtEl>
                                          <p:spTgt spid="21"/>
                                        </p:tgtEl>
                                        <p:attrNameLst>
                                          <p:attrName>ppt_x</p:attrName>
                                        </p:attrNameLst>
                                      </p:cBhvr>
                                      <p:tavLst>
                                        <p:tav tm="0">
                                          <p:val>
                                            <p:strVal val="#ppt_x"/>
                                          </p:val>
                                        </p:tav>
                                        <p:tav tm="100000">
                                          <p:val>
                                            <p:strVal val="#ppt_x"/>
                                          </p:val>
                                        </p:tav>
                                      </p:tavLst>
                                    </p:anim>
                                    <p:anim calcmode="lin" valueType="num">
                                      <p:cBhvr additive="base">
                                        <p:cTn id="8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4" grpId="0"/>
      <p:bldP spid="8" grpId="0" animBg="1"/>
      <p:bldP spid="9" grpId="0"/>
      <p:bldP spid="7" grpId="0"/>
      <p:bldP spid="10" grpId="0"/>
      <p:bldP spid="11" grpId="0"/>
      <p:bldP spid="16" grpId="0"/>
      <p:bldP spid="17" grpId="0"/>
      <p:bldP spid="18" grpId="0"/>
      <p:bldP spid="19"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 xmlns:a16="http://schemas.microsoft.com/office/drawing/2014/main" id="{BC94C373-C82C-4E17-9683-9C165B564399}"/>
              </a:ext>
            </a:extLst>
          </p:cNvPr>
          <p:cNvSpPr/>
          <p:nvPr/>
        </p:nvSpPr>
        <p:spPr>
          <a:xfrm>
            <a:off x="733462" y="902631"/>
            <a:ext cx="2053493" cy="1763726"/>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sz="3000" b="1" dirty="0">
              <a:solidFill>
                <a:prstClr val="black"/>
              </a:solidFill>
              <a:effectLst>
                <a:outerShdw blurRad="38100" dist="38100" dir="2700000" algn="tl">
                  <a:srgbClr val="000000">
                    <a:alpha val="43137"/>
                  </a:srgbClr>
                </a:outerShdw>
              </a:effectLst>
            </a:endParaRPr>
          </a:p>
        </p:txBody>
      </p:sp>
      <p:cxnSp>
        <p:nvCxnSpPr>
          <p:cNvPr id="5" name="Straight Arrow Connector 4">
            <a:extLst>
              <a:ext uri="{FF2B5EF4-FFF2-40B4-BE49-F238E27FC236}">
                <a16:creationId xmlns="" xmlns:a16="http://schemas.microsoft.com/office/drawing/2014/main" id="{9E75A0A0-A697-4DA4-B193-974DBAF13811}"/>
              </a:ext>
            </a:extLst>
          </p:cNvPr>
          <p:cNvCxnSpPr>
            <a:cxnSpLocks/>
          </p:cNvCxnSpPr>
          <p:nvPr/>
        </p:nvCxnSpPr>
        <p:spPr>
          <a:xfrm flipV="1">
            <a:off x="3065779" y="1167629"/>
            <a:ext cx="860195" cy="328758"/>
          </a:xfrm>
          <a:prstGeom prst="straightConnector1">
            <a:avLst/>
          </a:prstGeom>
          <a:ln w="5715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 xmlns:a16="http://schemas.microsoft.com/office/drawing/2014/main" id="{0834D4C7-D342-4A60-9D0C-F4D83089DB6C}"/>
              </a:ext>
            </a:extLst>
          </p:cNvPr>
          <p:cNvCxnSpPr>
            <a:cxnSpLocks/>
          </p:cNvCxnSpPr>
          <p:nvPr/>
        </p:nvCxnSpPr>
        <p:spPr>
          <a:xfrm flipV="1">
            <a:off x="3115270" y="1784494"/>
            <a:ext cx="860195" cy="12711"/>
          </a:xfrm>
          <a:prstGeom prst="straightConnector1">
            <a:avLst/>
          </a:prstGeom>
          <a:ln w="5715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 xmlns:a16="http://schemas.microsoft.com/office/drawing/2014/main" id="{C497C15F-2B6E-4674-85DD-EA08DA4807A0}"/>
              </a:ext>
            </a:extLst>
          </p:cNvPr>
          <p:cNvCxnSpPr>
            <a:cxnSpLocks/>
          </p:cNvCxnSpPr>
          <p:nvPr/>
        </p:nvCxnSpPr>
        <p:spPr>
          <a:xfrm>
            <a:off x="3115270" y="2115736"/>
            <a:ext cx="860195" cy="300819"/>
          </a:xfrm>
          <a:prstGeom prst="straightConnector1">
            <a:avLst/>
          </a:prstGeom>
          <a:ln w="5715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 xmlns:a16="http://schemas.microsoft.com/office/drawing/2014/main" id="{2C2A01EF-8285-431E-B54C-3D63817720A2}"/>
              </a:ext>
            </a:extLst>
          </p:cNvPr>
          <p:cNvSpPr/>
          <p:nvPr/>
        </p:nvSpPr>
        <p:spPr>
          <a:xfrm>
            <a:off x="4021909" y="937656"/>
            <a:ext cx="4813895" cy="392415"/>
          </a:xfrm>
          <a:prstGeom prst="rect">
            <a:avLst/>
          </a:prstGeom>
          <a:noFill/>
          <a:ln>
            <a:noFill/>
          </a:ln>
        </p:spPr>
        <p:txBody>
          <a:bodyPr wrap="square" lIns="68580" tIns="34290" rIns="68580" bIns="34290">
            <a:spAutoFit/>
          </a:bodyPr>
          <a:lstStyle/>
          <a:p>
            <a:pPr algn="ctr"/>
            <a:r>
              <a:rPr lang="en-GB" sz="2100" b="1" dirty="0">
                <a:ln w="12700" cmpd="sng">
                  <a:noFill/>
                  <a:prstDash val="solid"/>
                </a:ln>
                <a:solidFill>
                  <a:prstClr val="black"/>
                </a:solidFill>
              </a:rPr>
              <a:t>It sounds good/ interesting/ great to me.</a:t>
            </a:r>
            <a:endParaRPr lang="en-US" sz="2100" b="1" dirty="0">
              <a:ln w="12700" cmpd="sng">
                <a:noFill/>
                <a:prstDash val="solid"/>
              </a:ln>
              <a:solidFill>
                <a:prstClr val="black"/>
              </a:solidFill>
            </a:endParaRPr>
          </a:p>
        </p:txBody>
      </p:sp>
      <p:sp>
        <p:nvSpPr>
          <p:cNvPr id="9" name="Rectangle 8">
            <a:extLst>
              <a:ext uri="{FF2B5EF4-FFF2-40B4-BE49-F238E27FC236}">
                <a16:creationId xmlns="" xmlns:a16="http://schemas.microsoft.com/office/drawing/2014/main" id="{F7869AE6-D836-45DA-90A4-EE2FFB0EFF27}"/>
              </a:ext>
            </a:extLst>
          </p:cNvPr>
          <p:cNvSpPr/>
          <p:nvPr/>
        </p:nvSpPr>
        <p:spPr>
          <a:xfrm>
            <a:off x="4088653" y="1462788"/>
            <a:ext cx="3529450" cy="715580"/>
          </a:xfrm>
          <a:prstGeom prst="rect">
            <a:avLst/>
          </a:prstGeom>
          <a:noFill/>
        </p:spPr>
        <p:txBody>
          <a:bodyPr wrap="square" lIns="68580" tIns="34290" rIns="68580" bIns="34290">
            <a:spAutoFit/>
          </a:bodyPr>
          <a:lstStyle/>
          <a:p>
            <a:r>
              <a:rPr lang="en-US" sz="2100" b="1" dirty="0">
                <a:ln w="12700" cmpd="sng">
                  <a:noFill/>
                  <a:prstDash val="solid"/>
                </a:ln>
                <a:solidFill>
                  <a:prstClr val="black"/>
                </a:solidFill>
              </a:rPr>
              <a:t>I’m up for it./ I’m on it./</a:t>
            </a:r>
          </a:p>
          <a:p>
            <a:r>
              <a:rPr lang="en-US" sz="2100" b="1" dirty="0">
                <a:ln w="12700" cmpd="sng">
                  <a:noFill/>
                  <a:prstDash val="solid"/>
                </a:ln>
                <a:solidFill>
                  <a:prstClr val="black"/>
                </a:solidFill>
              </a:rPr>
              <a:t>I’m in./ Count me in.</a:t>
            </a:r>
          </a:p>
        </p:txBody>
      </p:sp>
      <p:sp>
        <p:nvSpPr>
          <p:cNvPr id="10" name="Rectangle 9">
            <a:extLst>
              <a:ext uri="{FF2B5EF4-FFF2-40B4-BE49-F238E27FC236}">
                <a16:creationId xmlns="" xmlns:a16="http://schemas.microsoft.com/office/drawing/2014/main" id="{F4B8457F-E857-4A1F-B937-106B814DA55E}"/>
              </a:ext>
            </a:extLst>
          </p:cNvPr>
          <p:cNvSpPr/>
          <p:nvPr/>
        </p:nvSpPr>
        <p:spPr>
          <a:xfrm>
            <a:off x="4071400" y="2196660"/>
            <a:ext cx="4157792" cy="392415"/>
          </a:xfrm>
          <a:prstGeom prst="rect">
            <a:avLst/>
          </a:prstGeom>
          <a:noFill/>
        </p:spPr>
        <p:txBody>
          <a:bodyPr wrap="square" lIns="68580" tIns="34290" rIns="68580" bIns="34290">
            <a:spAutoFit/>
          </a:bodyPr>
          <a:lstStyle/>
          <a:p>
            <a:pPr algn="ctr"/>
            <a:r>
              <a:rPr lang="en-US" sz="2100" b="1" dirty="0">
                <a:ln w="12700" cmpd="sng">
                  <a:noFill/>
                  <a:prstDash val="solid"/>
                </a:ln>
                <a:solidFill>
                  <a:prstClr val="black"/>
                </a:solidFill>
              </a:rPr>
              <a:t>I can’t agree more./ Sure, let’s do it.</a:t>
            </a:r>
          </a:p>
        </p:txBody>
      </p:sp>
      <p:cxnSp>
        <p:nvCxnSpPr>
          <p:cNvPr id="12" name="Straight Arrow Connector 11">
            <a:extLst>
              <a:ext uri="{FF2B5EF4-FFF2-40B4-BE49-F238E27FC236}">
                <a16:creationId xmlns="" xmlns:a16="http://schemas.microsoft.com/office/drawing/2014/main" id="{36C03EEC-B57E-4E7F-89E7-3D045D04D7E4}"/>
              </a:ext>
            </a:extLst>
          </p:cNvPr>
          <p:cNvCxnSpPr>
            <a:cxnSpLocks/>
          </p:cNvCxnSpPr>
          <p:nvPr/>
        </p:nvCxnSpPr>
        <p:spPr>
          <a:xfrm flipV="1">
            <a:off x="3161714" y="3204461"/>
            <a:ext cx="860195" cy="328758"/>
          </a:xfrm>
          <a:prstGeom prst="straightConnector1">
            <a:avLst/>
          </a:prstGeom>
          <a:ln w="571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 xmlns:a16="http://schemas.microsoft.com/office/drawing/2014/main" id="{505282B8-B75A-4DD0-B4D7-B48E9149178B}"/>
              </a:ext>
            </a:extLst>
          </p:cNvPr>
          <p:cNvCxnSpPr>
            <a:cxnSpLocks/>
          </p:cNvCxnSpPr>
          <p:nvPr/>
        </p:nvCxnSpPr>
        <p:spPr>
          <a:xfrm flipV="1">
            <a:off x="3211205" y="3821326"/>
            <a:ext cx="860195" cy="12711"/>
          </a:xfrm>
          <a:prstGeom prst="straightConnector1">
            <a:avLst/>
          </a:prstGeom>
          <a:ln w="571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 xmlns:a16="http://schemas.microsoft.com/office/drawing/2014/main" id="{089F2A6E-7617-42EE-BBE4-3C7AB1A6765B}"/>
              </a:ext>
            </a:extLst>
          </p:cNvPr>
          <p:cNvCxnSpPr>
            <a:cxnSpLocks/>
          </p:cNvCxnSpPr>
          <p:nvPr/>
        </p:nvCxnSpPr>
        <p:spPr>
          <a:xfrm>
            <a:off x="3211205" y="4152568"/>
            <a:ext cx="860195" cy="300819"/>
          </a:xfrm>
          <a:prstGeom prst="straightConnector1">
            <a:avLst/>
          </a:prstGeom>
          <a:ln w="571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 xmlns:a16="http://schemas.microsoft.com/office/drawing/2014/main" id="{BA5FB943-C635-45B7-A545-58DAF7414757}"/>
              </a:ext>
            </a:extLst>
          </p:cNvPr>
          <p:cNvSpPr/>
          <p:nvPr/>
        </p:nvSpPr>
        <p:spPr>
          <a:xfrm>
            <a:off x="4088653" y="2917999"/>
            <a:ext cx="3778595" cy="392415"/>
          </a:xfrm>
          <a:prstGeom prst="rect">
            <a:avLst/>
          </a:prstGeom>
          <a:noFill/>
        </p:spPr>
        <p:txBody>
          <a:bodyPr wrap="square" lIns="68580" tIns="34290" rIns="68580" bIns="34290">
            <a:spAutoFit/>
          </a:bodyPr>
          <a:lstStyle/>
          <a:p>
            <a:pPr algn="ctr"/>
            <a:r>
              <a:rPr lang="en-US" sz="2100" b="1" dirty="0">
                <a:ln w="12700" cmpd="sng">
                  <a:noFill/>
                  <a:prstDash val="solid"/>
                </a:ln>
                <a:solidFill>
                  <a:prstClr val="black"/>
                </a:solidFill>
              </a:rPr>
              <a:t>No</a:t>
            </a:r>
            <a:r>
              <a:rPr lang="en-US" sz="2100" b="1">
                <a:ln w="12700" cmpd="sng">
                  <a:noFill/>
                  <a:prstDash val="solid"/>
                </a:ln>
                <a:solidFill>
                  <a:prstClr val="black"/>
                </a:solidFill>
              </a:rPr>
              <a:t>, thanks./ </a:t>
            </a:r>
            <a:r>
              <a:rPr lang="en-US" sz="2100" b="1" dirty="0">
                <a:ln w="12700" cmpd="sng">
                  <a:noFill/>
                  <a:prstDash val="solid"/>
                </a:ln>
                <a:solidFill>
                  <a:prstClr val="black"/>
                </a:solidFill>
              </a:rPr>
              <a:t>Thanks but I can’t…</a:t>
            </a:r>
          </a:p>
        </p:txBody>
      </p:sp>
      <p:sp>
        <p:nvSpPr>
          <p:cNvPr id="16" name="Rectangle 15">
            <a:extLst>
              <a:ext uri="{FF2B5EF4-FFF2-40B4-BE49-F238E27FC236}">
                <a16:creationId xmlns="" xmlns:a16="http://schemas.microsoft.com/office/drawing/2014/main" id="{547A3694-4C39-4CCC-B126-F2B2AF8BB44F}"/>
              </a:ext>
            </a:extLst>
          </p:cNvPr>
          <p:cNvSpPr/>
          <p:nvPr/>
        </p:nvSpPr>
        <p:spPr>
          <a:xfrm>
            <a:off x="4112796" y="3419147"/>
            <a:ext cx="4208802" cy="715580"/>
          </a:xfrm>
          <a:prstGeom prst="rect">
            <a:avLst/>
          </a:prstGeom>
          <a:noFill/>
        </p:spPr>
        <p:txBody>
          <a:bodyPr wrap="square" lIns="68580" tIns="34290" rIns="68580" bIns="34290">
            <a:spAutoFit/>
          </a:bodyPr>
          <a:lstStyle/>
          <a:p>
            <a:r>
              <a:rPr lang="en-US" sz="2100" b="1" dirty="0">
                <a:ln w="12700" cmpd="sng">
                  <a:noFill/>
                  <a:prstDash val="solid"/>
                </a:ln>
                <a:solidFill>
                  <a:prstClr val="black"/>
                </a:solidFill>
              </a:rPr>
              <a:t>That’s not my </a:t>
            </a:r>
            <a:r>
              <a:rPr lang="en-US" sz="2100" b="1">
                <a:ln w="12700" cmpd="sng">
                  <a:noFill/>
                  <a:prstDash val="solid"/>
                </a:ln>
                <a:solidFill>
                  <a:prstClr val="black"/>
                </a:solidFill>
              </a:rPr>
              <a:t>type/ cup </a:t>
            </a:r>
            <a:r>
              <a:rPr lang="en-US" sz="2100" b="1" dirty="0">
                <a:ln w="12700" cmpd="sng">
                  <a:noFill/>
                  <a:prstDash val="solid"/>
                </a:ln>
                <a:solidFill>
                  <a:prstClr val="black"/>
                </a:solidFill>
              </a:rPr>
              <a:t>of </a:t>
            </a:r>
            <a:r>
              <a:rPr lang="en-US" sz="2100" b="1">
                <a:ln w="12700" cmpd="sng">
                  <a:noFill/>
                  <a:prstDash val="solid"/>
                </a:ln>
                <a:solidFill>
                  <a:prstClr val="black"/>
                </a:solidFill>
              </a:rPr>
              <a:t>tea/ interest/ thing/ favourite</a:t>
            </a:r>
            <a:r>
              <a:rPr lang="en-US" sz="2100" b="1" dirty="0">
                <a:ln w="12700" cmpd="sng">
                  <a:noFill/>
                  <a:prstDash val="solid"/>
                </a:ln>
                <a:solidFill>
                  <a:prstClr val="black"/>
                </a:solidFill>
              </a:rPr>
              <a:t>…</a:t>
            </a:r>
          </a:p>
        </p:txBody>
      </p:sp>
      <p:sp>
        <p:nvSpPr>
          <p:cNvPr id="17" name="Rectangle 16">
            <a:extLst>
              <a:ext uri="{FF2B5EF4-FFF2-40B4-BE49-F238E27FC236}">
                <a16:creationId xmlns="" xmlns:a16="http://schemas.microsoft.com/office/drawing/2014/main" id="{CA81454F-409F-49B6-B0B4-F8F7C2C7D2E2}"/>
              </a:ext>
            </a:extLst>
          </p:cNvPr>
          <p:cNvSpPr/>
          <p:nvPr/>
        </p:nvSpPr>
        <p:spPr>
          <a:xfrm>
            <a:off x="4126131" y="4243460"/>
            <a:ext cx="4238923" cy="715580"/>
          </a:xfrm>
          <a:prstGeom prst="rect">
            <a:avLst/>
          </a:prstGeom>
          <a:noFill/>
        </p:spPr>
        <p:txBody>
          <a:bodyPr wrap="square" lIns="68580" tIns="34290" rIns="68580" bIns="34290">
            <a:spAutoFit/>
          </a:bodyPr>
          <a:lstStyle/>
          <a:p>
            <a:r>
              <a:rPr lang="en-US" sz="2100" b="1" dirty="0">
                <a:ln w="12700" cmpd="sng">
                  <a:noFill/>
                  <a:prstDash val="solid"/>
                </a:ln>
                <a:solidFill>
                  <a:prstClr val="black"/>
                </a:solidFill>
              </a:rPr>
              <a:t>I </a:t>
            </a:r>
            <a:r>
              <a:rPr lang="en-GB" sz="2100" b="1" dirty="0">
                <a:ln w="12700" cmpd="sng">
                  <a:noFill/>
                  <a:prstDash val="solid"/>
                </a:ln>
                <a:solidFill>
                  <a:prstClr val="black"/>
                </a:solidFill>
              </a:rPr>
              <a:t>would </a:t>
            </a:r>
            <a:r>
              <a:rPr lang="en-GB" sz="2100" b="1">
                <a:ln w="12700" cmpd="sng">
                  <a:noFill/>
                  <a:prstDash val="solid"/>
                </a:ln>
                <a:solidFill>
                  <a:prstClr val="black"/>
                </a:solidFill>
              </a:rPr>
              <a:t>rather/ had </a:t>
            </a:r>
            <a:r>
              <a:rPr lang="en-GB" sz="2100" b="1" dirty="0">
                <a:ln w="12700" cmpd="sng">
                  <a:noFill/>
                  <a:prstDash val="solid"/>
                </a:ln>
                <a:solidFill>
                  <a:prstClr val="black"/>
                </a:solidFill>
              </a:rPr>
              <a:t>better </a:t>
            </a:r>
            <a:r>
              <a:rPr lang="en-GB" sz="2100" b="1">
                <a:ln w="12700" cmpd="sng">
                  <a:noFill/>
                  <a:prstDash val="solid"/>
                </a:ln>
                <a:solidFill>
                  <a:prstClr val="black"/>
                </a:solidFill>
              </a:rPr>
              <a:t>not/ </a:t>
            </a:r>
          </a:p>
          <a:p>
            <a:r>
              <a:rPr lang="en-GB" sz="2100" b="1">
                <a:ln w="12700" cmpd="sng">
                  <a:noFill/>
                  <a:prstDash val="solid"/>
                </a:ln>
                <a:solidFill>
                  <a:prstClr val="black"/>
                </a:solidFill>
              </a:rPr>
              <a:t>am busy/ am </a:t>
            </a:r>
            <a:r>
              <a:rPr lang="en-GB" sz="2100" b="1" dirty="0">
                <a:ln w="12700" cmpd="sng">
                  <a:noFill/>
                  <a:prstDash val="solid"/>
                </a:ln>
                <a:solidFill>
                  <a:prstClr val="black"/>
                </a:solidFill>
              </a:rPr>
              <a:t>not interested…</a:t>
            </a:r>
            <a:endParaRPr lang="en-US" sz="2100" b="1" dirty="0">
              <a:ln w="12700" cmpd="sng">
                <a:noFill/>
                <a:prstDash val="solid"/>
              </a:ln>
              <a:solidFill>
                <a:prstClr val="black"/>
              </a:solidFill>
            </a:endParaRPr>
          </a:p>
        </p:txBody>
      </p:sp>
      <p:sp>
        <p:nvSpPr>
          <p:cNvPr id="18" name="Plus Sign 17">
            <a:extLst>
              <a:ext uri="{FF2B5EF4-FFF2-40B4-BE49-F238E27FC236}">
                <a16:creationId xmlns="" xmlns:a16="http://schemas.microsoft.com/office/drawing/2014/main" id="{55B7B789-97C8-4AE6-BEBA-BD068965DD2A}"/>
              </a:ext>
            </a:extLst>
          </p:cNvPr>
          <p:cNvSpPr/>
          <p:nvPr/>
        </p:nvSpPr>
        <p:spPr>
          <a:xfrm flipH="1">
            <a:off x="1077472" y="1176362"/>
            <a:ext cx="1347015" cy="1139505"/>
          </a:xfrm>
          <a:prstGeom prst="math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solidFill>
                <a:prstClr val="black"/>
              </a:solidFill>
            </a:endParaRPr>
          </a:p>
        </p:txBody>
      </p:sp>
      <p:sp>
        <p:nvSpPr>
          <p:cNvPr id="19" name="Minus Sign 18">
            <a:extLst>
              <a:ext uri="{FF2B5EF4-FFF2-40B4-BE49-F238E27FC236}">
                <a16:creationId xmlns="" xmlns:a16="http://schemas.microsoft.com/office/drawing/2014/main" id="{66E521DD-1FED-4FBD-85E6-9F4031E99DBB}"/>
              </a:ext>
            </a:extLst>
          </p:cNvPr>
          <p:cNvSpPr/>
          <p:nvPr/>
        </p:nvSpPr>
        <p:spPr>
          <a:xfrm>
            <a:off x="1156128" y="3402796"/>
            <a:ext cx="1189703" cy="1027416"/>
          </a:xfrm>
          <a:prstGeom prst="mathMin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dirty="0">
              <a:solidFill>
                <a:prstClr val="black"/>
              </a:solidFill>
            </a:endParaRPr>
          </a:p>
        </p:txBody>
      </p:sp>
      <p:pic>
        <p:nvPicPr>
          <p:cNvPr id="23" name="Picture 22">
            <a:extLst>
              <a:ext uri="{FF2B5EF4-FFF2-40B4-BE49-F238E27FC236}">
                <a16:creationId xmlns="" xmlns:a16="http://schemas.microsoft.com/office/drawing/2014/main" id="{B890C6A1-24AA-4935-86EF-38267C9AA0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540"/>
            <a:ext cx="9144000" cy="812480"/>
          </a:xfrm>
          <a:prstGeom prst="rect">
            <a:avLst/>
          </a:prstGeom>
        </p:spPr>
      </p:pic>
      <p:sp>
        <p:nvSpPr>
          <p:cNvPr id="24" name="TextBox 23">
            <a:extLst>
              <a:ext uri="{FF2B5EF4-FFF2-40B4-BE49-F238E27FC236}">
                <a16:creationId xmlns="" xmlns:a16="http://schemas.microsoft.com/office/drawing/2014/main" id="{F57AA1BC-173D-4BE8-B9BC-5D8905B5424E}"/>
              </a:ext>
            </a:extLst>
          </p:cNvPr>
          <p:cNvSpPr txBox="1"/>
          <p:nvPr/>
        </p:nvSpPr>
        <p:spPr>
          <a:xfrm>
            <a:off x="365300" y="156327"/>
            <a:ext cx="3998882" cy="484748"/>
          </a:xfrm>
          <a:prstGeom prst="rect">
            <a:avLst/>
          </a:prstGeom>
          <a:noFill/>
          <a:effectLst/>
        </p:spPr>
        <p:txBody>
          <a:bodyPr wrap="square" lIns="68580" tIns="34290" rIns="68580" bIns="34290" rtlCol="0">
            <a:spAutoFit/>
          </a:bodyPr>
          <a:lstStyle/>
          <a:p>
            <a:r>
              <a:rPr lang="en-US" sz="2700" b="1" dirty="0">
                <a:solidFill>
                  <a:prstClr val="black"/>
                </a:solidFill>
                <a:effectLst>
                  <a:glow rad="88900">
                    <a:prstClr val="white"/>
                  </a:glow>
                </a:effectLst>
                <a:latin typeface="Arial" panose="020B0604020202020204" pitchFamily="34" charset="0"/>
                <a:cs typeface="Arial" panose="020B0604020202020204" pitchFamily="34" charset="0"/>
              </a:rPr>
              <a:t>EVERYDAY ENGLISH</a:t>
            </a:r>
          </a:p>
        </p:txBody>
      </p:sp>
      <p:sp>
        <p:nvSpPr>
          <p:cNvPr id="2" name="Rectangle 1"/>
          <p:cNvSpPr/>
          <p:nvPr/>
        </p:nvSpPr>
        <p:spPr>
          <a:xfrm>
            <a:off x="4502718" y="2225501"/>
            <a:ext cx="138564" cy="700192"/>
          </a:xfrm>
          <a:prstGeom prst="rect">
            <a:avLst/>
          </a:prstGeom>
          <a:noFill/>
        </p:spPr>
        <p:txBody>
          <a:bodyPr wrap="none" lIns="68580" tIns="34290" rIns="68580" bIns="34290">
            <a:spAutoFit/>
          </a:bodyPr>
          <a:lstStyle/>
          <a:p>
            <a:pPr algn="ctr"/>
            <a:endParaRPr lang="en-US" sz="4100" b="1">
              <a:ln w="22225">
                <a:solidFill>
                  <a:srgbClr val="ED7D31"/>
                </a:solidFill>
                <a:prstDash val="solid"/>
              </a:ln>
              <a:solidFill>
                <a:srgbClr val="ED7D31">
                  <a:lumMod val="40000"/>
                  <a:lumOff val="60000"/>
                </a:srgbClr>
              </a:solidFill>
            </a:endParaRPr>
          </a:p>
        </p:txBody>
      </p:sp>
      <p:sp>
        <p:nvSpPr>
          <p:cNvPr id="3" name="Rectangle 2"/>
          <p:cNvSpPr/>
          <p:nvPr/>
        </p:nvSpPr>
        <p:spPr>
          <a:xfrm>
            <a:off x="4502718" y="2225501"/>
            <a:ext cx="138564" cy="700192"/>
          </a:xfrm>
          <a:prstGeom prst="rect">
            <a:avLst/>
          </a:prstGeom>
          <a:noFill/>
        </p:spPr>
        <p:txBody>
          <a:bodyPr wrap="none" lIns="68580" tIns="34290" rIns="68580" bIns="34290">
            <a:spAutoFit/>
          </a:bodyPr>
          <a:lstStyle/>
          <a:p>
            <a:pPr algn="ctr"/>
            <a:endParaRPr lang="en-US" sz="4100" b="1" spc="38">
              <a:ln w="0"/>
              <a:solidFill>
                <a:srgbClr val="E7E6E6"/>
              </a:solidFill>
              <a:effectLst>
                <a:innerShdw blurRad="63500" dist="50800" dir="13500000">
                  <a:srgbClr val="000000">
                    <a:alpha val="50000"/>
                  </a:srgbClr>
                </a:innerShdw>
              </a:effectLst>
            </a:endParaRPr>
          </a:p>
        </p:txBody>
      </p:sp>
      <p:sp>
        <p:nvSpPr>
          <p:cNvPr id="25" name="Oval 24">
            <a:extLst>
              <a:ext uri="{FF2B5EF4-FFF2-40B4-BE49-F238E27FC236}">
                <a16:creationId xmlns="" xmlns:a16="http://schemas.microsoft.com/office/drawing/2014/main" id="{BC94C373-C82C-4E17-9683-9C165B564399}"/>
              </a:ext>
            </a:extLst>
          </p:cNvPr>
          <p:cNvSpPr/>
          <p:nvPr/>
        </p:nvSpPr>
        <p:spPr>
          <a:xfrm>
            <a:off x="741771" y="3034641"/>
            <a:ext cx="2053493" cy="1763726"/>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sz="3000" b="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1038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10" grpId="0"/>
      <p:bldP spid="15" grpId="0"/>
      <p:bldP spid="16" grpId="0"/>
      <p:bldP spid="17" grpId="0"/>
      <p:bldP spid="18" grpId="0" animBg="1"/>
      <p:bldP spid="19"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14703" y="646342"/>
            <a:ext cx="9084139" cy="377026"/>
          </a:xfrm>
          <a:prstGeom prst="rect">
            <a:avLst/>
          </a:prstGeom>
          <a:noFill/>
          <a:effectLst/>
        </p:spPr>
        <p:txBody>
          <a:bodyPr wrap="square" lIns="68580" tIns="34290" rIns="68580" bIns="34290" rtlCol="0">
            <a:spAutoFit/>
          </a:bodyPr>
          <a:lstStyle/>
          <a:p>
            <a:r>
              <a:rPr lang="en-US" sz="2000" b="1" dirty="0">
                <a:effectLst>
                  <a:glow rad="88900">
                    <a:schemeClr val="bg1"/>
                  </a:glow>
                </a:effectLst>
                <a:latin typeface="Arial" panose="020B0604020202020204" pitchFamily="34" charset="0"/>
                <a:cs typeface="Arial" panose="020B0604020202020204" pitchFamily="34" charset="0"/>
              </a:rPr>
              <a:t>Work in pairs. Make similar conversations with the following situations.</a:t>
            </a:r>
          </a:p>
        </p:txBody>
      </p:sp>
      <p:sp>
        <p:nvSpPr>
          <p:cNvPr id="16" name="Rounded Rectangle 15"/>
          <p:cNvSpPr/>
          <p:nvPr/>
        </p:nvSpPr>
        <p:spPr>
          <a:xfrm>
            <a:off x="37748" y="649694"/>
            <a:ext cx="376955" cy="376955"/>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rgbClr val="048DA4"/>
              </a:solidFill>
            </a:endParaRPr>
          </a:p>
        </p:txBody>
      </p:sp>
      <p:sp>
        <p:nvSpPr>
          <p:cNvPr id="17" name="TextBox 16"/>
          <p:cNvSpPr txBox="1"/>
          <p:nvPr/>
        </p:nvSpPr>
        <p:spPr>
          <a:xfrm>
            <a:off x="77338" y="572714"/>
            <a:ext cx="297776" cy="530915"/>
          </a:xfrm>
          <a:prstGeom prst="rect">
            <a:avLst/>
          </a:prstGeom>
          <a:noFill/>
        </p:spPr>
        <p:txBody>
          <a:bodyPr wrap="square" lIns="68580" tIns="34290" rIns="68580" bIns="34290" rtlCol="0">
            <a:spAutoFit/>
          </a:bodyPr>
          <a:lstStyle/>
          <a:p>
            <a:pPr algn="ctr"/>
            <a:r>
              <a:rPr lang="en-US" sz="3000" b="1" dirty="0">
                <a:solidFill>
                  <a:schemeClr val="bg1"/>
                </a:solidFill>
                <a:latin typeface="Myriad Pro" pitchFamily="34" charset="0"/>
              </a:rPr>
              <a:t>2</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296"/>
            <a:ext cx="9144000" cy="634472"/>
          </a:xfrm>
          <a:prstGeom prst="rect">
            <a:avLst/>
          </a:prstGeom>
        </p:spPr>
      </p:pic>
      <p:sp>
        <p:nvSpPr>
          <p:cNvPr id="8" name="TextBox 7"/>
          <p:cNvSpPr txBox="1"/>
          <p:nvPr/>
        </p:nvSpPr>
        <p:spPr>
          <a:xfrm>
            <a:off x="365300" y="67836"/>
            <a:ext cx="4372955" cy="484748"/>
          </a:xfrm>
          <a:prstGeom prst="rect">
            <a:avLst/>
          </a:prstGeom>
          <a:noFill/>
          <a:effectLst/>
        </p:spPr>
        <p:txBody>
          <a:bodyPr wrap="square" lIns="68580" tIns="34290" rIns="68580" bIns="34290" rtlCol="0">
            <a:spAutoFit/>
          </a:bodyPr>
          <a:lstStyle/>
          <a:p>
            <a:r>
              <a:rPr lang="en-US" sz="2700" b="1" dirty="0">
                <a:effectLst>
                  <a:glow rad="88900">
                    <a:schemeClr val="bg1"/>
                  </a:glow>
                </a:effectLst>
                <a:latin typeface="Arial" panose="020B0604020202020204" pitchFamily="34" charset="0"/>
                <a:cs typeface="Arial" panose="020B0604020202020204" pitchFamily="34" charset="0"/>
              </a:rPr>
              <a:t>EVERYDAY ENGLISH</a:t>
            </a:r>
          </a:p>
        </p:txBody>
      </p:sp>
      <p:sp>
        <p:nvSpPr>
          <p:cNvPr id="10" name="TextBox 9">
            <a:extLst>
              <a:ext uri="{FF2B5EF4-FFF2-40B4-BE49-F238E27FC236}">
                <a16:creationId xmlns="" xmlns:a16="http://schemas.microsoft.com/office/drawing/2014/main" id="{C5690E87-2DE1-41DA-B544-E5924DCF5200}"/>
              </a:ext>
            </a:extLst>
          </p:cNvPr>
          <p:cNvSpPr txBox="1"/>
          <p:nvPr/>
        </p:nvSpPr>
        <p:spPr>
          <a:xfrm>
            <a:off x="0" y="1135705"/>
            <a:ext cx="4572000" cy="3478694"/>
          </a:xfrm>
          <a:prstGeom prst="cloudCallout">
            <a:avLst/>
          </a:prstGeom>
          <a:ln w="28575"/>
        </p:spPr>
        <p:style>
          <a:lnRef idx="2">
            <a:schemeClr val="accent2"/>
          </a:lnRef>
          <a:fillRef idx="1">
            <a:schemeClr val="lt1"/>
          </a:fillRef>
          <a:effectRef idx="0">
            <a:schemeClr val="accent2"/>
          </a:effectRef>
          <a:fontRef idx="minor">
            <a:schemeClr val="dk1"/>
          </a:fontRef>
        </p:style>
        <p:txBody>
          <a:bodyPr wrap="square" lIns="68580" tIns="34290" rIns="68580" bIns="34290">
            <a:spAutoFit/>
          </a:bodyPr>
          <a:lstStyle/>
          <a:p>
            <a:pPr>
              <a:lnSpc>
                <a:spcPct val="150000"/>
              </a:lnSpc>
            </a:pPr>
            <a:r>
              <a:rPr lang="en-US" sz="2400" b="1" dirty="0"/>
              <a:t>Student A suggests going to the cinema and student B accepts.</a:t>
            </a:r>
          </a:p>
        </p:txBody>
      </p:sp>
      <p:pic>
        <p:nvPicPr>
          <p:cNvPr id="1026" name="Picture 2" descr="Amazon.com: Movie Star : Alexa Skills">
            <a:extLst>
              <a:ext uri="{FF2B5EF4-FFF2-40B4-BE49-F238E27FC236}">
                <a16:creationId xmlns="" xmlns:a16="http://schemas.microsoft.com/office/drawing/2014/main" id="{9989C545-0C2C-450E-82E3-61C2C4E6B09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167853">
            <a:off x="3000275" y="1352642"/>
            <a:ext cx="1940981" cy="194098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D82ACA92-8DC3-47FC-B14C-1C6849DC66BE}"/>
              </a:ext>
            </a:extLst>
          </p:cNvPr>
          <p:cNvSpPr txBox="1"/>
          <p:nvPr/>
        </p:nvSpPr>
        <p:spPr>
          <a:xfrm>
            <a:off x="4823979" y="1193903"/>
            <a:ext cx="4069360" cy="3085460"/>
          </a:xfrm>
          <a:prstGeom prst="rect">
            <a:avLst/>
          </a:prstGeom>
          <a:noFill/>
          <a:ln w="57150">
            <a:noFill/>
          </a:ln>
        </p:spPr>
        <p:txBody>
          <a:bodyPr wrap="square" lIns="68580" tIns="34290" rIns="68580" bIns="34290" rtlCol="0">
            <a:spAutoFit/>
          </a:bodyPr>
          <a:lstStyle/>
          <a:p>
            <a:r>
              <a:rPr lang="en-GB" sz="2800" b="1" dirty="0">
                <a:solidFill>
                  <a:schemeClr val="accent6">
                    <a:lumMod val="75000"/>
                  </a:schemeClr>
                </a:solidFill>
              </a:rPr>
              <a:t>Student A</a:t>
            </a:r>
            <a:r>
              <a:rPr lang="en-GB" sz="2800" b="1" dirty="0"/>
              <a:t>: Hey, let’s go to the cinema this weekend!</a:t>
            </a:r>
          </a:p>
          <a:p>
            <a:r>
              <a:rPr lang="en-GB" sz="2800" b="1" dirty="0">
                <a:solidFill>
                  <a:srgbClr val="F7941E"/>
                </a:solidFill>
              </a:rPr>
              <a:t>Student B</a:t>
            </a:r>
            <a:r>
              <a:rPr lang="en-GB" sz="2800" b="1" dirty="0"/>
              <a:t>: Good idea! I like action movie. </a:t>
            </a:r>
          </a:p>
          <a:p>
            <a:r>
              <a:rPr lang="en-GB" sz="2800" b="1" dirty="0">
                <a:solidFill>
                  <a:schemeClr val="accent6">
                    <a:lumMod val="75000"/>
                  </a:schemeClr>
                </a:solidFill>
              </a:rPr>
              <a:t>Student A</a:t>
            </a:r>
            <a:r>
              <a:rPr lang="en-GB" sz="2800" b="1" dirty="0"/>
              <a:t>: So do I. I’ll</a:t>
            </a:r>
            <a:r>
              <a:rPr lang="en-GB" sz="2800" b="1" dirty="0">
                <a:solidFill>
                  <a:srgbClr val="C00000"/>
                </a:solidFill>
              </a:rPr>
              <a:t> </a:t>
            </a:r>
            <a:r>
              <a:rPr lang="en-GB" sz="2800" b="1" dirty="0"/>
              <a:t>see you at 6 p.m. this Sunday. </a:t>
            </a:r>
          </a:p>
          <a:p>
            <a:r>
              <a:rPr lang="en-GB" sz="2800" b="1" dirty="0">
                <a:solidFill>
                  <a:srgbClr val="F7941E"/>
                </a:solidFill>
              </a:rPr>
              <a:t>Student B</a:t>
            </a:r>
            <a:r>
              <a:rPr lang="en-GB" sz="2800" b="1" dirty="0"/>
              <a:t>: Great. See you</a:t>
            </a:r>
            <a:r>
              <a:rPr lang="en-GB" sz="2000" b="1" dirty="0"/>
              <a:t>. </a:t>
            </a:r>
          </a:p>
        </p:txBody>
      </p:sp>
      <p:pic>
        <p:nvPicPr>
          <p:cNvPr id="2" name="Conversation 1">
            <a:hlinkClick r:id="" action="ppaction://media"/>
            <a:extLst>
              <a:ext uri="{FF2B5EF4-FFF2-40B4-BE49-F238E27FC236}">
                <a16:creationId xmlns="" xmlns:a16="http://schemas.microsoft.com/office/drawing/2014/main" id="{E12B5CF9-27A5-4E47-B93B-E1C02F50CA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796514" y="3594254"/>
            <a:ext cx="669644" cy="669644"/>
          </a:xfrm>
          <a:prstGeom prst="rect">
            <a:avLst/>
          </a:prstGeom>
        </p:spPr>
      </p:pic>
    </p:spTree>
    <p:extLst>
      <p:ext uri="{BB962C8B-B14F-4D97-AF65-F5344CB8AC3E}">
        <p14:creationId xmlns:p14="http://schemas.microsoft.com/office/powerpoint/2010/main" val="418065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3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9098" y="327050"/>
            <a:ext cx="297776" cy="530915"/>
          </a:xfrm>
          <a:prstGeom prst="rect">
            <a:avLst/>
          </a:prstGeom>
          <a:noFill/>
        </p:spPr>
        <p:txBody>
          <a:bodyPr wrap="square" lIns="68580" tIns="34290" rIns="68580" bIns="34290" rtlCol="0">
            <a:spAutoFit/>
          </a:bodyPr>
          <a:lstStyle/>
          <a:p>
            <a:pPr algn="ctr"/>
            <a:r>
              <a:rPr lang="en-US" sz="3000" b="1" dirty="0">
                <a:solidFill>
                  <a:schemeClr val="bg1"/>
                </a:solidFill>
                <a:latin typeface="Myriad Pro" pitchFamily="34" charset="0"/>
              </a:rPr>
              <a:t>2</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3242"/>
            <a:ext cx="9144000" cy="464805"/>
          </a:xfrm>
          <a:prstGeom prst="rect">
            <a:avLst/>
          </a:prstGeom>
        </p:spPr>
      </p:pic>
      <p:sp>
        <p:nvSpPr>
          <p:cNvPr id="8" name="TextBox 7"/>
          <p:cNvSpPr txBox="1"/>
          <p:nvPr/>
        </p:nvSpPr>
        <p:spPr>
          <a:xfrm>
            <a:off x="365300" y="13243"/>
            <a:ext cx="4443093" cy="900247"/>
          </a:xfrm>
          <a:prstGeom prst="rect">
            <a:avLst/>
          </a:prstGeom>
          <a:noFill/>
          <a:effectLst/>
        </p:spPr>
        <p:txBody>
          <a:bodyPr wrap="square" lIns="68580" tIns="34290" rIns="68580" bIns="34290" rtlCol="0">
            <a:spAutoFit/>
          </a:bodyPr>
          <a:lstStyle/>
          <a:p>
            <a:r>
              <a:rPr lang="en-US" sz="2700" b="1" dirty="0">
                <a:effectLst>
                  <a:glow rad="88900">
                    <a:schemeClr val="bg1"/>
                  </a:glow>
                </a:effectLst>
                <a:latin typeface="Arial" panose="020B0604020202020204" pitchFamily="34" charset="0"/>
                <a:cs typeface="Arial" panose="020B0604020202020204" pitchFamily="34" charset="0"/>
              </a:rPr>
              <a:t>EVERYDAY ENGLISH</a:t>
            </a:r>
          </a:p>
          <a:p>
            <a:endParaRPr lang="en-US" sz="2700" b="1" dirty="0">
              <a:effectLst>
                <a:glow rad="88900">
                  <a:schemeClr val="bg1"/>
                </a:glow>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C5690E87-2DE1-41DA-B544-E5924DCF5200}"/>
              </a:ext>
            </a:extLst>
          </p:cNvPr>
          <p:cNvSpPr txBox="1"/>
          <p:nvPr/>
        </p:nvSpPr>
        <p:spPr>
          <a:xfrm>
            <a:off x="12830" y="827075"/>
            <a:ext cx="3762828" cy="4322013"/>
          </a:xfrm>
          <a:prstGeom prst="cloudCallout">
            <a:avLst/>
          </a:prstGeom>
          <a:ln w="28575"/>
        </p:spPr>
        <p:style>
          <a:lnRef idx="2">
            <a:schemeClr val="accent2"/>
          </a:lnRef>
          <a:fillRef idx="1">
            <a:schemeClr val="lt1"/>
          </a:fillRef>
          <a:effectRef idx="0">
            <a:schemeClr val="accent2"/>
          </a:effectRef>
          <a:fontRef idx="minor">
            <a:schemeClr val="dk1"/>
          </a:fontRef>
        </p:style>
        <p:txBody>
          <a:bodyPr wrap="square" lIns="68580" tIns="34290" rIns="68580" bIns="34290">
            <a:spAutoFit/>
          </a:bodyPr>
          <a:lstStyle/>
          <a:p>
            <a:pPr>
              <a:lnSpc>
                <a:spcPct val="150000"/>
              </a:lnSpc>
            </a:pPr>
            <a:r>
              <a:rPr lang="en-US" sz="2400" b="1" dirty="0"/>
              <a:t>Student A suggests going for a picnic but student B declines.</a:t>
            </a:r>
          </a:p>
        </p:txBody>
      </p:sp>
      <p:pic>
        <p:nvPicPr>
          <p:cNvPr id="2050" name="Picture 2" descr="boy and girl having a picnic Royalty Free Vector Clip Art illustration  -vc007469-CoolCLIPS.com">
            <a:extLst>
              <a:ext uri="{FF2B5EF4-FFF2-40B4-BE49-F238E27FC236}">
                <a16:creationId xmlns="" xmlns:a16="http://schemas.microsoft.com/office/drawing/2014/main" id="{B9F65165-1275-49F1-8C38-CAE7D02E53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5197" y="963556"/>
            <a:ext cx="2143196" cy="172122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5ED3924D-9520-465F-B5E3-9574FCF3E838}"/>
              </a:ext>
            </a:extLst>
          </p:cNvPr>
          <p:cNvSpPr txBox="1"/>
          <p:nvPr/>
        </p:nvSpPr>
        <p:spPr>
          <a:xfrm>
            <a:off x="4862985" y="963556"/>
            <a:ext cx="4232459" cy="3947234"/>
          </a:xfrm>
          <a:prstGeom prst="rect">
            <a:avLst/>
          </a:prstGeom>
          <a:noFill/>
          <a:ln w="57150">
            <a:noFill/>
          </a:ln>
        </p:spPr>
        <p:txBody>
          <a:bodyPr wrap="square" lIns="68580" tIns="34290" rIns="68580" bIns="34290" rtlCol="0">
            <a:spAutoFit/>
          </a:bodyPr>
          <a:lstStyle/>
          <a:p>
            <a:r>
              <a:rPr lang="en-GB" sz="2800" b="1" dirty="0">
                <a:solidFill>
                  <a:schemeClr val="accent6">
                    <a:lumMod val="75000"/>
                  </a:schemeClr>
                </a:solidFill>
              </a:rPr>
              <a:t>Student A</a:t>
            </a:r>
            <a:r>
              <a:rPr lang="en-GB" sz="2800" b="1" dirty="0"/>
              <a:t>: It’s sunny today. How about going for a picnic?</a:t>
            </a:r>
          </a:p>
          <a:p>
            <a:r>
              <a:rPr lang="en-GB" sz="2800" b="1" dirty="0">
                <a:solidFill>
                  <a:srgbClr val="F7941E"/>
                </a:solidFill>
              </a:rPr>
              <a:t>Student B</a:t>
            </a:r>
            <a:r>
              <a:rPr lang="en-GB" sz="2800" b="1" dirty="0"/>
              <a:t>: Oh sorry, I can’t. I have a lot of homework to do. </a:t>
            </a:r>
          </a:p>
          <a:p>
            <a:r>
              <a:rPr lang="en-GB" sz="2800" b="1" dirty="0">
                <a:solidFill>
                  <a:schemeClr val="accent6">
                    <a:lumMod val="75000"/>
                  </a:schemeClr>
                </a:solidFill>
              </a:rPr>
              <a:t>Student A</a:t>
            </a:r>
            <a:r>
              <a:rPr lang="en-GB" sz="2800" b="1" dirty="0"/>
              <a:t>: That’s a pity. Maybe next time. </a:t>
            </a:r>
          </a:p>
          <a:p>
            <a:r>
              <a:rPr lang="en-GB" sz="2800" b="1" dirty="0">
                <a:solidFill>
                  <a:srgbClr val="F7941E"/>
                </a:solidFill>
              </a:rPr>
              <a:t>Student B</a:t>
            </a:r>
            <a:r>
              <a:rPr lang="en-GB" sz="2800" b="1" dirty="0"/>
              <a:t>: Sure. </a:t>
            </a:r>
          </a:p>
        </p:txBody>
      </p:sp>
      <p:pic>
        <p:nvPicPr>
          <p:cNvPr id="3" name="Conversation 2">
            <a:hlinkClick r:id="" action="ppaction://media"/>
            <a:extLst>
              <a:ext uri="{FF2B5EF4-FFF2-40B4-BE49-F238E27FC236}">
                <a16:creationId xmlns="" xmlns:a16="http://schemas.microsoft.com/office/drawing/2014/main" id="{F20647CB-D69D-4B83-8A7E-83A192441D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83530" y="3575226"/>
            <a:ext cx="564476" cy="564476"/>
          </a:xfrm>
          <a:prstGeom prst="rect">
            <a:avLst/>
          </a:prstGeom>
        </p:spPr>
      </p:pic>
      <p:sp>
        <p:nvSpPr>
          <p:cNvPr id="15" name="TextBox 14"/>
          <p:cNvSpPr txBox="1"/>
          <p:nvPr/>
        </p:nvSpPr>
        <p:spPr>
          <a:xfrm>
            <a:off x="425640" y="440458"/>
            <a:ext cx="8718360" cy="684803"/>
          </a:xfrm>
          <a:prstGeom prst="rect">
            <a:avLst/>
          </a:prstGeom>
          <a:noFill/>
          <a:effectLst/>
        </p:spPr>
        <p:txBody>
          <a:bodyPr wrap="square" lIns="68580" tIns="34290" rIns="68580" bIns="34290" rtlCol="0">
            <a:spAutoFit/>
          </a:bodyPr>
          <a:lstStyle/>
          <a:p>
            <a:r>
              <a:rPr lang="en-US" sz="2000" b="1" dirty="0">
                <a:effectLst>
                  <a:glow rad="88900">
                    <a:schemeClr val="bg1"/>
                  </a:glow>
                </a:effectLst>
                <a:latin typeface="Arial" panose="020B0604020202020204" pitchFamily="34" charset="0"/>
                <a:cs typeface="Arial" panose="020B0604020202020204" pitchFamily="34" charset="0"/>
              </a:rPr>
              <a:t>Work in pairs. Make similar conversations with the following situations.</a:t>
            </a:r>
          </a:p>
        </p:txBody>
      </p:sp>
      <p:sp>
        <p:nvSpPr>
          <p:cNvPr id="19" name="TextBox 18"/>
          <p:cNvSpPr txBox="1"/>
          <p:nvPr/>
        </p:nvSpPr>
        <p:spPr>
          <a:xfrm>
            <a:off x="48685" y="366829"/>
            <a:ext cx="551815" cy="530915"/>
          </a:xfrm>
          <a:prstGeom prst="rect">
            <a:avLst/>
          </a:prstGeom>
          <a:noFill/>
        </p:spPr>
        <p:txBody>
          <a:bodyPr wrap="square" lIns="68580" tIns="34290" rIns="68580" bIns="34290" rtlCol="0">
            <a:spAutoFit/>
          </a:bodyPr>
          <a:lstStyle/>
          <a:p>
            <a:pPr algn="ctr"/>
            <a:r>
              <a:rPr lang="en-US" sz="3000" b="1" dirty="0" smtClean="0">
                <a:solidFill>
                  <a:srgbClr val="FF0000"/>
                </a:solidFill>
                <a:latin typeface="Myriad Pro" pitchFamily="34" charset="0"/>
              </a:rPr>
              <a:t>2.</a:t>
            </a:r>
            <a:endParaRPr lang="en-US" sz="3000" b="1" dirty="0">
              <a:solidFill>
                <a:srgbClr val="FF0000"/>
              </a:solidFill>
              <a:latin typeface="Myriad Pro" pitchFamily="34" charset="0"/>
            </a:endParaRPr>
          </a:p>
        </p:txBody>
      </p:sp>
    </p:spTree>
    <p:extLst>
      <p:ext uri="{BB962C8B-B14F-4D97-AF65-F5344CB8AC3E}">
        <p14:creationId xmlns:p14="http://schemas.microsoft.com/office/powerpoint/2010/main" val="220304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8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wo girls playing badminton - Clipart World">
            <a:extLst>
              <a:ext uri="{FF2B5EF4-FFF2-40B4-BE49-F238E27FC236}">
                <a16:creationId xmlns="" xmlns:a16="http://schemas.microsoft.com/office/drawing/2014/main" id="{5D149EBB-46FC-4D21-B1AC-2D131EAA487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0359" y="736276"/>
            <a:ext cx="1986206" cy="182342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78452" y="465683"/>
            <a:ext cx="9174979" cy="807913"/>
          </a:xfrm>
          <a:prstGeom prst="rect">
            <a:avLst/>
          </a:prstGeom>
          <a:noFill/>
          <a:effectLst/>
        </p:spPr>
        <p:txBody>
          <a:bodyPr wrap="square" lIns="68580" tIns="34290" rIns="68580" bIns="34290"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Work in pairs. Make similar conversations with the following situations.</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6890"/>
            <a:ext cx="9144000" cy="498981"/>
          </a:xfrm>
          <a:prstGeom prst="rect">
            <a:avLst/>
          </a:prstGeom>
        </p:spPr>
      </p:pic>
      <p:sp>
        <p:nvSpPr>
          <p:cNvPr id="8" name="TextBox 7"/>
          <p:cNvSpPr txBox="1"/>
          <p:nvPr/>
        </p:nvSpPr>
        <p:spPr>
          <a:xfrm>
            <a:off x="10452" y="26891"/>
            <a:ext cx="4552198" cy="484748"/>
          </a:xfrm>
          <a:prstGeom prst="rect">
            <a:avLst/>
          </a:prstGeom>
          <a:noFill/>
          <a:effectLst/>
        </p:spPr>
        <p:txBody>
          <a:bodyPr wrap="square" lIns="68580" tIns="34290" rIns="68580" bIns="34290" rtlCol="0">
            <a:spAutoFit/>
          </a:bodyPr>
          <a:lstStyle/>
          <a:p>
            <a:r>
              <a:rPr lang="en-US" sz="2700" b="1" dirty="0">
                <a:effectLst>
                  <a:glow rad="88900">
                    <a:schemeClr val="bg1"/>
                  </a:glow>
                </a:effectLst>
                <a:latin typeface="Arial" panose="020B0604020202020204" pitchFamily="34" charset="0"/>
                <a:cs typeface="Arial" panose="020B0604020202020204" pitchFamily="34" charset="0"/>
              </a:rPr>
              <a:t>EVERYDAY ENGLISH</a:t>
            </a:r>
          </a:p>
        </p:txBody>
      </p:sp>
      <p:sp>
        <p:nvSpPr>
          <p:cNvPr id="10" name="TextBox 9">
            <a:extLst>
              <a:ext uri="{FF2B5EF4-FFF2-40B4-BE49-F238E27FC236}">
                <a16:creationId xmlns="" xmlns:a16="http://schemas.microsoft.com/office/drawing/2014/main" id="{C5690E87-2DE1-41DA-B544-E5924DCF5200}"/>
              </a:ext>
            </a:extLst>
          </p:cNvPr>
          <p:cNvSpPr txBox="1"/>
          <p:nvPr/>
        </p:nvSpPr>
        <p:spPr>
          <a:xfrm>
            <a:off x="109739" y="1106043"/>
            <a:ext cx="4205784" cy="3391532"/>
          </a:xfrm>
          <a:prstGeom prst="cloudCallout">
            <a:avLst/>
          </a:prstGeom>
          <a:ln w="28575"/>
        </p:spPr>
        <p:style>
          <a:lnRef idx="2">
            <a:schemeClr val="accent2"/>
          </a:lnRef>
          <a:fillRef idx="1">
            <a:schemeClr val="lt1"/>
          </a:fillRef>
          <a:effectRef idx="0">
            <a:schemeClr val="accent2"/>
          </a:effectRef>
          <a:fontRef idx="minor">
            <a:schemeClr val="dk1"/>
          </a:fontRef>
        </p:style>
        <p:txBody>
          <a:bodyPr wrap="square" lIns="68580" tIns="34290" rIns="68580" bIns="34290">
            <a:spAutoFit/>
          </a:bodyPr>
          <a:lstStyle/>
          <a:p>
            <a:pPr>
              <a:lnSpc>
                <a:spcPct val="150000"/>
              </a:lnSpc>
            </a:pPr>
            <a:r>
              <a:rPr lang="en-US" sz="2400" b="1" dirty="0"/>
              <a:t>Student A suggests playing badminton after school, student B accepts.</a:t>
            </a:r>
          </a:p>
        </p:txBody>
      </p:sp>
      <p:sp>
        <p:nvSpPr>
          <p:cNvPr id="9" name="TextBox 8">
            <a:extLst>
              <a:ext uri="{FF2B5EF4-FFF2-40B4-BE49-F238E27FC236}">
                <a16:creationId xmlns="" xmlns:a16="http://schemas.microsoft.com/office/drawing/2014/main" id="{50657142-E86A-4B73-B863-37B82857066D}"/>
              </a:ext>
            </a:extLst>
          </p:cNvPr>
          <p:cNvSpPr txBox="1"/>
          <p:nvPr/>
        </p:nvSpPr>
        <p:spPr>
          <a:xfrm>
            <a:off x="3747517" y="2379979"/>
            <a:ext cx="5355539" cy="2654573"/>
          </a:xfrm>
          <a:prstGeom prst="rect">
            <a:avLst/>
          </a:prstGeom>
          <a:noFill/>
          <a:ln w="57150">
            <a:noFill/>
          </a:ln>
        </p:spPr>
        <p:txBody>
          <a:bodyPr wrap="square" lIns="68580" tIns="34290" rIns="68580" bIns="34290" rtlCol="0">
            <a:spAutoFit/>
          </a:bodyPr>
          <a:lstStyle/>
          <a:p>
            <a:r>
              <a:rPr lang="en-GB" sz="2400" b="1" dirty="0">
                <a:solidFill>
                  <a:schemeClr val="accent6">
                    <a:lumMod val="75000"/>
                  </a:schemeClr>
                </a:solidFill>
              </a:rPr>
              <a:t>Student A</a:t>
            </a:r>
            <a:r>
              <a:rPr lang="en-GB" sz="2400" b="1" dirty="0"/>
              <a:t>: Let’s play badminton after class!</a:t>
            </a:r>
          </a:p>
          <a:p>
            <a:r>
              <a:rPr lang="en-GB" sz="2400" b="1" dirty="0">
                <a:solidFill>
                  <a:srgbClr val="F7941E"/>
                </a:solidFill>
              </a:rPr>
              <a:t>Student B</a:t>
            </a:r>
            <a:r>
              <a:rPr lang="en-GB" sz="2400" b="1" dirty="0"/>
              <a:t>: It sounds nice. Where should we play?</a:t>
            </a:r>
          </a:p>
          <a:p>
            <a:r>
              <a:rPr lang="en-GB" sz="2400" b="1" dirty="0">
                <a:solidFill>
                  <a:schemeClr val="accent6">
                    <a:lumMod val="75000"/>
                  </a:schemeClr>
                </a:solidFill>
              </a:rPr>
              <a:t>Student A</a:t>
            </a:r>
            <a:r>
              <a:rPr lang="en-GB" sz="2400" b="1" dirty="0"/>
              <a:t>: How about the park behind school?</a:t>
            </a:r>
          </a:p>
          <a:p>
            <a:r>
              <a:rPr lang="en-GB" sz="2400" b="1" dirty="0">
                <a:solidFill>
                  <a:srgbClr val="F7941E"/>
                </a:solidFill>
              </a:rPr>
              <a:t>Student B</a:t>
            </a:r>
            <a:r>
              <a:rPr lang="en-GB" sz="2400" b="1" dirty="0"/>
              <a:t>: Good idea. </a:t>
            </a:r>
          </a:p>
        </p:txBody>
      </p:sp>
      <p:pic>
        <p:nvPicPr>
          <p:cNvPr id="2" name="Conversation 3">
            <a:hlinkClick r:id="" action="ppaction://media"/>
            <a:extLst>
              <a:ext uri="{FF2B5EF4-FFF2-40B4-BE49-F238E27FC236}">
                <a16:creationId xmlns="" xmlns:a16="http://schemas.microsoft.com/office/drawing/2014/main" id="{93AB630E-293B-4C99-8F7E-34E3D3C528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75987" y="960569"/>
            <a:ext cx="626053" cy="626053"/>
          </a:xfrm>
          <a:prstGeom prst="rect">
            <a:avLst/>
          </a:prstGeom>
        </p:spPr>
      </p:pic>
      <p:sp>
        <p:nvSpPr>
          <p:cNvPr id="11" name="TextBox 10"/>
          <p:cNvSpPr txBox="1"/>
          <p:nvPr/>
        </p:nvSpPr>
        <p:spPr>
          <a:xfrm>
            <a:off x="28893" y="385220"/>
            <a:ext cx="489722" cy="530915"/>
          </a:xfrm>
          <a:prstGeom prst="rect">
            <a:avLst/>
          </a:prstGeom>
          <a:noFill/>
        </p:spPr>
        <p:txBody>
          <a:bodyPr wrap="square" lIns="68580" tIns="34290" rIns="68580" bIns="34290" rtlCol="0">
            <a:spAutoFit/>
          </a:bodyPr>
          <a:lstStyle/>
          <a:p>
            <a:pPr algn="ctr"/>
            <a:r>
              <a:rPr lang="en-US" sz="3000" b="1" dirty="0" smtClean="0">
                <a:solidFill>
                  <a:srgbClr val="FF0000"/>
                </a:solidFill>
                <a:latin typeface="Myriad Pro" pitchFamily="34" charset="0"/>
              </a:rPr>
              <a:t>2.</a:t>
            </a:r>
            <a:endParaRPr lang="en-US" sz="3000" b="1" dirty="0">
              <a:solidFill>
                <a:srgbClr val="FF0000"/>
              </a:solidFill>
              <a:latin typeface="Myriad Pro" pitchFamily="34" charset="0"/>
            </a:endParaRPr>
          </a:p>
        </p:txBody>
      </p:sp>
    </p:spTree>
    <p:extLst>
      <p:ext uri="{BB962C8B-B14F-4D97-AF65-F5344CB8AC3E}">
        <p14:creationId xmlns:p14="http://schemas.microsoft.com/office/powerpoint/2010/main" val="158094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3425879" y="1316623"/>
            <a:ext cx="1622139" cy="634427"/>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73" tIns="8573" rIns="8573" bIns="8573" numCol="1" spcCol="953" anchor="ctr" anchorCtr="0">
            <a:noAutofit/>
          </a:bodyPr>
          <a:lstStyle/>
          <a:p>
            <a:pPr marL="0" lvl="1" defTabSz="600075">
              <a:lnSpc>
                <a:spcPct val="90000"/>
              </a:lnSpc>
              <a:spcBef>
                <a:spcPct val="0"/>
              </a:spcBef>
              <a:spcAft>
                <a:spcPct val="15000"/>
              </a:spcAft>
            </a:pPr>
            <a:endParaRPr lang="en-US" b="1" dirty="0"/>
          </a:p>
        </p:txBody>
      </p:sp>
      <p:sp>
        <p:nvSpPr>
          <p:cNvPr id="11" name="Freeform 10"/>
          <p:cNvSpPr/>
          <p:nvPr/>
        </p:nvSpPr>
        <p:spPr>
          <a:xfrm>
            <a:off x="2982811" y="3817755"/>
            <a:ext cx="1202422" cy="634427"/>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73" tIns="8573" rIns="8573" bIns="8573" numCol="1" spcCol="953" anchor="ctr" anchorCtr="0">
            <a:noAutofit/>
          </a:bodyPr>
          <a:lstStyle/>
          <a:p>
            <a:pPr marL="0" lvl="1" defTabSz="600075">
              <a:lnSpc>
                <a:spcPct val="90000"/>
              </a:lnSpc>
              <a:spcBef>
                <a:spcPct val="0"/>
              </a:spcBef>
              <a:spcAft>
                <a:spcPct val="15000"/>
              </a:spcAft>
            </a:pPr>
            <a:endParaRPr lang="en-US" b="1" dirty="0"/>
          </a:p>
        </p:txBody>
      </p:sp>
      <p:sp>
        <p:nvSpPr>
          <p:cNvPr id="16" name="Rounded Rectangle 15"/>
          <p:cNvSpPr/>
          <p:nvPr/>
        </p:nvSpPr>
        <p:spPr>
          <a:xfrm>
            <a:off x="458455" y="838466"/>
            <a:ext cx="1461911" cy="491306"/>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17" name="Rounded Rectangle 16"/>
          <p:cNvSpPr/>
          <p:nvPr/>
        </p:nvSpPr>
        <p:spPr>
          <a:xfrm>
            <a:off x="2192042" y="1824720"/>
            <a:ext cx="1622139" cy="526420"/>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tx1"/>
                </a:solidFill>
              </a:rPr>
              <a:t>EVERYDAY ENGLISH</a:t>
            </a:r>
            <a:endParaRPr lang="en-GB" dirty="0">
              <a:solidFill>
                <a:schemeClr val="tx1"/>
              </a:solidFill>
            </a:endParaRPr>
          </a:p>
        </p:txBody>
      </p:sp>
      <p:sp>
        <p:nvSpPr>
          <p:cNvPr id="18" name="Rounded Rectangle 17"/>
          <p:cNvSpPr/>
          <p:nvPr/>
        </p:nvSpPr>
        <p:spPr>
          <a:xfrm>
            <a:off x="458455" y="3126261"/>
            <a:ext cx="1463050" cy="476062"/>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dirty="0">
                <a:solidFill>
                  <a:schemeClr val="tx1"/>
                </a:solidFill>
              </a:rPr>
              <a:t>A SURVEY ABOUT FILMS</a:t>
            </a:r>
          </a:p>
        </p:txBody>
      </p:sp>
      <p:sp>
        <p:nvSpPr>
          <p:cNvPr id="20" name="Rectangle 19"/>
          <p:cNvSpPr/>
          <p:nvPr/>
        </p:nvSpPr>
        <p:spPr>
          <a:xfrm>
            <a:off x="4178297" y="878576"/>
            <a:ext cx="4094547" cy="438048"/>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b="1" dirty="0">
                <a:solidFill>
                  <a:srgbClr val="FF0000"/>
                </a:solidFill>
              </a:rPr>
              <a:t>Game: </a:t>
            </a:r>
            <a:r>
              <a:rPr lang="en-US" dirty="0">
                <a:solidFill>
                  <a:schemeClr val="tx1"/>
                </a:solidFill>
              </a:rPr>
              <a:t>Conversation rearranging</a:t>
            </a:r>
            <a:endParaRPr lang="en-GB" dirty="0">
              <a:solidFill>
                <a:schemeClr val="tx1"/>
              </a:solidFill>
            </a:endParaRPr>
          </a:p>
        </p:txBody>
      </p:sp>
      <p:sp>
        <p:nvSpPr>
          <p:cNvPr id="21" name="Rectangle 20"/>
          <p:cNvSpPr/>
          <p:nvPr/>
        </p:nvSpPr>
        <p:spPr>
          <a:xfrm>
            <a:off x="4192810" y="1427653"/>
            <a:ext cx="4092184" cy="1418345"/>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dirty="0">
                <a:solidFill>
                  <a:schemeClr val="tx1"/>
                </a:solidFill>
              </a:rPr>
              <a:t>Suggestions - Accepting &amp; </a:t>
            </a:r>
            <a:r>
              <a:rPr lang="en-US">
                <a:solidFill>
                  <a:schemeClr val="tx1"/>
                </a:solidFill>
              </a:rPr>
              <a:t>Declining </a:t>
            </a:r>
            <a:r>
              <a:rPr lang="en-US" smtClean="0">
                <a:solidFill>
                  <a:schemeClr val="tx1"/>
                </a:solidFill>
              </a:rPr>
              <a:t>suggestions</a:t>
            </a:r>
          </a:p>
          <a:p>
            <a:r>
              <a:rPr lang="en-US" b="1">
                <a:solidFill>
                  <a:srgbClr val="FF0000"/>
                </a:solidFill>
              </a:rPr>
              <a:t>Everyday English</a:t>
            </a:r>
          </a:p>
          <a:p>
            <a:pPr marL="214313" indent="-214313">
              <a:buFont typeface="Arial" panose="020B0604020202020204" pitchFamily="34" charset="0"/>
              <a:buChar char="•"/>
            </a:pPr>
            <a:r>
              <a:rPr lang="en-US">
                <a:solidFill>
                  <a:schemeClr val="tx1"/>
                </a:solidFill>
              </a:rPr>
              <a:t>Task 1: Listen and read the conversations. Pay attention to the highlighted sentences.</a:t>
            </a:r>
          </a:p>
          <a:p>
            <a:pPr marL="214313" indent="-214313">
              <a:buFont typeface="Arial" panose="020B0604020202020204" pitchFamily="34" charset="0"/>
              <a:buChar char="•"/>
            </a:pPr>
            <a:r>
              <a:rPr lang="en-US">
                <a:solidFill>
                  <a:schemeClr val="tx1"/>
                </a:solidFill>
              </a:rPr>
              <a:t>Task 2: Work in pairs. Make similar conversations with the following situations</a:t>
            </a:r>
            <a:r>
              <a:rPr lang="en-US" smtClean="0">
                <a:solidFill>
                  <a:schemeClr val="tx1"/>
                </a:solidFill>
              </a:rPr>
              <a:t>.</a:t>
            </a:r>
            <a:endParaRPr lang="en-US">
              <a:solidFill>
                <a:schemeClr val="tx1"/>
              </a:solidFill>
            </a:endParaRPr>
          </a:p>
        </p:txBody>
      </p:sp>
      <p:sp>
        <p:nvSpPr>
          <p:cNvPr id="22" name="Rectangle 21"/>
          <p:cNvSpPr/>
          <p:nvPr/>
        </p:nvSpPr>
        <p:spPr>
          <a:xfrm>
            <a:off x="4189458" y="2912501"/>
            <a:ext cx="4098885" cy="1115016"/>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b="1" smtClean="0">
                <a:solidFill>
                  <a:srgbClr val="FF0000"/>
                </a:solidFill>
              </a:rPr>
              <a:t>A </a:t>
            </a:r>
            <a:r>
              <a:rPr lang="en-US" b="1" dirty="0">
                <a:solidFill>
                  <a:srgbClr val="FF0000"/>
                </a:solidFill>
              </a:rPr>
              <a:t>survey about films</a:t>
            </a:r>
          </a:p>
          <a:p>
            <a:pPr marL="214313" indent="-214313">
              <a:buFont typeface="Arial" panose="020B0604020202020204" pitchFamily="34" charset="0"/>
              <a:buChar char="•"/>
            </a:pPr>
            <a:r>
              <a:rPr lang="en-US" dirty="0">
                <a:solidFill>
                  <a:schemeClr val="tx1"/>
                </a:solidFill>
              </a:rPr>
              <a:t>Task 3: Listen to the conversation and fill in the blanks with the words you hear.</a:t>
            </a:r>
          </a:p>
          <a:p>
            <a:pPr marL="214313" indent="-214313">
              <a:buFont typeface="Arial" panose="020B0604020202020204" pitchFamily="34" charset="0"/>
              <a:buChar char="•"/>
            </a:pPr>
            <a:r>
              <a:rPr lang="en-US" dirty="0">
                <a:solidFill>
                  <a:schemeClr val="tx1"/>
                </a:solidFill>
              </a:rPr>
              <a:t>Task 4: Work in groups. Do a survey about your group members’ </a:t>
            </a:r>
            <a:r>
              <a:rPr lang="en-US" dirty="0" err="1">
                <a:solidFill>
                  <a:schemeClr val="tx1"/>
                </a:solidFill>
              </a:rPr>
              <a:t>favourite</a:t>
            </a:r>
            <a:r>
              <a:rPr lang="en-US" dirty="0">
                <a:solidFill>
                  <a:schemeClr val="tx1"/>
                </a:solidFill>
              </a:rPr>
              <a:t> films.</a:t>
            </a:r>
          </a:p>
        </p:txBody>
      </p:sp>
      <p:cxnSp>
        <p:nvCxnSpPr>
          <p:cNvPr id="24" name="Curved Connector 23"/>
          <p:cNvCxnSpPr>
            <a:cxnSpLocks/>
            <a:stCxn id="16" idx="3"/>
            <a:endCxn id="17" idx="0"/>
          </p:cNvCxnSpPr>
          <p:nvPr/>
        </p:nvCxnSpPr>
        <p:spPr>
          <a:xfrm>
            <a:off x="1920366" y="1084119"/>
            <a:ext cx="1082746" cy="740601"/>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189981" y="2087930"/>
            <a:ext cx="1002062" cy="1038330"/>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44" name="Rounded Rectangle 43"/>
          <p:cNvSpPr/>
          <p:nvPr/>
        </p:nvSpPr>
        <p:spPr>
          <a:xfrm>
            <a:off x="3227013" y="254327"/>
            <a:ext cx="3463719" cy="46923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0343" y="145186"/>
            <a:ext cx="723339" cy="687368"/>
          </a:xfrm>
          <a:prstGeom prst="rect">
            <a:avLst/>
          </a:prstGeom>
        </p:spPr>
      </p:pic>
      <p:sp>
        <p:nvSpPr>
          <p:cNvPr id="30" name="TextBox 29"/>
          <p:cNvSpPr txBox="1"/>
          <p:nvPr/>
        </p:nvSpPr>
        <p:spPr>
          <a:xfrm>
            <a:off x="3536580" y="315745"/>
            <a:ext cx="3422714" cy="346249"/>
          </a:xfrm>
          <a:prstGeom prst="rect">
            <a:avLst/>
          </a:prstGeom>
          <a:noFill/>
        </p:spPr>
        <p:txBody>
          <a:bodyPr wrap="square" lIns="68580" tIns="34290" rIns="68580" bIns="34290" rtlCol="0">
            <a:spAutoFit/>
          </a:bodyPr>
          <a:lstStyle/>
          <a:p>
            <a:r>
              <a:rPr lang="en-US" sz="1800" b="1" dirty="0">
                <a:solidFill>
                  <a:schemeClr val="bg1"/>
                </a:solidFill>
              </a:rPr>
              <a:t>LESSON 4: COMMUNICATION</a:t>
            </a:r>
          </a:p>
        </p:txBody>
      </p:sp>
    </p:spTree>
    <p:extLst>
      <p:ext uri="{BB962C8B-B14F-4D97-AF65-F5344CB8AC3E}">
        <p14:creationId xmlns:p14="http://schemas.microsoft.com/office/powerpoint/2010/main" val="17192132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12480"/>
          </a:xfrm>
          <a:prstGeom prst="rect">
            <a:avLst/>
          </a:prstGeom>
        </p:spPr>
      </p:pic>
      <p:sp>
        <p:nvSpPr>
          <p:cNvPr id="8" name="TextBox 7"/>
          <p:cNvSpPr txBox="1"/>
          <p:nvPr/>
        </p:nvSpPr>
        <p:spPr>
          <a:xfrm>
            <a:off x="365300" y="149723"/>
            <a:ext cx="4521025" cy="484748"/>
          </a:xfrm>
          <a:prstGeom prst="rect">
            <a:avLst/>
          </a:prstGeom>
          <a:noFill/>
          <a:effectLst/>
        </p:spPr>
        <p:txBody>
          <a:bodyPr wrap="square" lIns="68580" tIns="34290" rIns="68580" bIns="34290" rtlCol="0">
            <a:spAutoFit/>
          </a:bodyPr>
          <a:lstStyle/>
          <a:p>
            <a:r>
              <a:rPr lang="en-US" sz="2700" b="1" dirty="0">
                <a:effectLst>
                  <a:glow rad="88900">
                    <a:schemeClr val="bg1"/>
                  </a:glow>
                </a:effectLst>
                <a:latin typeface="Arial" panose="020B0604020202020204" pitchFamily="34" charset="0"/>
                <a:cs typeface="Arial" panose="020B0604020202020204" pitchFamily="34" charset="0"/>
              </a:rPr>
              <a:t>A SURVEY ABOUT FILMS</a:t>
            </a:r>
          </a:p>
        </p:txBody>
      </p:sp>
      <p:sp>
        <p:nvSpPr>
          <p:cNvPr id="9" name="Rectangle 8">
            <a:extLst>
              <a:ext uri="{FF2B5EF4-FFF2-40B4-BE49-F238E27FC236}">
                <a16:creationId xmlns="" xmlns:a16="http://schemas.microsoft.com/office/drawing/2014/main" id="{954AD50D-C69D-4F99-B2C1-C1DE2F63D36A}"/>
              </a:ext>
            </a:extLst>
          </p:cNvPr>
          <p:cNvSpPr/>
          <p:nvPr/>
        </p:nvSpPr>
        <p:spPr>
          <a:xfrm>
            <a:off x="3523798" y="1529506"/>
            <a:ext cx="5525417" cy="3046988"/>
          </a:xfrm>
          <a:prstGeom prst="rect">
            <a:avLst/>
          </a:prstGeom>
        </p:spPr>
        <p:txBody>
          <a:bodyPr wrap="square" lIns="68580" tIns="34290" rIns="68580" bIns="34290">
            <a:spAutoFit/>
          </a:bodyPr>
          <a:lstStyle/>
          <a:p>
            <a:pPr>
              <a:lnSpc>
                <a:spcPct val="150000"/>
              </a:lnSpc>
            </a:pPr>
            <a:r>
              <a:rPr lang="en-US" sz="2400" b="1" dirty="0">
                <a:solidFill>
                  <a:srgbClr val="000000"/>
                </a:solidFill>
                <a:latin typeface="Calibri (Body)"/>
                <a:ea typeface="Times New Roman" panose="02020603050405020304" pitchFamily="18" charset="0"/>
              </a:rPr>
              <a:t>Aims of the stage:</a:t>
            </a:r>
          </a:p>
          <a:p>
            <a:pPr marL="257175" indent="-257175">
              <a:lnSpc>
                <a:spcPct val="150000"/>
              </a:lnSpc>
              <a:buFont typeface="Wingdings" panose="05000000000000000000" pitchFamily="2" charset="2"/>
              <a:buChar char="Ø"/>
            </a:pPr>
            <a:r>
              <a:rPr lang="vi-VN" sz="2100" dirty="0">
                <a:solidFill>
                  <a:srgbClr val="000000"/>
                </a:solidFill>
                <a:latin typeface="Calibri" panose="020F0502020204030204" pitchFamily="34" charset="0"/>
                <a:ea typeface="Calibri" panose="020F0502020204030204" pitchFamily="34" charset="0"/>
                <a:cs typeface="Calibri" panose="020F0502020204030204" pitchFamily="34" charset="0"/>
              </a:rPr>
              <a:t>To recall students’ knowledge about the concept of a survey and prepare needed language material for the </a:t>
            </a:r>
            <a:r>
              <a:rPr lang="vi-VN" sz="2100">
                <a:solidFill>
                  <a:srgbClr val="000000"/>
                </a:solidFill>
                <a:latin typeface="Calibri" panose="020F0502020204030204" pitchFamily="34" charset="0"/>
                <a:ea typeface="Calibri" panose="020F0502020204030204" pitchFamily="34" charset="0"/>
                <a:cs typeface="Calibri" panose="020F0502020204030204" pitchFamily="34" charset="0"/>
              </a:rPr>
              <a:t>next task</a:t>
            </a:r>
            <a:r>
              <a:rPr lang="en-US" sz="210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vi-VN" sz="210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sz="2100" dirty="0">
              <a:latin typeface="Calibri" panose="020F0502020204030204" pitchFamily="34" charset="0"/>
              <a:ea typeface="Calibri" panose="020F0502020204030204" pitchFamily="34" charset="0"/>
            </a:endParaRPr>
          </a:p>
          <a:p>
            <a:pPr marL="257175" indent="-257175">
              <a:lnSpc>
                <a:spcPct val="150000"/>
              </a:lnSpc>
              <a:buFont typeface="Wingdings" panose="05000000000000000000" pitchFamily="2" charset="2"/>
              <a:buChar char="Ø"/>
            </a:pPr>
            <a:r>
              <a:rPr lang="vi-VN" sz="2100" dirty="0">
                <a:latin typeface="Calibri" panose="020F0502020204030204" pitchFamily="34" charset="0"/>
                <a:ea typeface="Calibri" panose="020F0502020204030204" pitchFamily="34" charset="0"/>
              </a:rPr>
              <a:t>To let students have some time to brainstorm the ideas and do </a:t>
            </a:r>
            <a:r>
              <a:rPr lang="vi-VN" sz="2100">
                <a:latin typeface="Calibri" panose="020F0502020204030204" pitchFamily="34" charset="0"/>
                <a:ea typeface="Calibri" panose="020F0502020204030204" pitchFamily="34" charset="0"/>
              </a:rPr>
              <a:t>the survey</a:t>
            </a:r>
            <a:r>
              <a:rPr lang="en-US" sz="2100">
                <a:latin typeface="Calibri" panose="020F0502020204030204" pitchFamily="34" charset="0"/>
                <a:ea typeface="Calibri" panose="020F0502020204030204" pitchFamily="34" charset="0"/>
              </a:rPr>
              <a:t>.</a:t>
            </a:r>
            <a:endParaRPr lang="en-US" sz="2100" dirty="0">
              <a:latin typeface="Calibri" panose="020F0502020204030204" pitchFamily="34" charset="0"/>
              <a:ea typeface="Calibri" panose="020F0502020204030204" pitchFamily="34" charset="0"/>
            </a:endParaRPr>
          </a:p>
        </p:txBody>
      </p:sp>
      <p:sp>
        <p:nvSpPr>
          <p:cNvPr id="11" name="TextBox 10">
            <a:extLst>
              <a:ext uri="{FF2B5EF4-FFF2-40B4-BE49-F238E27FC236}">
                <a16:creationId xmlns="" xmlns:a16="http://schemas.microsoft.com/office/drawing/2014/main" id="{6FFF8849-9B9E-4433-8838-FC31F284B407}"/>
              </a:ext>
            </a:extLst>
          </p:cNvPr>
          <p:cNvSpPr txBox="1"/>
          <p:nvPr/>
        </p:nvSpPr>
        <p:spPr>
          <a:xfrm>
            <a:off x="3523798" y="952425"/>
            <a:ext cx="4572710" cy="577081"/>
          </a:xfrm>
          <a:prstGeom prst="rect">
            <a:avLst/>
          </a:prstGeom>
          <a:noFill/>
        </p:spPr>
        <p:txBody>
          <a:bodyPr wrap="square" lIns="68580" tIns="34290" rIns="68580" bIns="34290">
            <a:spAutoFit/>
          </a:bodyPr>
          <a:lstStyle/>
          <a:p>
            <a:r>
              <a:rPr lang="en-US" sz="3300" b="1" dirty="0">
                <a:solidFill>
                  <a:srgbClr val="FF0000"/>
                </a:solidFill>
              </a:rPr>
              <a:t>A survey about films</a:t>
            </a:r>
          </a:p>
        </p:txBody>
      </p:sp>
      <p:pic>
        <p:nvPicPr>
          <p:cNvPr id="4098" name="Picture 2" descr="Download Survey - Clipart Survey - Full Size PNG Image - PNGkit">
            <a:extLst>
              <a:ext uri="{FF2B5EF4-FFF2-40B4-BE49-F238E27FC236}">
                <a16:creationId xmlns="" xmlns:a16="http://schemas.microsoft.com/office/drawing/2014/main" id="{4FD2D350-1ADC-4C9F-8254-78DAA4ADB5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278" y="1418456"/>
            <a:ext cx="2260417" cy="2719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2958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20" y="13244"/>
            <a:ext cx="8818486" cy="512628"/>
          </a:xfrm>
          <a:prstGeom prst="rect">
            <a:avLst/>
          </a:prstGeom>
        </p:spPr>
      </p:pic>
      <p:sp>
        <p:nvSpPr>
          <p:cNvPr id="8" name="TextBox 7"/>
          <p:cNvSpPr txBox="1"/>
          <p:nvPr/>
        </p:nvSpPr>
        <p:spPr>
          <a:xfrm>
            <a:off x="570020" y="67836"/>
            <a:ext cx="4988617" cy="438582"/>
          </a:xfrm>
          <a:prstGeom prst="rect">
            <a:avLst/>
          </a:prstGeom>
          <a:noFill/>
          <a:effectLst/>
        </p:spPr>
        <p:txBody>
          <a:bodyPr wrap="square" lIns="68580" tIns="34290" rIns="68580" bIns="34290"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A SURVEY ABOUT FILMS</a:t>
            </a:r>
          </a:p>
        </p:txBody>
      </p:sp>
      <p:sp>
        <p:nvSpPr>
          <p:cNvPr id="10" name="TextBox 9">
            <a:extLst>
              <a:ext uri="{FF2B5EF4-FFF2-40B4-BE49-F238E27FC236}">
                <a16:creationId xmlns="" xmlns:a16="http://schemas.microsoft.com/office/drawing/2014/main" id="{2BB43E80-FAEA-47DF-A3AD-0CC4402B18A7}"/>
              </a:ext>
            </a:extLst>
          </p:cNvPr>
          <p:cNvSpPr txBox="1"/>
          <p:nvPr/>
        </p:nvSpPr>
        <p:spPr>
          <a:xfrm>
            <a:off x="563476" y="569122"/>
            <a:ext cx="8459730" cy="361637"/>
          </a:xfrm>
          <a:prstGeom prst="rect">
            <a:avLst/>
          </a:prstGeom>
          <a:noFill/>
          <a:effectLst/>
        </p:spPr>
        <p:txBody>
          <a:bodyPr wrap="square" lIns="68580" tIns="34290" rIns="68580" bIns="34290" rtlCol="0">
            <a:spAutoFit/>
          </a:bodyPr>
          <a:lstStyle/>
          <a:p>
            <a:r>
              <a:rPr lang="en-US" sz="1900" b="1" dirty="0">
                <a:effectLst>
                  <a:glow rad="88900">
                    <a:schemeClr val="bg1"/>
                  </a:glow>
                </a:effectLst>
                <a:latin typeface="Arial" panose="020B0604020202020204" pitchFamily="34" charset="0"/>
                <a:cs typeface="Arial" panose="020B0604020202020204" pitchFamily="34" charset="0"/>
              </a:rPr>
              <a:t>Listen to the conversation and fill in the blanks with the words you hear.</a:t>
            </a:r>
          </a:p>
        </p:txBody>
      </p:sp>
      <p:sp>
        <p:nvSpPr>
          <p:cNvPr id="12" name="Rounded Rectangle 15">
            <a:extLst>
              <a:ext uri="{FF2B5EF4-FFF2-40B4-BE49-F238E27FC236}">
                <a16:creationId xmlns="" xmlns:a16="http://schemas.microsoft.com/office/drawing/2014/main" id="{74473FAC-0397-4D1C-A049-50AA36857B1A}"/>
              </a:ext>
            </a:extLst>
          </p:cNvPr>
          <p:cNvSpPr/>
          <p:nvPr/>
        </p:nvSpPr>
        <p:spPr>
          <a:xfrm>
            <a:off x="215172" y="530851"/>
            <a:ext cx="376955" cy="376955"/>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rgbClr val="048DA4"/>
              </a:solidFill>
            </a:endParaRPr>
          </a:p>
        </p:txBody>
      </p:sp>
      <p:sp>
        <p:nvSpPr>
          <p:cNvPr id="13" name="TextBox 12">
            <a:extLst>
              <a:ext uri="{FF2B5EF4-FFF2-40B4-BE49-F238E27FC236}">
                <a16:creationId xmlns="" xmlns:a16="http://schemas.microsoft.com/office/drawing/2014/main" id="{96732016-9C21-43F6-BAD2-DB9F782F74FB}"/>
              </a:ext>
            </a:extLst>
          </p:cNvPr>
          <p:cNvSpPr txBox="1"/>
          <p:nvPr/>
        </p:nvSpPr>
        <p:spPr>
          <a:xfrm>
            <a:off x="254762" y="453871"/>
            <a:ext cx="297776" cy="530915"/>
          </a:xfrm>
          <a:prstGeom prst="rect">
            <a:avLst/>
          </a:prstGeom>
          <a:noFill/>
        </p:spPr>
        <p:txBody>
          <a:bodyPr wrap="square" lIns="68580" tIns="34290" rIns="68580" bIns="34290" rtlCol="0">
            <a:spAutoFit/>
          </a:bodyPr>
          <a:lstStyle/>
          <a:p>
            <a:pPr algn="ctr"/>
            <a:r>
              <a:rPr lang="en-US" sz="3000" b="1" dirty="0">
                <a:solidFill>
                  <a:schemeClr val="bg1"/>
                </a:solidFill>
                <a:latin typeface="Myriad Pro" pitchFamily="34" charset="0"/>
              </a:rPr>
              <a:t>3</a:t>
            </a:r>
          </a:p>
        </p:txBody>
      </p:sp>
      <p:sp>
        <p:nvSpPr>
          <p:cNvPr id="14" name="TextBox 13">
            <a:extLst>
              <a:ext uri="{FF2B5EF4-FFF2-40B4-BE49-F238E27FC236}">
                <a16:creationId xmlns="" xmlns:a16="http://schemas.microsoft.com/office/drawing/2014/main" id="{5CBB348D-84A8-4131-A617-2BBD784736D5}"/>
              </a:ext>
            </a:extLst>
          </p:cNvPr>
          <p:cNvSpPr txBox="1"/>
          <p:nvPr/>
        </p:nvSpPr>
        <p:spPr>
          <a:xfrm>
            <a:off x="215172" y="1000584"/>
            <a:ext cx="9133548" cy="3902030"/>
          </a:xfrm>
          <a:prstGeom prst="rect">
            <a:avLst/>
          </a:prstGeom>
          <a:noFill/>
        </p:spPr>
        <p:txBody>
          <a:bodyPr wrap="square" lIns="68580" tIns="34290" rIns="68580" bIns="34290">
            <a:spAutoFit/>
          </a:bodyPr>
          <a:lstStyle/>
          <a:p>
            <a:pPr>
              <a:lnSpc>
                <a:spcPts val="2475"/>
              </a:lnSpc>
            </a:pPr>
            <a:r>
              <a:rPr lang="en-US" sz="2000" b="1" i="1" dirty="0">
                <a:solidFill>
                  <a:srgbClr val="242021"/>
                </a:solidFill>
                <a:latin typeface="ChronicaProMediumIt"/>
              </a:rPr>
              <a:t>Tom:</a:t>
            </a:r>
            <a:r>
              <a:rPr lang="en-US" sz="2000" b="1" dirty="0">
                <a:solidFill>
                  <a:srgbClr val="242021"/>
                </a:solidFill>
                <a:latin typeface="ChronicaProMediumIt"/>
              </a:rPr>
              <a:t>	</a:t>
            </a:r>
            <a:r>
              <a:rPr lang="en-US" sz="2000" b="1" dirty="0">
                <a:solidFill>
                  <a:srgbClr val="242021"/>
                </a:solidFill>
                <a:latin typeface="ChronicaPro-Book"/>
              </a:rPr>
              <a:t>Hi Lan. I’m doing a survey about films. Can I ask you some questions?</a:t>
            </a:r>
            <a:br>
              <a:rPr lang="en-US" sz="2000" b="1" dirty="0">
                <a:solidFill>
                  <a:srgbClr val="242021"/>
                </a:solidFill>
                <a:latin typeface="ChronicaPro-Book"/>
              </a:rPr>
            </a:br>
            <a:r>
              <a:rPr lang="en-US" sz="2000" b="1" i="1" dirty="0" err="1">
                <a:solidFill>
                  <a:srgbClr val="242021"/>
                </a:solidFill>
                <a:latin typeface="ChronicaProMediumIt"/>
              </a:rPr>
              <a:t>Lan</a:t>
            </a:r>
            <a:r>
              <a:rPr lang="en-US" sz="2000" b="1" i="1" dirty="0">
                <a:solidFill>
                  <a:srgbClr val="242021"/>
                </a:solidFill>
                <a:latin typeface="ChronicaProMediumIt"/>
              </a:rPr>
              <a:t>:	</a:t>
            </a:r>
            <a:r>
              <a:rPr lang="en-US" sz="2000" b="1" dirty="0">
                <a:solidFill>
                  <a:srgbClr val="242021"/>
                </a:solidFill>
                <a:latin typeface="ChronicaPro-Book"/>
              </a:rPr>
              <a:t>Sure. Go ahead.</a:t>
            </a:r>
            <a:br>
              <a:rPr lang="en-US" sz="2000" b="1" dirty="0">
                <a:solidFill>
                  <a:srgbClr val="242021"/>
                </a:solidFill>
                <a:latin typeface="ChronicaPro-Book"/>
              </a:rPr>
            </a:br>
            <a:r>
              <a:rPr lang="en-US" sz="2000" b="1" i="1" dirty="0">
                <a:solidFill>
                  <a:srgbClr val="242021"/>
                </a:solidFill>
                <a:latin typeface="ChronicaProMediumIt"/>
              </a:rPr>
              <a:t>Tom:	</a:t>
            </a:r>
            <a:r>
              <a:rPr lang="en-US" sz="2000" b="1" dirty="0">
                <a:solidFill>
                  <a:srgbClr val="242021"/>
                </a:solidFill>
                <a:latin typeface="ChronicaPro-Book"/>
              </a:rPr>
              <a:t>What kind of films do you like (1) </a:t>
            </a:r>
            <a:r>
              <a:rPr lang="en-US" sz="2000" b="1" dirty="0" smtClean="0">
                <a:solidFill>
                  <a:srgbClr val="949599"/>
                </a:solidFill>
                <a:latin typeface="ChronicaPro-Book"/>
              </a:rPr>
              <a:t>____</a:t>
            </a:r>
            <a:r>
              <a:rPr lang="en-US" sz="2000" b="1" dirty="0" smtClean="0">
                <a:solidFill>
                  <a:srgbClr val="242021"/>
                </a:solidFill>
                <a:latin typeface="ChronicaPro-Book"/>
              </a:rPr>
              <a:t>?</a:t>
            </a:r>
            <a:r>
              <a:rPr lang="en-US" sz="2000" b="1" dirty="0">
                <a:solidFill>
                  <a:srgbClr val="242021"/>
                </a:solidFill>
                <a:latin typeface="ChronicaPro-Book"/>
              </a:rPr>
              <a:t/>
            </a:r>
            <a:br>
              <a:rPr lang="en-US" sz="2000" b="1" dirty="0">
                <a:solidFill>
                  <a:srgbClr val="242021"/>
                </a:solidFill>
                <a:latin typeface="ChronicaPro-Book"/>
              </a:rPr>
            </a:br>
            <a:r>
              <a:rPr lang="en-US" sz="2000" b="1" i="1" dirty="0">
                <a:solidFill>
                  <a:srgbClr val="242021"/>
                </a:solidFill>
                <a:latin typeface="ChronicaProMediumIt"/>
              </a:rPr>
              <a:t>Lan: 	</a:t>
            </a:r>
            <a:r>
              <a:rPr lang="en-US" sz="2000" b="1" dirty="0">
                <a:solidFill>
                  <a:srgbClr val="242021"/>
                </a:solidFill>
                <a:latin typeface="ChronicaPro-Book"/>
              </a:rPr>
              <a:t>I love (2) </a:t>
            </a:r>
            <a:r>
              <a:rPr lang="en-US" sz="2000" b="1" dirty="0" smtClean="0">
                <a:solidFill>
                  <a:srgbClr val="949599"/>
                </a:solidFill>
                <a:latin typeface="ChronicaPro-Book"/>
              </a:rPr>
              <a:t>___________</a:t>
            </a:r>
            <a:r>
              <a:rPr lang="en-US" sz="2000" b="1" dirty="0" smtClean="0">
                <a:solidFill>
                  <a:srgbClr val="242021"/>
                </a:solidFill>
                <a:latin typeface="ChronicaPro-Book"/>
              </a:rPr>
              <a:t>.</a:t>
            </a:r>
            <a:r>
              <a:rPr lang="en-US" sz="2000" b="1" dirty="0">
                <a:solidFill>
                  <a:srgbClr val="242021"/>
                </a:solidFill>
                <a:latin typeface="ChronicaPro-Book"/>
              </a:rPr>
              <a:t/>
            </a:r>
            <a:br>
              <a:rPr lang="en-US" sz="2000" b="1" dirty="0">
                <a:solidFill>
                  <a:srgbClr val="242021"/>
                </a:solidFill>
                <a:latin typeface="ChronicaPro-Book"/>
              </a:rPr>
            </a:br>
            <a:r>
              <a:rPr lang="en-US" sz="2000" b="1" i="1" dirty="0">
                <a:solidFill>
                  <a:srgbClr val="242021"/>
                </a:solidFill>
                <a:latin typeface="ChronicaProMediumIt"/>
              </a:rPr>
              <a:t>Tom: 	</a:t>
            </a:r>
            <a:r>
              <a:rPr lang="en-US" sz="2000" b="1" dirty="0">
                <a:solidFill>
                  <a:srgbClr val="242021"/>
                </a:solidFill>
                <a:latin typeface="ChronicaPro-Book"/>
              </a:rPr>
              <a:t>What’s the name of your (3) </a:t>
            </a:r>
            <a:r>
              <a:rPr lang="en-US" sz="2000" b="1" dirty="0" smtClean="0">
                <a:solidFill>
                  <a:srgbClr val="949599"/>
                </a:solidFill>
                <a:latin typeface="ChronicaPro-Book"/>
              </a:rPr>
              <a:t>_________ </a:t>
            </a:r>
            <a:r>
              <a:rPr lang="en-US" sz="2000" b="1" dirty="0">
                <a:solidFill>
                  <a:srgbClr val="242021"/>
                </a:solidFill>
                <a:latin typeface="ChronicaPro-Book"/>
              </a:rPr>
              <a:t>comedy?</a:t>
            </a:r>
            <a:br>
              <a:rPr lang="en-US" sz="2000" b="1" dirty="0">
                <a:solidFill>
                  <a:srgbClr val="242021"/>
                </a:solidFill>
                <a:latin typeface="ChronicaPro-Book"/>
              </a:rPr>
            </a:br>
            <a:r>
              <a:rPr lang="en-US" sz="2000" b="1" i="1" dirty="0">
                <a:solidFill>
                  <a:srgbClr val="242021"/>
                </a:solidFill>
                <a:latin typeface="ChronicaProMediumIt"/>
              </a:rPr>
              <a:t>Lan: 	</a:t>
            </a:r>
            <a:r>
              <a:rPr lang="en-US" sz="2000" b="1" dirty="0">
                <a:solidFill>
                  <a:srgbClr val="242021"/>
                </a:solidFill>
                <a:latin typeface="ChronicaPro-Book"/>
              </a:rPr>
              <a:t>It’s </a:t>
            </a:r>
            <a:r>
              <a:rPr lang="en-US" sz="2000" b="1" i="1" dirty="0">
                <a:solidFill>
                  <a:srgbClr val="242021"/>
                </a:solidFill>
                <a:latin typeface="ChronicaProBookIt"/>
              </a:rPr>
              <a:t>Dr Johnny</a:t>
            </a:r>
            <a:r>
              <a:rPr lang="en-US" sz="2000" b="1" dirty="0">
                <a:solidFill>
                  <a:srgbClr val="242021"/>
                </a:solidFill>
                <a:latin typeface="ChronicaPro-Book"/>
              </a:rPr>
              <a:t>.</a:t>
            </a:r>
            <a:br>
              <a:rPr lang="en-US" sz="2000" b="1" dirty="0">
                <a:solidFill>
                  <a:srgbClr val="242021"/>
                </a:solidFill>
                <a:latin typeface="ChronicaPro-Book"/>
              </a:rPr>
            </a:br>
            <a:r>
              <a:rPr lang="en-US" sz="2000" b="1" i="1" dirty="0">
                <a:solidFill>
                  <a:srgbClr val="242021"/>
                </a:solidFill>
                <a:latin typeface="ChronicaProMediumIt"/>
              </a:rPr>
              <a:t>Tom: 	</a:t>
            </a:r>
            <a:r>
              <a:rPr lang="en-US" sz="2000" b="1" dirty="0">
                <a:solidFill>
                  <a:srgbClr val="242021"/>
                </a:solidFill>
                <a:latin typeface="ChronicaPro-Book"/>
              </a:rPr>
              <a:t>Who (4) </a:t>
            </a:r>
            <a:r>
              <a:rPr lang="en-US" sz="2000" b="1" dirty="0" smtClean="0">
                <a:solidFill>
                  <a:srgbClr val="949599"/>
                </a:solidFill>
                <a:latin typeface="ChronicaPro-Book"/>
              </a:rPr>
              <a:t>_________</a:t>
            </a:r>
            <a:r>
              <a:rPr lang="en-US" sz="2000" b="1" dirty="0" smtClean="0">
                <a:solidFill>
                  <a:srgbClr val="242021"/>
                </a:solidFill>
                <a:latin typeface="ChronicaPro-Book"/>
              </a:rPr>
              <a:t>in </a:t>
            </a:r>
            <a:r>
              <a:rPr lang="en-US" sz="2000" b="1" dirty="0">
                <a:solidFill>
                  <a:srgbClr val="242021"/>
                </a:solidFill>
                <a:latin typeface="ChronicaPro-Book"/>
              </a:rPr>
              <a:t>it?</a:t>
            </a:r>
            <a:br>
              <a:rPr lang="en-US" sz="2000" b="1" dirty="0">
                <a:solidFill>
                  <a:srgbClr val="242021"/>
                </a:solidFill>
                <a:latin typeface="ChronicaPro-Book"/>
              </a:rPr>
            </a:br>
            <a:r>
              <a:rPr lang="en-US" sz="2000" b="1" i="1" dirty="0">
                <a:solidFill>
                  <a:srgbClr val="242021"/>
                </a:solidFill>
                <a:latin typeface="ChronicaProMediumIt"/>
              </a:rPr>
              <a:t>Lan: 	</a:t>
            </a:r>
            <a:r>
              <a:rPr lang="en-US" sz="2000" b="1" dirty="0">
                <a:solidFill>
                  <a:srgbClr val="242021"/>
                </a:solidFill>
                <a:latin typeface="ChronicaPro-Book"/>
              </a:rPr>
              <a:t>Bill Harris.</a:t>
            </a:r>
            <a:br>
              <a:rPr lang="en-US" sz="2000" b="1" dirty="0">
                <a:solidFill>
                  <a:srgbClr val="242021"/>
                </a:solidFill>
                <a:latin typeface="ChronicaPro-Book"/>
              </a:rPr>
            </a:br>
            <a:r>
              <a:rPr lang="en-US" sz="2000" b="1" i="1" dirty="0">
                <a:solidFill>
                  <a:srgbClr val="242021"/>
                </a:solidFill>
                <a:latin typeface="ChronicaProMediumIt"/>
              </a:rPr>
              <a:t>Tom: 	</a:t>
            </a:r>
            <a:r>
              <a:rPr lang="en-US" sz="2000" b="1" dirty="0">
                <a:solidFill>
                  <a:srgbClr val="242021"/>
                </a:solidFill>
                <a:latin typeface="ChronicaPro-Book"/>
              </a:rPr>
              <a:t>What do you think of it?</a:t>
            </a:r>
            <a:br>
              <a:rPr lang="en-US" sz="2000" b="1" dirty="0">
                <a:solidFill>
                  <a:srgbClr val="242021"/>
                </a:solidFill>
                <a:latin typeface="ChronicaPro-Book"/>
              </a:rPr>
            </a:br>
            <a:r>
              <a:rPr lang="en-US" sz="2000" b="1" i="1" dirty="0">
                <a:solidFill>
                  <a:srgbClr val="242021"/>
                </a:solidFill>
                <a:latin typeface="ChronicaProMediumIt"/>
              </a:rPr>
              <a:t>Lan: 	</a:t>
            </a:r>
            <a:r>
              <a:rPr lang="en-US" sz="2000" b="1" dirty="0">
                <a:solidFill>
                  <a:srgbClr val="242021"/>
                </a:solidFill>
                <a:latin typeface="ChronicaPro-Book"/>
              </a:rPr>
              <a:t>It’s very (5) </a:t>
            </a:r>
            <a:r>
              <a:rPr lang="en-US" sz="2000" b="1" dirty="0" smtClean="0">
                <a:solidFill>
                  <a:srgbClr val="949599"/>
                </a:solidFill>
                <a:latin typeface="ChronicaPro-Book"/>
              </a:rPr>
              <a:t>_______</a:t>
            </a:r>
            <a:r>
              <a:rPr lang="en-US" sz="2000" b="1" dirty="0" smtClean="0">
                <a:solidFill>
                  <a:srgbClr val="242021"/>
                </a:solidFill>
                <a:latin typeface="ChronicaPro-Book"/>
              </a:rPr>
              <a:t>.</a:t>
            </a:r>
            <a:r>
              <a:rPr lang="en-US" sz="2000" b="1" dirty="0">
                <a:solidFill>
                  <a:srgbClr val="242021"/>
                </a:solidFill>
                <a:latin typeface="ChronicaPro-Book"/>
              </a:rPr>
              <a:t/>
            </a:r>
            <a:br>
              <a:rPr lang="en-US" sz="2000" b="1" dirty="0">
                <a:solidFill>
                  <a:srgbClr val="242021"/>
                </a:solidFill>
                <a:latin typeface="ChronicaPro-Book"/>
              </a:rPr>
            </a:br>
            <a:r>
              <a:rPr lang="en-US" sz="2000" b="1" i="1" dirty="0">
                <a:solidFill>
                  <a:srgbClr val="242021"/>
                </a:solidFill>
                <a:latin typeface="ChronicaProMediumIt"/>
              </a:rPr>
              <a:t>Tom: 	</a:t>
            </a:r>
            <a:r>
              <a:rPr lang="en-US" sz="2000" b="1" dirty="0">
                <a:solidFill>
                  <a:srgbClr val="242021"/>
                </a:solidFill>
                <a:latin typeface="ChronicaPro-Book"/>
              </a:rPr>
              <a:t>Thank you</a:t>
            </a:r>
            <a:r>
              <a:rPr lang="en-US" sz="2000" b="1" dirty="0"/>
              <a:t>.</a:t>
            </a:r>
          </a:p>
        </p:txBody>
      </p:sp>
      <p:sp>
        <p:nvSpPr>
          <p:cNvPr id="16" name="TextBox 15">
            <a:extLst>
              <a:ext uri="{FF2B5EF4-FFF2-40B4-BE49-F238E27FC236}">
                <a16:creationId xmlns="" xmlns:a16="http://schemas.microsoft.com/office/drawing/2014/main" id="{34AB9D67-8079-4E65-896E-A7C76E695A39}"/>
              </a:ext>
            </a:extLst>
          </p:cNvPr>
          <p:cNvSpPr txBox="1"/>
          <p:nvPr/>
        </p:nvSpPr>
        <p:spPr>
          <a:xfrm>
            <a:off x="4930807" y="1900900"/>
            <a:ext cx="953768" cy="438582"/>
          </a:xfrm>
          <a:prstGeom prst="rect">
            <a:avLst/>
          </a:prstGeom>
          <a:noFill/>
        </p:spPr>
        <p:txBody>
          <a:bodyPr wrap="square" lIns="68580" tIns="34290" rIns="68580" bIns="34290">
            <a:spAutoFit/>
          </a:bodyPr>
          <a:lstStyle/>
          <a:p>
            <a:r>
              <a:rPr lang="en-US" sz="2400" b="1" dirty="0">
                <a:solidFill>
                  <a:schemeClr val="accent2"/>
                </a:solidFill>
              </a:rPr>
              <a:t>best </a:t>
            </a:r>
          </a:p>
        </p:txBody>
      </p:sp>
      <p:sp>
        <p:nvSpPr>
          <p:cNvPr id="17" name="TextBox 16">
            <a:extLst>
              <a:ext uri="{FF2B5EF4-FFF2-40B4-BE49-F238E27FC236}">
                <a16:creationId xmlns="" xmlns:a16="http://schemas.microsoft.com/office/drawing/2014/main" id="{1FBF61B4-A9A4-458E-AE31-6186B3B491E4}"/>
              </a:ext>
            </a:extLst>
          </p:cNvPr>
          <p:cNvSpPr txBox="1"/>
          <p:nvPr/>
        </p:nvSpPr>
        <p:spPr>
          <a:xfrm>
            <a:off x="2045899" y="2243900"/>
            <a:ext cx="1462691" cy="438582"/>
          </a:xfrm>
          <a:prstGeom prst="rect">
            <a:avLst/>
          </a:prstGeom>
          <a:noFill/>
        </p:spPr>
        <p:txBody>
          <a:bodyPr wrap="square" lIns="68580" tIns="34290" rIns="68580" bIns="34290">
            <a:spAutoFit/>
          </a:bodyPr>
          <a:lstStyle/>
          <a:p>
            <a:r>
              <a:rPr lang="en-US" sz="2400" b="1" dirty="0">
                <a:solidFill>
                  <a:schemeClr val="accent2"/>
                </a:solidFill>
              </a:rPr>
              <a:t>comedies </a:t>
            </a:r>
          </a:p>
        </p:txBody>
      </p:sp>
      <p:sp>
        <p:nvSpPr>
          <p:cNvPr id="19" name="TextBox 18">
            <a:extLst>
              <a:ext uri="{FF2B5EF4-FFF2-40B4-BE49-F238E27FC236}">
                <a16:creationId xmlns="" xmlns:a16="http://schemas.microsoft.com/office/drawing/2014/main" id="{3295D970-6DD2-41DA-86EA-6E04755F9274}"/>
              </a:ext>
            </a:extLst>
          </p:cNvPr>
          <p:cNvSpPr txBox="1"/>
          <p:nvPr/>
        </p:nvSpPr>
        <p:spPr>
          <a:xfrm>
            <a:off x="4290295" y="2540869"/>
            <a:ext cx="1335617" cy="438582"/>
          </a:xfrm>
          <a:prstGeom prst="rect">
            <a:avLst/>
          </a:prstGeom>
          <a:noFill/>
        </p:spPr>
        <p:txBody>
          <a:bodyPr wrap="square" lIns="68580" tIns="34290" rIns="68580" bIns="34290">
            <a:spAutoFit/>
          </a:bodyPr>
          <a:lstStyle/>
          <a:p>
            <a:r>
              <a:rPr lang="en-US" sz="2400" b="1" dirty="0" err="1">
                <a:solidFill>
                  <a:schemeClr val="accent2"/>
                </a:solidFill>
              </a:rPr>
              <a:t>favourite</a:t>
            </a:r>
            <a:r>
              <a:rPr lang="en-US" sz="2400" b="1" dirty="0">
                <a:solidFill>
                  <a:schemeClr val="accent2"/>
                </a:solidFill>
              </a:rPr>
              <a:t> </a:t>
            </a:r>
          </a:p>
        </p:txBody>
      </p:sp>
      <p:sp>
        <p:nvSpPr>
          <p:cNvPr id="21" name="TextBox 20">
            <a:extLst>
              <a:ext uri="{FF2B5EF4-FFF2-40B4-BE49-F238E27FC236}">
                <a16:creationId xmlns="" xmlns:a16="http://schemas.microsoft.com/office/drawing/2014/main" id="{92DFFA5F-D9F1-4052-9EB2-F99B0FC7B1AE}"/>
              </a:ext>
            </a:extLst>
          </p:cNvPr>
          <p:cNvSpPr txBox="1"/>
          <p:nvPr/>
        </p:nvSpPr>
        <p:spPr>
          <a:xfrm>
            <a:off x="2056743" y="3169546"/>
            <a:ext cx="1123478" cy="500137"/>
          </a:xfrm>
          <a:prstGeom prst="rect">
            <a:avLst/>
          </a:prstGeom>
          <a:noFill/>
        </p:spPr>
        <p:txBody>
          <a:bodyPr wrap="square" lIns="68580" tIns="34290" rIns="68580" bIns="34290">
            <a:spAutoFit/>
          </a:bodyPr>
          <a:lstStyle/>
          <a:p>
            <a:r>
              <a:rPr lang="en-US" sz="2800" b="1" dirty="0">
                <a:solidFill>
                  <a:schemeClr val="accent2"/>
                </a:solidFill>
              </a:rPr>
              <a:t>stars </a:t>
            </a:r>
          </a:p>
        </p:txBody>
      </p:sp>
      <p:sp>
        <p:nvSpPr>
          <p:cNvPr id="23" name="TextBox 22">
            <a:extLst>
              <a:ext uri="{FF2B5EF4-FFF2-40B4-BE49-F238E27FC236}">
                <a16:creationId xmlns="" xmlns:a16="http://schemas.microsoft.com/office/drawing/2014/main" id="{324BA644-6B6C-415C-94F7-A9914586703B}"/>
              </a:ext>
            </a:extLst>
          </p:cNvPr>
          <p:cNvSpPr txBox="1"/>
          <p:nvPr/>
        </p:nvSpPr>
        <p:spPr>
          <a:xfrm>
            <a:off x="2351608" y="4144281"/>
            <a:ext cx="1156982" cy="438582"/>
          </a:xfrm>
          <a:prstGeom prst="rect">
            <a:avLst/>
          </a:prstGeom>
          <a:noFill/>
        </p:spPr>
        <p:txBody>
          <a:bodyPr wrap="square" lIns="68580" tIns="34290" rIns="68580" bIns="34290">
            <a:spAutoFit/>
          </a:bodyPr>
          <a:lstStyle/>
          <a:p>
            <a:r>
              <a:rPr lang="en-US" sz="2400" b="1" dirty="0">
                <a:solidFill>
                  <a:schemeClr val="accent2"/>
                </a:solidFill>
              </a:rPr>
              <a:t>funny</a:t>
            </a:r>
          </a:p>
        </p:txBody>
      </p:sp>
      <p:pic>
        <p:nvPicPr>
          <p:cNvPr id="2" name="05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20068" y="3060361"/>
            <a:ext cx="751115" cy="751115"/>
          </a:xfrm>
          <a:prstGeom prst="rect">
            <a:avLst/>
          </a:prstGeom>
        </p:spPr>
      </p:pic>
    </p:spTree>
    <p:extLst>
      <p:ext uri="{BB962C8B-B14F-4D97-AF65-F5344CB8AC3E}">
        <p14:creationId xmlns:p14="http://schemas.microsoft.com/office/powerpoint/2010/main" val="71397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63764"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16" grpId="0"/>
      <p:bldP spid="17" grpId="0"/>
      <p:bldP spid="19" grpId="0"/>
      <p:bldP spid="21"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8" y="13644"/>
            <a:ext cx="9144000" cy="566820"/>
          </a:xfrm>
          <a:prstGeom prst="rect">
            <a:avLst/>
          </a:prstGeom>
        </p:spPr>
      </p:pic>
      <p:sp>
        <p:nvSpPr>
          <p:cNvPr id="8" name="TextBox 7"/>
          <p:cNvSpPr txBox="1"/>
          <p:nvPr/>
        </p:nvSpPr>
        <p:spPr>
          <a:xfrm>
            <a:off x="24100" y="128306"/>
            <a:ext cx="4731441" cy="438582"/>
          </a:xfrm>
          <a:prstGeom prst="rect">
            <a:avLst/>
          </a:prstGeom>
          <a:noFill/>
          <a:effectLst/>
        </p:spPr>
        <p:txBody>
          <a:bodyPr wrap="square" lIns="68580" tIns="34290" rIns="68580" bIns="34290"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A SURVEY ABOUT FILMS</a:t>
            </a:r>
          </a:p>
        </p:txBody>
      </p:sp>
      <p:sp>
        <p:nvSpPr>
          <p:cNvPr id="10" name="TextBox 9">
            <a:extLst>
              <a:ext uri="{FF2B5EF4-FFF2-40B4-BE49-F238E27FC236}">
                <a16:creationId xmlns="" xmlns:a16="http://schemas.microsoft.com/office/drawing/2014/main" id="{2BB43E80-FAEA-47DF-A3AD-0CC4402B18A7}"/>
              </a:ext>
            </a:extLst>
          </p:cNvPr>
          <p:cNvSpPr txBox="1"/>
          <p:nvPr/>
        </p:nvSpPr>
        <p:spPr>
          <a:xfrm>
            <a:off x="426996" y="624103"/>
            <a:ext cx="8717004" cy="684803"/>
          </a:xfrm>
          <a:prstGeom prst="rect">
            <a:avLst/>
          </a:prstGeom>
          <a:noFill/>
          <a:effectLst/>
        </p:spPr>
        <p:txBody>
          <a:bodyPr wrap="square" lIns="68580" tIns="34290" rIns="68580" bIns="34290" rtlCol="0">
            <a:spAutoFit/>
          </a:bodyPr>
          <a:lstStyle/>
          <a:p>
            <a:r>
              <a:rPr lang="en-US" sz="2000" b="1" dirty="0">
                <a:effectLst>
                  <a:glow rad="88900">
                    <a:schemeClr val="bg1"/>
                  </a:glow>
                </a:effectLst>
                <a:latin typeface="Arial" panose="020B0604020202020204" pitchFamily="34" charset="0"/>
                <a:cs typeface="Arial" panose="020B0604020202020204" pitchFamily="34" charset="0"/>
              </a:rPr>
              <a:t>Work in groups. Do a survey about your group members’ </a:t>
            </a:r>
            <a:r>
              <a:rPr lang="en-US" sz="2000" b="1" dirty="0" err="1">
                <a:effectLst>
                  <a:glow rad="88900">
                    <a:schemeClr val="bg1"/>
                  </a:glow>
                </a:effectLst>
                <a:latin typeface="Arial" panose="020B0604020202020204" pitchFamily="34" charset="0"/>
                <a:cs typeface="Arial" panose="020B0604020202020204" pitchFamily="34" charset="0"/>
              </a:rPr>
              <a:t>favourite</a:t>
            </a:r>
            <a:r>
              <a:rPr lang="en-US" sz="2000" b="1" dirty="0">
                <a:effectLst>
                  <a:glow rad="88900">
                    <a:schemeClr val="bg1"/>
                  </a:glow>
                </a:effectLst>
                <a:latin typeface="Arial" panose="020B0604020202020204" pitchFamily="34" charset="0"/>
                <a:cs typeface="Arial" panose="020B0604020202020204" pitchFamily="34" charset="0"/>
              </a:rPr>
              <a:t> films.</a:t>
            </a:r>
          </a:p>
        </p:txBody>
      </p:sp>
      <p:sp>
        <p:nvSpPr>
          <p:cNvPr id="12" name="Rounded Rectangle 15">
            <a:extLst>
              <a:ext uri="{FF2B5EF4-FFF2-40B4-BE49-F238E27FC236}">
                <a16:creationId xmlns="" xmlns:a16="http://schemas.microsoft.com/office/drawing/2014/main" id="{74473FAC-0397-4D1C-A049-50AA36857B1A}"/>
              </a:ext>
            </a:extLst>
          </p:cNvPr>
          <p:cNvSpPr/>
          <p:nvPr/>
        </p:nvSpPr>
        <p:spPr>
          <a:xfrm>
            <a:off x="51396" y="663342"/>
            <a:ext cx="376955" cy="376955"/>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rgbClr val="048DA4"/>
              </a:solidFill>
            </a:endParaRPr>
          </a:p>
        </p:txBody>
      </p:sp>
      <p:sp>
        <p:nvSpPr>
          <p:cNvPr id="13" name="TextBox 12">
            <a:extLst>
              <a:ext uri="{FF2B5EF4-FFF2-40B4-BE49-F238E27FC236}">
                <a16:creationId xmlns="" xmlns:a16="http://schemas.microsoft.com/office/drawing/2014/main" id="{96732016-9C21-43F6-BAD2-DB9F782F74FB}"/>
              </a:ext>
            </a:extLst>
          </p:cNvPr>
          <p:cNvSpPr txBox="1"/>
          <p:nvPr/>
        </p:nvSpPr>
        <p:spPr>
          <a:xfrm>
            <a:off x="90986" y="586362"/>
            <a:ext cx="297776" cy="530915"/>
          </a:xfrm>
          <a:prstGeom prst="rect">
            <a:avLst/>
          </a:prstGeom>
          <a:noFill/>
        </p:spPr>
        <p:txBody>
          <a:bodyPr wrap="square" lIns="68580" tIns="34290" rIns="68580" bIns="34290" rtlCol="0">
            <a:spAutoFit/>
          </a:bodyPr>
          <a:lstStyle/>
          <a:p>
            <a:pPr algn="ctr"/>
            <a:r>
              <a:rPr lang="en-US" sz="3000" b="1" dirty="0">
                <a:solidFill>
                  <a:schemeClr val="bg1"/>
                </a:solidFill>
                <a:latin typeface="Myriad Pro" pitchFamily="34" charset="0"/>
              </a:rPr>
              <a:t>4</a:t>
            </a:r>
          </a:p>
        </p:txBody>
      </p:sp>
      <p:pic>
        <p:nvPicPr>
          <p:cNvPr id="15" name="Picture 2" descr="Download Survey - Clipart Survey - Full Size PNG Image - PNGkit">
            <a:extLst>
              <a:ext uri="{FF2B5EF4-FFF2-40B4-BE49-F238E27FC236}">
                <a16:creationId xmlns="" xmlns:a16="http://schemas.microsoft.com/office/drawing/2014/main" id="{DBB4FD4F-7F77-4718-9E6C-6CE2ECB92E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873" y="1691515"/>
            <a:ext cx="1761162" cy="21186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1842525" y="1117277"/>
            <a:ext cx="6359778" cy="3331893"/>
          </a:xfrm>
          <a:prstGeom prst="rect">
            <a:avLst/>
          </a:prstGeom>
        </p:spPr>
      </p:pic>
      <p:sp>
        <p:nvSpPr>
          <p:cNvPr id="4" name="TextBox 3"/>
          <p:cNvSpPr txBox="1"/>
          <p:nvPr/>
        </p:nvSpPr>
        <p:spPr>
          <a:xfrm>
            <a:off x="6867456" y="1267961"/>
            <a:ext cx="2424031" cy="584775"/>
          </a:xfrm>
          <a:prstGeom prst="rect">
            <a:avLst/>
          </a:prstGeom>
          <a:noFill/>
        </p:spPr>
        <p:txBody>
          <a:bodyPr wrap="square" rtlCol="0">
            <a:spAutoFit/>
          </a:bodyPr>
          <a:lstStyle/>
          <a:p>
            <a:r>
              <a:rPr lang="en-US" sz="3200" b="1" dirty="0" smtClean="0"/>
              <a:t>Minh</a:t>
            </a:r>
            <a:endParaRPr lang="en-US" sz="3200" b="1" dirty="0"/>
          </a:p>
        </p:txBody>
      </p:sp>
      <p:sp>
        <p:nvSpPr>
          <p:cNvPr id="11" name="TextBox 10"/>
          <p:cNvSpPr txBox="1"/>
          <p:nvPr/>
        </p:nvSpPr>
        <p:spPr>
          <a:xfrm>
            <a:off x="6580847" y="2151366"/>
            <a:ext cx="2863397" cy="584775"/>
          </a:xfrm>
          <a:prstGeom prst="rect">
            <a:avLst/>
          </a:prstGeom>
          <a:noFill/>
        </p:spPr>
        <p:txBody>
          <a:bodyPr wrap="square" rtlCol="0">
            <a:spAutoFit/>
          </a:bodyPr>
          <a:lstStyle/>
          <a:p>
            <a:r>
              <a:rPr lang="en-US" sz="3200" b="1" dirty="0" smtClean="0"/>
              <a:t>The love story</a:t>
            </a:r>
            <a:endParaRPr lang="en-US" sz="3200" b="1" dirty="0"/>
          </a:p>
        </p:txBody>
      </p:sp>
    </p:spTree>
    <p:extLst>
      <p:ext uri="{BB962C8B-B14F-4D97-AF65-F5344CB8AC3E}">
        <p14:creationId xmlns:p14="http://schemas.microsoft.com/office/powerpoint/2010/main" val="307158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3425879" y="1316623"/>
            <a:ext cx="1622139" cy="634427"/>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73" tIns="8573" rIns="8573" bIns="8573" numCol="1" spcCol="953" anchor="ctr" anchorCtr="0">
            <a:noAutofit/>
          </a:bodyPr>
          <a:lstStyle/>
          <a:p>
            <a:pPr marL="0" lvl="1" defTabSz="600075">
              <a:lnSpc>
                <a:spcPct val="90000"/>
              </a:lnSpc>
              <a:spcBef>
                <a:spcPct val="0"/>
              </a:spcBef>
              <a:spcAft>
                <a:spcPct val="15000"/>
              </a:spcAft>
            </a:pPr>
            <a:endParaRPr lang="en-US" b="1" dirty="0"/>
          </a:p>
        </p:txBody>
      </p:sp>
      <p:sp>
        <p:nvSpPr>
          <p:cNvPr id="11" name="Freeform 10"/>
          <p:cNvSpPr/>
          <p:nvPr/>
        </p:nvSpPr>
        <p:spPr>
          <a:xfrm>
            <a:off x="2982811" y="3817755"/>
            <a:ext cx="1202422" cy="634427"/>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73" tIns="8573" rIns="8573" bIns="8573" numCol="1" spcCol="953" anchor="ctr" anchorCtr="0">
            <a:noAutofit/>
          </a:bodyPr>
          <a:lstStyle/>
          <a:p>
            <a:pPr marL="0" lvl="1" defTabSz="600075">
              <a:lnSpc>
                <a:spcPct val="90000"/>
              </a:lnSpc>
              <a:spcBef>
                <a:spcPct val="0"/>
              </a:spcBef>
              <a:spcAft>
                <a:spcPct val="15000"/>
              </a:spcAft>
            </a:pPr>
            <a:endParaRPr lang="en-US" b="1" dirty="0"/>
          </a:p>
        </p:txBody>
      </p:sp>
      <p:sp>
        <p:nvSpPr>
          <p:cNvPr id="16" name="Rounded Rectangle 15"/>
          <p:cNvSpPr/>
          <p:nvPr/>
        </p:nvSpPr>
        <p:spPr>
          <a:xfrm>
            <a:off x="458455" y="838466"/>
            <a:ext cx="1461911" cy="491306"/>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17" name="Rounded Rectangle 16"/>
          <p:cNvSpPr/>
          <p:nvPr/>
        </p:nvSpPr>
        <p:spPr>
          <a:xfrm>
            <a:off x="2192042" y="1824720"/>
            <a:ext cx="1622139" cy="526420"/>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tx1"/>
                </a:solidFill>
              </a:rPr>
              <a:t>EVERYDAY ENGLISH</a:t>
            </a:r>
            <a:endParaRPr lang="en-GB" dirty="0">
              <a:solidFill>
                <a:schemeClr val="tx1"/>
              </a:solidFill>
            </a:endParaRPr>
          </a:p>
        </p:txBody>
      </p:sp>
      <p:sp>
        <p:nvSpPr>
          <p:cNvPr id="18" name="Rounded Rectangle 17"/>
          <p:cNvSpPr/>
          <p:nvPr/>
        </p:nvSpPr>
        <p:spPr>
          <a:xfrm>
            <a:off x="458455" y="3126261"/>
            <a:ext cx="1463050" cy="476062"/>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dirty="0">
                <a:solidFill>
                  <a:schemeClr val="tx1"/>
                </a:solidFill>
              </a:rPr>
              <a:t>A SURVEY ABOUT FILMS</a:t>
            </a:r>
          </a:p>
        </p:txBody>
      </p:sp>
      <p:sp>
        <p:nvSpPr>
          <p:cNvPr id="19" name="Rounded Rectangle 18"/>
          <p:cNvSpPr/>
          <p:nvPr/>
        </p:nvSpPr>
        <p:spPr>
          <a:xfrm>
            <a:off x="2201138" y="4049781"/>
            <a:ext cx="1613044" cy="424665"/>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tx1"/>
                </a:solidFill>
              </a:rPr>
              <a:t>FURTHER PRACTICE</a:t>
            </a:r>
            <a:endParaRPr lang="en-GB" dirty="0">
              <a:solidFill>
                <a:schemeClr val="tx1"/>
              </a:solidFill>
            </a:endParaRPr>
          </a:p>
        </p:txBody>
      </p:sp>
      <p:sp>
        <p:nvSpPr>
          <p:cNvPr id="20" name="Rectangle 19"/>
          <p:cNvSpPr/>
          <p:nvPr/>
        </p:nvSpPr>
        <p:spPr>
          <a:xfrm>
            <a:off x="4178297" y="878576"/>
            <a:ext cx="4094547" cy="438048"/>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b="1" dirty="0">
                <a:solidFill>
                  <a:srgbClr val="FF0000"/>
                </a:solidFill>
              </a:rPr>
              <a:t>Game: </a:t>
            </a:r>
            <a:r>
              <a:rPr lang="en-US" dirty="0">
                <a:solidFill>
                  <a:schemeClr val="tx1"/>
                </a:solidFill>
              </a:rPr>
              <a:t>Conversation rearranging</a:t>
            </a:r>
            <a:endParaRPr lang="en-GB" dirty="0">
              <a:solidFill>
                <a:schemeClr val="tx1"/>
              </a:solidFill>
            </a:endParaRPr>
          </a:p>
        </p:txBody>
      </p:sp>
      <p:sp>
        <p:nvSpPr>
          <p:cNvPr id="21" name="Rectangle 20"/>
          <p:cNvSpPr/>
          <p:nvPr/>
        </p:nvSpPr>
        <p:spPr>
          <a:xfrm>
            <a:off x="4192810" y="1427653"/>
            <a:ext cx="4092184" cy="1418345"/>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dirty="0">
                <a:solidFill>
                  <a:schemeClr val="tx1"/>
                </a:solidFill>
              </a:rPr>
              <a:t>Suggestions - Accepting &amp; </a:t>
            </a:r>
            <a:r>
              <a:rPr lang="en-US">
                <a:solidFill>
                  <a:schemeClr val="tx1"/>
                </a:solidFill>
              </a:rPr>
              <a:t>Declining </a:t>
            </a:r>
            <a:r>
              <a:rPr lang="en-US" smtClean="0">
                <a:solidFill>
                  <a:schemeClr val="tx1"/>
                </a:solidFill>
              </a:rPr>
              <a:t>suggestions</a:t>
            </a:r>
          </a:p>
          <a:p>
            <a:r>
              <a:rPr lang="en-US" b="1">
                <a:solidFill>
                  <a:srgbClr val="FF0000"/>
                </a:solidFill>
              </a:rPr>
              <a:t>Everyday English</a:t>
            </a:r>
          </a:p>
          <a:p>
            <a:pPr marL="214313" indent="-214313">
              <a:buFont typeface="Arial" panose="020B0604020202020204" pitchFamily="34" charset="0"/>
              <a:buChar char="•"/>
            </a:pPr>
            <a:r>
              <a:rPr lang="en-US">
                <a:solidFill>
                  <a:schemeClr val="tx1"/>
                </a:solidFill>
              </a:rPr>
              <a:t>Task 1: Listen and read the conversations. Pay attention to the highlighted sentences.</a:t>
            </a:r>
          </a:p>
          <a:p>
            <a:pPr marL="214313" indent="-214313">
              <a:buFont typeface="Arial" panose="020B0604020202020204" pitchFamily="34" charset="0"/>
              <a:buChar char="•"/>
            </a:pPr>
            <a:r>
              <a:rPr lang="en-US">
                <a:solidFill>
                  <a:schemeClr val="tx1"/>
                </a:solidFill>
              </a:rPr>
              <a:t>Task 2: Work in pairs. Make similar conversations with the following situations</a:t>
            </a:r>
            <a:r>
              <a:rPr lang="en-US" smtClean="0">
                <a:solidFill>
                  <a:schemeClr val="tx1"/>
                </a:solidFill>
              </a:rPr>
              <a:t>.</a:t>
            </a:r>
            <a:endParaRPr lang="en-US">
              <a:solidFill>
                <a:schemeClr val="tx1"/>
              </a:solidFill>
            </a:endParaRPr>
          </a:p>
        </p:txBody>
      </p:sp>
      <p:sp>
        <p:nvSpPr>
          <p:cNvPr id="22" name="Rectangle 21"/>
          <p:cNvSpPr/>
          <p:nvPr/>
        </p:nvSpPr>
        <p:spPr>
          <a:xfrm>
            <a:off x="4189458" y="2912501"/>
            <a:ext cx="4098885" cy="1115016"/>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b="1" smtClean="0">
                <a:solidFill>
                  <a:srgbClr val="FF0000"/>
                </a:solidFill>
              </a:rPr>
              <a:t>A </a:t>
            </a:r>
            <a:r>
              <a:rPr lang="en-US" b="1" dirty="0">
                <a:solidFill>
                  <a:srgbClr val="FF0000"/>
                </a:solidFill>
              </a:rPr>
              <a:t>survey about films</a:t>
            </a:r>
          </a:p>
          <a:p>
            <a:pPr marL="214313" indent="-214313">
              <a:buFont typeface="Arial" panose="020B0604020202020204" pitchFamily="34" charset="0"/>
              <a:buChar char="•"/>
            </a:pPr>
            <a:r>
              <a:rPr lang="en-US" dirty="0">
                <a:solidFill>
                  <a:schemeClr val="tx1"/>
                </a:solidFill>
              </a:rPr>
              <a:t>Task 3: Listen to the conversation and fill in the blanks with the words you hear.</a:t>
            </a:r>
          </a:p>
          <a:p>
            <a:pPr marL="214313" indent="-214313">
              <a:buFont typeface="Arial" panose="020B0604020202020204" pitchFamily="34" charset="0"/>
              <a:buChar char="•"/>
            </a:pPr>
            <a:r>
              <a:rPr lang="en-US" dirty="0">
                <a:solidFill>
                  <a:schemeClr val="tx1"/>
                </a:solidFill>
              </a:rPr>
              <a:t>Task 4: Work in groups. Do a survey about your group members’ </a:t>
            </a:r>
            <a:r>
              <a:rPr lang="en-US" dirty="0" err="1">
                <a:solidFill>
                  <a:schemeClr val="tx1"/>
                </a:solidFill>
              </a:rPr>
              <a:t>favourite</a:t>
            </a:r>
            <a:r>
              <a:rPr lang="en-US" dirty="0">
                <a:solidFill>
                  <a:schemeClr val="tx1"/>
                </a:solidFill>
              </a:rPr>
              <a:t> films.</a:t>
            </a:r>
          </a:p>
        </p:txBody>
      </p:sp>
      <p:sp>
        <p:nvSpPr>
          <p:cNvPr id="23" name="Rectangle 22"/>
          <p:cNvSpPr/>
          <p:nvPr/>
        </p:nvSpPr>
        <p:spPr>
          <a:xfrm>
            <a:off x="4189461" y="4094018"/>
            <a:ext cx="4098884" cy="402692"/>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buFont typeface="Arial" panose="020B0604020202020204" pitchFamily="34" charset="0"/>
              <a:buChar char="•"/>
            </a:pPr>
            <a:r>
              <a:rPr lang="en-US" dirty="0">
                <a:solidFill>
                  <a:schemeClr val="tx1"/>
                </a:solidFill>
              </a:rPr>
              <a:t>Task 5: Report you results to the class.</a:t>
            </a:r>
            <a:endParaRPr lang="en-GB" dirty="0">
              <a:solidFill>
                <a:schemeClr val="tx1"/>
              </a:solidFill>
            </a:endParaRPr>
          </a:p>
        </p:txBody>
      </p:sp>
      <p:cxnSp>
        <p:nvCxnSpPr>
          <p:cNvPr id="24" name="Curved Connector 23"/>
          <p:cNvCxnSpPr>
            <a:cxnSpLocks/>
            <a:stCxn id="16" idx="3"/>
            <a:endCxn id="17" idx="0"/>
          </p:cNvCxnSpPr>
          <p:nvPr/>
        </p:nvCxnSpPr>
        <p:spPr>
          <a:xfrm>
            <a:off x="1920366" y="1084119"/>
            <a:ext cx="1082746" cy="740601"/>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189981" y="2087930"/>
            <a:ext cx="1002062" cy="1038330"/>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19" idx="0"/>
          </p:cNvCxnSpPr>
          <p:nvPr/>
        </p:nvCxnSpPr>
        <p:spPr>
          <a:xfrm>
            <a:off x="1921505" y="3364291"/>
            <a:ext cx="1086155" cy="685490"/>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44" name="Rounded Rectangle 43"/>
          <p:cNvSpPr/>
          <p:nvPr/>
        </p:nvSpPr>
        <p:spPr>
          <a:xfrm>
            <a:off x="3227013" y="254327"/>
            <a:ext cx="3463719" cy="46923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0343" y="145186"/>
            <a:ext cx="723339" cy="687368"/>
          </a:xfrm>
          <a:prstGeom prst="rect">
            <a:avLst/>
          </a:prstGeom>
        </p:spPr>
      </p:pic>
      <p:sp>
        <p:nvSpPr>
          <p:cNvPr id="30" name="TextBox 29"/>
          <p:cNvSpPr txBox="1"/>
          <p:nvPr/>
        </p:nvSpPr>
        <p:spPr>
          <a:xfrm>
            <a:off x="3536580" y="315745"/>
            <a:ext cx="3422714" cy="346249"/>
          </a:xfrm>
          <a:prstGeom prst="rect">
            <a:avLst/>
          </a:prstGeom>
          <a:noFill/>
        </p:spPr>
        <p:txBody>
          <a:bodyPr wrap="square" lIns="68580" tIns="34290" rIns="68580" bIns="34290" rtlCol="0">
            <a:spAutoFit/>
          </a:bodyPr>
          <a:lstStyle/>
          <a:p>
            <a:r>
              <a:rPr lang="en-US" sz="1800" b="1" dirty="0">
                <a:solidFill>
                  <a:schemeClr val="bg1"/>
                </a:solidFill>
              </a:rPr>
              <a:t>LESSON 4: COMMUNICATION</a:t>
            </a:r>
          </a:p>
        </p:txBody>
      </p:sp>
    </p:spTree>
    <p:extLst>
      <p:ext uri="{BB962C8B-B14F-4D97-AF65-F5344CB8AC3E}">
        <p14:creationId xmlns:p14="http://schemas.microsoft.com/office/powerpoint/2010/main" val="16817753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72624" y="3952297"/>
            <a:ext cx="886939" cy="530915"/>
          </a:xfrm>
          <a:prstGeom prst="rect">
            <a:avLst/>
          </a:prstGeom>
          <a:noFill/>
        </p:spPr>
        <p:txBody>
          <a:bodyPr wrap="square" lIns="68580" tIns="34290" rIns="68580" bIns="34290" rtlCol="0">
            <a:spAutoFit/>
          </a:bodyPr>
          <a:lstStyle/>
          <a:p>
            <a:pPr algn="ctr"/>
            <a:r>
              <a:rPr lang="en-US" sz="3000" b="1" dirty="0">
                <a:solidFill>
                  <a:schemeClr val="bg1"/>
                </a:solidFill>
                <a:latin typeface="Myriad Pro" pitchFamily="34" charset="0"/>
              </a:rPr>
              <a:t>Unit</a:t>
            </a:r>
          </a:p>
        </p:txBody>
      </p:sp>
      <p:sp>
        <p:nvSpPr>
          <p:cNvPr id="8" name="TextBox 7"/>
          <p:cNvSpPr txBox="1"/>
          <p:nvPr/>
        </p:nvSpPr>
        <p:spPr>
          <a:xfrm>
            <a:off x="3216789" y="3952297"/>
            <a:ext cx="3719204" cy="530915"/>
          </a:xfrm>
          <a:prstGeom prst="rect">
            <a:avLst/>
          </a:prstGeom>
          <a:noFill/>
        </p:spPr>
        <p:txBody>
          <a:bodyPr wrap="square" lIns="68580" tIns="34290" rIns="68580" bIns="34290" rtlCol="0">
            <a:spAutoFit/>
          </a:bodyPr>
          <a:lstStyle/>
          <a:p>
            <a:r>
              <a:rPr lang="en-US" sz="3000" b="1">
                <a:solidFill>
                  <a:schemeClr val="bg1"/>
                </a:solidFill>
                <a:latin typeface="Myriad Pro" pitchFamily="34" charset="0"/>
              </a:rPr>
              <a:t>HOBBIES</a:t>
            </a:r>
            <a:endParaRPr lang="en-US" sz="3000" b="1" dirty="0">
              <a:solidFill>
                <a:schemeClr val="bg1"/>
              </a:solidFill>
              <a:latin typeface="Myriad Pro" pitchFamily="34" charset="0"/>
            </a:endParaRPr>
          </a:p>
        </p:txBody>
      </p:sp>
      <p:sp>
        <p:nvSpPr>
          <p:cNvPr id="12" name="Rounded Rectangle 11"/>
          <p:cNvSpPr/>
          <p:nvPr/>
        </p:nvSpPr>
        <p:spPr>
          <a:xfrm>
            <a:off x="2529425" y="1252698"/>
            <a:ext cx="3765627" cy="476505"/>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5584" y="977968"/>
            <a:ext cx="1008419" cy="958271"/>
          </a:xfrm>
          <a:prstGeom prst="rect">
            <a:avLst/>
          </a:prstGeom>
        </p:spPr>
      </p:pic>
      <p:sp>
        <p:nvSpPr>
          <p:cNvPr id="15" name="TextBox 14"/>
          <p:cNvSpPr txBox="1"/>
          <p:nvPr/>
        </p:nvSpPr>
        <p:spPr>
          <a:xfrm>
            <a:off x="3094003" y="1318107"/>
            <a:ext cx="3422714" cy="346249"/>
          </a:xfrm>
          <a:prstGeom prst="rect">
            <a:avLst/>
          </a:prstGeom>
          <a:noFill/>
        </p:spPr>
        <p:txBody>
          <a:bodyPr wrap="square" lIns="68580" tIns="34290" rIns="68580" bIns="34290" rtlCol="0">
            <a:spAutoFit/>
          </a:bodyPr>
          <a:lstStyle/>
          <a:p>
            <a:r>
              <a:rPr lang="en-US" sz="1800" b="1" dirty="0">
                <a:solidFill>
                  <a:schemeClr val="bg1"/>
                </a:solidFill>
              </a:rPr>
              <a:t>LESSON 4: COMMUNICATION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0" cy="97796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411" y="129164"/>
            <a:ext cx="641867" cy="636606"/>
          </a:xfrm>
          <a:prstGeom prst="rect">
            <a:avLst/>
          </a:prstGeom>
        </p:spPr>
      </p:pic>
      <p:sp>
        <p:nvSpPr>
          <p:cNvPr id="16" name="TextBox 15"/>
          <p:cNvSpPr txBox="1"/>
          <p:nvPr/>
        </p:nvSpPr>
        <p:spPr>
          <a:xfrm>
            <a:off x="335107" y="178281"/>
            <a:ext cx="1137518" cy="530915"/>
          </a:xfrm>
          <a:prstGeom prst="rect">
            <a:avLst/>
          </a:prstGeom>
          <a:noFill/>
        </p:spPr>
        <p:txBody>
          <a:bodyPr wrap="square" lIns="68580" tIns="34290" rIns="68580" bIns="34290" rtlCol="0">
            <a:spAutoFit/>
          </a:bodyPr>
          <a:lstStyle/>
          <a:p>
            <a:pPr algn="ctr"/>
            <a:r>
              <a:rPr lang="en-US" sz="3000" b="1" dirty="0">
                <a:solidFill>
                  <a:schemeClr val="bg1"/>
                </a:solidFill>
                <a:latin typeface="Myriad Pro" pitchFamily="34" charset="0"/>
              </a:rPr>
              <a:t>Unit</a:t>
            </a:r>
          </a:p>
        </p:txBody>
      </p:sp>
      <p:sp>
        <p:nvSpPr>
          <p:cNvPr id="17" name="TextBox 16"/>
          <p:cNvSpPr txBox="1"/>
          <p:nvPr/>
        </p:nvSpPr>
        <p:spPr>
          <a:xfrm>
            <a:off x="2495362" y="172323"/>
            <a:ext cx="3719204" cy="530915"/>
          </a:xfrm>
          <a:prstGeom prst="rect">
            <a:avLst/>
          </a:prstGeom>
          <a:noFill/>
        </p:spPr>
        <p:txBody>
          <a:bodyPr wrap="square" lIns="68580" tIns="34290" rIns="68580" bIns="34290" rtlCol="0">
            <a:spAutoFit/>
          </a:bodyPr>
          <a:lstStyle/>
          <a:p>
            <a:r>
              <a:rPr lang="en-US" sz="3000" b="1" dirty="0">
                <a:solidFill>
                  <a:schemeClr val="bg1"/>
                </a:solidFill>
                <a:latin typeface="Myriad Pro" pitchFamily="34" charset="0"/>
              </a:rPr>
              <a:t>FILMS</a:t>
            </a:r>
          </a:p>
        </p:txBody>
      </p:sp>
      <p:sp>
        <p:nvSpPr>
          <p:cNvPr id="18" name="TextBox 17"/>
          <p:cNvSpPr txBox="1"/>
          <p:nvPr/>
        </p:nvSpPr>
        <p:spPr>
          <a:xfrm>
            <a:off x="1676429" y="142522"/>
            <a:ext cx="541830" cy="623248"/>
          </a:xfrm>
          <a:prstGeom prst="rect">
            <a:avLst/>
          </a:prstGeom>
          <a:noFill/>
        </p:spPr>
        <p:txBody>
          <a:bodyPr wrap="square" lIns="68580" tIns="34290" rIns="68580" bIns="34290" rtlCol="0">
            <a:spAutoFit/>
          </a:bodyPr>
          <a:lstStyle/>
          <a:p>
            <a:pPr algn="ctr"/>
            <a:r>
              <a:rPr lang="en-US" sz="3600" b="1" dirty="0">
                <a:solidFill>
                  <a:schemeClr val="bg1"/>
                </a:solidFill>
                <a:latin typeface="Myriad Pro" pitchFamily="34" charset="0"/>
              </a:rPr>
              <a:t>8</a:t>
            </a:r>
          </a:p>
        </p:txBody>
      </p:sp>
      <p:pic>
        <p:nvPicPr>
          <p:cNvPr id="14" name="Picture 4" descr="Conversation - Free people ic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1441" y="2001647"/>
            <a:ext cx="2821595" cy="2821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211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 xmlns:a16="http://schemas.microsoft.com/office/drawing/2014/main" id="{B6FACB3C-9069-4791-BC5C-0DB7CD19B8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81248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73" name="Rectangle 72">
            <a:extLst>
              <a:ext uri="{FF2B5EF4-FFF2-40B4-BE49-F238E27FC236}">
                <a16:creationId xmlns="" xmlns:a16="http://schemas.microsoft.com/office/drawing/2014/main" id="{71F2038E-D777-4B76-81DD-DD13EE91B9D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29" y="812480"/>
            <a:ext cx="914377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9" name="Rectangle 8"/>
          <p:cNvSpPr/>
          <p:nvPr/>
        </p:nvSpPr>
        <p:spPr>
          <a:xfrm>
            <a:off x="365300" y="1624960"/>
            <a:ext cx="4033656" cy="1553138"/>
          </a:xfrm>
          <a:prstGeom prst="rect">
            <a:avLst/>
          </a:prstGeom>
        </p:spPr>
        <p:txBody>
          <a:bodyPr vert="horz" lIns="68580" tIns="34290" rIns="68580" bIns="34290" rtlCol="0" anchor="t">
            <a:normAutofit lnSpcReduction="10000"/>
          </a:bodyPr>
          <a:lstStyle/>
          <a:p>
            <a:pPr>
              <a:lnSpc>
                <a:spcPct val="90000"/>
              </a:lnSpc>
              <a:spcAft>
                <a:spcPts val="450"/>
              </a:spcAft>
            </a:pPr>
            <a:r>
              <a:rPr lang="en-US" sz="2700" b="1" dirty="0"/>
              <a:t>Aims of the stage:</a:t>
            </a:r>
          </a:p>
          <a:p>
            <a:pPr>
              <a:lnSpc>
                <a:spcPct val="150000"/>
              </a:lnSpc>
              <a:spcAft>
                <a:spcPts val="450"/>
              </a:spcAft>
            </a:pPr>
            <a:r>
              <a:rPr lang="en-US" sz="2400" dirty="0"/>
              <a:t>To let students </a:t>
            </a:r>
            <a:r>
              <a:rPr lang="en-US" sz="2400" dirty="0" err="1"/>
              <a:t>practise</a:t>
            </a:r>
            <a:r>
              <a:rPr lang="en-US" sz="2400" dirty="0"/>
              <a:t> talking about others’ </a:t>
            </a:r>
            <a:r>
              <a:rPr lang="en-US" sz="2400" dirty="0" err="1"/>
              <a:t>favourite</a:t>
            </a:r>
            <a:r>
              <a:rPr lang="en-US" sz="2400" dirty="0"/>
              <a:t> films. </a:t>
            </a:r>
          </a:p>
        </p:txBody>
      </p:sp>
      <p:grpSp>
        <p:nvGrpSpPr>
          <p:cNvPr id="75" name="Group 74">
            <a:extLst>
              <a:ext uri="{FF2B5EF4-FFF2-40B4-BE49-F238E27FC236}">
                <a16:creationId xmlns="" xmlns:a16="http://schemas.microsoft.com/office/drawing/2014/main" id="{DD354807-230F-4402-B1B9-F733A8F1F19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4363680" y="799944"/>
            <a:ext cx="4780321" cy="5156036"/>
            <a:chOff x="5818240" y="-1"/>
            <a:chExt cx="6373761" cy="6874714"/>
          </a:xfrm>
        </p:grpSpPr>
        <p:sp>
          <p:nvSpPr>
            <p:cNvPr id="76" name="Freeform: Shape 75">
              <a:extLst>
                <a:ext uri="{FF2B5EF4-FFF2-40B4-BE49-F238E27FC236}">
                  <a16:creationId xmlns="" xmlns:a16="http://schemas.microsoft.com/office/drawing/2014/main" id="{BF5A6F4A-CE87-4D5C-9382-8167967CE81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 xmlns:a16="http://schemas.microsoft.com/office/drawing/2014/main" id="{61023DD2-2E6F-4419-B404-80F08460BEA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 xmlns:a16="http://schemas.microsoft.com/office/drawing/2014/main" id="{BC4A6C98-F96E-4587-B01F-A9B01BBFAD0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 xmlns:a16="http://schemas.microsoft.com/office/drawing/2014/main" id="{A66409EC-9CC3-482A-A4A5-54ED092B3F2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22" name="Picture 2" descr="Math with Mrs. D: Industrial Revolution Presentation with a Smidgen of Math">
            <a:extLst>
              <a:ext uri="{FF2B5EF4-FFF2-40B4-BE49-F238E27FC236}">
                <a16:creationId xmlns="" xmlns:a16="http://schemas.microsoft.com/office/drawing/2014/main" id="{DFA92F69-B362-43B5-86C3-966CDB3844B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58468" y="2088068"/>
            <a:ext cx="2952326" cy="32849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812480"/>
          </a:xfrm>
          <a:prstGeom prst="rect">
            <a:avLst/>
          </a:prstGeom>
        </p:spPr>
      </p:pic>
      <p:sp>
        <p:nvSpPr>
          <p:cNvPr id="15" name="TextBox 14">
            <a:extLst>
              <a:ext uri="{FF2B5EF4-FFF2-40B4-BE49-F238E27FC236}">
                <a16:creationId xmlns="" xmlns:a16="http://schemas.microsoft.com/office/drawing/2014/main" id="{8D42F56D-7C23-4C65-9CF0-2F3EAD799934}"/>
              </a:ext>
            </a:extLst>
          </p:cNvPr>
          <p:cNvSpPr txBox="1"/>
          <p:nvPr/>
        </p:nvSpPr>
        <p:spPr>
          <a:xfrm>
            <a:off x="365300" y="155750"/>
            <a:ext cx="3998379" cy="484748"/>
          </a:xfrm>
          <a:prstGeom prst="rect">
            <a:avLst/>
          </a:prstGeom>
          <a:noFill/>
          <a:effectLst/>
        </p:spPr>
        <p:txBody>
          <a:bodyPr wrap="square" lIns="68580" tIns="34290" rIns="68580" bIns="34290" rtlCol="0">
            <a:spAutoFit/>
          </a:bodyPr>
          <a:lstStyle/>
          <a:p>
            <a:r>
              <a:rPr lang="en-US" sz="2700" b="1" dirty="0">
                <a:effectLst>
                  <a:glow rad="88900">
                    <a:schemeClr val="bg1"/>
                  </a:glow>
                </a:effectLst>
                <a:latin typeface="Arial" panose="020B0604020202020204" pitchFamily="34" charset="0"/>
                <a:cs typeface="Arial" panose="020B0604020202020204" pitchFamily="34" charset="0"/>
              </a:rPr>
              <a:t>FURTHER PRACTICE</a:t>
            </a:r>
          </a:p>
        </p:txBody>
      </p:sp>
    </p:spTree>
    <p:extLst>
      <p:ext uri="{BB962C8B-B14F-4D97-AF65-F5344CB8AC3E}">
        <p14:creationId xmlns:p14="http://schemas.microsoft.com/office/powerpoint/2010/main" val="6265168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th with Mrs. D: Industrial Revolution Presentation with a Smidgen of Math">
            <a:extLst>
              <a:ext uri="{FF2B5EF4-FFF2-40B4-BE49-F238E27FC236}">
                <a16:creationId xmlns="" xmlns:a16="http://schemas.microsoft.com/office/drawing/2014/main" id="{DFA92F69-B362-43B5-86C3-966CDB3844B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8727" y="1713937"/>
            <a:ext cx="2675981" cy="29775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812480"/>
          </a:xfrm>
          <a:prstGeom prst="rect">
            <a:avLst/>
          </a:prstGeom>
        </p:spPr>
      </p:pic>
      <p:sp>
        <p:nvSpPr>
          <p:cNvPr id="15" name="TextBox 14">
            <a:extLst>
              <a:ext uri="{FF2B5EF4-FFF2-40B4-BE49-F238E27FC236}">
                <a16:creationId xmlns="" xmlns:a16="http://schemas.microsoft.com/office/drawing/2014/main" id="{8D42F56D-7C23-4C65-9CF0-2F3EAD799934}"/>
              </a:ext>
            </a:extLst>
          </p:cNvPr>
          <p:cNvSpPr txBox="1"/>
          <p:nvPr/>
        </p:nvSpPr>
        <p:spPr>
          <a:xfrm>
            <a:off x="365300" y="155864"/>
            <a:ext cx="4380748" cy="484748"/>
          </a:xfrm>
          <a:prstGeom prst="rect">
            <a:avLst/>
          </a:prstGeom>
          <a:noFill/>
          <a:effectLst/>
        </p:spPr>
        <p:txBody>
          <a:bodyPr wrap="square" lIns="68580" tIns="34290" rIns="68580" bIns="34290" rtlCol="0">
            <a:spAutoFit/>
          </a:bodyPr>
          <a:lstStyle/>
          <a:p>
            <a:r>
              <a:rPr lang="en-US" sz="2700" b="1" dirty="0">
                <a:effectLst>
                  <a:glow rad="88900">
                    <a:schemeClr val="bg1"/>
                  </a:glow>
                </a:effectLst>
                <a:latin typeface="Arial" panose="020B0604020202020204" pitchFamily="34" charset="0"/>
                <a:cs typeface="Arial" panose="020B0604020202020204" pitchFamily="34" charset="0"/>
              </a:rPr>
              <a:t>FURTHER PRACTICE</a:t>
            </a:r>
          </a:p>
        </p:txBody>
      </p:sp>
      <p:sp>
        <p:nvSpPr>
          <p:cNvPr id="3" name="Speech Bubble: Rectangle with Corners Rounded 2">
            <a:extLst>
              <a:ext uri="{FF2B5EF4-FFF2-40B4-BE49-F238E27FC236}">
                <a16:creationId xmlns="" xmlns:a16="http://schemas.microsoft.com/office/drawing/2014/main" id="{D7A02F89-3DBB-4D98-9AE4-5BF33AE89B02}"/>
              </a:ext>
            </a:extLst>
          </p:cNvPr>
          <p:cNvSpPr/>
          <p:nvPr/>
        </p:nvSpPr>
        <p:spPr>
          <a:xfrm>
            <a:off x="5825403" y="1481269"/>
            <a:ext cx="3019329" cy="3442838"/>
          </a:xfrm>
          <a:prstGeom prst="wedgeRoundRectCallout">
            <a:avLst>
              <a:gd name="adj1" fmla="val -86209"/>
              <a:gd name="adj2" fmla="val -31597"/>
              <a:gd name="adj3" fmla="val 16667"/>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lnSpc>
                <a:spcPct val="120000"/>
              </a:lnSpc>
              <a:spcBef>
                <a:spcPts val="450"/>
              </a:spcBef>
              <a:spcAft>
                <a:spcPts val="450"/>
              </a:spcAft>
            </a:pPr>
            <a:r>
              <a:rPr lang="en-GB" sz="1800" i="1" dirty="0">
                <a:solidFill>
                  <a:schemeClr val="accent6">
                    <a:lumMod val="50000"/>
                  </a:schemeClr>
                </a:solidFill>
                <a:effectLst>
                  <a:outerShdw blurRad="38100" dist="38100" dir="2700000" algn="tl">
                    <a:srgbClr val="000000">
                      <a:alpha val="43137"/>
                    </a:srgbClr>
                  </a:outerShdw>
                </a:effectLst>
                <a:latin typeface="ChronicaProMediumIt"/>
              </a:rPr>
              <a:t>My friend's name is Steve. His favourite film is Finding Nemo because he loves animated films from Disney. The main character "Nemo" was voiced by Albert Brooks. This animated film is both educational, moving and funny.</a:t>
            </a:r>
          </a:p>
        </p:txBody>
      </p:sp>
      <p:sp>
        <p:nvSpPr>
          <p:cNvPr id="7" name="TextBox 6">
            <a:extLst>
              <a:ext uri="{FF2B5EF4-FFF2-40B4-BE49-F238E27FC236}">
                <a16:creationId xmlns="" xmlns:a16="http://schemas.microsoft.com/office/drawing/2014/main" id="{2BB43E80-FAEA-47DF-A3AD-0CC4402B18A7}"/>
              </a:ext>
            </a:extLst>
          </p:cNvPr>
          <p:cNvSpPr txBox="1"/>
          <p:nvPr/>
        </p:nvSpPr>
        <p:spPr>
          <a:xfrm>
            <a:off x="781844" y="911838"/>
            <a:ext cx="8223009" cy="392415"/>
          </a:xfrm>
          <a:prstGeom prst="rect">
            <a:avLst/>
          </a:prstGeom>
          <a:noFill/>
          <a:effectLst/>
        </p:spPr>
        <p:txBody>
          <a:bodyPr wrap="square" lIns="68580" tIns="34290" rIns="68580" bIns="34290" rtlCol="0">
            <a:spAutoFit/>
          </a:bodyPr>
          <a:lstStyle/>
          <a:p>
            <a:r>
              <a:rPr lang="en-US" sz="2100" b="1">
                <a:effectLst>
                  <a:glow rad="88900">
                    <a:schemeClr val="bg1"/>
                  </a:glow>
                </a:effectLst>
                <a:latin typeface="Arial" panose="020B0604020202020204" pitchFamily="34" charset="0"/>
                <a:cs typeface="Arial" panose="020B0604020202020204" pitchFamily="34" charset="0"/>
              </a:rPr>
              <a:t>Report your results to the class.</a:t>
            </a:r>
            <a:endParaRPr lang="en-US" sz="2100" b="1" dirty="0">
              <a:effectLst>
                <a:glow rad="88900">
                  <a:schemeClr val="bg1"/>
                </a:glow>
              </a:effectLst>
              <a:latin typeface="Arial" panose="020B0604020202020204" pitchFamily="34" charset="0"/>
              <a:cs typeface="Arial" panose="020B0604020202020204" pitchFamily="34" charset="0"/>
            </a:endParaRPr>
          </a:p>
        </p:txBody>
      </p:sp>
      <p:sp>
        <p:nvSpPr>
          <p:cNvPr id="9" name="Rounded Rectangle 15">
            <a:extLst>
              <a:ext uri="{FF2B5EF4-FFF2-40B4-BE49-F238E27FC236}">
                <a16:creationId xmlns="" xmlns:a16="http://schemas.microsoft.com/office/drawing/2014/main" id="{74473FAC-0397-4D1C-A049-50AA36857B1A}"/>
              </a:ext>
            </a:extLst>
          </p:cNvPr>
          <p:cNvSpPr/>
          <p:nvPr/>
        </p:nvSpPr>
        <p:spPr>
          <a:xfrm>
            <a:off x="365300" y="911838"/>
            <a:ext cx="376955" cy="376955"/>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rgbClr val="048DA4"/>
              </a:solidFill>
            </a:endParaRPr>
          </a:p>
        </p:txBody>
      </p:sp>
      <p:sp>
        <p:nvSpPr>
          <p:cNvPr id="10" name="TextBox 9">
            <a:extLst>
              <a:ext uri="{FF2B5EF4-FFF2-40B4-BE49-F238E27FC236}">
                <a16:creationId xmlns="" xmlns:a16="http://schemas.microsoft.com/office/drawing/2014/main" id="{96732016-9C21-43F6-BAD2-DB9F782F74FB}"/>
              </a:ext>
            </a:extLst>
          </p:cNvPr>
          <p:cNvSpPr txBox="1"/>
          <p:nvPr/>
        </p:nvSpPr>
        <p:spPr>
          <a:xfrm>
            <a:off x="404890" y="834858"/>
            <a:ext cx="297776" cy="530915"/>
          </a:xfrm>
          <a:prstGeom prst="rect">
            <a:avLst/>
          </a:prstGeom>
          <a:noFill/>
        </p:spPr>
        <p:txBody>
          <a:bodyPr wrap="square" lIns="68580" tIns="34290" rIns="68580" bIns="34290" rtlCol="0">
            <a:spAutoFit/>
          </a:bodyPr>
          <a:lstStyle/>
          <a:p>
            <a:pPr algn="ctr"/>
            <a:r>
              <a:rPr lang="en-US" sz="3000" b="1" dirty="0">
                <a:solidFill>
                  <a:schemeClr val="bg1"/>
                </a:solidFill>
                <a:latin typeface="Myriad Pro" pitchFamily="34" charset="0"/>
              </a:rPr>
              <a:t>5</a:t>
            </a:r>
          </a:p>
        </p:txBody>
      </p:sp>
    </p:spTree>
    <p:extLst>
      <p:ext uri="{BB962C8B-B14F-4D97-AF65-F5344CB8AC3E}">
        <p14:creationId xmlns:p14="http://schemas.microsoft.com/office/powerpoint/2010/main" val="318297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3425879" y="1316623"/>
            <a:ext cx="1622139" cy="634427"/>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73" tIns="8573" rIns="8573" bIns="8573" numCol="1" spcCol="953" anchor="ctr" anchorCtr="0">
            <a:noAutofit/>
          </a:bodyPr>
          <a:lstStyle/>
          <a:p>
            <a:pPr marL="0" lvl="1" defTabSz="600075">
              <a:lnSpc>
                <a:spcPct val="90000"/>
              </a:lnSpc>
              <a:spcBef>
                <a:spcPct val="0"/>
              </a:spcBef>
              <a:spcAft>
                <a:spcPct val="15000"/>
              </a:spcAft>
            </a:pPr>
            <a:endParaRPr lang="en-US" b="1" dirty="0"/>
          </a:p>
        </p:txBody>
      </p:sp>
      <p:sp>
        <p:nvSpPr>
          <p:cNvPr id="11" name="Freeform 10"/>
          <p:cNvSpPr/>
          <p:nvPr/>
        </p:nvSpPr>
        <p:spPr>
          <a:xfrm>
            <a:off x="2982811" y="3817755"/>
            <a:ext cx="1202422" cy="634427"/>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73" tIns="8573" rIns="8573" bIns="8573" numCol="1" spcCol="953" anchor="ctr" anchorCtr="0">
            <a:noAutofit/>
          </a:bodyPr>
          <a:lstStyle/>
          <a:p>
            <a:pPr marL="0" lvl="1" defTabSz="600075">
              <a:lnSpc>
                <a:spcPct val="90000"/>
              </a:lnSpc>
              <a:spcBef>
                <a:spcPct val="0"/>
              </a:spcBef>
              <a:spcAft>
                <a:spcPct val="15000"/>
              </a:spcAft>
            </a:pPr>
            <a:endParaRPr lang="en-US" b="1" dirty="0"/>
          </a:p>
        </p:txBody>
      </p:sp>
      <p:sp>
        <p:nvSpPr>
          <p:cNvPr id="16" name="Rounded Rectangle 15"/>
          <p:cNvSpPr/>
          <p:nvPr/>
        </p:nvSpPr>
        <p:spPr>
          <a:xfrm>
            <a:off x="458455" y="838466"/>
            <a:ext cx="1461911" cy="491306"/>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17" name="Rounded Rectangle 16"/>
          <p:cNvSpPr/>
          <p:nvPr/>
        </p:nvSpPr>
        <p:spPr>
          <a:xfrm>
            <a:off x="2192042" y="1824720"/>
            <a:ext cx="1622139" cy="526420"/>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tx1"/>
                </a:solidFill>
              </a:rPr>
              <a:t>EVERYDAY ENGLISH</a:t>
            </a:r>
            <a:endParaRPr lang="en-GB" dirty="0">
              <a:solidFill>
                <a:schemeClr val="tx1"/>
              </a:solidFill>
            </a:endParaRPr>
          </a:p>
        </p:txBody>
      </p:sp>
      <p:sp>
        <p:nvSpPr>
          <p:cNvPr id="18" name="Rounded Rectangle 17"/>
          <p:cNvSpPr/>
          <p:nvPr/>
        </p:nvSpPr>
        <p:spPr>
          <a:xfrm>
            <a:off x="458455" y="3126261"/>
            <a:ext cx="1463050" cy="476062"/>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dirty="0">
                <a:solidFill>
                  <a:schemeClr val="tx1"/>
                </a:solidFill>
              </a:rPr>
              <a:t>A SURVEY ABOUT FILMS</a:t>
            </a:r>
          </a:p>
        </p:txBody>
      </p:sp>
      <p:sp>
        <p:nvSpPr>
          <p:cNvPr id="19" name="Rounded Rectangle 18"/>
          <p:cNvSpPr/>
          <p:nvPr/>
        </p:nvSpPr>
        <p:spPr>
          <a:xfrm>
            <a:off x="2201138" y="4049781"/>
            <a:ext cx="1613044" cy="424665"/>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tx1"/>
                </a:solidFill>
              </a:rPr>
              <a:t>FURTHER PRACTICE</a:t>
            </a:r>
            <a:endParaRPr lang="en-GB" dirty="0">
              <a:solidFill>
                <a:schemeClr val="tx1"/>
              </a:solidFill>
            </a:endParaRPr>
          </a:p>
        </p:txBody>
      </p:sp>
      <p:sp>
        <p:nvSpPr>
          <p:cNvPr id="20" name="Rectangle 19"/>
          <p:cNvSpPr/>
          <p:nvPr/>
        </p:nvSpPr>
        <p:spPr>
          <a:xfrm>
            <a:off x="4178297" y="878576"/>
            <a:ext cx="4094547" cy="438048"/>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b="1" dirty="0">
                <a:solidFill>
                  <a:srgbClr val="FF0000"/>
                </a:solidFill>
              </a:rPr>
              <a:t>Game: </a:t>
            </a:r>
            <a:r>
              <a:rPr lang="en-US" dirty="0">
                <a:solidFill>
                  <a:schemeClr val="tx1"/>
                </a:solidFill>
              </a:rPr>
              <a:t>Conversation rearranging</a:t>
            </a:r>
            <a:endParaRPr lang="en-GB" dirty="0">
              <a:solidFill>
                <a:schemeClr val="tx1"/>
              </a:solidFill>
            </a:endParaRPr>
          </a:p>
        </p:txBody>
      </p:sp>
      <p:sp>
        <p:nvSpPr>
          <p:cNvPr id="21" name="Rectangle 20"/>
          <p:cNvSpPr/>
          <p:nvPr/>
        </p:nvSpPr>
        <p:spPr>
          <a:xfrm>
            <a:off x="4192810" y="1427653"/>
            <a:ext cx="4092184" cy="1418345"/>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dirty="0">
                <a:solidFill>
                  <a:schemeClr val="tx1"/>
                </a:solidFill>
              </a:rPr>
              <a:t>Suggestions - Accepting &amp; </a:t>
            </a:r>
            <a:r>
              <a:rPr lang="en-US">
                <a:solidFill>
                  <a:schemeClr val="tx1"/>
                </a:solidFill>
              </a:rPr>
              <a:t>Declining </a:t>
            </a:r>
            <a:r>
              <a:rPr lang="en-US" smtClean="0">
                <a:solidFill>
                  <a:schemeClr val="tx1"/>
                </a:solidFill>
              </a:rPr>
              <a:t>suggestions</a:t>
            </a:r>
          </a:p>
          <a:p>
            <a:r>
              <a:rPr lang="en-US" b="1">
                <a:solidFill>
                  <a:srgbClr val="FF0000"/>
                </a:solidFill>
              </a:rPr>
              <a:t>Everyday English</a:t>
            </a:r>
          </a:p>
          <a:p>
            <a:pPr marL="214313" indent="-214313">
              <a:buFont typeface="Arial" panose="020B0604020202020204" pitchFamily="34" charset="0"/>
              <a:buChar char="•"/>
            </a:pPr>
            <a:r>
              <a:rPr lang="en-US">
                <a:solidFill>
                  <a:schemeClr val="tx1"/>
                </a:solidFill>
              </a:rPr>
              <a:t>Task 1: Listen and read the conversations. Pay attention to the highlighted sentences.</a:t>
            </a:r>
          </a:p>
          <a:p>
            <a:pPr marL="214313" indent="-214313">
              <a:buFont typeface="Arial" panose="020B0604020202020204" pitchFamily="34" charset="0"/>
              <a:buChar char="•"/>
            </a:pPr>
            <a:r>
              <a:rPr lang="en-US">
                <a:solidFill>
                  <a:schemeClr val="tx1"/>
                </a:solidFill>
              </a:rPr>
              <a:t>Task 2: Work in pairs. Make similar conversations with the following situations</a:t>
            </a:r>
            <a:r>
              <a:rPr lang="en-US" smtClean="0">
                <a:solidFill>
                  <a:schemeClr val="tx1"/>
                </a:solidFill>
              </a:rPr>
              <a:t>.</a:t>
            </a:r>
            <a:endParaRPr lang="en-US">
              <a:solidFill>
                <a:schemeClr val="tx1"/>
              </a:solidFill>
            </a:endParaRPr>
          </a:p>
        </p:txBody>
      </p:sp>
      <p:sp>
        <p:nvSpPr>
          <p:cNvPr id="22" name="Rectangle 21"/>
          <p:cNvSpPr/>
          <p:nvPr/>
        </p:nvSpPr>
        <p:spPr>
          <a:xfrm>
            <a:off x="4189458" y="2912501"/>
            <a:ext cx="4098885" cy="1115016"/>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b="1" smtClean="0">
                <a:solidFill>
                  <a:srgbClr val="FF0000"/>
                </a:solidFill>
              </a:rPr>
              <a:t>A </a:t>
            </a:r>
            <a:r>
              <a:rPr lang="en-US" b="1" dirty="0">
                <a:solidFill>
                  <a:srgbClr val="FF0000"/>
                </a:solidFill>
              </a:rPr>
              <a:t>survey about films</a:t>
            </a:r>
          </a:p>
          <a:p>
            <a:pPr marL="214313" indent="-214313">
              <a:buFont typeface="Arial" panose="020B0604020202020204" pitchFamily="34" charset="0"/>
              <a:buChar char="•"/>
            </a:pPr>
            <a:r>
              <a:rPr lang="en-US" dirty="0">
                <a:solidFill>
                  <a:schemeClr val="tx1"/>
                </a:solidFill>
              </a:rPr>
              <a:t>Task 3: Listen to the conversation and fill in the blanks with the words you hear.</a:t>
            </a:r>
          </a:p>
          <a:p>
            <a:pPr marL="214313" indent="-214313">
              <a:buFont typeface="Arial" panose="020B0604020202020204" pitchFamily="34" charset="0"/>
              <a:buChar char="•"/>
            </a:pPr>
            <a:r>
              <a:rPr lang="en-US" dirty="0">
                <a:solidFill>
                  <a:schemeClr val="tx1"/>
                </a:solidFill>
              </a:rPr>
              <a:t>Task 4: Work in groups. Do a survey about your group members’ </a:t>
            </a:r>
            <a:r>
              <a:rPr lang="en-US" dirty="0" err="1">
                <a:solidFill>
                  <a:schemeClr val="tx1"/>
                </a:solidFill>
              </a:rPr>
              <a:t>favourite</a:t>
            </a:r>
            <a:r>
              <a:rPr lang="en-US" dirty="0">
                <a:solidFill>
                  <a:schemeClr val="tx1"/>
                </a:solidFill>
              </a:rPr>
              <a:t> films.</a:t>
            </a:r>
          </a:p>
        </p:txBody>
      </p:sp>
      <p:sp>
        <p:nvSpPr>
          <p:cNvPr id="23" name="Rectangle 22"/>
          <p:cNvSpPr/>
          <p:nvPr/>
        </p:nvSpPr>
        <p:spPr>
          <a:xfrm>
            <a:off x="4189461" y="4094018"/>
            <a:ext cx="4098884" cy="402692"/>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buFont typeface="Arial" panose="020B0604020202020204" pitchFamily="34" charset="0"/>
              <a:buChar char="•"/>
            </a:pPr>
            <a:r>
              <a:rPr lang="en-US" dirty="0">
                <a:solidFill>
                  <a:schemeClr val="tx1"/>
                </a:solidFill>
              </a:rPr>
              <a:t>Task 5: Report you results to the class.</a:t>
            </a:r>
            <a:endParaRPr lang="en-GB" dirty="0">
              <a:solidFill>
                <a:schemeClr val="tx1"/>
              </a:solidFill>
            </a:endParaRPr>
          </a:p>
        </p:txBody>
      </p:sp>
      <p:cxnSp>
        <p:nvCxnSpPr>
          <p:cNvPr id="24" name="Curved Connector 23"/>
          <p:cNvCxnSpPr>
            <a:cxnSpLocks/>
            <a:stCxn id="16" idx="3"/>
            <a:endCxn id="17" idx="0"/>
          </p:cNvCxnSpPr>
          <p:nvPr/>
        </p:nvCxnSpPr>
        <p:spPr>
          <a:xfrm>
            <a:off x="1920366" y="1084119"/>
            <a:ext cx="1082746" cy="740601"/>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189981" y="2087930"/>
            <a:ext cx="1002062" cy="1038330"/>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19" idx="0"/>
          </p:cNvCxnSpPr>
          <p:nvPr/>
        </p:nvCxnSpPr>
        <p:spPr>
          <a:xfrm>
            <a:off x="1921505" y="3364291"/>
            <a:ext cx="1086155" cy="685490"/>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44" name="Rounded Rectangle 43"/>
          <p:cNvSpPr/>
          <p:nvPr/>
        </p:nvSpPr>
        <p:spPr>
          <a:xfrm>
            <a:off x="3227013" y="254327"/>
            <a:ext cx="3463719" cy="46923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0343" y="145186"/>
            <a:ext cx="723339" cy="687368"/>
          </a:xfrm>
          <a:prstGeom prst="rect">
            <a:avLst/>
          </a:prstGeom>
        </p:spPr>
      </p:pic>
      <p:sp>
        <p:nvSpPr>
          <p:cNvPr id="27" name="Rounded Rectangle 26"/>
          <p:cNvSpPr/>
          <p:nvPr/>
        </p:nvSpPr>
        <p:spPr>
          <a:xfrm>
            <a:off x="458455" y="4582783"/>
            <a:ext cx="1463050" cy="414633"/>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tx1"/>
                </a:solidFill>
              </a:rPr>
              <a:t>CONSOLIDATION</a:t>
            </a:r>
            <a:endParaRPr lang="en-GB" dirty="0">
              <a:solidFill>
                <a:schemeClr val="tx1"/>
              </a:solidFill>
            </a:endParaRPr>
          </a:p>
        </p:txBody>
      </p:sp>
      <p:cxnSp>
        <p:nvCxnSpPr>
          <p:cNvPr id="28" name="Curved Connector 27"/>
          <p:cNvCxnSpPr>
            <a:stCxn id="19" idx="1"/>
            <a:endCxn id="27" idx="0"/>
          </p:cNvCxnSpPr>
          <p:nvPr/>
        </p:nvCxnSpPr>
        <p:spPr>
          <a:xfrm rot="10800000" flipV="1">
            <a:off x="1189980" y="4262113"/>
            <a:ext cx="1011158" cy="320669"/>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4189459" y="4563211"/>
            <a:ext cx="4098884" cy="513722"/>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buFont typeface="Arial" panose="020B0604020202020204" pitchFamily="34" charset="0"/>
              <a:buChar char="•"/>
            </a:pPr>
            <a:r>
              <a:rPr lang="en-US" dirty="0">
                <a:solidFill>
                  <a:schemeClr val="tx1"/>
                </a:solidFill>
              </a:rPr>
              <a:t>Wrap-up</a:t>
            </a:r>
          </a:p>
          <a:p>
            <a:pPr marL="214313" indent="-214313">
              <a:buFont typeface="Arial" panose="020B0604020202020204" pitchFamily="34" charset="0"/>
              <a:buChar char="•"/>
            </a:pPr>
            <a:r>
              <a:rPr lang="en-US">
                <a:solidFill>
                  <a:schemeClr val="tx1"/>
                </a:solidFill>
              </a:rPr>
              <a:t>Homework</a:t>
            </a:r>
            <a:endParaRPr lang="en-GB" dirty="0">
              <a:solidFill>
                <a:schemeClr val="tx1"/>
              </a:solidFill>
            </a:endParaRPr>
          </a:p>
        </p:txBody>
      </p:sp>
      <p:sp>
        <p:nvSpPr>
          <p:cNvPr id="30" name="TextBox 29"/>
          <p:cNvSpPr txBox="1"/>
          <p:nvPr/>
        </p:nvSpPr>
        <p:spPr>
          <a:xfrm>
            <a:off x="3536580" y="315745"/>
            <a:ext cx="3422714" cy="346249"/>
          </a:xfrm>
          <a:prstGeom prst="rect">
            <a:avLst/>
          </a:prstGeom>
          <a:noFill/>
        </p:spPr>
        <p:txBody>
          <a:bodyPr wrap="square" lIns="68580" tIns="34290" rIns="68580" bIns="34290" rtlCol="0">
            <a:spAutoFit/>
          </a:bodyPr>
          <a:lstStyle/>
          <a:p>
            <a:r>
              <a:rPr lang="en-US" sz="1800" b="1" dirty="0">
                <a:solidFill>
                  <a:schemeClr val="bg1"/>
                </a:solidFill>
              </a:rPr>
              <a:t>LESSON 4: COMMUNICATION</a:t>
            </a:r>
          </a:p>
        </p:txBody>
      </p:sp>
    </p:spTree>
    <p:extLst>
      <p:ext uri="{BB962C8B-B14F-4D97-AF65-F5344CB8AC3E}">
        <p14:creationId xmlns:p14="http://schemas.microsoft.com/office/powerpoint/2010/main" val="34372812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48692" y="968228"/>
            <a:ext cx="8111486" cy="392415"/>
          </a:xfrm>
          <a:prstGeom prst="rect">
            <a:avLst/>
          </a:prstGeom>
          <a:noFill/>
          <a:effectLst/>
        </p:spPr>
        <p:txBody>
          <a:bodyPr wrap="square" lIns="68580" tIns="34290" rIns="68580" bIns="34290" rtlCol="0">
            <a:spAutoFit/>
          </a:bodyPr>
          <a:lstStyle/>
          <a:p>
            <a:r>
              <a:rPr lang="en-US" sz="2100" b="1">
                <a:effectLst>
                  <a:glow rad="88900">
                    <a:schemeClr val="bg1"/>
                  </a:glow>
                </a:effectLst>
                <a:latin typeface="Arial" panose="020B0604020202020204" pitchFamily="34" charset="0"/>
                <a:cs typeface="Arial" panose="020B0604020202020204" pitchFamily="34" charset="0"/>
              </a:rPr>
              <a:t>Wrap-up</a:t>
            </a:r>
            <a:endParaRPr lang="en-US" sz="21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432148" y="968228"/>
            <a:ext cx="376955" cy="376955"/>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rgbClr val="048DA4"/>
              </a:solidFill>
            </a:endParaRPr>
          </a:p>
        </p:txBody>
      </p:sp>
      <p:sp>
        <p:nvSpPr>
          <p:cNvPr id="17" name="TextBox 16"/>
          <p:cNvSpPr txBox="1"/>
          <p:nvPr/>
        </p:nvSpPr>
        <p:spPr>
          <a:xfrm>
            <a:off x="471738" y="891248"/>
            <a:ext cx="297776" cy="530915"/>
          </a:xfrm>
          <a:prstGeom prst="rect">
            <a:avLst/>
          </a:prstGeom>
          <a:noFill/>
        </p:spPr>
        <p:txBody>
          <a:bodyPr wrap="square" lIns="68580" tIns="34290" rIns="68580" bIns="34290" rtlCol="0">
            <a:spAutoFit/>
          </a:bodyPr>
          <a:lstStyle/>
          <a:p>
            <a:pPr algn="ctr"/>
            <a:r>
              <a:rPr lang="en-US" sz="3000" b="1" dirty="0">
                <a:solidFill>
                  <a:schemeClr val="bg1"/>
                </a:solidFill>
                <a:latin typeface="Myriad Pro" pitchFamily="34" charset="0"/>
              </a:rPr>
              <a:t>1</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12480"/>
          </a:xfrm>
          <a:prstGeom prst="rect">
            <a:avLst/>
          </a:prstGeom>
        </p:spPr>
      </p:pic>
      <p:sp>
        <p:nvSpPr>
          <p:cNvPr id="11" name="TextBox 10"/>
          <p:cNvSpPr txBox="1"/>
          <p:nvPr/>
        </p:nvSpPr>
        <p:spPr>
          <a:xfrm>
            <a:off x="365300" y="155749"/>
            <a:ext cx="3099522" cy="484748"/>
          </a:xfrm>
          <a:prstGeom prst="rect">
            <a:avLst/>
          </a:prstGeom>
          <a:noFill/>
          <a:effectLst/>
        </p:spPr>
        <p:txBody>
          <a:bodyPr wrap="square" lIns="68580" tIns="34290" rIns="68580" bIns="34290" rtlCol="0">
            <a:spAutoFit/>
          </a:bodyPr>
          <a:lstStyle/>
          <a:p>
            <a:r>
              <a:rPr lang="en-US" sz="2700" b="1">
                <a:effectLst>
                  <a:glow rad="88900">
                    <a:schemeClr val="bg1"/>
                  </a:glow>
                </a:effectLst>
                <a:latin typeface="Arial" panose="020B0604020202020204" pitchFamily="34" charset="0"/>
                <a:cs typeface="Arial" panose="020B0604020202020204" pitchFamily="34" charset="0"/>
              </a:rPr>
              <a:t>CONSOLIDATION</a:t>
            </a:r>
            <a:endParaRPr lang="en-US" sz="27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 xmlns:a16="http://schemas.microsoft.com/office/drawing/2014/main" id="{C43B4EE5-D525-4443-B04E-58910A374BDA}"/>
              </a:ext>
            </a:extLst>
          </p:cNvPr>
          <p:cNvSpPr txBox="1"/>
          <p:nvPr/>
        </p:nvSpPr>
        <p:spPr>
          <a:xfrm>
            <a:off x="2769204" y="1516393"/>
            <a:ext cx="6307872" cy="553998"/>
          </a:xfrm>
          <a:prstGeom prst="rect">
            <a:avLst/>
          </a:prstGeom>
          <a:noFill/>
        </p:spPr>
        <p:txBody>
          <a:bodyPr wrap="square" lIns="68580" tIns="34290" rIns="68580" bIns="34290">
            <a:spAutoFit/>
          </a:bodyPr>
          <a:lstStyle/>
          <a:p>
            <a:pPr>
              <a:lnSpc>
                <a:spcPct val="150000"/>
              </a:lnSpc>
            </a:pPr>
            <a:r>
              <a:rPr lang="en-US" sz="2100" b="1" dirty="0">
                <a:latin typeface="Calibri (Body)"/>
              </a:rPr>
              <a:t>In this lesson, we have learnt to:</a:t>
            </a:r>
          </a:p>
        </p:txBody>
      </p:sp>
      <p:pic>
        <p:nvPicPr>
          <p:cNvPr id="5" name="Graphic 4" descr="Presentation with checklist with solid fill">
            <a:extLst>
              <a:ext uri="{FF2B5EF4-FFF2-40B4-BE49-F238E27FC236}">
                <a16:creationId xmlns="" xmlns:a16="http://schemas.microsoft.com/office/drawing/2014/main" id="{2646EDC4-49B4-46DA-9BC2-C7511D64D7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71737" y="1890133"/>
            <a:ext cx="1839570" cy="1839570"/>
          </a:xfrm>
          <a:prstGeom prst="rect">
            <a:avLst/>
          </a:prstGeom>
        </p:spPr>
      </p:pic>
      <p:sp>
        <p:nvSpPr>
          <p:cNvPr id="10" name="TextBox 9">
            <a:extLst>
              <a:ext uri="{FF2B5EF4-FFF2-40B4-BE49-F238E27FC236}">
                <a16:creationId xmlns="" xmlns:a16="http://schemas.microsoft.com/office/drawing/2014/main" id="{373A9E07-91B0-411B-BA31-04F6DAE0D986}"/>
              </a:ext>
            </a:extLst>
          </p:cNvPr>
          <p:cNvSpPr txBox="1"/>
          <p:nvPr/>
        </p:nvSpPr>
        <p:spPr>
          <a:xfrm>
            <a:off x="2871164" y="2079002"/>
            <a:ext cx="4883640" cy="553998"/>
          </a:xfrm>
          <a:prstGeom prst="rect">
            <a:avLst/>
          </a:prstGeom>
          <a:noFill/>
        </p:spPr>
        <p:txBody>
          <a:bodyPr wrap="square" lIns="68580" tIns="34290" rIns="68580" bIns="34290">
            <a:spAutoFit/>
          </a:bodyPr>
          <a:lstStyle/>
          <a:p>
            <a:pPr marL="342900" indent="-342900">
              <a:lnSpc>
                <a:spcPct val="150000"/>
              </a:lnSpc>
              <a:buFont typeface="Wingdings" panose="05000000000000000000" pitchFamily="2" charset="2"/>
              <a:buChar char="ü"/>
            </a:pPr>
            <a:r>
              <a:rPr lang="en-US" sz="2100" dirty="0">
                <a:solidFill>
                  <a:srgbClr val="C00000"/>
                </a:solidFill>
                <a:latin typeface="Calibri (Body)"/>
              </a:rPr>
              <a:t>a</a:t>
            </a:r>
            <a:r>
              <a:rPr lang="vi-VN" sz="2100" dirty="0">
                <a:solidFill>
                  <a:srgbClr val="C00000"/>
                </a:solidFill>
                <a:latin typeface="Calibri (Body)"/>
              </a:rPr>
              <a:t>ccept and decline suggestions. </a:t>
            </a:r>
            <a:endParaRPr lang="en-US" sz="2100" dirty="0">
              <a:solidFill>
                <a:srgbClr val="C00000"/>
              </a:solidFill>
              <a:latin typeface="Calibri (Body)"/>
            </a:endParaRPr>
          </a:p>
        </p:txBody>
      </p:sp>
      <p:sp>
        <p:nvSpPr>
          <p:cNvPr id="13" name="TextBox 12">
            <a:extLst>
              <a:ext uri="{FF2B5EF4-FFF2-40B4-BE49-F238E27FC236}">
                <a16:creationId xmlns="" xmlns:a16="http://schemas.microsoft.com/office/drawing/2014/main" id="{31F41E08-19DA-4B52-B43C-D8A57B817274}"/>
              </a:ext>
            </a:extLst>
          </p:cNvPr>
          <p:cNvSpPr txBox="1"/>
          <p:nvPr/>
        </p:nvSpPr>
        <p:spPr>
          <a:xfrm>
            <a:off x="2871165" y="2719499"/>
            <a:ext cx="6205911" cy="553998"/>
          </a:xfrm>
          <a:prstGeom prst="rect">
            <a:avLst/>
          </a:prstGeom>
          <a:noFill/>
        </p:spPr>
        <p:txBody>
          <a:bodyPr wrap="square" lIns="68580" tIns="34290" rIns="68580" bIns="34290">
            <a:spAutoFit/>
          </a:bodyPr>
          <a:lstStyle/>
          <a:p>
            <a:pPr marL="342900" indent="-342900">
              <a:lnSpc>
                <a:spcPct val="150000"/>
              </a:lnSpc>
              <a:buFont typeface="Wingdings" panose="05000000000000000000" pitchFamily="2" charset="2"/>
              <a:buChar char="ü"/>
            </a:pPr>
            <a:r>
              <a:rPr lang="en-US" sz="2100" dirty="0">
                <a:solidFill>
                  <a:srgbClr val="C00000"/>
                </a:solidFill>
                <a:latin typeface="Calibri (Body)"/>
              </a:rPr>
              <a:t>d</a:t>
            </a:r>
            <a:r>
              <a:rPr lang="vi-VN" sz="2100" dirty="0">
                <a:solidFill>
                  <a:srgbClr val="C00000"/>
                </a:solidFill>
                <a:latin typeface="Calibri (Body)"/>
              </a:rPr>
              <a:t>o a survey about group members’ favorite film. </a:t>
            </a:r>
            <a:endParaRPr lang="en-US" sz="2100" dirty="0">
              <a:solidFill>
                <a:srgbClr val="C00000"/>
              </a:solidFill>
              <a:latin typeface="Calibri (Body)"/>
            </a:endParaRPr>
          </a:p>
        </p:txBody>
      </p:sp>
      <p:sp>
        <p:nvSpPr>
          <p:cNvPr id="14" name="TextBox 13">
            <a:extLst>
              <a:ext uri="{FF2B5EF4-FFF2-40B4-BE49-F238E27FC236}">
                <a16:creationId xmlns="" xmlns:a16="http://schemas.microsoft.com/office/drawing/2014/main" id="{18D87737-5CC4-4EFC-9E00-8A84586B42DB}"/>
              </a:ext>
            </a:extLst>
          </p:cNvPr>
          <p:cNvSpPr txBox="1"/>
          <p:nvPr/>
        </p:nvSpPr>
        <p:spPr>
          <a:xfrm>
            <a:off x="2871164" y="3273497"/>
            <a:ext cx="6205911" cy="553998"/>
          </a:xfrm>
          <a:prstGeom prst="rect">
            <a:avLst/>
          </a:prstGeom>
          <a:noFill/>
        </p:spPr>
        <p:txBody>
          <a:bodyPr wrap="square" lIns="68580" tIns="34290" rIns="68580" bIns="34290">
            <a:spAutoFit/>
          </a:bodyPr>
          <a:lstStyle/>
          <a:p>
            <a:pPr marL="342900" indent="-342900">
              <a:lnSpc>
                <a:spcPct val="150000"/>
              </a:lnSpc>
              <a:buFont typeface="Wingdings" panose="05000000000000000000" pitchFamily="2" charset="2"/>
              <a:buChar char="ü"/>
            </a:pPr>
            <a:r>
              <a:rPr lang="en-US" sz="2100">
                <a:solidFill>
                  <a:srgbClr val="C00000"/>
                </a:solidFill>
                <a:latin typeface="Calibri (Body)"/>
              </a:rPr>
              <a:t>r</a:t>
            </a:r>
            <a:r>
              <a:rPr lang="vi-VN" sz="2100" dirty="0">
                <a:solidFill>
                  <a:srgbClr val="C00000"/>
                </a:solidFill>
                <a:latin typeface="Calibri (Body)"/>
              </a:rPr>
              <a:t>eport the survey’s result to class.</a:t>
            </a:r>
            <a:endParaRPr lang="en-US" sz="2100" dirty="0">
              <a:solidFill>
                <a:srgbClr val="C00000"/>
              </a:solidFill>
              <a:latin typeface="Calibri (Body)"/>
            </a:endParaRPr>
          </a:p>
        </p:txBody>
      </p:sp>
    </p:spTree>
    <p:extLst>
      <p:ext uri="{BB962C8B-B14F-4D97-AF65-F5344CB8AC3E}">
        <p14:creationId xmlns:p14="http://schemas.microsoft.com/office/powerpoint/2010/main" val="22757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48692" y="994367"/>
            <a:ext cx="8111486" cy="392415"/>
          </a:xfrm>
          <a:prstGeom prst="rect">
            <a:avLst/>
          </a:prstGeom>
          <a:noFill/>
          <a:effectLst/>
        </p:spPr>
        <p:txBody>
          <a:bodyPr wrap="square" lIns="68580" tIns="34290" rIns="68580" bIns="34290" rtlCol="0">
            <a:spAutoFit/>
          </a:bodyPr>
          <a:lstStyle/>
          <a:p>
            <a:r>
              <a:rPr lang="en-US" sz="2100" b="1">
                <a:effectLst>
                  <a:glow rad="88900">
                    <a:schemeClr val="bg1"/>
                  </a:glow>
                </a:effectLst>
                <a:latin typeface="Arial" panose="020B0604020202020204" pitchFamily="34" charset="0"/>
                <a:cs typeface="Arial" panose="020B0604020202020204" pitchFamily="34" charset="0"/>
              </a:rPr>
              <a:t>Homework</a:t>
            </a:r>
            <a:endParaRPr lang="en-US" sz="21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432148" y="968228"/>
            <a:ext cx="376955" cy="376955"/>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rgbClr val="048DA4"/>
              </a:solidFill>
            </a:endParaRPr>
          </a:p>
        </p:txBody>
      </p:sp>
      <p:sp>
        <p:nvSpPr>
          <p:cNvPr id="17" name="TextBox 16"/>
          <p:cNvSpPr txBox="1"/>
          <p:nvPr/>
        </p:nvSpPr>
        <p:spPr>
          <a:xfrm>
            <a:off x="471738" y="891248"/>
            <a:ext cx="297776" cy="530915"/>
          </a:xfrm>
          <a:prstGeom prst="rect">
            <a:avLst/>
          </a:prstGeom>
          <a:noFill/>
        </p:spPr>
        <p:txBody>
          <a:bodyPr wrap="square" lIns="68580" tIns="34290" rIns="68580" bIns="34290" rtlCol="0">
            <a:spAutoFit/>
          </a:bodyPr>
          <a:lstStyle/>
          <a:p>
            <a:pPr algn="ctr"/>
            <a:r>
              <a:rPr lang="en-US" sz="3000" b="1" dirty="0">
                <a:solidFill>
                  <a:schemeClr val="bg1"/>
                </a:solidFill>
                <a:latin typeface="Myriad Pro" pitchFamily="34" charset="0"/>
              </a:rPr>
              <a:t>2</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12480"/>
          </a:xfrm>
          <a:prstGeom prst="rect">
            <a:avLst/>
          </a:prstGeom>
        </p:spPr>
      </p:pic>
      <p:sp>
        <p:nvSpPr>
          <p:cNvPr id="11" name="TextBox 10"/>
          <p:cNvSpPr txBox="1"/>
          <p:nvPr/>
        </p:nvSpPr>
        <p:spPr>
          <a:xfrm>
            <a:off x="365300" y="155749"/>
            <a:ext cx="3099522" cy="484748"/>
          </a:xfrm>
          <a:prstGeom prst="rect">
            <a:avLst/>
          </a:prstGeom>
          <a:noFill/>
          <a:effectLst/>
        </p:spPr>
        <p:txBody>
          <a:bodyPr wrap="square" lIns="68580" tIns="34290" rIns="68580" bIns="34290" rtlCol="0">
            <a:spAutoFit/>
          </a:bodyPr>
          <a:lstStyle/>
          <a:p>
            <a:r>
              <a:rPr lang="en-US" sz="2700" b="1">
                <a:effectLst>
                  <a:glow rad="88900">
                    <a:schemeClr val="bg1"/>
                  </a:glow>
                </a:effectLst>
                <a:latin typeface="Arial" panose="020B0604020202020204" pitchFamily="34" charset="0"/>
                <a:cs typeface="Arial" panose="020B0604020202020204" pitchFamily="34" charset="0"/>
              </a:rPr>
              <a:t>CONSOLIDATION</a:t>
            </a:r>
            <a:endParaRPr lang="en-US" sz="27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769513" y="1739491"/>
            <a:ext cx="5810597" cy="623248"/>
          </a:xfrm>
          <a:prstGeom prst="rect">
            <a:avLst/>
          </a:prstGeom>
          <a:noFill/>
        </p:spPr>
        <p:txBody>
          <a:bodyPr wrap="square" lIns="68580" tIns="34290" rIns="68580" bIns="34290" rtlCol="0">
            <a:spAutoFit/>
          </a:bodyPr>
          <a:lstStyle/>
          <a:p>
            <a:pPr marL="257175" indent="-257175">
              <a:lnSpc>
                <a:spcPct val="150000"/>
              </a:lnSpc>
              <a:buFont typeface="Wingdings" panose="05000000000000000000" pitchFamily="2" charset="2"/>
              <a:buChar char="Ø"/>
            </a:pPr>
            <a:r>
              <a:rPr lang="en-US" sz="2400" dirty="0"/>
              <a:t>Do exercises in the workbook.</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1449" y="1987120"/>
            <a:ext cx="2700149" cy="2700149"/>
          </a:xfrm>
          <a:prstGeom prst="rect">
            <a:avLst/>
          </a:prstGeom>
        </p:spPr>
      </p:pic>
    </p:spTree>
    <p:extLst>
      <p:ext uri="{BB962C8B-B14F-4D97-AF65-F5344CB8AC3E}">
        <p14:creationId xmlns:p14="http://schemas.microsoft.com/office/powerpoint/2010/main" val="38795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1" y="5665"/>
            <a:ext cx="6857999" cy="5129783"/>
          </a:xfrm>
        </p:spPr>
      </p:pic>
    </p:spTree>
    <p:extLst>
      <p:ext uri="{BB962C8B-B14F-4D97-AF65-F5344CB8AC3E}">
        <p14:creationId xmlns:p14="http://schemas.microsoft.com/office/powerpoint/2010/main" val="346792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570327" y="440540"/>
            <a:ext cx="3718962" cy="66343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9" name="TextBox 8"/>
          <p:cNvSpPr txBox="1"/>
          <p:nvPr/>
        </p:nvSpPr>
        <p:spPr>
          <a:xfrm>
            <a:off x="3593670" y="529882"/>
            <a:ext cx="2486533" cy="484748"/>
          </a:xfrm>
          <a:prstGeom prst="rect">
            <a:avLst/>
          </a:prstGeom>
          <a:noFill/>
        </p:spPr>
        <p:txBody>
          <a:bodyPr wrap="square" lIns="68580" tIns="34290" rIns="68580" bIns="34290" rtlCol="0">
            <a:spAutoFit/>
          </a:bodyPr>
          <a:lstStyle/>
          <a:p>
            <a:r>
              <a:rPr lang="en-US" sz="27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94240" y="108523"/>
            <a:ext cx="1136499" cy="11878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16204" y="1299182"/>
            <a:ext cx="8827795" cy="2285241"/>
          </a:xfrm>
          <a:prstGeom prst="rect">
            <a:avLst/>
          </a:prstGeom>
          <a:noFill/>
        </p:spPr>
        <p:txBody>
          <a:bodyPr wrap="square" lIns="68580" tIns="34290" rIns="68580" bIns="34290" rtlCol="0">
            <a:spAutoFit/>
          </a:bodyPr>
          <a:lstStyle/>
          <a:p>
            <a:pPr>
              <a:lnSpc>
                <a:spcPct val="150000"/>
              </a:lnSpc>
            </a:pPr>
            <a:r>
              <a:rPr lang="en-US" sz="2400" b="1" dirty="0">
                <a:latin typeface="Calibri (Body)"/>
              </a:rPr>
              <a:t>By the end of the lesson, students will be able to:</a:t>
            </a:r>
          </a:p>
          <a:p>
            <a:pPr marL="342900" indent="-342900">
              <a:lnSpc>
                <a:spcPct val="150000"/>
              </a:lnSpc>
              <a:buFont typeface="Courier New" panose="02070309020205020404" pitchFamily="49" charset="0"/>
              <a:buChar char="o"/>
            </a:pPr>
            <a:r>
              <a:rPr lang="en-US" sz="2400" b="1" dirty="0">
                <a:latin typeface="Calibri (Body)"/>
              </a:rPr>
              <a:t>a</a:t>
            </a:r>
            <a:r>
              <a:rPr lang="vi-VN" sz="2400" b="1" dirty="0">
                <a:latin typeface="Calibri (Body)"/>
              </a:rPr>
              <a:t>ccept and decline suggestions</a:t>
            </a:r>
            <a:r>
              <a:rPr lang="en-US" sz="2400" b="1" dirty="0">
                <a:latin typeface="Calibri (Body)"/>
              </a:rPr>
              <a:t>;</a:t>
            </a:r>
          </a:p>
          <a:p>
            <a:pPr marL="342900" indent="-342900">
              <a:lnSpc>
                <a:spcPct val="150000"/>
              </a:lnSpc>
              <a:buFont typeface="Courier New" panose="02070309020205020404" pitchFamily="49" charset="0"/>
              <a:buChar char="o"/>
            </a:pPr>
            <a:r>
              <a:rPr lang="en-US" sz="2400" b="1" dirty="0">
                <a:latin typeface="Calibri (Body)"/>
              </a:rPr>
              <a:t>d</a:t>
            </a:r>
            <a:r>
              <a:rPr lang="vi-VN" sz="2400" b="1" dirty="0">
                <a:latin typeface="Calibri (Body)"/>
              </a:rPr>
              <a:t>o a survey about group members’ favo</a:t>
            </a:r>
            <a:r>
              <a:rPr lang="en-US" sz="2400" b="1" dirty="0">
                <a:latin typeface="Calibri (Body)"/>
              </a:rPr>
              <a:t>u</a:t>
            </a:r>
            <a:r>
              <a:rPr lang="vi-VN" sz="2400" b="1" dirty="0">
                <a:latin typeface="Calibri (Body)"/>
              </a:rPr>
              <a:t>rite film</a:t>
            </a:r>
            <a:r>
              <a:rPr lang="en-US" sz="2400" b="1" dirty="0">
                <a:latin typeface="Calibri (Body)"/>
              </a:rPr>
              <a:t>;</a:t>
            </a:r>
            <a:r>
              <a:rPr lang="vi-VN" sz="2400" b="1" dirty="0">
                <a:latin typeface="Calibri (Body)"/>
              </a:rPr>
              <a:t> </a:t>
            </a:r>
            <a:endParaRPr lang="en-US" sz="2400" b="1" dirty="0">
              <a:latin typeface="Calibri (Body)"/>
            </a:endParaRPr>
          </a:p>
          <a:p>
            <a:pPr marL="342900" indent="-342900">
              <a:lnSpc>
                <a:spcPct val="150000"/>
              </a:lnSpc>
              <a:buFont typeface="Courier New" panose="02070309020205020404" pitchFamily="49" charset="0"/>
              <a:buChar char="o"/>
            </a:pPr>
            <a:r>
              <a:rPr lang="en-US" sz="2400" b="1" dirty="0">
                <a:latin typeface="Calibri (Body)"/>
              </a:rPr>
              <a:t>r</a:t>
            </a:r>
            <a:r>
              <a:rPr lang="vi-VN" sz="2400" b="1" dirty="0">
                <a:latin typeface="Calibri (Body)"/>
              </a:rPr>
              <a:t>eport the survey’s result to class.</a:t>
            </a:r>
            <a:endParaRPr lang="en-US" sz="2400" b="1" dirty="0">
              <a:latin typeface="Calibri (Body)"/>
            </a:endParaRPr>
          </a:p>
        </p:txBody>
      </p:sp>
    </p:spTree>
    <p:extLst>
      <p:ext uri="{BB962C8B-B14F-4D97-AF65-F5344CB8AC3E}">
        <p14:creationId xmlns:p14="http://schemas.microsoft.com/office/powerpoint/2010/main" val="20219242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3425879" y="1316623"/>
            <a:ext cx="1622139" cy="634427"/>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73" tIns="8573" rIns="8573" bIns="8573" numCol="1" spcCol="953" anchor="ctr" anchorCtr="0">
            <a:noAutofit/>
          </a:bodyPr>
          <a:lstStyle/>
          <a:p>
            <a:pPr marL="0" lvl="1" defTabSz="600075">
              <a:lnSpc>
                <a:spcPct val="90000"/>
              </a:lnSpc>
              <a:spcBef>
                <a:spcPct val="0"/>
              </a:spcBef>
              <a:spcAft>
                <a:spcPct val="15000"/>
              </a:spcAft>
            </a:pPr>
            <a:endParaRPr lang="en-US" b="1" dirty="0"/>
          </a:p>
        </p:txBody>
      </p:sp>
      <p:sp>
        <p:nvSpPr>
          <p:cNvPr id="11" name="Freeform 10"/>
          <p:cNvSpPr/>
          <p:nvPr/>
        </p:nvSpPr>
        <p:spPr>
          <a:xfrm>
            <a:off x="2982811" y="3817755"/>
            <a:ext cx="1202422" cy="634427"/>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73" tIns="8573" rIns="8573" bIns="8573" numCol="1" spcCol="953" anchor="ctr" anchorCtr="0">
            <a:noAutofit/>
          </a:bodyPr>
          <a:lstStyle/>
          <a:p>
            <a:pPr marL="0" lvl="1" defTabSz="600075">
              <a:lnSpc>
                <a:spcPct val="90000"/>
              </a:lnSpc>
              <a:spcBef>
                <a:spcPct val="0"/>
              </a:spcBef>
              <a:spcAft>
                <a:spcPct val="15000"/>
              </a:spcAft>
            </a:pPr>
            <a:endParaRPr lang="en-US" b="1" dirty="0"/>
          </a:p>
        </p:txBody>
      </p:sp>
      <p:sp>
        <p:nvSpPr>
          <p:cNvPr id="16" name="Rounded Rectangle 15"/>
          <p:cNvSpPr/>
          <p:nvPr/>
        </p:nvSpPr>
        <p:spPr>
          <a:xfrm>
            <a:off x="458455" y="838466"/>
            <a:ext cx="1461911" cy="491306"/>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17" name="Rounded Rectangle 16"/>
          <p:cNvSpPr/>
          <p:nvPr/>
        </p:nvSpPr>
        <p:spPr>
          <a:xfrm>
            <a:off x="2192042" y="1824720"/>
            <a:ext cx="1622139" cy="526420"/>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tx1"/>
                </a:solidFill>
              </a:rPr>
              <a:t>EVERYDAY ENGLISH</a:t>
            </a:r>
            <a:endParaRPr lang="en-GB" dirty="0">
              <a:solidFill>
                <a:schemeClr val="tx1"/>
              </a:solidFill>
            </a:endParaRPr>
          </a:p>
        </p:txBody>
      </p:sp>
      <p:sp>
        <p:nvSpPr>
          <p:cNvPr id="18" name="Rounded Rectangle 17"/>
          <p:cNvSpPr/>
          <p:nvPr/>
        </p:nvSpPr>
        <p:spPr>
          <a:xfrm>
            <a:off x="458455" y="3126261"/>
            <a:ext cx="1463050" cy="476062"/>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dirty="0">
                <a:solidFill>
                  <a:schemeClr val="tx1"/>
                </a:solidFill>
              </a:rPr>
              <a:t>A SURVEY ABOUT FILMS</a:t>
            </a:r>
          </a:p>
        </p:txBody>
      </p:sp>
      <p:sp>
        <p:nvSpPr>
          <p:cNvPr id="19" name="Rounded Rectangle 18"/>
          <p:cNvSpPr/>
          <p:nvPr/>
        </p:nvSpPr>
        <p:spPr>
          <a:xfrm>
            <a:off x="2201138" y="4049781"/>
            <a:ext cx="1613044" cy="424665"/>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tx1"/>
                </a:solidFill>
              </a:rPr>
              <a:t>FURTHER PRACTICE</a:t>
            </a:r>
            <a:endParaRPr lang="en-GB" dirty="0">
              <a:solidFill>
                <a:schemeClr val="tx1"/>
              </a:solidFill>
            </a:endParaRPr>
          </a:p>
        </p:txBody>
      </p:sp>
      <p:sp>
        <p:nvSpPr>
          <p:cNvPr id="20" name="Rectangle 19"/>
          <p:cNvSpPr/>
          <p:nvPr/>
        </p:nvSpPr>
        <p:spPr>
          <a:xfrm>
            <a:off x="4178297" y="878576"/>
            <a:ext cx="4094547" cy="438048"/>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b="1" dirty="0">
                <a:solidFill>
                  <a:srgbClr val="FF0000"/>
                </a:solidFill>
              </a:rPr>
              <a:t>Game: </a:t>
            </a:r>
            <a:r>
              <a:rPr lang="en-US" dirty="0">
                <a:solidFill>
                  <a:schemeClr val="tx1"/>
                </a:solidFill>
              </a:rPr>
              <a:t>Conversation rearranging</a:t>
            </a:r>
            <a:endParaRPr lang="en-GB" dirty="0">
              <a:solidFill>
                <a:schemeClr val="tx1"/>
              </a:solidFill>
            </a:endParaRPr>
          </a:p>
        </p:txBody>
      </p:sp>
      <p:sp>
        <p:nvSpPr>
          <p:cNvPr id="21" name="Rectangle 20"/>
          <p:cNvSpPr/>
          <p:nvPr/>
        </p:nvSpPr>
        <p:spPr>
          <a:xfrm>
            <a:off x="4192809" y="1454420"/>
            <a:ext cx="4092184" cy="1374356"/>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dirty="0">
                <a:solidFill>
                  <a:schemeClr val="tx1"/>
                </a:solidFill>
              </a:rPr>
              <a:t>Suggestions - Accepting &amp; </a:t>
            </a:r>
            <a:r>
              <a:rPr lang="en-US">
                <a:solidFill>
                  <a:schemeClr val="tx1"/>
                </a:solidFill>
              </a:rPr>
              <a:t>Declining </a:t>
            </a:r>
            <a:r>
              <a:rPr lang="en-US" smtClean="0">
                <a:solidFill>
                  <a:schemeClr val="tx1"/>
                </a:solidFill>
              </a:rPr>
              <a:t>suggestions</a:t>
            </a:r>
          </a:p>
          <a:p>
            <a:r>
              <a:rPr lang="en-US" b="1">
                <a:solidFill>
                  <a:srgbClr val="FF0000"/>
                </a:solidFill>
              </a:rPr>
              <a:t>Everyday English</a:t>
            </a:r>
          </a:p>
          <a:p>
            <a:pPr marL="214313" indent="-214313">
              <a:buFont typeface="Arial" panose="020B0604020202020204" pitchFamily="34" charset="0"/>
              <a:buChar char="•"/>
            </a:pPr>
            <a:r>
              <a:rPr lang="en-US">
                <a:solidFill>
                  <a:schemeClr val="tx1"/>
                </a:solidFill>
              </a:rPr>
              <a:t>Task 1: Listen and read the conversations. Pay attention to the highlighted sentences.</a:t>
            </a:r>
          </a:p>
          <a:p>
            <a:pPr marL="214313" indent="-214313">
              <a:buFont typeface="Arial" panose="020B0604020202020204" pitchFamily="34" charset="0"/>
              <a:buChar char="•"/>
            </a:pPr>
            <a:r>
              <a:rPr lang="en-US">
                <a:solidFill>
                  <a:schemeClr val="tx1"/>
                </a:solidFill>
              </a:rPr>
              <a:t>Task 2: Work in pairs. Make similar conversations with the following situations</a:t>
            </a:r>
            <a:r>
              <a:rPr lang="en-US" smtClean="0">
                <a:solidFill>
                  <a:schemeClr val="tx1"/>
                </a:solidFill>
              </a:rPr>
              <a:t>.</a:t>
            </a:r>
            <a:endParaRPr lang="en-US">
              <a:solidFill>
                <a:schemeClr val="tx1"/>
              </a:solidFill>
            </a:endParaRPr>
          </a:p>
        </p:txBody>
      </p:sp>
      <p:sp>
        <p:nvSpPr>
          <p:cNvPr id="22" name="Rectangle 21"/>
          <p:cNvSpPr/>
          <p:nvPr/>
        </p:nvSpPr>
        <p:spPr>
          <a:xfrm>
            <a:off x="4189458" y="2912501"/>
            <a:ext cx="4098885" cy="1115016"/>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b="1" smtClean="0">
                <a:solidFill>
                  <a:srgbClr val="FF0000"/>
                </a:solidFill>
              </a:rPr>
              <a:t>A </a:t>
            </a:r>
            <a:r>
              <a:rPr lang="en-US" b="1" dirty="0">
                <a:solidFill>
                  <a:srgbClr val="FF0000"/>
                </a:solidFill>
              </a:rPr>
              <a:t>survey about films</a:t>
            </a:r>
          </a:p>
          <a:p>
            <a:pPr marL="214313" indent="-214313">
              <a:buFont typeface="Arial" panose="020B0604020202020204" pitchFamily="34" charset="0"/>
              <a:buChar char="•"/>
            </a:pPr>
            <a:r>
              <a:rPr lang="en-US" dirty="0">
                <a:solidFill>
                  <a:schemeClr val="tx1"/>
                </a:solidFill>
              </a:rPr>
              <a:t>Task 3: Listen to the conversation and fill in the blanks with the words you hear.</a:t>
            </a:r>
          </a:p>
          <a:p>
            <a:pPr marL="214313" indent="-214313">
              <a:buFont typeface="Arial" panose="020B0604020202020204" pitchFamily="34" charset="0"/>
              <a:buChar char="•"/>
            </a:pPr>
            <a:r>
              <a:rPr lang="en-US" dirty="0">
                <a:solidFill>
                  <a:schemeClr val="tx1"/>
                </a:solidFill>
              </a:rPr>
              <a:t>Task 4: Work in groups. Do a survey about your group members’ </a:t>
            </a:r>
            <a:r>
              <a:rPr lang="en-US" dirty="0" err="1">
                <a:solidFill>
                  <a:schemeClr val="tx1"/>
                </a:solidFill>
              </a:rPr>
              <a:t>favourite</a:t>
            </a:r>
            <a:r>
              <a:rPr lang="en-US" dirty="0">
                <a:solidFill>
                  <a:schemeClr val="tx1"/>
                </a:solidFill>
              </a:rPr>
              <a:t> films.</a:t>
            </a:r>
          </a:p>
        </p:txBody>
      </p:sp>
      <p:sp>
        <p:nvSpPr>
          <p:cNvPr id="23" name="Rectangle 22"/>
          <p:cNvSpPr/>
          <p:nvPr/>
        </p:nvSpPr>
        <p:spPr>
          <a:xfrm>
            <a:off x="4189461" y="4094018"/>
            <a:ext cx="4098884" cy="402692"/>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buFont typeface="Arial" panose="020B0604020202020204" pitchFamily="34" charset="0"/>
              <a:buChar char="•"/>
            </a:pPr>
            <a:r>
              <a:rPr lang="en-US" dirty="0">
                <a:solidFill>
                  <a:schemeClr val="tx1"/>
                </a:solidFill>
              </a:rPr>
              <a:t>Task 5: Report you results to the class.</a:t>
            </a:r>
            <a:endParaRPr lang="en-GB" dirty="0">
              <a:solidFill>
                <a:schemeClr val="tx1"/>
              </a:solidFill>
            </a:endParaRPr>
          </a:p>
        </p:txBody>
      </p:sp>
      <p:cxnSp>
        <p:nvCxnSpPr>
          <p:cNvPr id="24" name="Curved Connector 23"/>
          <p:cNvCxnSpPr>
            <a:cxnSpLocks/>
            <a:stCxn id="16" idx="3"/>
            <a:endCxn id="17" idx="0"/>
          </p:cNvCxnSpPr>
          <p:nvPr/>
        </p:nvCxnSpPr>
        <p:spPr>
          <a:xfrm>
            <a:off x="1920366" y="1084119"/>
            <a:ext cx="1082746" cy="740601"/>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189981" y="2087930"/>
            <a:ext cx="1002062" cy="1038330"/>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19" idx="0"/>
          </p:cNvCxnSpPr>
          <p:nvPr/>
        </p:nvCxnSpPr>
        <p:spPr>
          <a:xfrm>
            <a:off x="1921505" y="3364291"/>
            <a:ext cx="1086155" cy="685490"/>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44" name="Rounded Rectangle 43"/>
          <p:cNvSpPr/>
          <p:nvPr/>
        </p:nvSpPr>
        <p:spPr>
          <a:xfrm>
            <a:off x="3227013" y="254327"/>
            <a:ext cx="3463719" cy="46923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0343" y="145186"/>
            <a:ext cx="723339" cy="687368"/>
          </a:xfrm>
          <a:prstGeom prst="rect">
            <a:avLst/>
          </a:prstGeom>
        </p:spPr>
      </p:pic>
      <p:sp>
        <p:nvSpPr>
          <p:cNvPr id="27" name="Rounded Rectangle 26"/>
          <p:cNvSpPr/>
          <p:nvPr/>
        </p:nvSpPr>
        <p:spPr>
          <a:xfrm>
            <a:off x="458455" y="4582783"/>
            <a:ext cx="1463050" cy="414633"/>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tx1"/>
                </a:solidFill>
              </a:rPr>
              <a:t>CONSOLIDATION</a:t>
            </a:r>
            <a:endParaRPr lang="en-GB" dirty="0">
              <a:solidFill>
                <a:schemeClr val="tx1"/>
              </a:solidFill>
            </a:endParaRPr>
          </a:p>
        </p:txBody>
      </p:sp>
      <p:cxnSp>
        <p:nvCxnSpPr>
          <p:cNvPr id="28" name="Curved Connector 27"/>
          <p:cNvCxnSpPr>
            <a:stCxn id="19" idx="1"/>
            <a:endCxn id="27" idx="0"/>
          </p:cNvCxnSpPr>
          <p:nvPr/>
        </p:nvCxnSpPr>
        <p:spPr>
          <a:xfrm rot="10800000" flipV="1">
            <a:off x="1189980" y="4262113"/>
            <a:ext cx="1011158" cy="320669"/>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4189459" y="4563211"/>
            <a:ext cx="4098884" cy="513722"/>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buFont typeface="Arial" panose="020B0604020202020204" pitchFamily="34" charset="0"/>
              <a:buChar char="•"/>
            </a:pPr>
            <a:r>
              <a:rPr lang="en-US" dirty="0">
                <a:solidFill>
                  <a:schemeClr val="tx1"/>
                </a:solidFill>
              </a:rPr>
              <a:t>Wrap-up</a:t>
            </a:r>
          </a:p>
          <a:p>
            <a:pPr marL="214313" indent="-214313">
              <a:buFont typeface="Arial" panose="020B0604020202020204" pitchFamily="34" charset="0"/>
              <a:buChar char="•"/>
            </a:pPr>
            <a:r>
              <a:rPr lang="en-US">
                <a:solidFill>
                  <a:schemeClr val="tx1"/>
                </a:solidFill>
              </a:rPr>
              <a:t>Homework</a:t>
            </a:r>
            <a:endParaRPr lang="en-GB" dirty="0">
              <a:solidFill>
                <a:schemeClr val="tx1"/>
              </a:solidFill>
            </a:endParaRPr>
          </a:p>
        </p:txBody>
      </p:sp>
      <p:sp>
        <p:nvSpPr>
          <p:cNvPr id="30" name="TextBox 29"/>
          <p:cNvSpPr txBox="1"/>
          <p:nvPr/>
        </p:nvSpPr>
        <p:spPr>
          <a:xfrm>
            <a:off x="3536580" y="315745"/>
            <a:ext cx="3422714" cy="346249"/>
          </a:xfrm>
          <a:prstGeom prst="rect">
            <a:avLst/>
          </a:prstGeom>
          <a:noFill/>
        </p:spPr>
        <p:txBody>
          <a:bodyPr wrap="square" lIns="68580" tIns="34290" rIns="68580" bIns="34290" rtlCol="0">
            <a:spAutoFit/>
          </a:bodyPr>
          <a:lstStyle/>
          <a:p>
            <a:r>
              <a:rPr lang="en-US" sz="1800" b="1" dirty="0">
                <a:solidFill>
                  <a:schemeClr val="bg1"/>
                </a:solidFill>
              </a:rPr>
              <a:t>LESSON 4: COMMUNICATION</a:t>
            </a:r>
          </a:p>
        </p:txBody>
      </p:sp>
    </p:spTree>
    <p:extLst>
      <p:ext uri="{BB962C8B-B14F-4D97-AF65-F5344CB8AC3E}">
        <p14:creationId xmlns:p14="http://schemas.microsoft.com/office/powerpoint/2010/main" val="6582018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2982811" y="3984009"/>
            <a:ext cx="1202422" cy="634427"/>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73" tIns="8573" rIns="8573" bIns="8573" numCol="1" spcCol="953" anchor="ctr" anchorCtr="0">
            <a:noAutofit/>
          </a:bodyPr>
          <a:lstStyle/>
          <a:p>
            <a:pPr marL="0" lvl="1" defTabSz="600075">
              <a:lnSpc>
                <a:spcPct val="90000"/>
              </a:lnSpc>
              <a:spcBef>
                <a:spcPct val="0"/>
              </a:spcBef>
              <a:spcAft>
                <a:spcPct val="15000"/>
              </a:spcAft>
            </a:pPr>
            <a:endParaRPr lang="en-US" b="1" dirty="0"/>
          </a:p>
        </p:txBody>
      </p:sp>
      <p:sp>
        <p:nvSpPr>
          <p:cNvPr id="16" name="Rounded Rectangle 15"/>
          <p:cNvSpPr/>
          <p:nvPr/>
        </p:nvSpPr>
        <p:spPr>
          <a:xfrm>
            <a:off x="728993" y="1088395"/>
            <a:ext cx="1412825" cy="491306"/>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20" name="Rectangle 19"/>
          <p:cNvSpPr/>
          <p:nvPr/>
        </p:nvSpPr>
        <p:spPr>
          <a:xfrm>
            <a:off x="4191629" y="1092090"/>
            <a:ext cx="4094547" cy="524456"/>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b="1" dirty="0" smtClean="0">
                <a:solidFill>
                  <a:srgbClr val="FF0000"/>
                </a:solidFill>
              </a:rPr>
              <a:t>MATCHING</a:t>
            </a:r>
            <a:endParaRPr lang="en-GB" dirty="0">
              <a:solidFill>
                <a:schemeClr val="tx1"/>
              </a:solidFill>
            </a:endParaRPr>
          </a:p>
        </p:txBody>
      </p:sp>
      <p:sp>
        <p:nvSpPr>
          <p:cNvPr id="3" name="Rectangle 2"/>
          <p:cNvSpPr/>
          <p:nvPr/>
        </p:nvSpPr>
        <p:spPr>
          <a:xfrm>
            <a:off x="3584022" y="1730129"/>
            <a:ext cx="5559978" cy="2469907"/>
          </a:xfrm>
          <a:prstGeom prst="rect">
            <a:avLst/>
          </a:prstGeom>
        </p:spPr>
        <p:txBody>
          <a:bodyPr wrap="square" lIns="68580" tIns="34290" rIns="68580" bIns="34290">
            <a:spAutoFit/>
          </a:bodyPr>
          <a:lstStyle/>
          <a:p>
            <a:pPr>
              <a:lnSpc>
                <a:spcPct val="150000"/>
              </a:lnSpc>
            </a:pPr>
            <a:r>
              <a:rPr lang="en-US" sz="2400" b="1" dirty="0">
                <a:solidFill>
                  <a:srgbClr val="000000"/>
                </a:solidFill>
                <a:latin typeface="Calibri (Body)"/>
                <a:ea typeface="Times New Roman" panose="02020603050405020304" pitchFamily="18" charset="0"/>
              </a:rPr>
              <a:t>Aims of the stage:</a:t>
            </a:r>
            <a:endParaRPr lang="en-US" sz="2400" dirty="0">
              <a:solidFill>
                <a:srgbClr val="000000"/>
              </a:solidFill>
              <a:latin typeface="Calibri (Body)"/>
              <a:ea typeface="Times New Roman" panose="02020603050405020304" pitchFamily="18" charset="0"/>
            </a:endParaRPr>
          </a:p>
          <a:p>
            <a:pPr>
              <a:lnSpc>
                <a:spcPct val="150000"/>
              </a:lnSpc>
            </a:pPr>
            <a:r>
              <a:rPr lang="vi-VN" sz="2000" dirty="0"/>
              <a:t>To activate students’ prior knowledge and vocabulary related to the targeted grammar of giving suggestions and ways to accept/</a:t>
            </a:r>
            <a:r>
              <a:rPr lang="en-US" sz="2000" dirty="0"/>
              <a:t> </a:t>
            </a:r>
            <a:r>
              <a:rPr lang="vi-VN" sz="2000" dirty="0"/>
              <a:t>decline them.</a:t>
            </a:r>
            <a:endParaRPr lang="en-US" sz="2000" dirty="0"/>
          </a:p>
        </p:txBody>
      </p:sp>
      <p:pic>
        <p:nvPicPr>
          <p:cNvPr id="1028" name="Picture 4" descr="Conversation - Free people ic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110" y="1974273"/>
            <a:ext cx="2238251" cy="2238251"/>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3227013" y="254327"/>
            <a:ext cx="3463719" cy="46923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0343" y="145186"/>
            <a:ext cx="723339" cy="687368"/>
          </a:xfrm>
          <a:prstGeom prst="rect">
            <a:avLst/>
          </a:prstGeom>
        </p:spPr>
      </p:pic>
      <p:sp>
        <p:nvSpPr>
          <p:cNvPr id="13" name="TextBox 12"/>
          <p:cNvSpPr txBox="1"/>
          <p:nvPr/>
        </p:nvSpPr>
        <p:spPr>
          <a:xfrm>
            <a:off x="3536580" y="315745"/>
            <a:ext cx="3422714" cy="346249"/>
          </a:xfrm>
          <a:prstGeom prst="rect">
            <a:avLst/>
          </a:prstGeom>
          <a:noFill/>
        </p:spPr>
        <p:txBody>
          <a:bodyPr wrap="square" lIns="68580" tIns="34290" rIns="68580" bIns="34290" rtlCol="0">
            <a:spAutoFit/>
          </a:bodyPr>
          <a:lstStyle/>
          <a:p>
            <a:r>
              <a:rPr lang="en-US" sz="1800" b="1" dirty="0">
                <a:solidFill>
                  <a:schemeClr val="bg1"/>
                </a:solidFill>
              </a:rPr>
              <a:t>LESSON 4: COMMUNICATION</a:t>
            </a:r>
          </a:p>
        </p:txBody>
      </p:sp>
    </p:spTree>
    <p:extLst>
      <p:ext uri="{BB962C8B-B14F-4D97-AF65-F5344CB8AC3E}">
        <p14:creationId xmlns:p14="http://schemas.microsoft.com/office/powerpoint/2010/main" val="18995370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0000CC"/>
            </a:solidFill>
          </a:ln>
        </p:spPr>
        <p:txBody>
          <a:bodyPr/>
          <a:lstStyle/>
          <a:p>
            <a:pPr algn="ctr"/>
            <a:r>
              <a:rPr lang="en-US" b="1" dirty="0" smtClean="0">
                <a:solidFill>
                  <a:srgbClr val="FF0000"/>
                </a:solidFill>
              </a:rPr>
              <a:t>MATCHING</a:t>
            </a:r>
            <a:endParaRPr lang="en-GB" b="1" dirty="0">
              <a:solidFill>
                <a:srgbClr val="FF0000"/>
              </a:solidFill>
            </a:endParaRPr>
          </a:p>
        </p:txBody>
      </p:sp>
      <p:sp>
        <p:nvSpPr>
          <p:cNvPr id="4" name="Content Placeholder 2"/>
          <p:cNvSpPr>
            <a:spLocks noGrp="1"/>
          </p:cNvSpPr>
          <p:nvPr>
            <p:ph idx="1"/>
          </p:nvPr>
        </p:nvSpPr>
        <p:spPr>
          <a:xfrm>
            <a:off x="5040289" y="1420399"/>
            <a:ext cx="3854639" cy="3263504"/>
          </a:xfrm>
          <a:ln>
            <a:solidFill>
              <a:srgbClr val="0000CC"/>
            </a:solidFill>
          </a:ln>
        </p:spPr>
        <p:txBody>
          <a:bodyPr>
            <a:normAutofit/>
          </a:bodyPr>
          <a:lstStyle/>
          <a:p>
            <a:pPr marL="557213" indent="-557213">
              <a:lnSpc>
                <a:spcPct val="150000"/>
              </a:lnSpc>
              <a:buFont typeface="+mj-lt"/>
              <a:buAutoNum type="alphaLcPeriod"/>
            </a:pPr>
            <a:r>
              <a:rPr lang="en-US" sz="3000" b="1" dirty="0"/>
              <a:t>go to the cinema?</a:t>
            </a:r>
          </a:p>
          <a:p>
            <a:pPr marL="557213" indent="-557213">
              <a:lnSpc>
                <a:spcPct val="150000"/>
              </a:lnSpc>
              <a:buFont typeface="+mj-lt"/>
              <a:buAutoNum type="alphaLcPeriod"/>
            </a:pPr>
            <a:r>
              <a:rPr lang="en-US" sz="3000" b="1" dirty="0"/>
              <a:t>go for a picnic.</a:t>
            </a:r>
          </a:p>
          <a:p>
            <a:pPr marL="557213" indent="-557213">
              <a:lnSpc>
                <a:spcPct val="150000"/>
              </a:lnSpc>
              <a:buFont typeface="+mj-lt"/>
              <a:buAutoNum type="alphaLcPeriod"/>
            </a:pPr>
            <a:r>
              <a:rPr lang="en-US" sz="3000" b="1" dirty="0"/>
              <a:t>playing badminton after school?</a:t>
            </a:r>
            <a:endParaRPr lang="en-GB" sz="3000" b="1" dirty="0"/>
          </a:p>
        </p:txBody>
      </p:sp>
      <p:sp>
        <p:nvSpPr>
          <p:cNvPr id="5" name="Content Placeholder 2"/>
          <p:cNvSpPr txBox="1">
            <a:spLocks/>
          </p:cNvSpPr>
          <p:nvPr/>
        </p:nvSpPr>
        <p:spPr>
          <a:xfrm>
            <a:off x="681536" y="1452812"/>
            <a:ext cx="2964123" cy="3263504"/>
          </a:xfrm>
          <a:prstGeom prst="rect">
            <a:avLst/>
          </a:prstGeom>
          <a:ln>
            <a:solidFill>
              <a:srgbClr val="0000CC"/>
            </a:solid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7213" indent="-557213">
              <a:lnSpc>
                <a:spcPct val="200000"/>
              </a:lnSpc>
              <a:buFont typeface="+mj-lt"/>
              <a:buAutoNum type="arabicPeriod"/>
            </a:pPr>
            <a:r>
              <a:rPr lang="en-US" sz="3000" b="1" dirty="0"/>
              <a:t>Let’s</a:t>
            </a:r>
          </a:p>
          <a:p>
            <a:pPr marL="557213" indent="-557213">
              <a:lnSpc>
                <a:spcPct val="200000"/>
              </a:lnSpc>
              <a:buFont typeface="+mj-lt"/>
              <a:buAutoNum type="arabicPeriod"/>
            </a:pPr>
            <a:r>
              <a:rPr lang="en-US" sz="3000" b="1" dirty="0"/>
              <a:t>How about</a:t>
            </a:r>
          </a:p>
          <a:p>
            <a:pPr marL="557213" indent="-557213">
              <a:lnSpc>
                <a:spcPct val="200000"/>
              </a:lnSpc>
              <a:buFont typeface="+mj-lt"/>
              <a:buAutoNum type="arabicPeriod"/>
            </a:pPr>
            <a:r>
              <a:rPr lang="en-US" sz="3000" b="1" dirty="0"/>
              <a:t>Why don’t we</a:t>
            </a:r>
          </a:p>
        </p:txBody>
      </p:sp>
      <p:cxnSp>
        <p:nvCxnSpPr>
          <p:cNvPr id="7" name="Straight Arrow Connector 6"/>
          <p:cNvCxnSpPr/>
          <p:nvPr/>
        </p:nvCxnSpPr>
        <p:spPr>
          <a:xfrm>
            <a:off x="2163597" y="2088108"/>
            <a:ext cx="2964549" cy="65509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357350" y="3162869"/>
            <a:ext cx="1647967" cy="307075"/>
          </a:xfrm>
          <a:prstGeom prst="straightConnector1">
            <a:avLst/>
          </a:prstGeom>
          <a:ln w="57150">
            <a:solidFill>
              <a:srgbClr val="F7941E"/>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787254" y="1985750"/>
            <a:ext cx="1340892" cy="218023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115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3425879" y="1316623"/>
            <a:ext cx="1622139" cy="634427"/>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73" tIns="8573" rIns="8573" bIns="8573" numCol="1" spcCol="953" anchor="ctr" anchorCtr="0">
            <a:noAutofit/>
          </a:bodyPr>
          <a:lstStyle/>
          <a:p>
            <a:pPr marL="0" lvl="1" defTabSz="600075">
              <a:lnSpc>
                <a:spcPct val="90000"/>
              </a:lnSpc>
              <a:spcBef>
                <a:spcPct val="0"/>
              </a:spcBef>
              <a:spcAft>
                <a:spcPct val="15000"/>
              </a:spcAft>
            </a:pPr>
            <a:endParaRPr lang="en-US" b="1" dirty="0"/>
          </a:p>
        </p:txBody>
      </p:sp>
      <p:sp>
        <p:nvSpPr>
          <p:cNvPr id="16" name="Rounded Rectangle 15"/>
          <p:cNvSpPr/>
          <p:nvPr/>
        </p:nvSpPr>
        <p:spPr>
          <a:xfrm>
            <a:off x="458455" y="838466"/>
            <a:ext cx="1461911" cy="491306"/>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17" name="Rounded Rectangle 16"/>
          <p:cNvSpPr/>
          <p:nvPr/>
        </p:nvSpPr>
        <p:spPr>
          <a:xfrm>
            <a:off x="2192042" y="1824720"/>
            <a:ext cx="1622139" cy="526420"/>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tx1"/>
                </a:solidFill>
              </a:rPr>
              <a:t>EVERYDAY ENGLISH</a:t>
            </a:r>
            <a:endParaRPr lang="en-GB" dirty="0">
              <a:solidFill>
                <a:schemeClr val="tx1"/>
              </a:solidFill>
            </a:endParaRPr>
          </a:p>
        </p:txBody>
      </p:sp>
      <p:sp>
        <p:nvSpPr>
          <p:cNvPr id="20" name="Rectangle 19"/>
          <p:cNvSpPr/>
          <p:nvPr/>
        </p:nvSpPr>
        <p:spPr>
          <a:xfrm>
            <a:off x="4178297" y="878576"/>
            <a:ext cx="4094547" cy="438048"/>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b="1" dirty="0">
                <a:solidFill>
                  <a:srgbClr val="FF0000"/>
                </a:solidFill>
              </a:rPr>
              <a:t>Game: </a:t>
            </a:r>
            <a:r>
              <a:rPr lang="en-US" dirty="0">
                <a:solidFill>
                  <a:schemeClr val="tx1"/>
                </a:solidFill>
              </a:rPr>
              <a:t>Conversation rearranging</a:t>
            </a:r>
            <a:endParaRPr lang="en-GB" dirty="0">
              <a:solidFill>
                <a:schemeClr val="tx1"/>
              </a:solidFill>
            </a:endParaRPr>
          </a:p>
        </p:txBody>
      </p:sp>
      <p:sp>
        <p:nvSpPr>
          <p:cNvPr id="21" name="Rectangle 20"/>
          <p:cNvSpPr/>
          <p:nvPr/>
        </p:nvSpPr>
        <p:spPr>
          <a:xfrm>
            <a:off x="4192810" y="1427653"/>
            <a:ext cx="4092184" cy="1418345"/>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dirty="0">
                <a:solidFill>
                  <a:schemeClr val="tx1"/>
                </a:solidFill>
              </a:rPr>
              <a:t>Suggestions - Accepting &amp; </a:t>
            </a:r>
            <a:r>
              <a:rPr lang="en-US">
                <a:solidFill>
                  <a:schemeClr val="tx1"/>
                </a:solidFill>
              </a:rPr>
              <a:t>Declining </a:t>
            </a:r>
            <a:r>
              <a:rPr lang="en-US" smtClean="0">
                <a:solidFill>
                  <a:schemeClr val="tx1"/>
                </a:solidFill>
              </a:rPr>
              <a:t>suggestions</a:t>
            </a:r>
          </a:p>
          <a:p>
            <a:r>
              <a:rPr lang="en-US" b="1">
                <a:solidFill>
                  <a:srgbClr val="FF0000"/>
                </a:solidFill>
              </a:rPr>
              <a:t>Everyday English</a:t>
            </a:r>
          </a:p>
          <a:p>
            <a:pPr marL="214313" indent="-214313">
              <a:buFont typeface="Arial" panose="020B0604020202020204" pitchFamily="34" charset="0"/>
              <a:buChar char="•"/>
            </a:pPr>
            <a:r>
              <a:rPr lang="en-US">
                <a:solidFill>
                  <a:schemeClr val="tx1"/>
                </a:solidFill>
              </a:rPr>
              <a:t>Task 1: Listen and read the conversations. Pay attention to the highlighted sentences.</a:t>
            </a:r>
          </a:p>
          <a:p>
            <a:pPr marL="214313" indent="-214313">
              <a:buFont typeface="Arial" panose="020B0604020202020204" pitchFamily="34" charset="0"/>
              <a:buChar char="•"/>
            </a:pPr>
            <a:r>
              <a:rPr lang="en-US">
                <a:solidFill>
                  <a:schemeClr val="tx1"/>
                </a:solidFill>
              </a:rPr>
              <a:t>Task 2: Work in pairs. Make similar conversations with the following situations</a:t>
            </a:r>
            <a:r>
              <a:rPr lang="en-US" smtClean="0">
                <a:solidFill>
                  <a:schemeClr val="tx1"/>
                </a:solidFill>
              </a:rPr>
              <a:t>.</a:t>
            </a:r>
            <a:endParaRPr lang="en-US">
              <a:solidFill>
                <a:schemeClr val="tx1"/>
              </a:solidFill>
            </a:endParaRPr>
          </a:p>
        </p:txBody>
      </p:sp>
      <p:cxnSp>
        <p:nvCxnSpPr>
          <p:cNvPr id="24" name="Curved Connector 23"/>
          <p:cNvCxnSpPr>
            <a:cxnSpLocks/>
            <a:stCxn id="16" idx="3"/>
            <a:endCxn id="17" idx="0"/>
          </p:cNvCxnSpPr>
          <p:nvPr/>
        </p:nvCxnSpPr>
        <p:spPr>
          <a:xfrm>
            <a:off x="1920366" y="1084119"/>
            <a:ext cx="1082746" cy="740601"/>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44" name="Rounded Rectangle 43"/>
          <p:cNvSpPr/>
          <p:nvPr/>
        </p:nvSpPr>
        <p:spPr>
          <a:xfrm>
            <a:off x="3227013" y="254327"/>
            <a:ext cx="3463719" cy="46923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0343" y="145186"/>
            <a:ext cx="723339" cy="687368"/>
          </a:xfrm>
          <a:prstGeom prst="rect">
            <a:avLst/>
          </a:prstGeom>
        </p:spPr>
      </p:pic>
      <p:sp>
        <p:nvSpPr>
          <p:cNvPr id="30" name="TextBox 29"/>
          <p:cNvSpPr txBox="1"/>
          <p:nvPr/>
        </p:nvSpPr>
        <p:spPr>
          <a:xfrm>
            <a:off x="3536580" y="315745"/>
            <a:ext cx="3422714" cy="346249"/>
          </a:xfrm>
          <a:prstGeom prst="rect">
            <a:avLst/>
          </a:prstGeom>
          <a:noFill/>
        </p:spPr>
        <p:txBody>
          <a:bodyPr wrap="square" lIns="68580" tIns="34290" rIns="68580" bIns="34290" rtlCol="0">
            <a:spAutoFit/>
          </a:bodyPr>
          <a:lstStyle/>
          <a:p>
            <a:r>
              <a:rPr lang="en-US" sz="1800" b="1" dirty="0">
                <a:solidFill>
                  <a:schemeClr val="bg1"/>
                </a:solidFill>
              </a:rPr>
              <a:t>LESSON 4: COMMUNICATION</a:t>
            </a:r>
          </a:p>
        </p:txBody>
      </p:sp>
      <p:pic>
        <p:nvPicPr>
          <p:cNvPr id="31" name="Picture 4" descr="Preference and Making suggestions - isp20152016stage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798" y="2722642"/>
            <a:ext cx="1992545" cy="208221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3946977" y="2886451"/>
            <a:ext cx="4583848" cy="2077492"/>
          </a:xfrm>
          <a:prstGeom prst="rect">
            <a:avLst/>
          </a:prstGeom>
        </p:spPr>
        <p:txBody>
          <a:bodyPr wrap="square" lIns="68580" tIns="34290" rIns="68580" bIns="34290">
            <a:spAutoFit/>
          </a:bodyPr>
          <a:lstStyle/>
          <a:p>
            <a:pPr>
              <a:lnSpc>
                <a:spcPct val="150000"/>
              </a:lnSpc>
            </a:pPr>
            <a:r>
              <a:rPr lang="en-US" sz="2400" b="1" dirty="0">
                <a:solidFill>
                  <a:srgbClr val="000000"/>
                </a:solidFill>
                <a:latin typeface="Calibri (Body)"/>
                <a:ea typeface="Times New Roman" panose="02020603050405020304" pitchFamily="18" charset="0"/>
              </a:rPr>
              <a:t>Aims of the stage:</a:t>
            </a:r>
          </a:p>
          <a:p>
            <a:pPr>
              <a:lnSpc>
                <a:spcPct val="150000"/>
              </a:lnSpc>
            </a:pPr>
            <a:r>
              <a:rPr lang="vi-VN" sz="2100" dirty="0">
                <a:solidFill>
                  <a:srgbClr val="000000"/>
                </a:solidFill>
                <a:latin typeface="Calibri" panose="020F0502020204030204" pitchFamily="34" charset="0"/>
                <a:ea typeface="Calibri" panose="020F0502020204030204" pitchFamily="34" charset="0"/>
                <a:cs typeface="Calibri" panose="020F0502020204030204" pitchFamily="34" charset="0"/>
              </a:rPr>
              <a:t>To introduce ways to </a:t>
            </a:r>
            <a:r>
              <a:rPr lang="en-US" sz="2100"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marL="257175" indent="-257175">
              <a:lnSpc>
                <a:spcPct val="150000"/>
              </a:lnSpc>
              <a:buFont typeface="Wingdings" panose="05000000000000000000" pitchFamily="2" charset="2"/>
              <a:buChar char="Ø"/>
            </a:pPr>
            <a:r>
              <a:rPr lang="en-US" sz="2100" dirty="0">
                <a:solidFill>
                  <a:srgbClr val="000000"/>
                </a:solidFill>
                <a:latin typeface="Calibri" panose="020F0502020204030204" pitchFamily="34" charset="0"/>
                <a:ea typeface="Calibri" panose="020F0502020204030204" pitchFamily="34" charset="0"/>
                <a:cs typeface="Calibri" panose="020F0502020204030204" pitchFamily="34" charset="0"/>
              </a:rPr>
              <a:t>make suggestions</a:t>
            </a:r>
          </a:p>
          <a:p>
            <a:pPr marL="257175" indent="-257175">
              <a:lnSpc>
                <a:spcPct val="150000"/>
              </a:lnSpc>
              <a:buFont typeface="Wingdings" panose="05000000000000000000" pitchFamily="2" charset="2"/>
              <a:buChar char="Ø"/>
            </a:pPr>
            <a:r>
              <a:rPr lang="en-US" sz="2100" dirty="0">
                <a:solidFill>
                  <a:srgbClr val="000000"/>
                </a:solidFill>
                <a:latin typeface="Calibri" panose="020F0502020204030204" pitchFamily="34" charset="0"/>
                <a:ea typeface="Calibri" panose="020F0502020204030204" pitchFamily="34" charset="0"/>
                <a:cs typeface="Calibri" panose="020F0502020204030204" pitchFamily="34" charset="0"/>
              </a:rPr>
              <a:t>a</a:t>
            </a:r>
            <a:r>
              <a:rPr lang="vi-VN" sz="2100" dirty="0">
                <a:solidFill>
                  <a:srgbClr val="000000"/>
                </a:solidFill>
                <a:latin typeface="Calibri" panose="020F0502020204030204" pitchFamily="34" charset="0"/>
                <a:ea typeface="Calibri" panose="020F0502020204030204" pitchFamily="34" charset="0"/>
                <a:cs typeface="Calibri" panose="020F0502020204030204" pitchFamily="34" charset="0"/>
              </a:rPr>
              <a:t>ccept/decline suggestions. </a:t>
            </a:r>
            <a:endParaRPr lang="en-US" sz="24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260272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04890" y="941210"/>
            <a:ext cx="297776" cy="530915"/>
          </a:xfrm>
          <a:prstGeom prst="rect">
            <a:avLst/>
          </a:prstGeom>
          <a:noFill/>
        </p:spPr>
        <p:txBody>
          <a:bodyPr wrap="square" lIns="68580" tIns="34290" rIns="68580" bIns="34290"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12480"/>
          </a:xfrm>
          <a:prstGeom prst="rect">
            <a:avLst/>
          </a:prstGeom>
        </p:spPr>
      </p:pic>
      <p:sp>
        <p:nvSpPr>
          <p:cNvPr id="8" name="TextBox 7"/>
          <p:cNvSpPr txBox="1"/>
          <p:nvPr/>
        </p:nvSpPr>
        <p:spPr>
          <a:xfrm>
            <a:off x="365300" y="149724"/>
            <a:ext cx="4482059" cy="484748"/>
          </a:xfrm>
          <a:prstGeom prst="rect">
            <a:avLst/>
          </a:prstGeom>
          <a:noFill/>
          <a:effectLst/>
        </p:spPr>
        <p:txBody>
          <a:bodyPr wrap="square" lIns="68580" tIns="34290" rIns="68580" bIns="34290" rtlCol="0">
            <a:spAutoFit/>
          </a:bodyPr>
          <a:lstStyle/>
          <a:p>
            <a:r>
              <a:rPr lang="en-US" sz="2700" b="1" dirty="0">
                <a:effectLst>
                  <a:glow rad="88900">
                    <a:schemeClr val="bg1"/>
                  </a:glow>
                </a:effectLst>
                <a:latin typeface="Arial" panose="020B0604020202020204" pitchFamily="34" charset="0"/>
                <a:cs typeface="Arial" panose="020B0604020202020204" pitchFamily="34" charset="0"/>
              </a:rPr>
              <a:t>EVERYDAY ENGLISH</a:t>
            </a:r>
          </a:p>
        </p:txBody>
      </p:sp>
      <p:pic>
        <p:nvPicPr>
          <p:cNvPr id="13" name="Picture 4" descr="Preference and Making suggestions - isp20152016stage11">
            <a:extLst>
              <a:ext uri="{FF2B5EF4-FFF2-40B4-BE49-F238E27FC236}">
                <a16:creationId xmlns="" xmlns:a16="http://schemas.microsoft.com/office/drawing/2014/main" id="{DDAF4FD7-8876-4114-A037-6B7B3D29B4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744" y="1472125"/>
            <a:ext cx="2574635" cy="269049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 xmlns:a16="http://schemas.microsoft.com/office/drawing/2014/main" id="{353E7FCF-F699-4BD2-8B0A-04A959FA8185}"/>
              </a:ext>
            </a:extLst>
          </p:cNvPr>
          <p:cNvSpPr/>
          <p:nvPr/>
        </p:nvSpPr>
        <p:spPr>
          <a:xfrm>
            <a:off x="3654409" y="1828573"/>
            <a:ext cx="4317886" cy="2077492"/>
          </a:xfrm>
          <a:prstGeom prst="rect">
            <a:avLst/>
          </a:prstGeom>
        </p:spPr>
        <p:txBody>
          <a:bodyPr wrap="square" lIns="68580" tIns="34290" rIns="68580" bIns="34290">
            <a:spAutoFit/>
          </a:bodyPr>
          <a:lstStyle/>
          <a:p>
            <a:pPr>
              <a:lnSpc>
                <a:spcPct val="150000"/>
              </a:lnSpc>
            </a:pPr>
            <a:r>
              <a:rPr lang="en-US" sz="2400" b="1">
                <a:solidFill>
                  <a:srgbClr val="000000"/>
                </a:solidFill>
                <a:latin typeface="Calibri (Body)"/>
                <a:ea typeface="Times New Roman" panose="02020603050405020304" pitchFamily="18" charset="0"/>
              </a:rPr>
              <a:t>Aim </a:t>
            </a:r>
            <a:r>
              <a:rPr lang="en-US" sz="2400" b="1" dirty="0">
                <a:solidFill>
                  <a:srgbClr val="000000"/>
                </a:solidFill>
                <a:latin typeface="Calibri (Body)"/>
                <a:ea typeface="Times New Roman" panose="02020603050405020304" pitchFamily="18" charset="0"/>
              </a:rPr>
              <a:t>of the stage:</a:t>
            </a:r>
          </a:p>
          <a:p>
            <a:pPr marL="257175" indent="-257175">
              <a:lnSpc>
                <a:spcPct val="150000"/>
              </a:lnSpc>
              <a:buFont typeface="Wingdings" panose="05000000000000000000" pitchFamily="2" charset="2"/>
              <a:buChar char="Ø"/>
            </a:pPr>
            <a:r>
              <a:rPr lang="vi-VN" sz="2100" dirty="0">
                <a:solidFill>
                  <a:srgbClr val="000000"/>
                </a:solidFill>
                <a:latin typeface="Calibri" panose="020F0502020204030204" pitchFamily="34" charset="0"/>
                <a:ea typeface="Calibri" panose="020F0502020204030204" pitchFamily="34" charset="0"/>
                <a:cs typeface="Calibri" panose="020F0502020204030204" pitchFamily="34" charset="0"/>
              </a:rPr>
              <a:t>To give students opportunities to use ways to accept and decline suggestions</a:t>
            </a:r>
            <a:r>
              <a:rPr lang="en-US" sz="2100" dirty="0">
                <a:latin typeface="Calibri" panose="020F0502020204030204" pitchFamily="34" charset="0"/>
                <a:ea typeface="Calibri" panose="020F0502020204030204" pitchFamily="34" charset="0"/>
              </a:rPr>
              <a:t> </a:t>
            </a:r>
            <a:r>
              <a:rPr lang="vi-VN" sz="2100" dirty="0">
                <a:solidFill>
                  <a:srgbClr val="000000"/>
                </a:solidFill>
                <a:latin typeface="Calibri" panose="020F0502020204030204" pitchFamily="34" charset="0"/>
                <a:ea typeface="Calibri" panose="020F0502020204030204" pitchFamily="34" charset="0"/>
                <a:cs typeface="Calibri" panose="020F0502020204030204" pitchFamily="34" charset="0"/>
              </a:rPr>
              <a:t>correctly in context.</a:t>
            </a:r>
            <a:endParaRPr lang="en-US" sz="2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 xmlns:a16="http://schemas.microsoft.com/office/drawing/2014/main" id="{4893C037-8372-4DC3-B49D-B3BAB6541A21}"/>
              </a:ext>
            </a:extLst>
          </p:cNvPr>
          <p:cNvSpPr txBox="1"/>
          <p:nvPr/>
        </p:nvSpPr>
        <p:spPr>
          <a:xfrm>
            <a:off x="3654409" y="1031986"/>
            <a:ext cx="4572710" cy="577081"/>
          </a:xfrm>
          <a:prstGeom prst="rect">
            <a:avLst/>
          </a:prstGeom>
          <a:noFill/>
        </p:spPr>
        <p:txBody>
          <a:bodyPr wrap="square" lIns="68580" tIns="34290" rIns="68580" bIns="34290">
            <a:spAutoFit/>
          </a:bodyPr>
          <a:lstStyle/>
          <a:p>
            <a:r>
              <a:rPr lang="en-US" sz="3300" b="1">
                <a:solidFill>
                  <a:srgbClr val="FF0000"/>
                </a:solidFill>
              </a:rPr>
              <a:t>Everyday English</a:t>
            </a:r>
            <a:endParaRPr lang="en-US" sz="3300" b="1" dirty="0">
              <a:solidFill>
                <a:srgbClr val="FF0000"/>
              </a:solidFill>
            </a:endParaRPr>
          </a:p>
        </p:txBody>
      </p:sp>
    </p:spTree>
    <p:extLst>
      <p:ext uri="{BB962C8B-B14F-4D97-AF65-F5344CB8AC3E}">
        <p14:creationId xmlns:p14="http://schemas.microsoft.com/office/powerpoint/2010/main" val="40214774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95492" y="554640"/>
            <a:ext cx="8348508" cy="654025"/>
          </a:xfrm>
          <a:prstGeom prst="rect">
            <a:avLst/>
          </a:prstGeom>
          <a:noFill/>
          <a:effectLst/>
        </p:spPr>
        <p:txBody>
          <a:bodyPr wrap="square" lIns="68580" tIns="34290" rIns="68580" bIns="34290" rtlCol="0">
            <a:spAutoFit/>
          </a:bodyPr>
          <a:lstStyle/>
          <a:p>
            <a:r>
              <a:rPr lang="en-US" sz="1900" b="1" dirty="0">
                <a:solidFill>
                  <a:prstClr val="black"/>
                </a:solidFill>
                <a:effectLst>
                  <a:glow rad="88900">
                    <a:prstClr val="white"/>
                  </a:glow>
                </a:effectLst>
                <a:latin typeface="Arial" panose="020B0604020202020204" pitchFamily="34" charset="0"/>
                <a:cs typeface="Arial" panose="020B0604020202020204" pitchFamily="34" charset="0"/>
              </a:rPr>
              <a:t>Listen and read the conversations. Pay attention to the highlighted sentences.</a:t>
            </a:r>
          </a:p>
        </p:txBody>
      </p:sp>
      <p:sp>
        <p:nvSpPr>
          <p:cNvPr id="16" name="Rounded Rectangle 15"/>
          <p:cNvSpPr/>
          <p:nvPr/>
        </p:nvSpPr>
        <p:spPr>
          <a:xfrm>
            <a:off x="378948" y="615519"/>
            <a:ext cx="376955" cy="376955"/>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rgbClr val="048DA4"/>
              </a:solidFill>
            </a:endParaRPr>
          </a:p>
        </p:txBody>
      </p:sp>
      <p:sp>
        <p:nvSpPr>
          <p:cNvPr id="17" name="TextBox 16"/>
          <p:cNvSpPr txBox="1"/>
          <p:nvPr/>
        </p:nvSpPr>
        <p:spPr>
          <a:xfrm>
            <a:off x="418538" y="538539"/>
            <a:ext cx="297776" cy="530915"/>
          </a:xfrm>
          <a:prstGeom prst="rect">
            <a:avLst/>
          </a:prstGeom>
          <a:noFill/>
        </p:spPr>
        <p:txBody>
          <a:bodyPr wrap="square" lIns="68580" tIns="34290" rIns="68580" bIns="34290" rtlCol="0">
            <a:spAutoFit/>
          </a:bodyPr>
          <a:lstStyle/>
          <a:p>
            <a:pPr algn="ctr"/>
            <a:r>
              <a:rPr lang="vi-VN" sz="3000" b="1" dirty="0">
                <a:solidFill>
                  <a:prstClr val="white"/>
                </a:solidFill>
                <a:latin typeface="Myriad Pro" pitchFamily="34" charset="0"/>
              </a:rPr>
              <a:t>1</a:t>
            </a:r>
            <a:endParaRPr lang="en-US" sz="3000" b="1" dirty="0">
              <a:solidFill>
                <a:prstClr val="white"/>
              </a:solidFill>
              <a:latin typeface="Myriad Pro"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48" y="0"/>
            <a:ext cx="9144000" cy="586854"/>
          </a:xfrm>
          <a:prstGeom prst="rect">
            <a:avLst/>
          </a:prstGeom>
        </p:spPr>
      </p:pic>
      <p:sp>
        <p:nvSpPr>
          <p:cNvPr id="8" name="TextBox 7"/>
          <p:cNvSpPr txBox="1"/>
          <p:nvPr/>
        </p:nvSpPr>
        <p:spPr>
          <a:xfrm>
            <a:off x="378948" y="13243"/>
            <a:ext cx="4279436" cy="438582"/>
          </a:xfrm>
          <a:prstGeom prst="rect">
            <a:avLst/>
          </a:prstGeom>
          <a:noFill/>
          <a:effectLst/>
        </p:spPr>
        <p:txBody>
          <a:bodyPr wrap="square" lIns="68580" tIns="34290" rIns="68580" bIns="34290" rtlCol="0">
            <a:spAutoFit/>
          </a:bodyPr>
          <a:lstStyle/>
          <a:p>
            <a:r>
              <a:rPr lang="en-US" sz="2400" b="1" dirty="0">
                <a:solidFill>
                  <a:prstClr val="black"/>
                </a:solidFill>
                <a:effectLst>
                  <a:glow rad="88900">
                    <a:prstClr val="white"/>
                  </a:glow>
                </a:effectLst>
                <a:latin typeface="Arial" panose="020B0604020202020204" pitchFamily="34" charset="0"/>
                <a:cs typeface="Arial" panose="020B0604020202020204" pitchFamily="34" charset="0"/>
              </a:rPr>
              <a:t>EVERYDAY </a:t>
            </a:r>
            <a:r>
              <a:rPr lang="en-US" sz="2400" b="1" dirty="0" smtClean="0">
                <a:solidFill>
                  <a:prstClr val="black"/>
                </a:solidFill>
                <a:effectLst>
                  <a:glow rad="88900">
                    <a:prstClr val="white"/>
                  </a:glow>
                </a:effectLst>
                <a:latin typeface="Arial" panose="020B0604020202020204" pitchFamily="34" charset="0"/>
                <a:cs typeface="Arial" panose="020B0604020202020204" pitchFamily="34" charset="0"/>
              </a:rPr>
              <a:t>ENGLISH</a:t>
            </a:r>
            <a:endParaRPr lang="en-US" sz="2400" b="1" dirty="0">
              <a:solidFill>
                <a:prstClr val="black"/>
              </a:solidFill>
              <a:effectLst>
                <a:glow rad="88900">
                  <a:prstClr val="white"/>
                </a:glow>
              </a:effectLst>
              <a:latin typeface="Arial" panose="020B0604020202020204" pitchFamily="34" charset="0"/>
              <a:cs typeface="Arial" panose="020B0604020202020204" pitchFamily="34" charset="0"/>
            </a:endParaRPr>
          </a:p>
        </p:txBody>
      </p:sp>
      <p:sp>
        <p:nvSpPr>
          <p:cNvPr id="10" name="Oval 9">
            <a:extLst>
              <a:ext uri="{FF2B5EF4-FFF2-40B4-BE49-F238E27FC236}">
                <a16:creationId xmlns="" xmlns:a16="http://schemas.microsoft.com/office/drawing/2014/main" id="{3DAD1F90-67D3-4BC0-88C7-9B575ED52B1F}"/>
              </a:ext>
            </a:extLst>
          </p:cNvPr>
          <p:cNvSpPr/>
          <p:nvPr/>
        </p:nvSpPr>
        <p:spPr>
          <a:xfrm>
            <a:off x="7122451" y="1450306"/>
            <a:ext cx="1775890" cy="150441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sz="3000" b="1" dirty="0">
              <a:solidFill>
                <a:prstClr val="black"/>
              </a:solidFill>
              <a:effectLst>
                <a:outerShdw blurRad="38100" dist="38100" dir="2700000" algn="tl">
                  <a:srgbClr val="000000">
                    <a:alpha val="43137"/>
                  </a:srgbClr>
                </a:outerShdw>
              </a:effectLst>
            </a:endParaRPr>
          </a:p>
        </p:txBody>
      </p:sp>
      <p:sp>
        <p:nvSpPr>
          <p:cNvPr id="13" name="Plus Sign 12">
            <a:extLst>
              <a:ext uri="{FF2B5EF4-FFF2-40B4-BE49-F238E27FC236}">
                <a16:creationId xmlns="" xmlns:a16="http://schemas.microsoft.com/office/drawing/2014/main" id="{FAC5F4FB-0128-4F52-9B9C-E70B5B997873}"/>
              </a:ext>
            </a:extLst>
          </p:cNvPr>
          <p:cNvSpPr/>
          <p:nvPr/>
        </p:nvSpPr>
        <p:spPr>
          <a:xfrm flipH="1">
            <a:off x="7414146" y="1653233"/>
            <a:ext cx="1197591" cy="1139505"/>
          </a:xfrm>
          <a:prstGeom prst="math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solidFill>
                <a:prstClr val="black"/>
              </a:solidFill>
            </a:endParaRPr>
          </a:p>
        </p:txBody>
      </p:sp>
      <p:sp>
        <p:nvSpPr>
          <p:cNvPr id="18" name="Minus Sign 17">
            <a:extLst>
              <a:ext uri="{FF2B5EF4-FFF2-40B4-BE49-F238E27FC236}">
                <a16:creationId xmlns="" xmlns:a16="http://schemas.microsoft.com/office/drawing/2014/main" id="{6B41575E-9C36-4BF5-8E41-4E2397FFB9CE}"/>
              </a:ext>
            </a:extLst>
          </p:cNvPr>
          <p:cNvSpPr/>
          <p:nvPr/>
        </p:nvSpPr>
        <p:spPr>
          <a:xfrm>
            <a:off x="7422034" y="3601891"/>
            <a:ext cx="1189703" cy="1027416"/>
          </a:xfrm>
          <a:prstGeom prst="mathMin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dirty="0">
              <a:solidFill>
                <a:prstClr val="black"/>
              </a:solidFill>
            </a:endParaRPr>
          </a:p>
        </p:txBody>
      </p:sp>
      <p:sp>
        <p:nvSpPr>
          <p:cNvPr id="19" name="Oval 18">
            <a:extLst>
              <a:ext uri="{FF2B5EF4-FFF2-40B4-BE49-F238E27FC236}">
                <a16:creationId xmlns="" xmlns:a16="http://schemas.microsoft.com/office/drawing/2014/main" id="{3DAD1F90-67D3-4BC0-88C7-9B575ED52B1F}"/>
              </a:ext>
            </a:extLst>
          </p:cNvPr>
          <p:cNvSpPr/>
          <p:nvPr/>
        </p:nvSpPr>
        <p:spPr>
          <a:xfrm>
            <a:off x="7083153" y="3288328"/>
            <a:ext cx="1733303" cy="1613598"/>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sz="3000" b="1" dirty="0">
              <a:solidFill>
                <a:prstClr val="black"/>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6"/>
          <a:stretch>
            <a:fillRect/>
          </a:stretch>
        </p:blipFill>
        <p:spPr>
          <a:xfrm>
            <a:off x="397812" y="1167721"/>
            <a:ext cx="4586848" cy="1843020"/>
          </a:xfrm>
          <a:prstGeom prst="rect">
            <a:avLst/>
          </a:prstGeom>
        </p:spPr>
      </p:pic>
      <p:cxnSp>
        <p:nvCxnSpPr>
          <p:cNvPr id="20" name="Straight Arrow Connector 19">
            <a:extLst>
              <a:ext uri="{FF2B5EF4-FFF2-40B4-BE49-F238E27FC236}">
                <a16:creationId xmlns="" xmlns:a16="http://schemas.microsoft.com/office/drawing/2014/main" id="{C538FCE8-D124-4392-9574-418C61E7E036}"/>
              </a:ext>
            </a:extLst>
          </p:cNvPr>
          <p:cNvCxnSpPr>
            <a:cxnSpLocks/>
            <a:endCxn id="10" idx="2"/>
          </p:cNvCxnSpPr>
          <p:nvPr/>
        </p:nvCxnSpPr>
        <p:spPr>
          <a:xfrm flipV="1">
            <a:off x="3528744" y="2202513"/>
            <a:ext cx="3593707" cy="41453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7"/>
          <a:stretch>
            <a:fillRect/>
          </a:stretch>
        </p:blipFill>
        <p:spPr>
          <a:xfrm>
            <a:off x="378948" y="3051685"/>
            <a:ext cx="4605711" cy="2091815"/>
          </a:xfrm>
          <a:prstGeom prst="rect">
            <a:avLst/>
          </a:prstGeom>
        </p:spPr>
      </p:pic>
      <p:cxnSp>
        <p:nvCxnSpPr>
          <p:cNvPr id="21" name="Straight Arrow Connector 20">
            <a:extLst>
              <a:ext uri="{FF2B5EF4-FFF2-40B4-BE49-F238E27FC236}">
                <a16:creationId xmlns="" xmlns:a16="http://schemas.microsoft.com/office/drawing/2014/main" id="{C538FCE8-D124-4392-9574-418C61E7E036}"/>
              </a:ext>
            </a:extLst>
          </p:cNvPr>
          <p:cNvCxnSpPr>
            <a:cxnSpLocks/>
          </p:cNvCxnSpPr>
          <p:nvPr/>
        </p:nvCxnSpPr>
        <p:spPr>
          <a:xfrm flipV="1">
            <a:off x="4398103" y="3971499"/>
            <a:ext cx="2848858" cy="1441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05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48976" y="345576"/>
            <a:ext cx="385948" cy="385948"/>
          </a:xfrm>
          <a:prstGeom prst="rect">
            <a:avLst/>
          </a:prstGeom>
        </p:spPr>
      </p:pic>
    </p:spTree>
    <p:extLst>
      <p:ext uri="{BB962C8B-B14F-4D97-AF65-F5344CB8AC3E}">
        <p14:creationId xmlns:p14="http://schemas.microsoft.com/office/powerpoint/2010/main" val="113910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7653" fill="hold"/>
                                        <p:tgtEl>
                                          <p:spTgt spid="3"/>
                                        </p:tgtEl>
                                      </p:cBhvr>
                                    </p:cmd>
                                  </p:childTnLst>
                                </p:cTn>
                              </p:par>
                            </p:childTnLst>
                          </p:cTn>
                        </p:par>
                      </p:childTnLst>
                    </p:cTn>
                  </p:par>
                </p:childTnLst>
              </p:cTn>
              <p:nextCondLst>
                <p:cond evt="onClick" delay="0">
                  <p:tgtEl>
                    <p:spTgt spid="3"/>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10" grpId="0" animBg="1"/>
      <p:bldP spid="13" grpId="0" animBg="1"/>
      <p:bldP spid="18" grpId="0" animBg="1"/>
      <p:bldP spid="19"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4053</TotalTime>
  <Words>1285</Words>
  <Application>Microsoft Office PowerPoint</Application>
  <PresentationFormat>On-screen Show (16:9)</PresentationFormat>
  <Paragraphs>202</Paragraphs>
  <Slides>25</Slides>
  <Notes>13</Notes>
  <HiddenSlides>0</HiddenSlides>
  <MMClips>5</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MATCHING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Administrator</cp:lastModifiedBy>
  <cp:revision>218</cp:revision>
  <dcterms:created xsi:type="dcterms:W3CDTF">2020-12-09T02:04:09Z</dcterms:created>
  <dcterms:modified xsi:type="dcterms:W3CDTF">2023-02-20T08:37:34Z</dcterms:modified>
</cp:coreProperties>
</file>