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7" r:id="rId5"/>
    <p:sldMasterId id="2147483701" r:id="rId6"/>
    <p:sldMasterId id="2147483715" r:id="rId7"/>
  </p:sldMasterIdLst>
  <p:notesMasterIdLst>
    <p:notesMasterId r:id="rId9"/>
  </p:notesMasterIdLst>
  <p:sldIdLst>
    <p:sldId id="353" r:id="rId8"/>
    <p:sldId id="404" r:id="rId10"/>
    <p:sldId id="364" r:id="rId11"/>
    <p:sldId id="365" r:id="rId12"/>
    <p:sldId id="366" r:id="rId13"/>
    <p:sldId id="367" r:id="rId14"/>
    <p:sldId id="406" r:id="rId15"/>
    <p:sldId id="349" r:id="rId16"/>
    <p:sldId id="350" r:id="rId17"/>
    <p:sldId id="405" r:id="rId18"/>
    <p:sldId id="351" r:id="rId19"/>
    <p:sldId id="352" r:id="rId20"/>
    <p:sldId id="341" r:id="rId21"/>
    <p:sldId id="342" r:id="rId22"/>
    <p:sldId id="343" r:id="rId23"/>
    <p:sldId id="283" r:id="rId24"/>
    <p:sldId id="270" r:id="rId25"/>
    <p:sldId id="256" r:id="rId26"/>
    <p:sldId id="258" r:id="rId27"/>
    <p:sldId id="257" r:id="rId28"/>
    <p:sldId id="259" r:id="rId29"/>
    <p:sldId id="260" r:id="rId30"/>
    <p:sldId id="261" r:id="rId31"/>
    <p:sldId id="266" r:id="rId32"/>
    <p:sldId id="262" r:id="rId33"/>
    <p:sldId id="267" r:id="rId34"/>
    <p:sldId id="268" r:id="rId35"/>
    <p:sldId id="337" r:id="rId36"/>
    <p:sldId id="338" r:id="rId37"/>
    <p:sldId id="346" r:id="rId38"/>
    <p:sldId id="34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E6C8"/>
    <a:srgbClr val="008000"/>
    <a:srgbClr val="FFCC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52" d="100"/>
          <a:sy n="52" d="100"/>
        </p:scale>
        <p:origin x="143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ECA97-8EB7-4ACB-9EC7-68CE240B91D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4512-CB9F-4570-8605-DEEB3CC51E2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2DD68EE-38CD-4CEB-9FE7-B7E6C24979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17FC0-4571-4F25-BAE7-F608DAD60A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17FC0-4571-4F25-BAE7-F608DAD60A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17FC0-4571-4F25-BAE7-F608DAD60A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717FC0-4571-4F25-BAE7-F608DAD60A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543258C4-352D-4D19-9059-F58E7D1A697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BE39B94C-70B1-43F0-928D-1CBE70D4D66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C7A12-A6F8-4B29-B1F6-EFE54D85C9A3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B745E-AF92-4B82-9391-130056807CE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8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77F63400-6AC2-464E-A4B7-576B3FC0F4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F2F7FD49-CD48-4D6D-96B0-AD8D045B1A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A356308C-0E16-4741-8F45-EBBC844E909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34C37DCF-5F3A-4486-8912-1725A796FD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B2551FF9-1BBB-4AEF-88B3-70E43479C9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CE423F59-C5DC-4C00-B127-785074E863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8EFD8437-16F6-4D0B-9025-1E8924C90CE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09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0D0B464F-18BB-41B4-A3A7-FC9F68A922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82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827DA592-E888-4D53-8709-AF3C7CF254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272748AF-93FA-4B9A-8996-383141EDE8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latin typeface="Arial" panose="020B0604020202020204" pitchFamily="34" charset="0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6E1556F6-46CE-4F7F-8F0D-6C28B99DF3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4DD461D-A9AE-4EC2-861F-590C9694E7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797F908-F780-422B-AFEF-23C0ED19201F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43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3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45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25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7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i="0">
                <a:solidFill>
                  <a:srgbClr val="696464"/>
                </a:solidFill>
                <a:latin typeface="Calibri" panose="020F0502020204030204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3D728FDC-06FF-44E7-A699-58D5719259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i="0">
                <a:solidFill>
                  <a:srgbClr val="696464"/>
                </a:solidFill>
                <a:latin typeface="Calibri" panose="020F0502020204030204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i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fld id="{A9C668E0-A9F7-42AA-A819-954BF815B3C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FE7A9D-B967-4F2E-921C-0DB7C8E79D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EB39D3-C9D7-4EBF-9462-83DCF99699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40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1.png"/><Relationship Id="rId10" Type="http://schemas.microsoft.com/office/2007/relationships/media" Target="../media/media1.mp3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40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1.png"/><Relationship Id="rId10" Type="http://schemas.microsoft.com/office/2007/relationships/media" Target="../media/media1.mp3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40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1.png"/><Relationship Id="rId10" Type="http://schemas.microsoft.com/office/2007/relationships/media" Target="../media/media1.mp3"/><Relationship Id="rId1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40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1.png"/><Relationship Id="rId10" Type="http://schemas.microsoft.com/office/2007/relationships/media" Target="../media/media1.mp3"/><Relationship Id="rId1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40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1.png"/><Relationship Id="rId10" Type="http://schemas.microsoft.com/office/2007/relationships/media" Target="../media/media1.mp3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9" Type="http://schemas.microsoft.com/office/2007/relationships/hdphoto" Target="../media/image39.wdp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microsoft.com/office/2007/relationships/hdphoto" Target="../media/image49.wdp"/><Relationship Id="rId22" Type="http://schemas.openxmlformats.org/officeDocument/2006/relationships/slideLayout" Target="../slideLayouts/slideLayout1.xml"/><Relationship Id="rId21" Type="http://schemas.microsoft.com/office/2007/relationships/media" Target="../media/media4.mp3"/><Relationship Id="rId20" Type="http://schemas.openxmlformats.org/officeDocument/2006/relationships/audio" Target="../media/media4.mp3"/><Relationship Id="rId2" Type="http://schemas.openxmlformats.org/officeDocument/2006/relationships/image" Target="../media/image48.png"/><Relationship Id="rId19" Type="http://schemas.microsoft.com/office/2007/relationships/media" Target="../media/media3.mp3"/><Relationship Id="rId18" Type="http://schemas.openxmlformats.org/officeDocument/2006/relationships/audio" Target="../media/media3.mp3"/><Relationship Id="rId17" Type="http://schemas.openxmlformats.org/officeDocument/2006/relationships/image" Target="../media/image43.png"/><Relationship Id="rId16" Type="http://schemas.openxmlformats.org/officeDocument/2006/relationships/image" Target="../media/image42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41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40.png"/><Relationship Id="rId1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40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1.png"/><Relationship Id="rId10" Type="http://schemas.microsoft.com/office/2007/relationships/media" Target="../media/media1.mp3"/><Relationship Id="rId1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40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1.png"/><Relationship Id="rId10" Type="http://schemas.microsoft.com/office/2007/relationships/media" Target="../media/media1.mp3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40.png"/><Relationship Id="rId7" Type="http://schemas.microsoft.com/office/2007/relationships/hdphoto" Target="../media/image39.wdp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microsoft.com/office/2007/relationships/media" Target="../media/media2.mp3"/><Relationship Id="rId12" Type="http://schemas.openxmlformats.org/officeDocument/2006/relationships/audio" Target="../media/media2.mp3"/><Relationship Id="rId11" Type="http://schemas.openxmlformats.org/officeDocument/2006/relationships/image" Target="../media/image41.png"/><Relationship Id="rId10" Type="http://schemas.microsoft.com/office/2007/relationships/media" Target="../media/media1.mp3"/><Relationship Id="rId1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9" Type="http://schemas.microsoft.com/office/2007/relationships/hdphoto" Target="../media/image39.wdp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microsoft.com/office/2007/relationships/hdphoto" Target="../media/image49.wdp"/><Relationship Id="rId22" Type="http://schemas.openxmlformats.org/officeDocument/2006/relationships/slideLayout" Target="../slideLayouts/slideLayout1.xml"/><Relationship Id="rId21" Type="http://schemas.microsoft.com/office/2007/relationships/media" Target="../media/media4.mp3"/><Relationship Id="rId20" Type="http://schemas.openxmlformats.org/officeDocument/2006/relationships/audio" Target="../media/media4.mp3"/><Relationship Id="rId2" Type="http://schemas.openxmlformats.org/officeDocument/2006/relationships/image" Target="../media/image48.png"/><Relationship Id="rId19" Type="http://schemas.microsoft.com/office/2007/relationships/media" Target="../media/media3.mp3"/><Relationship Id="rId18" Type="http://schemas.openxmlformats.org/officeDocument/2006/relationships/audio" Target="../media/media3.mp3"/><Relationship Id="rId17" Type="http://schemas.openxmlformats.org/officeDocument/2006/relationships/image" Target="../media/image43.png"/><Relationship Id="rId16" Type="http://schemas.openxmlformats.org/officeDocument/2006/relationships/image" Target="../media/image42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41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40.png"/><Relationship Id="rId1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67.jpeg"/><Relationship Id="rId16" Type="http://schemas.openxmlformats.org/officeDocument/2006/relationships/image" Target="../media/image66.jpeg"/><Relationship Id="rId15" Type="http://schemas.openxmlformats.org/officeDocument/2006/relationships/image" Target="../media/image65.jpeg"/><Relationship Id="rId14" Type="http://schemas.openxmlformats.org/officeDocument/2006/relationships/image" Target="../media/image64.png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0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6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png"/><Relationship Id="rId2" Type="http://schemas.openxmlformats.org/officeDocument/2006/relationships/tags" Target="../tags/tag1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Copy of KJ02703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73828" b="4131"/>
          <a:stretch>
            <a:fillRect/>
          </a:stretch>
        </p:blipFill>
        <p:spPr bwMode="auto">
          <a:xfrm>
            <a:off x="0" y="1"/>
            <a:ext cx="2057400" cy="160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828800" y="1331384"/>
            <a:ext cx="8967304" cy="978729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200"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F0000"/>
                </a:solidFill>
                <a:cs typeface="Times New Roman" panose="02020603050405020304" pitchFamily="18" charset="0"/>
              </a:rPr>
              <a:t>MÔN:</a:t>
            </a:r>
            <a:r>
              <a:rPr lang="en-US" sz="7200" b="1" dirty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cs typeface="Times New Roman" panose="02020603050405020304" pitchFamily="18" charset="0"/>
              </a:rPr>
              <a:t>NGỮ VĂN 8</a:t>
            </a:r>
            <a:endParaRPr lang="en-US" sz="7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2757" name="TextBox 6"/>
          <p:cNvSpPr txBox="1">
            <a:spLocks noChangeArrowheads="1"/>
          </p:cNvSpPr>
          <p:nvPr/>
        </p:nvSpPr>
        <p:spPr bwMode="auto">
          <a:xfrm>
            <a:off x="1828800" y="5298017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 </a:t>
            </a:r>
            <a:r>
              <a:rPr lang="en-US" sz="48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Giáo</a:t>
            </a:r>
            <a:r>
              <a:rPr lang="en-US" sz="48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viên</a:t>
            </a:r>
            <a:r>
              <a:rPr lang="en-US" sz="4800" b="1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vi-VN" sz="48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Phạm Kiều Phương</a:t>
            </a:r>
            <a:r>
              <a:rPr lang="en-US" sz="4800" b="1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endParaRPr lang="en-US" sz="4800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/>
          <p:nvPr/>
        </p:nvSpPr>
        <p:spPr bwMode="auto">
          <a:xfrm rot="10800000">
            <a:off x="4596765" y="4480560"/>
            <a:ext cx="2609850" cy="1717675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3" name="Freeform 26"/>
          <p:cNvSpPr/>
          <p:nvPr/>
        </p:nvSpPr>
        <p:spPr bwMode="auto">
          <a:xfrm rot="10800000">
            <a:off x="5983200" y="2902452"/>
            <a:ext cx="2609195" cy="1606311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4" name="Freeform 26"/>
          <p:cNvSpPr/>
          <p:nvPr/>
        </p:nvSpPr>
        <p:spPr bwMode="auto">
          <a:xfrm>
            <a:off x="4621522" y="1557020"/>
            <a:ext cx="2610000" cy="1657111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dirty="0"/>
          </a:p>
        </p:txBody>
      </p:sp>
      <p:sp>
        <p:nvSpPr>
          <p:cNvPr id="5" name="Freeform 26"/>
          <p:cNvSpPr/>
          <p:nvPr/>
        </p:nvSpPr>
        <p:spPr bwMode="auto">
          <a:xfrm>
            <a:off x="3056255" y="3123565"/>
            <a:ext cx="2609215" cy="1828165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grpSp>
        <p:nvGrpSpPr>
          <p:cNvPr id="6" name="Group 5"/>
          <p:cNvGrpSpPr/>
          <p:nvPr/>
        </p:nvGrpSpPr>
        <p:grpSpPr>
          <a:xfrm rot="18810804">
            <a:off x="4968330" y="3906064"/>
            <a:ext cx="1122786" cy="720923"/>
            <a:chOff x="4481513" y="3678059"/>
            <a:chExt cx="1614487" cy="1036638"/>
          </a:xfrm>
        </p:grpSpPr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4481513" y="3678059"/>
              <a:ext cx="1614487" cy="344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4481513" y="4022546"/>
              <a:ext cx="1614487" cy="3444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4481513" y="4367034"/>
              <a:ext cx="1614487" cy="3476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7" name="Group 6"/>
          <p:cNvGrpSpPr/>
          <p:nvPr/>
        </p:nvGrpSpPr>
        <p:grpSpPr>
          <a:xfrm rot="18810804">
            <a:off x="5738951" y="3095444"/>
            <a:ext cx="1122786" cy="717612"/>
            <a:chOff x="6096000" y="3187521"/>
            <a:chExt cx="1614487" cy="1031876"/>
          </a:xfrm>
        </p:grpSpPr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6096000" y="3187521"/>
              <a:ext cx="1614487" cy="3444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6096000" y="3532009"/>
              <a:ext cx="1614487" cy="342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6096000" y="3874909"/>
              <a:ext cx="1614487" cy="34448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dirty="0"/>
            </a:p>
          </p:txBody>
        </p:sp>
      </p:grpSp>
      <p:grpSp>
        <p:nvGrpSpPr>
          <p:cNvPr id="8" name="Group 7"/>
          <p:cNvGrpSpPr/>
          <p:nvPr/>
        </p:nvGrpSpPr>
        <p:grpSpPr>
          <a:xfrm rot="18810804">
            <a:off x="6473482" y="2229119"/>
            <a:ext cx="1290594" cy="720924"/>
            <a:chOff x="7700963" y="3678059"/>
            <a:chExt cx="1855787" cy="1036638"/>
          </a:xfrm>
        </p:grpSpPr>
        <p:sp>
          <p:nvSpPr>
            <p:cNvPr id="48" name="Freeform 7"/>
            <p:cNvSpPr/>
            <p:nvPr/>
          </p:nvSpPr>
          <p:spPr bwMode="auto">
            <a:xfrm>
              <a:off x="9224963" y="3678059"/>
              <a:ext cx="331787" cy="1036638"/>
            </a:xfrm>
            <a:custGeom>
              <a:avLst/>
              <a:gdLst>
                <a:gd name="T0" fmla="*/ 0 w 209"/>
                <a:gd name="T1" fmla="*/ 162 h 653"/>
                <a:gd name="T2" fmla="*/ 135 w 209"/>
                <a:gd name="T3" fmla="*/ 0 h 653"/>
                <a:gd name="T4" fmla="*/ 209 w 209"/>
                <a:gd name="T5" fmla="*/ 210 h 653"/>
                <a:gd name="T6" fmla="*/ 209 w 209"/>
                <a:gd name="T7" fmla="*/ 443 h 653"/>
                <a:gd name="T8" fmla="*/ 135 w 209"/>
                <a:gd name="T9" fmla="*/ 653 h 653"/>
                <a:gd name="T10" fmla="*/ 0 w 209"/>
                <a:gd name="T11" fmla="*/ 488 h 653"/>
                <a:gd name="T12" fmla="*/ 0 w 209"/>
                <a:gd name="T13" fmla="*/ 162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653">
                  <a:moveTo>
                    <a:pt x="0" y="162"/>
                  </a:moveTo>
                  <a:lnTo>
                    <a:pt x="135" y="0"/>
                  </a:lnTo>
                  <a:lnTo>
                    <a:pt x="209" y="210"/>
                  </a:lnTo>
                  <a:lnTo>
                    <a:pt x="209" y="443"/>
                  </a:lnTo>
                  <a:lnTo>
                    <a:pt x="135" y="653"/>
                  </a:lnTo>
                  <a:lnTo>
                    <a:pt x="0" y="48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BA17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9" name="Freeform 18"/>
            <p:cNvSpPr/>
            <p:nvPr/>
          </p:nvSpPr>
          <p:spPr bwMode="auto">
            <a:xfrm>
              <a:off x="7700963" y="3678059"/>
              <a:ext cx="1738312" cy="344488"/>
            </a:xfrm>
            <a:custGeom>
              <a:avLst/>
              <a:gdLst>
                <a:gd name="T0" fmla="*/ 1020 w 1095"/>
                <a:gd name="T1" fmla="*/ 217 h 217"/>
                <a:gd name="T2" fmla="*/ 1095 w 1095"/>
                <a:gd name="T3" fmla="*/ 0 h 217"/>
                <a:gd name="T4" fmla="*/ 0 w 1095"/>
                <a:gd name="T5" fmla="*/ 0 h 217"/>
                <a:gd name="T6" fmla="*/ 0 w 1095"/>
                <a:gd name="T7" fmla="*/ 217 h 217"/>
                <a:gd name="T8" fmla="*/ 1020 w 1095"/>
                <a:gd name="T9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217">
                  <a:moveTo>
                    <a:pt x="1020" y="217"/>
                  </a:moveTo>
                  <a:lnTo>
                    <a:pt x="1095" y="0"/>
                  </a:lnTo>
                  <a:lnTo>
                    <a:pt x="0" y="0"/>
                  </a:lnTo>
                  <a:lnTo>
                    <a:pt x="0" y="217"/>
                  </a:lnTo>
                  <a:lnTo>
                    <a:pt x="1020" y="21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7700963" y="4022546"/>
              <a:ext cx="1619250" cy="3444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7700963" y="4367034"/>
              <a:ext cx="1738312" cy="347663"/>
            </a:xfrm>
            <a:custGeom>
              <a:avLst/>
              <a:gdLst>
                <a:gd name="T0" fmla="*/ 1095 w 1095"/>
                <a:gd name="T1" fmla="*/ 219 h 219"/>
                <a:gd name="T2" fmla="*/ 1020 w 1095"/>
                <a:gd name="T3" fmla="*/ 0 h 219"/>
                <a:gd name="T4" fmla="*/ 0 w 1095"/>
                <a:gd name="T5" fmla="*/ 0 h 219"/>
                <a:gd name="T6" fmla="*/ 0 w 1095"/>
                <a:gd name="T7" fmla="*/ 219 h 219"/>
                <a:gd name="T8" fmla="*/ 1095 w 1095"/>
                <a:gd name="T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219">
                  <a:moveTo>
                    <a:pt x="1095" y="219"/>
                  </a:moveTo>
                  <a:lnTo>
                    <a:pt x="1020" y="0"/>
                  </a:lnTo>
                  <a:lnTo>
                    <a:pt x="0" y="0"/>
                  </a:lnTo>
                  <a:lnTo>
                    <a:pt x="0" y="219"/>
                  </a:lnTo>
                  <a:lnTo>
                    <a:pt x="1095" y="21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9398000" y="4049534"/>
              <a:ext cx="82550" cy="2936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9" name="Group 8"/>
          <p:cNvGrpSpPr/>
          <p:nvPr/>
        </p:nvGrpSpPr>
        <p:grpSpPr>
          <a:xfrm rot="18810804">
            <a:off x="3469482" y="5035176"/>
            <a:ext cx="1998273" cy="717613"/>
            <a:chOff x="1608138" y="3187521"/>
            <a:chExt cx="2873375" cy="1031876"/>
          </a:xfrm>
        </p:grpSpPr>
        <p:sp>
          <p:nvSpPr>
            <p:cNvPr id="43" name="Freeform 8"/>
            <p:cNvSpPr/>
            <p:nvPr/>
          </p:nvSpPr>
          <p:spPr bwMode="auto">
            <a:xfrm>
              <a:off x="1608138" y="3187521"/>
              <a:ext cx="1490662" cy="1031875"/>
            </a:xfrm>
            <a:custGeom>
              <a:avLst/>
              <a:gdLst>
                <a:gd name="T0" fmla="*/ 793 w 939"/>
                <a:gd name="T1" fmla="*/ 650 h 650"/>
                <a:gd name="T2" fmla="*/ 0 w 939"/>
                <a:gd name="T3" fmla="*/ 326 h 650"/>
                <a:gd name="T4" fmla="*/ 793 w 939"/>
                <a:gd name="T5" fmla="*/ 0 h 650"/>
                <a:gd name="T6" fmla="*/ 939 w 939"/>
                <a:gd name="T7" fmla="*/ 0 h 650"/>
                <a:gd name="T8" fmla="*/ 939 w 939"/>
                <a:gd name="T9" fmla="*/ 650 h 650"/>
                <a:gd name="T10" fmla="*/ 793 w 939"/>
                <a:gd name="T11" fmla="*/ 65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9" h="650">
                  <a:moveTo>
                    <a:pt x="793" y="650"/>
                  </a:moveTo>
                  <a:lnTo>
                    <a:pt x="0" y="326"/>
                  </a:lnTo>
                  <a:lnTo>
                    <a:pt x="793" y="0"/>
                  </a:lnTo>
                  <a:lnTo>
                    <a:pt x="939" y="0"/>
                  </a:lnTo>
                  <a:lnTo>
                    <a:pt x="939" y="650"/>
                  </a:lnTo>
                  <a:lnTo>
                    <a:pt x="793" y="650"/>
                  </a:lnTo>
                  <a:close/>
                </a:path>
              </a:pathLst>
            </a:custGeom>
            <a:solidFill>
              <a:srgbClr val="D4AC8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4" name="Freeform 9"/>
            <p:cNvSpPr/>
            <p:nvPr/>
          </p:nvSpPr>
          <p:spPr bwMode="auto">
            <a:xfrm>
              <a:off x="2738438" y="3187521"/>
              <a:ext cx="1743075" cy="344488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1 h 91"/>
                <a:gd name="T8" fmla="*/ 5 w 464"/>
                <a:gd name="T9" fmla="*/ 59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9"/>
                    <a:pt x="0" y="52"/>
                    <a:pt x="5" y="59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2738438" y="3532009"/>
              <a:ext cx="1743075" cy="342900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2 h 91"/>
                <a:gd name="T8" fmla="*/ 5 w 464"/>
                <a:gd name="T9" fmla="*/ 60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0" y="39"/>
                    <a:pt x="0" y="52"/>
                    <a:pt x="5" y="60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6" name="Freeform 11"/>
            <p:cNvSpPr/>
            <p:nvPr/>
          </p:nvSpPr>
          <p:spPr bwMode="auto">
            <a:xfrm>
              <a:off x="2738438" y="3874909"/>
              <a:ext cx="1743075" cy="344488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2 h 91"/>
                <a:gd name="T8" fmla="*/ 5 w 464"/>
                <a:gd name="T9" fmla="*/ 60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0" y="40"/>
                    <a:pt x="0" y="52"/>
                    <a:pt x="5" y="60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47" name="Freeform 22"/>
            <p:cNvSpPr/>
            <p:nvPr/>
          </p:nvSpPr>
          <p:spPr bwMode="auto">
            <a:xfrm>
              <a:off x="1608138" y="3538359"/>
              <a:ext cx="428625" cy="333375"/>
            </a:xfrm>
            <a:custGeom>
              <a:avLst/>
              <a:gdLst>
                <a:gd name="T0" fmla="*/ 114 w 114"/>
                <a:gd name="T1" fmla="*/ 49 h 88"/>
                <a:gd name="T2" fmla="*/ 107 w 114"/>
                <a:gd name="T3" fmla="*/ 0 h 88"/>
                <a:gd name="T4" fmla="*/ 0 w 114"/>
                <a:gd name="T5" fmla="*/ 44 h 88"/>
                <a:gd name="T6" fmla="*/ 109 w 114"/>
                <a:gd name="T7" fmla="*/ 88 h 88"/>
                <a:gd name="T8" fmla="*/ 114 w 114"/>
                <a:gd name="T9" fmla="*/ 4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88">
                  <a:moveTo>
                    <a:pt x="114" y="49"/>
                  </a:moveTo>
                  <a:cubicBezTo>
                    <a:pt x="114" y="32"/>
                    <a:pt x="111" y="15"/>
                    <a:pt x="107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09" y="88"/>
                    <a:pt x="109" y="88"/>
                    <a:pt x="109" y="88"/>
                  </a:cubicBezTo>
                  <a:cubicBezTo>
                    <a:pt x="112" y="76"/>
                    <a:pt x="114" y="63"/>
                    <a:pt x="114" y="4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sp>
        <p:nvSpPr>
          <p:cNvPr id="10" name="Freeform 27"/>
          <p:cNvSpPr/>
          <p:nvPr/>
        </p:nvSpPr>
        <p:spPr bwMode="auto">
          <a:xfrm>
            <a:off x="2884263" y="2460882"/>
            <a:ext cx="6038850" cy="2151062"/>
          </a:xfrm>
          <a:custGeom>
            <a:avLst/>
            <a:gdLst>
              <a:gd name="T0" fmla="*/ 3799 w 3804"/>
              <a:gd name="T1" fmla="*/ 0 h 1355"/>
              <a:gd name="T2" fmla="*/ 372 w 3804"/>
              <a:gd name="T3" fmla="*/ 0 h 1355"/>
              <a:gd name="T4" fmla="*/ 0 w 3804"/>
              <a:gd name="T5" fmla="*/ 679 h 1355"/>
              <a:gd name="T6" fmla="*/ 372 w 3804"/>
              <a:gd name="T7" fmla="*/ 1355 h 1355"/>
              <a:gd name="T8" fmla="*/ 3804 w 3804"/>
              <a:gd name="T9" fmla="*/ 1355 h 1355"/>
              <a:gd name="T10" fmla="*/ 3799 w 3804"/>
              <a:gd name="T11" fmla="*/ 0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04" h="1355">
                <a:moveTo>
                  <a:pt x="3799" y="0"/>
                </a:moveTo>
                <a:lnTo>
                  <a:pt x="372" y="0"/>
                </a:lnTo>
                <a:lnTo>
                  <a:pt x="0" y="679"/>
                </a:lnTo>
                <a:lnTo>
                  <a:pt x="372" y="1355"/>
                </a:lnTo>
                <a:lnTo>
                  <a:pt x="3804" y="1355"/>
                </a:lnTo>
                <a:lnTo>
                  <a:pt x="3799" y="0"/>
                </a:ln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11" name="TextBox 36"/>
          <p:cNvSpPr txBox="1"/>
          <p:nvPr/>
        </p:nvSpPr>
        <p:spPr>
          <a:xfrm>
            <a:off x="5120005" y="4894580"/>
            <a:ext cx="1826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id-ID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38"/>
          <p:cNvSpPr txBox="1"/>
          <p:nvPr/>
        </p:nvSpPr>
        <p:spPr>
          <a:xfrm>
            <a:off x="3422870" y="3550506"/>
            <a:ext cx="163230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id-ID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39"/>
          <p:cNvSpPr txBox="1"/>
          <p:nvPr/>
        </p:nvSpPr>
        <p:spPr>
          <a:xfrm>
            <a:off x="6559392" y="3550040"/>
            <a:ext cx="18478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id-ID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0"/>
          <p:cNvSpPr txBox="1"/>
          <p:nvPr/>
        </p:nvSpPr>
        <p:spPr>
          <a:xfrm>
            <a:off x="4871814" y="1959927"/>
            <a:ext cx="174970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id-ID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出自【趣你的PPT】(微信:qunideppt)：最优质的PPT资源库"/>
          <p:cNvSpPr/>
          <p:nvPr/>
        </p:nvSpPr>
        <p:spPr>
          <a:xfrm>
            <a:off x="8799065" y="359567"/>
            <a:ext cx="2523702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出自【趣你的PPT】(微信:qunideppt)：最优质的PPT资源库"/>
          <p:cNvSpPr txBox="1">
            <a:spLocks noChangeArrowheads="1"/>
          </p:cNvSpPr>
          <p:nvPr/>
        </p:nvSpPr>
        <p:spPr bwMode="auto">
          <a:xfrm>
            <a:off x="8816244" y="342595"/>
            <a:ext cx="2523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GHI NHỚ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7635" y="752475"/>
            <a:ext cx="4759960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8592185" y="1539240"/>
            <a:ext cx="3531235" cy="344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0" dirty="0" err="1"/>
              <a:t>Thường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dùng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để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kể</a:t>
            </a:r>
            <a:r>
              <a:rPr lang="en-US" altLang="en-US" sz="3200" b="0" dirty="0"/>
              <a:t>, </a:t>
            </a:r>
            <a:r>
              <a:rPr lang="en-US" altLang="en-US" sz="3200" b="0" dirty="0" err="1"/>
              <a:t>thông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báo</a:t>
            </a:r>
            <a:r>
              <a:rPr lang="en-US" altLang="en-US" sz="3200" b="0" dirty="0"/>
              <a:t>, </a:t>
            </a:r>
            <a:r>
              <a:rPr lang="en-US" altLang="en-US" sz="3200" b="0" dirty="0" err="1"/>
              <a:t>nhận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định</a:t>
            </a:r>
            <a:r>
              <a:rPr lang="en-US" altLang="en-US" sz="3200" b="0" dirty="0"/>
              <a:t>, </a:t>
            </a:r>
            <a:r>
              <a:rPr lang="en-US" altLang="en-US" sz="3200" b="0" dirty="0" err="1"/>
              <a:t>miêu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tả</a:t>
            </a:r>
            <a:r>
              <a:rPr lang="en-US" altLang="en-US" sz="3200" b="0" dirty="0"/>
              <a:t>… </a:t>
            </a:r>
            <a:r>
              <a:rPr lang="en-US" altLang="en-US" sz="3200" b="0" dirty="0" err="1"/>
              <a:t>Ngoài</a:t>
            </a:r>
            <a:r>
              <a:rPr lang="en-US" altLang="en-US" sz="3200" b="0" dirty="0"/>
              <a:t> ra </a:t>
            </a:r>
            <a:r>
              <a:rPr lang="en-US" altLang="en-US" sz="3200" b="0" dirty="0" err="1"/>
              <a:t>còn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dùng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để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yêu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cầu</a:t>
            </a:r>
            <a:r>
              <a:rPr lang="en-US" altLang="en-US" sz="3200" b="0" dirty="0"/>
              <a:t>, </a:t>
            </a:r>
            <a:r>
              <a:rPr lang="en-US" altLang="en-US" sz="3200" b="0" dirty="0" err="1"/>
              <a:t>đề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nghị</a:t>
            </a:r>
            <a:r>
              <a:rPr lang="en-US" altLang="en-US" sz="3200" b="0" dirty="0"/>
              <a:t>, </a:t>
            </a:r>
            <a:r>
              <a:rPr lang="en-US" altLang="en-US" sz="3200" b="0" dirty="0" err="1"/>
              <a:t>bộc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lộ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tình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cảm</a:t>
            </a:r>
            <a:r>
              <a:rPr lang="en-US" altLang="en-US" sz="3200" b="0" dirty="0"/>
              <a:t>, </a:t>
            </a:r>
            <a:r>
              <a:rPr lang="en-US" altLang="en-US" sz="3200" b="0" dirty="0" err="1"/>
              <a:t>cảm</a:t>
            </a:r>
            <a:r>
              <a:rPr lang="en-US" altLang="en-US" sz="3200" b="0" dirty="0"/>
              <a:t> </a:t>
            </a:r>
            <a:r>
              <a:rPr lang="en-US" altLang="en-US" sz="3200" b="0" dirty="0" err="1"/>
              <a:t>xúc</a:t>
            </a:r>
            <a:r>
              <a:rPr lang="en-US" altLang="en-US" sz="3200" b="0" dirty="0"/>
              <a:t>…</a:t>
            </a:r>
            <a:endParaRPr lang="en-US" altLang="en-US" sz="3200" b="0" dirty="0">
              <a:latin typeface="Arial" panose="020B0604020202020204" pitchFamily="34" charset="0"/>
            </a:endParaRPr>
          </a:p>
        </p:txBody>
      </p:sp>
      <p:sp>
        <p:nvSpPr>
          <p:cNvPr id="62" name="Rectangle 10"/>
          <p:cNvSpPr>
            <a:spLocks noChangeArrowheads="1"/>
          </p:cNvSpPr>
          <p:nvPr/>
        </p:nvSpPr>
        <p:spPr bwMode="auto">
          <a:xfrm>
            <a:off x="127000" y="2933065"/>
            <a:ext cx="2924810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0" dirty="0" err="1">
                <a:solidFill>
                  <a:srgbClr val="FF0000"/>
                </a:solidFill>
              </a:rPr>
              <a:t>Thường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kết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thúc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bằng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dấu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chấm</a:t>
            </a:r>
            <a:r>
              <a:rPr lang="en-US" altLang="en-US" sz="3200" b="0" dirty="0">
                <a:solidFill>
                  <a:srgbClr val="FF0000"/>
                </a:solidFill>
              </a:rPr>
              <a:t>, </a:t>
            </a:r>
            <a:r>
              <a:rPr lang="en-US" altLang="en-US" sz="3200" b="0" dirty="0" err="1">
                <a:solidFill>
                  <a:srgbClr val="FF0000"/>
                </a:solidFill>
              </a:rPr>
              <a:t>đôi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khi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là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dấu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chấm</a:t>
            </a:r>
            <a:r>
              <a:rPr lang="en-US" altLang="en-US" sz="3200" b="0" dirty="0">
                <a:solidFill>
                  <a:srgbClr val="FF0000"/>
                </a:solidFill>
              </a:rPr>
              <a:t> than </a:t>
            </a:r>
            <a:r>
              <a:rPr lang="en-US" altLang="en-US" sz="3200" b="0" dirty="0" err="1">
                <a:solidFill>
                  <a:srgbClr val="FF0000"/>
                </a:solidFill>
              </a:rPr>
              <a:t>hoặc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dấu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chấm</a:t>
            </a:r>
            <a:r>
              <a:rPr lang="en-US" altLang="en-US" sz="3200" b="0" dirty="0">
                <a:solidFill>
                  <a:srgbClr val="FF0000"/>
                </a:solidFill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</a:rPr>
              <a:t>lửng</a:t>
            </a:r>
            <a:r>
              <a:rPr lang="en-US" altLang="en-US" sz="3200" b="0" dirty="0">
                <a:solidFill>
                  <a:srgbClr val="FF0000"/>
                </a:solidFill>
              </a:rPr>
              <a:t>.</a:t>
            </a:r>
            <a:endParaRPr lang="en-US" altLang="en-US" sz="3200" b="0" dirty="0">
              <a:solidFill>
                <a:srgbClr val="FF0000"/>
              </a:solidFill>
            </a:endParaRP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7231086" y="5186801"/>
            <a:ext cx="4182219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0" dirty="0" err="1">
                <a:solidFill>
                  <a:srgbClr val="0000CC"/>
                </a:solidFill>
              </a:rPr>
              <a:t>Là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kiểu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câu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dùng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phổ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biến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trong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giao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tiếp</a:t>
            </a:r>
            <a:r>
              <a:rPr lang="en-US" altLang="en-US" sz="3200" b="0" dirty="0">
                <a:solidFill>
                  <a:srgbClr val="0000CC"/>
                </a:solidFill>
              </a:rPr>
              <a:t>.</a:t>
            </a:r>
            <a:endParaRPr lang="en-US" altLang="en-US" sz="3200" b="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11" grpId="0"/>
      <p:bldP spid="13" grpId="0"/>
      <p:bldP spid="14" grpId="0"/>
      <p:bldP spid="15" grpId="0"/>
      <p:bldP spid="23" grpId="0" bldLvl="0" animBg="1"/>
      <p:bldP spid="25" grpId="0"/>
      <p:bldP spid="59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" y="381000"/>
            <a:ext cx="5715635" cy="5715635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1" y="2362387"/>
            <a:ext cx="4680670" cy="4680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4435" y="870857"/>
            <a:ext cx="4419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SG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4855" y="1485900"/>
            <a:ext cx="6235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89779" y="2564185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83434" y="2564184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02237" y="4762873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404489" y="4762873"/>
            <a:ext cx="1664797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372649" y="4762873"/>
            <a:ext cx="1578429" cy="16219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7"/>
          <p:cNvSpPr txBox="1"/>
          <p:nvPr/>
        </p:nvSpPr>
        <p:spPr>
          <a:xfrm>
            <a:off x="4819015" y="224790"/>
            <a:ext cx="6811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SG" sz="40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  <a:endParaRPr lang="vi-VN" altLang="en-SG" sz="4000" b="1" u="sng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  <p:bldP spid="1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4354" y="223989"/>
            <a:ext cx="674126" cy="862020"/>
          </a:xfrm>
          <a:prstGeom prst="rect">
            <a:avLst/>
          </a:prstGeom>
        </p:spPr>
      </p:pic>
      <p:sp>
        <p:nvSpPr>
          <p:cNvPr id="3" name="矩形 11"/>
          <p:cNvSpPr/>
          <p:nvPr/>
        </p:nvSpPr>
        <p:spPr>
          <a:xfrm>
            <a:off x="4135998" y="92347"/>
            <a:ext cx="78709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0486" y="1695793"/>
            <a:ext cx="674126" cy="862020"/>
          </a:xfrm>
          <a:prstGeom prst="rect">
            <a:avLst/>
          </a:prstGeom>
        </p:spPr>
      </p:pic>
      <p:pic>
        <p:nvPicPr>
          <p:cNvPr id="5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9214" y="2995055"/>
            <a:ext cx="674126" cy="862020"/>
          </a:xfrm>
          <a:prstGeom prst="rect">
            <a:avLst/>
          </a:prstGeom>
        </p:spPr>
      </p:pic>
      <p:sp>
        <p:nvSpPr>
          <p:cNvPr id="6" name="矩形 19"/>
          <p:cNvSpPr/>
          <p:nvPr/>
        </p:nvSpPr>
        <p:spPr>
          <a:xfrm>
            <a:off x="5132678" y="1834415"/>
            <a:ext cx="6667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20"/>
          <p:cNvSpPr/>
          <p:nvPr/>
        </p:nvSpPr>
        <p:spPr>
          <a:xfrm>
            <a:off x="5339284" y="3084040"/>
            <a:ext cx="6667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2"/>
          <p:cNvGrpSpPr/>
          <p:nvPr/>
        </p:nvGrpSpPr>
        <p:grpSpPr>
          <a:xfrm>
            <a:off x="391661" y="1439796"/>
            <a:ext cx="3126422" cy="3997827"/>
            <a:chOff x="1382261" y="1744594"/>
            <a:chExt cx="3126422" cy="3997827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82261" y="1744594"/>
              <a:ext cx="3126422" cy="3997827"/>
            </a:xfrm>
            <a:prstGeom prst="rect">
              <a:avLst/>
            </a:prstGeom>
          </p:spPr>
        </p:pic>
        <p:sp>
          <p:nvSpPr>
            <p:cNvPr id="10" name="椭圆 1"/>
            <p:cNvSpPr/>
            <p:nvPr/>
          </p:nvSpPr>
          <p:spPr>
            <a:xfrm>
              <a:off x="2181245" y="2764750"/>
              <a:ext cx="1412938" cy="211565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pic>
        <p:nvPicPr>
          <p:cNvPr id="11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526" y="4285496"/>
            <a:ext cx="674126" cy="862020"/>
          </a:xfrm>
          <a:prstGeom prst="rect">
            <a:avLst/>
          </a:prstGeom>
        </p:spPr>
      </p:pic>
      <p:sp>
        <p:nvSpPr>
          <p:cNvPr id="12" name="矩形 20"/>
          <p:cNvSpPr/>
          <p:nvPr/>
        </p:nvSpPr>
        <p:spPr>
          <a:xfrm>
            <a:off x="4949712" y="4424118"/>
            <a:ext cx="6667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8628" y="5735806"/>
            <a:ext cx="674126" cy="862020"/>
          </a:xfrm>
          <a:prstGeom prst="rect">
            <a:avLst/>
          </a:prstGeom>
        </p:spPr>
      </p:pic>
      <p:sp>
        <p:nvSpPr>
          <p:cNvPr id="14" name="矩形 20"/>
          <p:cNvSpPr/>
          <p:nvPr/>
        </p:nvSpPr>
        <p:spPr>
          <a:xfrm>
            <a:off x="4242929" y="5620069"/>
            <a:ext cx="7252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alt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ea typeface="新蒂下午茶基本版" panose="03000600000000000000" pitchFamily="66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2733" y="2659041"/>
            <a:ext cx="18212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2"/>
          <p:cNvSpPr/>
          <p:nvPr/>
        </p:nvSpPr>
        <p:spPr bwMode="auto">
          <a:xfrm>
            <a:off x="429341" y="1022668"/>
            <a:ext cx="3346899" cy="2289303"/>
          </a:xfrm>
          <a:custGeom>
            <a:avLst/>
            <a:gdLst>
              <a:gd name="T0" fmla="*/ 20 w 305"/>
              <a:gd name="T1" fmla="*/ 201 h 269"/>
              <a:gd name="T2" fmla="*/ 33 w 305"/>
              <a:gd name="T3" fmla="*/ 205 h 269"/>
              <a:gd name="T4" fmla="*/ 37 w 305"/>
              <a:gd name="T5" fmla="*/ 207 h 269"/>
              <a:gd name="T6" fmla="*/ 47 w 305"/>
              <a:gd name="T7" fmla="*/ 222 h 269"/>
              <a:gd name="T8" fmla="*/ 65 w 305"/>
              <a:gd name="T9" fmla="*/ 235 h 269"/>
              <a:gd name="T10" fmla="*/ 78 w 305"/>
              <a:gd name="T11" fmla="*/ 249 h 269"/>
              <a:gd name="T12" fmla="*/ 93 w 305"/>
              <a:gd name="T13" fmla="*/ 255 h 269"/>
              <a:gd name="T14" fmla="*/ 112 w 305"/>
              <a:gd name="T15" fmla="*/ 257 h 269"/>
              <a:gd name="T16" fmla="*/ 122 w 305"/>
              <a:gd name="T17" fmla="*/ 256 h 269"/>
              <a:gd name="T18" fmla="*/ 128 w 305"/>
              <a:gd name="T19" fmla="*/ 256 h 269"/>
              <a:gd name="T20" fmla="*/ 137 w 305"/>
              <a:gd name="T21" fmla="*/ 257 h 269"/>
              <a:gd name="T22" fmla="*/ 139 w 305"/>
              <a:gd name="T23" fmla="*/ 259 h 269"/>
              <a:gd name="T24" fmla="*/ 152 w 305"/>
              <a:gd name="T25" fmla="*/ 269 h 269"/>
              <a:gd name="T26" fmla="*/ 166 w 305"/>
              <a:gd name="T27" fmla="*/ 259 h 269"/>
              <a:gd name="T28" fmla="*/ 168 w 305"/>
              <a:gd name="T29" fmla="*/ 257 h 269"/>
              <a:gd name="T30" fmla="*/ 177 w 305"/>
              <a:gd name="T31" fmla="*/ 256 h 269"/>
              <a:gd name="T32" fmla="*/ 182 w 305"/>
              <a:gd name="T33" fmla="*/ 256 h 269"/>
              <a:gd name="T34" fmla="*/ 193 w 305"/>
              <a:gd name="T35" fmla="*/ 257 h 269"/>
              <a:gd name="T36" fmla="*/ 212 w 305"/>
              <a:gd name="T37" fmla="*/ 255 h 269"/>
              <a:gd name="T38" fmla="*/ 227 w 305"/>
              <a:gd name="T39" fmla="*/ 249 h 269"/>
              <a:gd name="T40" fmla="*/ 240 w 305"/>
              <a:gd name="T41" fmla="*/ 235 h 269"/>
              <a:gd name="T42" fmla="*/ 258 w 305"/>
              <a:gd name="T43" fmla="*/ 222 h 269"/>
              <a:gd name="T44" fmla="*/ 268 w 305"/>
              <a:gd name="T45" fmla="*/ 207 h 269"/>
              <a:gd name="T46" fmla="*/ 272 w 305"/>
              <a:gd name="T47" fmla="*/ 205 h 269"/>
              <a:gd name="T48" fmla="*/ 284 w 305"/>
              <a:gd name="T49" fmla="*/ 201 h 269"/>
              <a:gd name="T50" fmla="*/ 284 w 305"/>
              <a:gd name="T51" fmla="*/ 183 h 269"/>
              <a:gd name="T52" fmla="*/ 305 w 305"/>
              <a:gd name="T53" fmla="*/ 135 h 269"/>
              <a:gd name="T54" fmla="*/ 284 w 305"/>
              <a:gd name="T55" fmla="*/ 86 h 269"/>
              <a:gd name="T56" fmla="*/ 284 w 305"/>
              <a:gd name="T57" fmla="*/ 69 h 269"/>
              <a:gd name="T58" fmla="*/ 272 w 305"/>
              <a:gd name="T59" fmla="*/ 65 h 269"/>
              <a:gd name="T60" fmla="*/ 268 w 305"/>
              <a:gd name="T61" fmla="*/ 63 h 269"/>
              <a:gd name="T62" fmla="*/ 258 w 305"/>
              <a:gd name="T63" fmla="*/ 48 h 269"/>
              <a:gd name="T64" fmla="*/ 240 w 305"/>
              <a:gd name="T65" fmla="*/ 35 h 269"/>
              <a:gd name="T66" fmla="*/ 227 w 305"/>
              <a:gd name="T67" fmla="*/ 21 h 269"/>
              <a:gd name="T68" fmla="*/ 212 w 305"/>
              <a:gd name="T69" fmla="*/ 15 h 269"/>
              <a:gd name="T70" fmla="*/ 193 w 305"/>
              <a:gd name="T71" fmla="*/ 13 h 269"/>
              <a:gd name="T72" fmla="*/ 182 w 305"/>
              <a:gd name="T73" fmla="*/ 13 h 269"/>
              <a:gd name="T74" fmla="*/ 177 w 305"/>
              <a:gd name="T75" fmla="*/ 14 h 269"/>
              <a:gd name="T76" fmla="*/ 177 w 305"/>
              <a:gd name="T77" fmla="*/ 14 h 269"/>
              <a:gd name="T78" fmla="*/ 168 w 305"/>
              <a:gd name="T79" fmla="*/ 12 h 269"/>
              <a:gd name="T80" fmla="*/ 166 w 305"/>
              <a:gd name="T81" fmla="*/ 11 h 269"/>
              <a:gd name="T82" fmla="*/ 152 w 305"/>
              <a:gd name="T83" fmla="*/ 0 h 269"/>
              <a:gd name="T84" fmla="*/ 139 w 305"/>
              <a:gd name="T85" fmla="*/ 11 h 269"/>
              <a:gd name="T86" fmla="*/ 137 w 305"/>
              <a:gd name="T87" fmla="*/ 12 h 269"/>
              <a:gd name="T88" fmla="*/ 128 w 305"/>
              <a:gd name="T89" fmla="*/ 14 h 269"/>
              <a:gd name="T90" fmla="*/ 122 w 305"/>
              <a:gd name="T91" fmla="*/ 13 h 269"/>
              <a:gd name="T92" fmla="*/ 112 w 305"/>
              <a:gd name="T93" fmla="*/ 13 h 269"/>
              <a:gd name="T94" fmla="*/ 93 w 305"/>
              <a:gd name="T95" fmla="*/ 15 h 269"/>
              <a:gd name="T96" fmla="*/ 78 w 305"/>
              <a:gd name="T97" fmla="*/ 21 h 269"/>
              <a:gd name="T98" fmla="*/ 65 w 305"/>
              <a:gd name="T99" fmla="*/ 35 h 269"/>
              <a:gd name="T100" fmla="*/ 47 w 305"/>
              <a:gd name="T101" fmla="*/ 48 h 269"/>
              <a:gd name="T102" fmla="*/ 37 w 305"/>
              <a:gd name="T103" fmla="*/ 63 h 269"/>
              <a:gd name="T104" fmla="*/ 33 w 305"/>
              <a:gd name="T105" fmla="*/ 65 h 269"/>
              <a:gd name="T106" fmla="*/ 20 w 305"/>
              <a:gd name="T107" fmla="*/ 69 h 269"/>
              <a:gd name="T108" fmla="*/ 20 w 305"/>
              <a:gd name="T109" fmla="*/ 86 h 269"/>
              <a:gd name="T110" fmla="*/ 0 w 305"/>
              <a:gd name="T111" fmla="*/ 135 h 269"/>
              <a:gd name="T112" fmla="*/ 20 w 305"/>
              <a:gd name="T113" fmla="*/ 183 h 269"/>
              <a:gd name="T114" fmla="*/ 20 w 305"/>
              <a:gd name="T115" fmla="*/ 20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5" h="269">
                <a:moveTo>
                  <a:pt x="20" y="201"/>
                </a:moveTo>
                <a:cubicBezTo>
                  <a:pt x="33" y="205"/>
                  <a:pt x="33" y="205"/>
                  <a:pt x="33" y="205"/>
                </a:cubicBezTo>
                <a:cubicBezTo>
                  <a:pt x="34" y="205"/>
                  <a:pt x="36" y="206"/>
                  <a:pt x="37" y="207"/>
                </a:cubicBezTo>
                <a:cubicBezTo>
                  <a:pt x="39" y="212"/>
                  <a:pt x="43" y="217"/>
                  <a:pt x="47" y="222"/>
                </a:cubicBezTo>
                <a:cubicBezTo>
                  <a:pt x="52" y="227"/>
                  <a:pt x="58" y="231"/>
                  <a:pt x="65" y="235"/>
                </a:cubicBezTo>
                <a:cubicBezTo>
                  <a:pt x="68" y="240"/>
                  <a:pt x="72" y="245"/>
                  <a:pt x="78" y="249"/>
                </a:cubicBezTo>
                <a:cubicBezTo>
                  <a:pt x="82" y="251"/>
                  <a:pt x="87" y="253"/>
                  <a:pt x="93" y="255"/>
                </a:cubicBezTo>
                <a:cubicBezTo>
                  <a:pt x="99" y="256"/>
                  <a:pt x="105" y="257"/>
                  <a:pt x="112" y="257"/>
                </a:cubicBezTo>
                <a:cubicBezTo>
                  <a:pt x="115" y="257"/>
                  <a:pt x="119" y="257"/>
                  <a:pt x="122" y="256"/>
                </a:cubicBezTo>
                <a:cubicBezTo>
                  <a:pt x="124" y="256"/>
                  <a:pt x="126" y="256"/>
                  <a:pt x="128" y="256"/>
                </a:cubicBezTo>
                <a:cubicBezTo>
                  <a:pt x="132" y="256"/>
                  <a:pt x="135" y="257"/>
                  <a:pt x="137" y="257"/>
                </a:cubicBezTo>
                <a:cubicBezTo>
                  <a:pt x="138" y="258"/>
                  <a:pt x="139" y="259"/>
                  <a:pt x="139" y="259"/>
                </a:cubicBezTo>
                <a:cubicBezTo>
                  <a:pt x="152" y="269"/>
                  <a:pt x="152" y="269"/>
                  <a:pt x="152" y="269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66" y="259"/>
                  <a:pt x="166" y="258"/>
                  <a:pt x="168" y="257"/>
                </a:cubicBezTo>
                <a:cubicBezTo>
                  <a:pt x="170" y="257"/>
                  <a:pt x="173" y="256"/>
                  <a:pt x="177" y="256"/>
                </a:cubicBezTo>
                <a:cubicBezTo>
                  <a:pt x="179" y="256"/>
                  <a:pt x="180" y="256"/>
                  <a:pt x="182" y="256"/>
                </a:cubicBezTo>
                <a:cubicBezTo>
                  <a:pt x="186" y="257"/>
                  <a:pt x="189" y="257"/>
                  <a:pt x="193" y="257"/>
                </a:cubicBezTo>
                <a:cubicBezTo>
                  <a:pt x="200" y="257"/>
                  <a:pt x="206" y="256"/>
                  <a:pt x="212" y="255"/>
                </a:cubicBezTo>
                <a:cubicBezTo>
                  <a:pt x="217" y="253"/>
                  <a:pt x="223" y="251"/>
                  <a:pt x="227" y="249"/>
                </a:cubicBezTo>
                <a:cubicBezTo>
                  <a:pt x="232" y="245"/>
                  <a:pt x="237" y="240"/>
                  <a:pt x="240" y="235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2" y="217"/>
                  <a:pt x="265" y="212"/>
                  <a:pt x="268" y="207"/>
                </a:cubicBezTo>
                <a:cubicBezTo>
                  <a:pt x="269" y="206"/>
                  <a:pt x="270" y="205"/>
                  <a:pt x="272" y="205"/>
                </a:cubicBezTo>
                <a:cubicBezTo>
                  <a:pt x="284" y="201"/>
                  <a:pt x="284" y="201"/>
                  <a:pt x="284" y="201"/>
                </a:cubicBezTo>
                <a:cubicBezTo>
                  <a:pt x="284" y="183"/>
                  <a:pt x="284" y="183"/>
                  <a:pt x="284" y="183"/>
                </a:cubicBezTo>
                <a:cubicBezTo>
                  <a:pt x="297" y="170"/>
                  <a:pt x="305" y="153"/>
                  <a:pt x="305" y="135"/>
                </a:cubicBezTo>
                <a:cubicBezTo>
                  <a:pt x="305" y="117"/>
                  <a:pt x="297" y="100"/>
                  <a:pt x="284" y="86"/>
                </a:cubicBezTo>
                <a:cubicBezTo>
                  <a:pt x="284" y="69"/>
                  <a:pt x="284" y="69"/>
                  <a:pt x="284" y="69"/>
                </a:cubicBezTo>
                <a:cubicBezTo>
                  <a:pt x="272" y="65"/>
                  <a:pt x="272" y="65"/>
                  <a:pt x="272" y="65"/>
                </a:cubicBezTo>
                <a:cubicBezTo>
                  <a:pt x="270" y="64"/>
                  <a:pt x="269" y="64"/>
                  <a:pt x="268" y="63"/>
                </a:cubicBezTo>
                <a:cubicBezTo>
                  <a:pt x="265" y="57"/>
                  <a:pt x="262" y="52"/>
                  <a:pt x="258" y="48"/>
                </a:cubicBezTo>
                <a:cubicBezTo>
                  <a:pt x="253" y="43"/>
                  <a:pt x="247" y="38"/>
                  <a:pt x="240" y="35"/>
                </a:cubicBezTo>
                <a:cubicBezTo>
                  <a:pt x="237" y="29"/>
                  <a:pt x="232" y="25"/>
                  <a:pt x="227" y="21"/>
                </a:cubicBezTo>
                <a:cubicBezTo>
                  <a:pt x="223" y="18"/>
                  <a:pt x="217" y="16"/>
                  <a:pt x="212" y="15"/>
                </a:cubicBezTo>
                <a:cubicBezTo>
                  <a:pt x="206" y="13"/>
                  <a:pt x="200" y="13"/>
                  <a:pt x="193" y="13"/>
                </a:cubicBezTo>
                <a:cubicBezTo>
                  <a:pt x="190" y="13"/>
                  <a:pt x="186" y="13"/>
                  <a:pt x="182" y="13"/>
                </a:cubicBezTo>
                <a:cubicBezTo>
                  <a:pt x="180" y="14"/>
                  <a:pt x="179" y="14"/>
                  <a:pt x="177" y="14"/>
                </a:cubicBezTo>
                <a:cubicBezTo>
                  <a:pt x="177" y="14"/>
                  <a:pt x="177" y="14"/>
                  <a:pt x="177" y="14"/>
                </a:cubicBezTo>
                <a:cubicBezTo>
                  <a:pt x="173" y="14"/>
                  <a:pt x="170" y="13"/>
                  <a:pt x="168" y="12"/>
                </a:cubicBezTo>
                <a:cubicBezTo>
                  <a:pt x="166" y="12"/>
                  <a:pt x="166" y="11"/>
                  <a:pt x="166" y="11"/>
                </a:cubicBezTo>
                <a:cubicBezTo>
                  <a:pt x="152" y="0"/>
                  <a:pt x="152" y="0"/>
                  <a:pt x="152" y="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139" y="11"/>
                  <a:pt x="138" y="12"/>
                  <a:pt x="137" y="12"/>
                </a:cubicBezTo>
                <a:cubicBezTo>
                  <a:pt x="135" y="13"/>
                  <a:pt x="132" y="14"/>
                  <a:pt x="128" y="14"/>
                </a:cubicBezTo>
                <a:cubicBezTo>
                  <a:pt x="126" y="14"/>
                  <a:pt x="124" y="14"/>
                  <a:pt x="122" y="13"/>
                </a:cubicBezTo>
                <a:cubicBezTo>
                  <a:pt x="119" y="13"/>
                  <a:pt x="115" y="13"/>
                  <a:pt x="112" y="13"/>
                </a:cubicBezTo>
                <a:cubicBezTo>
                  <a:pt x="105" y="13"/>
                  <a:pt x="99" y="13"/>
                  <a:pt x="93" y="15"/>
                </a:cubicBezTo>
                <a:cubicBezTo>
                  <a:pt x="87" y="16"/>
                  <a:pt x="82" y="18"/>
                  <a:pt x="78" y="21"/>
                </a:cubicBezTo>
                <a:cubicBezTo>
                  <a:pt x="72" y="25"/>
                  <a:pt x="68" y="29"/>
                  <a:pt x="65" y="35"/>
                </a:cubicBezTo>
                <a:cubicBezTo>
                  <a:pt x="58" y="38"/>
                  <a:pt x="52" y="43"/>
                  <a:pt x="47" y="48"/>
                </a:cubicBezTo>
                <a:cubicBezTo>
                  <a:pt x="43" y="52"/>
                  <a:pt x="39" y="57"/>
                  <a:pt x="37" y="63"/>
                </a:cubicBezTo>
                <a:cubicBezTo>
                  <a:pt x="36" y="64"/>
                  <a:pt x="34" y="64"/>
                  <a:pt x="33" y="65"/>
                </a:cubicBezTo>
                <a:cubicBezTo>
                  <a:pt x="20" y="69"/>
                  <a:pt x="20" y="69"/>
                  <a:pt x="20" y="69"/>
                </a:cubicBezTo>
                <a:cubicBezTo>
                  <a:pt x="20" y="86"/>
                  <a:pt x="20" y="86"/>
                  <a:pt x="20" y="86"/>
                </a:cubicBezTo>
                <a:cubicBezTo>
                  <a:pt x="7" y="100"/>
                  <a:pt x="0" y="117"/>
                  <a:pt x="0" y="135"/>
                </a:cubicBezTo>
                <a:cubicBezTo>
                  <a:pt x="0" y="153"/>
                  <a:pt x="7" y="170"/>
                  <a:pt x="20" y="183"/>
                </a:cubicBezTo>
                <a:lnTo>
                  <a:pt x="20" y="201"/>
                </a:lnTo>
                <a:close/>
              </a:path>
            </a:pathLst>
          </a:cu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3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4" y="3850438"/>
            <a:ext cx="3840854" cy="24005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2483" y="1412171"/>
            <a:ext cx="3346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SG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9317" y="462115"/>
            <a:ext cx="690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58PIC58PIC58PIC58PICHsaGKG559akDq_PIC2018.png"/>
          <p:cNvPicPr>
            <a:picLocks noChangeAspect="1"/>
          </p:cNvPicPr>
          <p:nvPr/>
        </p:nvPicPr>
        <p:blipFill>
          <a:blip r:embed="rId2" cstate="print"/>
          <a:srcRect l="7143" t="16071" r="5357" b="14286"/>
          <a:stretch>
            <a:fillRect/>
          </a:stretch>
        </p:blipFill>
        <p:spPr>
          <a:xfrm>
            <a:off x="4444544" y="2043418"/>
            <a:ext cx="7739229" cy="4657265"/>
          </a:xfrm>
          <a:prstGeom prst="rect">
            <a:avLst/>
          </a:prstGeom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237017" y="4118985"/>
            <a:ext cx="603838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0" dirty="0">
                <a:solidFill>
                  <a:srgbClr val="0000CC"/>
                </a:solidFill>
              </a:rPr>
              <a:t>b) </a:t>
            </a:r>
            <a:r>
              <a:rPr lang="en-US" altLang="en-US" sz="2800" b="0" dirty="0" err="1">
                <a:solidFill>
                  <a:srgbClr val="0000CC"/>
                </a:solidFill>
              </a:rPr>
              <a:t>Mã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Lương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nhìn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cây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bút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bằng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vàng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sáng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lấp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lánh</a:t>
            </a:r>
            <a:r>
              <a:rPr lang="en-US" altLang="en-US" sz="2800" b="0" dirty="0">
                <a:solidFill>
                  <a:srgbClr val="0000CC"/>
                </a:solidFill>
              </a:rPr>
              <a:t>, </a:t>
            </a:r>
            <a:r>
              <a:rPr lang="en-US" altLang="en-US" sz="2800" b="0" dirty="0" err="1">
                <a:solidFill>
                  <a:srgbClr val="0000CC"/>
                </a:solidFill>
              </a:rPr>
              <a:t>em</a:t>
            </a:r>
            <a:r>
              <a:rPr lang="en-US" altLang="en-US" sz="2800" b="0" dirty="0">
                <a:solidFill>
                  <a:srgbClr val="0000CC"/>
                </a:solidFill>
              </a:rPr>
              <a:t> sung </a:t>
            </a:r>
            <a:r>
              <a:rPr lang="en-US" altLang="en-US" sz="2800" b="0" dirty="0" err="1">
                <a:solidFill>
                  <a:srgbClr val="0000CC"/>
                </a:solidFill>
              </a:rPr>
              <a:t>sướng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reo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lên</a:t>
            </a:r>
            <a:r>
              <a:rPr lang="en-US" altLang="en-US" sz="2800" b="0" dirty="0">
                <a:solidFill>
                  <a:srgbClr val="0000CC"/>
                </a:solidFill>
              </a:rPr>
              <a:t>:</a:t>
            </a:r>
            <a:endParaRPr lang="en-US" altLang="en-US" sz="2800" b="0" dirty="0">
              <a:solidFill>
                <a:srgbClr val="0000CC"/>
              </a:solidFill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Cây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bút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đẹp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quá</a:t>
            </a:r>
            <a:r>
              <a:rPr lang="en-US" altLang="en-US" sz="2800" b="0" dirty="0">
                <a:solidFill>
                  <a:srgbClr val="0000CC"/>
                </a:solidFill>
              </a:rPr>
              <a:t>! </a:t>
            </a:r>
            <a:r>
              <a:rPr lang="en-US" altLang="en-US" sz="2800" b="0" dirty="0" err="1">
                <a:solidFill>
                  <a:srgbClr val="0000CC"/>
                </a:solidFill>
              </a:rPr>
              <a:t>Cháu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cảm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ơn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ông</a:t>
            </a:r>
            <a:r>
              <a:rPr lang="en-US" altLang="en-US" sz="2800" b="0" dirty="0">
                <a:solidFill>
                  <a:srgbClr val="0000CC"/>
                </a:solidFill>
              </a:rPr>
              <a:t>! </a:t>
            </a:r>
            <a:r>
              <a:rPr lang="en-US" altLang="en-US" sz="2800" b="0" dirty="0" err="1">
                <a:solidFill>
                  <a:srgbClr val="0000CC"/>
                </a:solidFill>
              </a:rPr>
              <a:t>Cảm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ơn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ông</a:t>
            </a:r>
            <a:r>
              <a:rPr lang="en-US" altLang="en-US" sz="2800" b="0" dirty="0">
                <a:solidFill>
                  <a:srgbClr val="0000CC"/>
                </a:solidFill>
              </a:rPr>
              <a:t>!</a:t>
            </a:r>
            <a:endParaRPr lang="en-US" altLang="en-US" sz="2800" b="0" i="1" dirty="0"/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5237017" y="2896331"/>
            <a:ext cx="60383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buFontTx/>
              <a:buAutoNum type="alphaLcParenR"/>
            </a:pPr>
            <a:r>
              <a:rPr lang="en-US" altLang="en-US" sz="2800" b="0" dirty="0" err="1">
                <a:solidFill>
                  <a:srgbClr val="0000CC"/>
                </a:solidFill>
              </a:rPr>
              <a:t>Thế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rồi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Dế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Choắt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tắt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thở</a:t>
            </a:r>
            <a:r>
              <a:rPr lang="en-US" altLang="en-US" sz="2800" b="0" dirty="0">
                <a:solidFill>
                  <a:srgbClr val="0000CC"/>
                </a:solidFill>
              </a:rPr>
              <a:t>. </a:t>
            </a:r>
            <a:r>
              <a:rPr lang="en-US" altLang="en-US" sz="2800" b="0" dirty="0" err="1">
                <a:solidFill>
                  <a:srgbClr val="0000CC"/>
                </a:solidFill>
              </a:rPr>
              <a:t>Tôi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thương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lắm</a:t>
            </a:r>
            <a:r>
              <a:rPr lang="en-US" altLang="en-US" sz="2800" b="0" dirty="0">
                <a:solidFill>
                  <a:srgbClr val="0000CC"/>
                </a:solidFill>
              </a:rPr>
              <a:t>. </a:t>
            </a:r>
            <a:r>
              <a:rPr lang="en-US" altLang="en-US" sz="2800" b="0" dirty="0" err="1">
                <a:solidFill>
                  <a:srgbClr val="0000CC"/>
                </a:solidFill>
              </a:rPr>
              <a:t>Vừa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thương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vừa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ăn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năn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tội</a:t>
            </a:r>
            <a:r>
              <a:rPr lang="en-US" altLang="en-US" sz="2800" b="0" dirty="0">
                <a:solidFill>
                  <a:srgbClr val="0000CC"/>
                </a:solidFill>
              </a:rPr>
              <a:t> </a:t>
            </a:r>
            <a:r>
              <a:rPr lang="en-US" altLang="en-US" sz="28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800" b="0" dirty="0">
                <a:solidFill>
                  <a:srgbClr val="0000CC"/>
                </a:solidFill>
              </a:rPr>
              <a:t>.</a:t>
            </a:r>
            <a:endParaRPr lang="en-US" altLang="en-US" sz="2800" b="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dáº¿ choáº¯t cháº¿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3402" r="15586" b="12867"/>
          <a:stretch>
            <a:fillRect/>
          </a:stretch>
        </p:blipFill>
        <p:spPr>
          <a:xfrm rot="5400000">
            <a:off x="3116580" y="-2186940"/>
            <a:ext cx="5943600" cy="11262360"/>
          </a:xfrm>
          <a:prstGeom prst="rect">
            <a:avLst/>
          </a:prstGeom>
        </p:spPr>
      </p:pic>
      <p:grpSp>
        <p:nvGrpSpPr>
          <p:cNvPr id="4" name="组合 6"/>
          <p:cNvGrpSpPr/>
          <p:nvPr/>
        </p:nvGrpSpPr>
        <p:grpSpPr>
          <a:xfrm>
            <a:off x="926688" y="841071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5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7" name="组合 10"/>
          <p:cNvGrpSpPr/>
          <p:nvPr/>
        </p:nvGrpSpPr>
        <p:grpSpPr>
          <a:xfrm>
            <a:off x="933317" y="2496515"/>
            <a:ext cx="1053545" cy="1119809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8" name="菱形 11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9" name="菱形 12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10" name="组合 14"/>
          <p:cNvGrpSpPr/>
          <p:nvPr/>
        </p:nvGrpSpPr>
        <p:grpSpPr>
          <a:xfrm>
            <a:off x="926688" y="4237245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1" name="菱形 15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2" name="菱形 16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3" name="文本框 22"/>
          <p:cNvSpPr txBox="1">
            <a:spLocks noChangeArrowheads="1"/>
          </p:cNvSpPr>
          <p:nvPr/>
        </p:nvSpPr>
        <p:spPr bwMode="auto">
          <a:xfrm>
            <a:off x="2357098" y="1098445"/>
            <a:ext cx="543272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sp>
        <p:nvSpPr>
          <p:cNvPr id="14" name="文本框 20"/>
          <p:cNvSpPr txBox="1">
            <a:spLocks noChangeArrowheads="1"/>
          </p:cNvSpPr>
          <p:nvPr/>
        </p:nvSpPr>
        <p:spPr bwMode="auto">
          <a:xfrm>
            <a:off x="2399199" y="2888415"/>
            <a:ext cx="543272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sp>
        <p:nvSpPr>
          <p:cNvPr id="15" name="文本框 22"/>
          <p:cNvSpPr txBox="1">
            <a:spLocks noChangeArrowheads="1"/>
          </p:cNvSpPr>
          <p:nvPr/>
        </p:nvSpPr>
        <p:spPr bwMode="auto">
          <a:xfrm>
            <a:off x="2376208" y="4527313"/>
            <a:ext cx="678521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6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34" y="1247775"/>
            <a:ext cx="824730" cy="728638"/>
          </a:xfrm>
          <a:prstGeom prst="rect">
            <a:avLst/>
          </a:prstGeom>
        </p:spPr>
      </p:pic>
      <p:pic>
        <p:nvPicPr>
          <p:cNvPr id="17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22" y="2982088"/>
            <a:ext cx="824730" cy="728638"/>
          </a:xfrm>
          <a:prstGeom prst="rect">
            <a:avLst/>
          </a:prstGeom>
        </p:spPr>
      </p:pic>
      <p:pic>
        <p:nvPicPr>
          <p:cNvPr id="18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74" y="4698910"/>
            <a:ext cx="824730" cy="7286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68734" y="19343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68734" y="3632068"/>
            <a:ext cx="8719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00770" y="5284166"/>
            <a:ext cx="8719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mÃ£ lÆ°Æ¡ng vÃ  tháº§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3402" r="15586" b="12867"/>
          <a:stretch>
            <a:fillRect/>
          </a:stretch>
        </p:blipFill>
        <p:spPr>
          <a:xfrm rot="5400000">
            <a:off x="3127466" y="-2176054"/>
            <a:ext cx="5943600" cy="11262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组合 6"/>
          <p:cNvGrpSpPr/>
          <p:nvPr/>
        </p:nvGrpSpPr>
        <p:grpSpPr>
          <a:xfrm>
            <a:off x="937574" y="1102332"/>
            <a:ext cx="887925" cy="899452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5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7" name="组合 10"/>
          <p:cNvGrpSpPr/>
          <p:nvPr/>
        </p:nvGrpSpPr>
        <p:grpSpPr>
          <a:xfrm>
            <a:off x="944203" y="2779546"/>
            <a:ext cx="887925" cy="899452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8" name="菱形 11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9" name="菱形 12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10" name="组合 14"/>
          <p:cNvGrpSpPr/>
          <p:nvPr/>
        </p:nvGrpSpPr>
        <p:grpSpPr>
          <a:xfrm>
            <a:off x="959164" y="4475212"/>
            <a:ext cx="887925" cy="899452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1" name="菱形 15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2" name="菱形 16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3" name="文本框 22"/>
          <p:cNvSpPr txBox="1">
            <a:spLocks noChangeArrowheads="1"/>
          </p:cNvSpPr>
          <p:nvPr/>
        </p:nvSpPr>
        <p:spPr bwMode="auto">
          <a:xfrm>
            <a:off x="2367984" y="997591"/>
            <a:ext cx="888085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sung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sp>
        <p:nvSpPr>
          <p:cNvPr id="14" name="文本框 20"/>
          <p:cNvSpPr txBox="1">
            <a:spLocks noChangeArrowheads="1"/>
          </p:cNvSpPr>
          <p:nvPr/>
        </p:nvSpPr>
        <p:spPr bwMode="auto">
          <a:xfrm>
            <a:off x="2367984" y="2724366"/>
            <a:ext cx="543272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sp>
        <p:nvSpPr>
          <p:cNvPr id="15" name="文本框 22"/>
          <p:cNvSpPr txBox="1">
            <a:spLocks noChangeArrowheads="1"/>
          </p:cNvSpPr>
          <p:nvPr/>
        </p:nvSpPr>
        <p:spPr bwMode="auto">
          <a:xfrm>
            <a:off x="2387094" y="4298715"/>
            <a:ext cx="678521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lvl="0">
              <a:defRPr/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6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76" y="1432833"/>
            <a:ext cx="695080" cy="614094"/>
          </a:xfrm>
          <a:prstGeom prst="rect">
            <a:avLst/>
          </a:prstGeom>
        </p:spPr>
      </p:pic>
      <p:pic>
        <p:nvPicPr>
          <p:cNvPr id="17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76" y="3123449"/>
            <a:ext cx="695080" cy="614094"/>
          </a:xfrm>
          <a:prstGeom prst="rect">
            <a:avLst/>
          </a:prstGeom>
        </p:spPr>
      </p:pic>
      <p:pic>
        <p:nvPicPr>
          <p:cNvPr id="18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22" y="4819115"/>
            <a:ext cx="695080" cy="614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79620" y="170286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7519" y="3402703"/>
            <a:ext cx="8719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11656" y="5055568"/>
            <a:ext cx="87194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122" name="图片 20"/>
            <p:cNvPicPr>
              <a:picLocks noChangeAspect="1" noChangeArrowheads="1"/>
            </p:cNvPicPr>
            <p:nvPr/>
          </p:nvPicPr>
          <p:blipFill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</p:grpSp>
      <p:sp>
        <p:nvSpPr>
          <p:cNvPr id="9" name="矩形: 圆角 8"/>
          <p:cNvSpPr/>
          <p:nvPr/>
        </p:nvSpPr>
        <p:spPr>
          <a:xfrm>
            <a:off x="911225" y="2613025"/>
            <a:ext cx="10650538" cy="2730500"/>
          </a:xfrm>
          <a:prstGeom prst="roundRect">
            <a:avLst>
              <a:gd name="adj" fmla="val 5504"/>
            </a:avLst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3417195" y="3076414"/>
            <a:ext cx="612549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zh-CN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</a:t>
            </a:r>
            <a:r>
              <a:rPr lang="en-SG" altLang="zh-CN" sz="10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SG" altLang="zh-CN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</a:t>
            </a:r>
            <a:endParaRPr lang="zh-CN" altLang="en-US" sz="100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00" y="3332163"/>
            <a:ext cx="2273300" cy="34448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463" y="1238250"/>
            <a:ext cx="5602287" cy="13954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22"/>
          <p:cNvSpPr>
            <a:spLocks noEditPoints="1" noChangeArrowheads="1"/>
          </p:cNvSpPr>
          <p:nvPr/>
        </p:nvSpPr>
        <p:spPr bwMode="auto">
          <a:xfrm>
            <a:off x="1478206" y="3027254"/>
            <a:ext cx="1543587" cy="1843292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43878519 w 424"/>
              <a:gd name="T5" fmla="*/ 2147483646 h 512"/>
              <a:gd name="T6" fmla="*/ 0 w 424"/>
              <a:gd name="T7" fmla="*/ 908268691 h 512"/>
              <a:gd name="T8" fmla="*/ 2147483646 w 424"/>
              <a:gd name="T9" fmla="*/ 2147483646 h 512"/>
              <a:gd name="T10" fmla="*/ 1162747964 w 424"/>
              <a:gd name="T11" fmla="*/ 2147483646 h 512"/>
              <a:gd name="T12" fmla="*/ 1733154658 w 424"/>
              <a:gd name="T13" fmla="*/ 2147483646 h 512"/>
              <a:gd name="T14" fmla="*/ 1162747964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KẸO CHO ẾCH XANH</a:t>
            </a:r>
            <a:endParaRPr lang="en-US" sz="7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9832"/>
            <a:ext cx="8438670" cy="324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01447" y="3317710"/>
            <a:ext cx="3697544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70439" y="3333586"/>
            <a:ext cx="3697543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1447" y="5092765"/>
            <a:ext cx="3697543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70439" y="5084489"/>
            <a:ext cx="3697543" cy="1445043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0475" y="970435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5" y="135612"/>
            <a:ext cx="8438670" cy="35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34627" y="3637937"/>
            <a:ext cx="3448051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54127" y="5150158"/>
            <a:ext cx="4095136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4628" y="5158578"/>
            <a:ext cx="3448050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54127" y="3653957"/>
            <a:ext cx="4095136" cy="134113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3694" y="930965"/>
            <a:ext cx="5802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Table 1"/>
          <p:cNvGraphicFramePr/>
          <p:nvPr/>
        </p:nvGraphicFramePr>
        <p:xfrm>
          <a:off x="130810" y="999490"/>
          <a:ext cx="11839575" cy="547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7770"/>
                <a:gridCol w="5551805"/>
              </a:tblGrid>
              <a:tr h="10255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Cột</a:t>
                      </a:r>
                      <a:r>
                        <a:rPr lang="en-US" sz="320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A (</a:t>
                      </a:r>
                      <a:r>
                        <a:rPr lang="vi-VN" altLang="en-US" sz="320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câu</a:t>
                      </a:r>
                      <a:r>
                        <a:rPr lang="en-US" sz="320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</a:t>
                      </a:r>
                      <a:endParaRPr kumimoji="0" lang="nl-NL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en-US" sz="320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nl-NL" sz="24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Cột</a:t>
                      </a:r>
                      <a:r>
                        <a:rPr lang="en-US" sz="320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B (</a:t>
                      </a:r>
                      <a:r>
                        <a:rPr lang="vi-VN" altLang="en-US" sz="320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kiểu câu</a:t>
                      </a:r>
                      <a:r>
                        <a:rPr lang="en-US" sz="320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</a:t>
                      </a:r>
                      <a:endParaRPr kumimoji="0" lang="nl-NL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320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9490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4871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4871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48715"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408" y="2483824"/>
            <a:ext cx="25230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đi học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à?</a:t>
            </a:r>
            <a:endParaRPr lang="en-US" sz="32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155" y="3575685"/>
            <a:ext cx="4088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đi học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đi!</a:t>
            </a:r>
            <a:endParaRPr lang="en-US" sz="32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155" y="4667250"/>
            <a:ext cx="4568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đi học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nhé!</a:t>
            </a:r>
            <a:endParaRPr lang="en-US" sz="32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292" y="5646304"/>
            <a:ext cx="21136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đi học.</a:t>
            </a:r>
            <a:endParaRPr lang="en-US" sz="32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32760" y="2775585"/>
            <a:ext cx="3336290" cy="7588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3032760" y="3855720"/>
            <a:ext cx="3336290" cy="86550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3258820" y="4910455"/>
            <a:ext cx="3110230" cy="7594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92070" y="2642235"/>
            <a:ext cx="3756660" cy="332295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41405" y="2217255"/>
            <a:ext cx="3147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0000"/>
                </a:solidFill>
                <a:sym typeface="+mn-ea"/>
              </a:rPr>
              <a:t>Câu</a:t>
            </a:r>
            <a:r>
              <a:rPr lang="en-US" altLang="en-US" sz="3200" b="1" dirty="0" smtClean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sym typeface="+mn-ea"/>
              </a:rPr>
              <a:t>trần</a:t>
            </a:r>
            <a:r>
              <a:rPr lang="en-US" altLang="en-US" sz="32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sym typeface="+mn-ea"/>
              </a:rPr>
              <a:t>thuật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1490" y="3333750"/>
            <a:ext cx="3916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sym typeface="+mn-ea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sym typeface="+mn-ea"/>
              </a:rPr>
              <a:t>nghi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sym typeface="+mn-ea"/>
              </a:rPr>
              <a:t>vấn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1490" y="4388485"/>
            <a:ext cx="4029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sym typeface="+mn-ea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sym typeface="+mn-ea"/>
              </a:rPr>
              <a:t>cầu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sym typeface="+mn-ea"/>
              </a:rPr>
              <a:t>khiến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 panose="02040503050406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41490" y="5443220"/>
            <a:ext cx="3138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sym typeface="+mn-ea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sym typeface="+mn-ea"/>
              </a:rPr>
              <a:t>cảm</a:t>
            </a:r>
            <a:r>
              <a:rPr lang="en-US" altLang="en-US" sz="2800" b="1" dirty="0">
                <a:solidFill>
                  <a:srgbClr val="00B05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sym typeface="+mn-ea"/>
              </a:rPr>
              <a:t>thán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 panose="02040503050406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75403" y="148456"/>
            <a:ext cx="728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hợp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8" grpId="0"/>
      <p:bldP spid="9" grpId="0"/>
      <p:bldP spid="10" grpId="0"/>
      <p:bldP spid="11" grpId="0"/>
      <p:bldP spid="21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362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210770"/>
            <a:ext cx="3770672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4296" y="3667223"/>
            <a:ext cx="3603524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4297" y="5191720"/>
            <a:ext cx="3603523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3687098"/>
            <a:ext cx="3770672" cy="13079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8367" y="959018"/>
            <a:ext cx="6081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37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40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Cam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7296" y="658724"/>
            <a:ext cx="611639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ngặt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3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6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61" name="Explosion 2 6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61" grpId="0" animBg="1"/>
      <p:bldP spid="6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93769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08544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67425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482191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482191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08321" y="5566258"/>
            <a:ext cx="433214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Cam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6136" y="5557157"/>
            <a:ext cx="318196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6137" y="4348667"/>
            <a:ext cx="318196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08320" y="4376882"/>
            <a:ext cx="433214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Cam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2266" y="980294"/>
            <a:ext cx="6526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26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4638252"/>
            <a:ext cx="3448051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0098" y="2878394"/>
            <a:ext cx="3448051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SG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4619202"/>
            <a:ext cx="3448050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tôi ở vốn làm nghề chài lưới.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599" y="2898269"/>
            <a:ext cx="3448051" cy="150808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ràng buộc dư luận, thi hành chính sách ngu dân.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9588" y="677219"/>
            <a:ext cx="6081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nào dưới không dùng để kể, thông báo?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3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2" y="619434"/>
            <a:ext cx="8082894" cy="25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800099" y="3731596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9600" y="374747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0100" y="4956042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4947766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5920" y="1093078"/>
            <a:ext cx="6294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FF0000"/>
                </a:solidFill>
                <a:latin typeface="+mj-lt"/>
              </a:rPr>
              <a:t>“Hùng Vương thứ mười tám có một người con gái tên là Mị Nương”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0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1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53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4" name="Explosion 2 53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5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6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  <p:bldP spid="54" grpId="0" animBg="1"/>
      <p:bldP spid="5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304800"/>
            <a:ext cx="8438670" cy="35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00099" y="421337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5391304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100" y="5399724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600" y="422939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8329" y="890294"/>
            <a:ext cx="64317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dirty="0">
                <a:solidFill>
                  <a:srgbClr val="FF0000"/>
                </a:solidFill>
                <a:latin typeface="+mj-lt"/>
              </a:rPr>
              <a:t>Câu trần thuật sau dùng để làm gì? “Các con ơi, đây là lần cuối cùng thầy dạy các con.”</a:t>
            </a:r>
            <a:endParaRPr lang="en-US" sz="66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72" y="-670991"/>
            <a:ext cx="183163" cy="199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28" y="5352143"/>
            <a:ext cx="1448707" cy="1448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207" y="940956"/>
            <a:ext cx="868494" cy="87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92" y="5088617"/>
            <a:ext cx="1831582" cy="1831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308" y="5088617"/>
            <a:ext cx="1831582" cy="1831582"/>
          </a:xfrm>
          <a:prstGeom prst="rect">
            <a:avLst/>
          </a:prstGeom>
        </p:spPr>
      </p:pic>
      <p:pic>
        <p:nvPicPr>
          <p:cNvPr id="15" name="Picture 2" descr="Kết quả hình ảnh cho stock.xch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" y="400685"/>
            <a:ext cx="9432925" cy="333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419600" y="5300786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0098" y="5291685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0099" y="4083195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599" y="4111410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9137" y="1116726"/>
            <a:ext cx="608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Trong 4 kiểu câu đã học, kiểu câu nào được sử dụng phổ biến nhất trong giao tiếp hằng ngày ?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5" name="Sai ok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6" name="Explosion 2 55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8" name="Tieng vo tay (mp3cut.net)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56" grpId="0" animBg="1"/>
      <p:bldP spid="5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121920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2"/>
            <a:ext cx="12344400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823391"/>
            <a:ext cx="183163" cy="199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199743"/>
            <a:ext cx="1448707" cy="14487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788556"/>
            <a:ext cx="868494" cy="8794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4936217"/>
            <a:ext cx="1831582" cy="18315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4936217"/>
            <a:ext cx="1831582" cy="1831582"/>
          </a:xfrm>
          <a:prstGeom prst="rect">
            <a:avLst/>
          </a:prstGeom>
        </p:spPr>
      </p:pic>
      <p:pic>
        <p:nvPicPr>
          <p:cNvPr id="26" name="Picture 2" descr="Kết quả hình ảnh cho stock.xch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366712"/>
            <a:ext cx="8438670" cy="30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800099" y="3750809"/>
            <a:ext cx="3200401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SG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286865" y="5243368"/>
            <a:ext cx="3432979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SG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00100" y="5251788"/>
            <a:ext cx="3200400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286865" y="3766829"/>
            <a:ext cx="3432979" cy="124792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SG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40599" y="1147379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6" name="Dung-ok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34" name="Rounded Rectangle 3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61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62" name="Explosion 2 61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64" name="Tieng vo tay (mp3cut.net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424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62" grpId="0" animBg="1"/>
      <p:bldP spid="6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61" y="5415916"/>
            <a:ext cx="3592830" cy="103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0" y="4227196"/>
            <a:ext cx="3916680" cy="130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70" y="3604260"/>
            <a:ext cx="1735456" cy="220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4" y="1912620"/>
            <a:ext cx="3190876" cy="142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0" y="681991"/>
            <a:ext cx="3345180" cy="137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1691640"/>
            <a:ext cx="2280286" cy="222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26" y="5415916"/>
            <a:ext cx="3053714" cy="130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70" y="4015740"/>
            <a:ext cx="3137536" cy="15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36" y="3592831"/>
            <a:ext cx="2867024" cy="221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919" y="1965961"/>
            <a:ext cx="395097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444" y="1600201"/>
            <a:ext cx="3893820" cy="1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64" y="258159"/>
            <a:ext cx="3992880" cy="176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691640"/>
            <a:ext cx="218694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0" y="3147060"/>
            <a:ext cx="1744980" cy="11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Hình ảnh có liên qua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0" y="0"/>
            <a:ext cx="218694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Kết quả hình ảnh cho lặng lẽ sa p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46120"/>
            <a:ext cx="1604010" cy="95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Hình ảnh có liên qua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71" y="5532121"/>
            <a:ext cx="1283970" cy="128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01" y="2534022"/>
            <a:ext cx="5172721" cy="2875623"/>
          </a:xfrm>
          <a:prstGeom prst="rect">
            <a:avLst/>
          </a:prstGeom>
        </p:spPr>
      </p:pic>
      <p:sp>
        <p:nvSpPr>
          <p:cNvPr id="3" name="矩形: 圆角 20"/>
          <p:cNvSpPr/>
          <p:nvPr/>
        </p:nvSpPr>
        <p:spPr>
          <a:xfrm>
            <a:off x="4272116" y="442346"/>
            <a:ext cx="3647767" cy="826017"/>
          </a:xfrm>
          <a:prstGeom prst="roundRect">
            <a:avLst>
              <a:gd name="adj" fmla="val 50000"/>
            </a:avLst>
          </a:prstGeom>
          <a:solidFill>
            <a:srgbClr val="F5912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nhà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8657" y="2320101"/>
            <a:ext cx="52093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SG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SG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785567" y="7063635"/>
            <a:ext cx="963546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    Sau </a:t>
            </a:r>
            <a:r>
              <a:rPr lang="en-US" altLang="en-US" sz="2000" b="0" dirty="0" err="1">
                <a:solidFill>
                  <a:srgbClr val="0000CC"/>
                </a:solidFill>
              </a:rPr>
              <a:t>kì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nghỉ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, Lan </a:t>
            </a:r>
            <a:r>
              <a:rPr lang="en-US" altLang="en-US" sz="2000" b="0" dirty="0" err="1">
                <a:solidFill>
                  <a:srgbClr val="0000CC"/>
                </a:solidFill>
              </a:rPr>
              <a:t>gặp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lại</a:t>
            </a:r>
            <a:r>
              <a:rPr lang="en-US" altLang="en-US" sz="2000" b="0" dirty="0">
                <a:solidFill>
                  <a:srgbClr val="0000CC"/>
                </a:solidFill>
              </a:rPr>
              <a:t> Linh </a:t>
            </a:r>
            <a:r>
              <a:rPr lang="en-US" altLang="en-US" sz="2000" b="0" dirty="0" err="1">
                <a:solidFill>
                  <a:srgbClr val="0000CC"/>
                </a:solidFill>
              </a:rPr>
              <a:t>trên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đường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đến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trường</a:t>
            </a:r>
            <a:r>
              <a:rPr lang="en-US" altLang="en-US" sz="2000" b="0" dirty="0">
                <a:solidFill>
                  <a:srgbClr val="0000CC"/>
                </a:solidFill>
              </a:rPr>
              <a:t>:</a:t>
            </a:r>
            <a:endParaRPr lang="en-US" altLang="en-US" sz="2000" b="0" dirty="0">
              <a:solidFill>
                <a:srgbClr val="0000CC"/>
              </a:solidFill>
            </a:endParaRPr>
          </a:p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-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vừa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rồi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bạn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có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đâu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chơi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không</a:t>
            </a:r>
            <a:r>
              <a:rPr lang="en-US" altLang="en-US" sz="2000" b="0" dirty="0">
                <a:solidFill>
                  <a:srgbClr val="0000CC"/>
                </a:solidFill>
              </a:rPr>
              <a:t>?</a:t>
            </a:r>
            <a:endParaRPr lang="en-US" altLang="en-US" sz="2000" b="0" dirty="0">
              <a:solidFill>
                <a:srgbClr val="0000CC"/>
              </a:solidFill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rồi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cả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gia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về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quê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ăn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tết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vui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lắm</a:t>
            </a:r>
            <a:r>
              <a:rPr lang="en-US" altLang="en-US" sz="2000" b="0" dirty="0">
                <a:solidFill>
                  <a:srgbClr val="0000CC"/>
                </a:solidFill>
              </a:rPr>
              <a:t>.</a:t>
            </a:r>
            <a:endParaRPr lang="en-US" altLang="en-US" sz="2000" b="0" dirty="0">
              <a:solidFill>
                <a:srgbClr val="0000CC"/>
              </a:solidFill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2000" b="0" dirty="0">
                <a:solidFill>
                  <a:srgbClr val="0000CC"/>
                </a:solidFill>
              </a:rPr>
              <a:t> Lan </a:t>
            </a:r>
            <a:r>
              <a:rPr lang="en-US" altLang="en-US" sz="2000" b="0" dirty="0" err="1">
                <a:solidFill>
                  <a:srgbClr val="0000CC"/>
                </a:solidFill>
              </a:rPr>
              <a:t>hãy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kể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cho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nghe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với</a:t>
            </a:r>
            <a:r>
              <a:rPr lang="en-US" altLang="en-US" sz="2000" b="0" dirty="0">
                <a:solidFill>
                  <a:srgbClr val="0000CC"/>
                </a:solidFill>
              </a:rPr>
              <a:t>!</a:t>
            </a:r>
            <a:endParaRPr lang="en-US" altLang="en-US" sz="2000" b="0" dirty="0">
              <a:solidFill>
                <a:srgbClr val="0000CC"/>
              </a:solidFill>
            </a:endParaRPr>
          </a:p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- </a:t>
            </a:r>
            <a:r>
              <a:rPr lang="en-US" altLang="en-US" sz="2000" b="0" dirty="0" err="1">
                <a:solidFill>
                  <a:srgbClr val="0000CC"/>
                </a:solidFill>
              </a:rPr>
              <a:t>Này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nhé</a:t>
            </a:r>
            <a:r>
              <a:rPr lang="en-US" altLang="en-US" sz="2000" b="0" dirty="0">
                <a:solidFill>
                  <a:srgbClr val="0000CC"/>
                </a:solidFill>
              </a:rPr>
              <a:t>,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gặp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ông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bà</a:t>
            </a:r>
            <a:r>
              <a:rPr lang="en-US" altLang="en-US" sz="2000" b="0" dirty="0">
                <a:solidFill>
                  <a:srgbClr val="0000CC"/>
                </a:solidFill>
              </a:rPr>
              <a:t>, </a:t>
            </a:r>
            <a:r>
              <a:rPr lang="en-US" altLang="en-US" sz="2000" b="0" dirty="0" err="1">
                <a:solidFill>
                  <a:srgbClr val="0000CC"/>
                </a:solidFill>
              </a:rPr>
              <a:t>gia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các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cô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chú</a:t>
            </a:r>
            <a:r>
              <a:rPr lang="en-US" altLang="en-US" sz="2000" b="0" dirty="0">
                <a:solidFill>
                  <a:srgbClr val="0000CC"/>
                </a:solidFill>
              </a:rPr>
              <a:t>, </a:t>
            </a:r>
            <a:r>
              <a:rPr lang="en-US" altLang="en-US" sz="2000" b="0" dirty="0" err="1">
                <a:solidFill>
                  <a:srgbClr val="0000CC"/>
                </a:solidFill>
              </a:rPr>
              <a:t>mình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còn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lì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xì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nữa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đó</a:t>
            </a:r>
            <a:r>
              <a:rPr lang="en-US" altLang="en-US" sz="2000" b="0" dirty="0">
                <a:solidFill>
                  <a:srgbClr val="0000CC"/>
                </a:solidFill>
              </a:rPr>
              <a:t>.</a:t>
            </a:r>
            <a:endParaRPr lang="en-US" altLang="en-US" sz="2000" b="0" dirty="0">
              <a:solidFill>
                <a:srgbClr val="0000CC"/>
              </a:solidFill>
            </a:endParaRPr>
          </a:p>
          <a:p>
            <a:pPr algn="just" eaLnBrk="1" hangingPunct="1"/>
            <a:r>
              <a:rPr lang="en-US" altLang="en-US" sz="2000" b="0" dirty="0">
                <a:solidFill>
                  <a:srgbClr val="0000CC"/>
                </a:solidFill>
              </a:rPr>
              <a:t>- </a:t>
            </a:r>
            <a:r>
              <a:rPr lang="en-US" altLang="en-US" sz="2000" b="0" dirty="0" err="1">
                <a:solidFill>
                  <a:srgbClr val="0000CC"/>
                </a:solidFill>
              </a:rPr>
              <a:t>Thích</a:t>
            </a:r>
            <a:r>
              <a:rPr lang="en-US" altLang="en-US" sz="2000" b="0" dirty="0">
                <a:solidFill>
                  <a:srgbClr val="0000CC"/>
                </a:solidFill>
              </a:rPr>
              <a:t> </a:t>
            </a:r>
            <a:r>
              <a:rPr lang="en-US" altLang="en-US" sz="2000" b="0" dirty="0" err="1">
                <a:solidFill>
                  <a:srgbClr val="0000CC"/>
                </a:solidFill>
              </a:rPr>
              <a:t>nhỉ</a:t>
            </a:r>
            <a:r>
              <a:rPr lang="en-US" altLang="en-US" sz="2000" b="0" dirty="0">
                <a:solidFill>
                  <a:srgbClr val="0000CC"/>
                </a:solidFill>
              </a:rPr>
              <a:t>!</a:t>
            </a:r>
            <a:endParaRPr lang="en-US" altLang="en-US" sz="2000" b="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504967" y="627796"/>
            <a:ext cx="11081985" cy="577628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b147407057c3e2541113905c55f403a2.png"/>
          <p:cNvPicPr>
            <a:picLocks noChangeAspect="1"/>
          </p:cNvPicPr>
          <p:nvPr/>
        </p:nvPicPr>
        <p:blipFill>
          <a:blip r:embed="rId2"/>
          <a:srcRect l="20000" r="26667"/>
          <a:stretch>
            <a:fillRect/>
          </a:stretch>
        </p:blipFill>
        <p:spPr>
          <a:xfrm>
            <a:off x="605048" y="3697262"/>
            <a:ext cx="1811513" cy="2706818"/>
          </a:xfrm>
          <a:prstGeom prst="rect">
            <a:avLst/>
          </a:prstGeom>
        </p:spPr>
      </p:pic>
      <p:sp>
        <p:nvSpPr>
          <p:cNvPr id="12" name="Google Shape;3373;p40"/>
          <p:cNvSpPr txBox="1"/>
          <p:nvPr/>
        </p:nvSpPr>
        <p:spPr>
          <a:xfrm>
            <a:off x="2778519" y="1081945"/>
            <a:ext cx="7767891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Google Shape;3374;p40"/>
          <p:cNvSpPr txBox="1"/>
          <p:nvPr/>
        </p:nvSpPr>
        <p:spPr>
          <a:xfrm>
            <a:off x="2416810" y="2019300"/>
            <a:ext cx="8342630" cy="4514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Pattaya" panose="00000500000000000000" pitchFamily="2" charset="-34"/>
                <a:sym typeface="Arial" panose="020B0604020202020204"/>
              </a:rPr>
              <a:t>Câu hỏi: Các câu được dẫn trong mỗi ví dụ được dùng để làm gì?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Pattaya" panose="00000500000000000000" pitchFamily="2" charset="-3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Nhóm 1,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2: Ví dụ a, 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Nhóm 3,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4: Ví dụ c, 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3375;p40"/>
          <p:cNvSpPr/>
          <p:nvPr/>
        </p:nvSpPr>
        <p:spPr>
          <a:xfrm rot="10800000">
            <a:off x="8582869" y="379787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3376;p40"/>
          <p:cNvSpPr/>
          <p:nvPr/>
        </p:nvSpPr>
        <p:spPr>
          <a:xfrm rot="10800000">
            <a:off x="11586952" y="113746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0000" l="10000" r="90000">
                        <a14:foregroundMark x1="50208" y1="62857" x2="45156" y2="68214"/>
                        <a14:foregroundMark x1="56406" y1="66929" x2="56406" y2="71000"/>
                        <a14:foregroundMark x1="56979" y1="66643" x2="59062" y2="72286"/>
                        <a14:foregroundMark x1="49896" y1="69786" x2="50469" y2="72286"/>
                        <a14:foregroundMark x1="44583" y1="69429" x2="43958" y2="73857"/>
                        <a14:foregroundMark x1="43698" y1="76357" x2="43698" y2="79786"/>
                        <a14:foregroundMark x1="64375" y1="76643" x2="65885" y2="79500"/>
                        <a14:foregroundMark x1="64375" y1="82357" x2="64688" y2="85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7854" y="2765025"/>
            <a:ext cx="3324664" cy="3129249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 bwMode="auto">
          <a:xfrm>
            <a:off x="3967931" y="2953265"/>
            <a:ext cx="2416175" cy="2352675"/>
          </a:xfrm>
          <a:custGeom>
            <a:avLst/>
            <a:gdLst/>
            <a:ahLst/>
            <a:cxnLst>
              <a:cxn ang="0">
                <a:pos x="265" y="22"/>
              </a:cxn>
              <a:cxn ang="0">
                <a:pos x="399" y="0"/>
              </a:cxn>
              <a:cxn ang="0">
                <a:pos x="644" y="84"/>
              </a:cxn>
              <a:cxn ang="0">
                <a:pos x="682" y="117"/>
              </a:cxn>
              <a:cxn ang="0">
                <a:pos x="778" y="268"/>
              </a:cxn>
              <a:cxn ang="0">
                <a:pos x="799" y="391"/>
              </a:cxn>
              <a:cxn ang="0">
                <a:pos x="754" y="291"/>
              </a:cxn>
              <a:cxn ang="0">
                <a:pos x="644" y="246"/>
              </a:cxn>
              <a:cxn ang="0">
                <a:pos x="644" y="246"/>
              </a:cxn>
              <a:cxn ang="0">
                <a:pos x="643" y="246"/>
              </a:cxn>
              <a:cxn ang="0">
                <a:pos x="510" y="267"/>
              </a:cxn>
              <a:cxn ang="0">
                <a:pos x="360" y="363"/>
              </a:cxn>
              <a:cxn ang="0">
                <a:pos x="326" y="401"/>
              </a:cxn>
              <a:cxn ang="0">
                <a:pos x="243" y="646"/>
              </a:cxn>
              <a:cxn ang="0">
                <a:pos x="264" y="777"/>
              </a:cxn>
              <a:cxn ang="0">
                <a:pos x="117" y="682"/>
              </a:cxn>
              <a:cxn ang="0">
                <a:pos x="0" y="400"/>
              </a:cxn>
              <a:cxn ang="0">
                <a:pos x="117" y="117"/>
              </a:cxn>
              <a:cxn ang="0">
                <a:pos x="265" y="22"/>
              </a:cxn>
            </a:cxnLst>
            <a:rect l="0" t="0" r="r" b="b"/>
            <a:pathLst>
              <a:path w="799" h="777">
                <a:moveTo>
                  <a:pt x="265" y="22"/>
                </a:moveTo>
                <a:cubicBezTo>
                  <a:pt x="307" y="8"/>
                  <a:pt x="351" y="0"/>
                  <a:pt x="399" y="0"/>
                </a:cubicBezTo>
                <a:cubicBezTo>
                  <a:pt x="492" y="0"/>
                  <a:pt x="574" y="28"/>
                  <a:pt x="644" y="84"/>
                </a:cubicBezTo>
                <a:cubicBezTo>
                  <a:pt x="657" y="94"/>
                  <a:pt x="670" y="105"/>
                  <a:pt x="682" y="117"/>
                </a:cubicBezTo>
                <a:cubicBezTo>
                  <a:pt x="727" y="162"/>
                  <a:pt x="759" y="212"/>
                  <a:pt x="778" y="268"/>
                </a:cubicBezTo>
                <a:cubicBezTo>
                  <a:pt x="791" y="306"/>
                  <a:pt x="798" y="347"/>
                  <a:pt x="799" y="391"/>
                </a:cubicBezTo>
                <a:cubicBezTo>
                  <a:pt x="797" y="353"/>
                  <a:pt x="781" y="319"/>
                  <a:pt x="754" y="291"/>
                </a:cubicBezTo>
                <a:cubicBezTo>
                  <a:pt x="723" y="261"/>
                  <a:pt x="687" y="246"/>
                  <a:pt x="644" y="246"/>
                </a:cubicBezTo>
                <a:cubicBezTo>
                  <a:pt x="644" y="246"/>
                  <a:pt x="644" y="246"/>
                  <a:pt x="644" y="246"/>
                </a:cubicBezTo>
                <a:cubicBezTo>
                  <a:pt x="644" y="246"/>
                  <a:pt x="643" y="246"/>
                  <a:pt x="643" y="246"/>
                </a:cubicBezTo>
                <a:cubicBezTo>
                  <a:pt x="596" y="246"/>
                  <a:pt x="552" y="253"/>
                  <a:pt x="510" y="267"/>
                </a:cubicBezTo>
                <a:cubicBezTo>
                  <a:pt x="455" y="286"/>
                  <a:pt x="405" y="318"/>
                  <a:pt x="360" y="363"/>
                </a:cubicBezTo>
                <a:cubicBezTo>
                  <a:pt x="348" y="375"/>
                  <a:pt x="337" y="388"/>
                  <a:pt x="326" y="401"/>
                </a:cubicBezTo>
                <a:cubicBezTo>
                  <a:pt x="271" y="471"/>
                  <a:pt x="243" y="553"/>
                  <a:pt x="243" y="646"/>
                </a:cubicBezTo>
                <a:cubicBezTo>
                  <a:pt x="243" y="693"/>
                  <a:pt x="250" y="736"/>
                  <a:pt x="264" y="777"/>
                </a:cubicBezTo>
                <a:cubicBezTo>
                  <a:pt x="210" y="758"/>
                  <a:pt x="161" y="726"/>
                  <a:pt x="117" y="682"/>
                </a:cubicBezTo>
                <a:cubicBezTo>
                  <a:pt x="39" y="604"/>
                  <a:pt x="0" y="510"/>
                  <a:pt x="0" y="400"/>
                </a:cubicBezTo>
                <a:cubicBezTo>
                  <a:pt x="0" y="290"/>
                  <a:pt x="39" y="195"/>
                  <a:pt x="117" y="117"/>
                </a:cubicBezTo>
                <a:cubicBezTo>
                  <a:pt x="161" y="73"/>
                  <a:pt x="210" y="42"/>
                  <a:pt x="265" y="22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Freeform 6"/>
          <p:cNvSpPr/>
          <p:nvPr/>
        </p:nvSpPr>
        <p:spPr bwMode="auto">
          <a:xfrm>
            <a:off x="4768031" y="2215078"/>
            <a:ext cx="2352675" cy="2420937"/>
          </a:xfrm>
          <a:custGeom>
            <a:avLst/>
            <a:gdLst/>
            <a:ahLst/>
            <a:cxnLst>
              <a:cxn ang="0">
                <a:pos x="390" y="800"/>
              </a:cxn>
              <a:cxn ang="0">
                <a:pos x="489" y="755"/>
              </a:cxn>
              <a:cxn ang="0">
                <a:pos x="534" y="657"/>
              </a:cxn>
              <a:cxn ang="0">
                <a:pos x="534" y="645"/>
              </a:cxn>
              <a:cxn ang="0">
                <a:pos x="534" y="635"/>
              </a:cxn>
              <a:cxn ang="0">
                <a:pos x="513" y="512"/>
              </a:cxn>
              <a:cxn ang="0">
                <a:pos x="417" y="361"/>
              </a:cxn>
              <a:cxn ang="0">
                <a:pos x="379" y="328"/>
              </a:cxn>
              <a:cxn ang="0">
                <a:pos x="134" y="244"/>
              </a:cxn>
              <a:cxn ang="0">
                <a:pos x="0" y="266"/>
              </a:cxn>
              <a:cxn ang="0">
                <a:pos x="95" y="117"/>
              </a:cxn>
              <a:cxn ang="0">
                <a:pos x="378" y="0"/>
              </a:cxn>
              <a:cxn ang="0">
                <a:pos x="661" y="117"/>
              </a:cxn>
              <a:cxn ang="0">
                <a:pos x="756" y="266"/>
              </a:cxn>
              <a:cxn ang="0">
                <a:pos x="778" y="400"/>
              </a:cxn>
              <a:cxn ang="0">
                <a:pos x="695" y="645"/>
              </a:cxn>
              <a:cxn ang="0">
                <a:pos x="661" y="683"/>
              </a:cxn>
              <a:cxn ang="0">
                <a:pos x="512" y="778"/>
              </a:cxn>
              <a:cxn ang="0">
                <a:pos x="390" y="800"/>
              </a:cxn>
            </a:cxnLst>
            <a:rect l="0" t="0" r="r" b="b"/>
            <a:pathLst>
              <a:path w="778" h="800">
                <a:moveTo>
                  <a:pt x="390" y="800"/>
                </a:moveTo>
                <a:cubicBezTo>
                  <a:pt x="428" y="798"/>
                  <a:pt x="461" y="783"/>
                  <a:pt x="489" y="755"/>
                </a:cubicBezTo>
                <a:cubicBezTo>
                  <a:pt x="516" y="727"/>
                  <a:pt x="531" y="695"/>
                  <a:pt x="534" y="657"/>
                </a:cubicBezTo>
                <a:cubicBezTo>
                  <a:pt x="534" y="653"/>
                  <a:pt x="534" y="649"/>
                  <a:pt x="534" y="645"/>
                </a:cubicBezTo>
                <a:cubicBezTo>
                  <a:pt x="534" y="642"/>
                  <a:pt x="534" y="638"/>
                  <a:pt x="534" y="635"/>
                </a:cubicBezTo>
                <a:cubicBezTo>
                  <a:pt x="533" y="591"/>
                  <a:pt x="526" y="550"/>
                  <a:pt x="513" y="512"/>
                </a:cubicBezTo>
                <a:cubicBezTo>
                  <a:pt x="494" y="456"/>
                  <a:pt x="462" y="406"/>
                  <a:pt x="417" y="361"/>
                </a:cubicBezTo>
                <a:cubicBezTo>
                  <a:pt x="405" y="349"/>
                  <a:pt x="392" y="338"/>
                  <a:pt x="379" y="328"/>
                </a:cubicBezTo>
                <a:cubicBezTo>
                  <a:pt x="309" y="272"/>
                  <a:pt x="227" y="244"/>
                  <a:pt x="134" y="244"/>
                </a:cubicBezTo>
                <a:cubicBezTo>
                  <a:pt x="86" y="244"/>
                  <a:pt x="42" y="252"/>
                  <a:pt x="0" y="266"/>
                </a:cubicBezTo>
                <a:cubicBezTo>
                  <a:pt x="19" y="212"/>
                  <a:pt x="51" y="162"/>
                  <a:pt x="95" y="117"/>
                </a:cubicBezTo>
                <a:cubicBezTo>
                  <a:pt x="173" y="39"/>
                  <a:pt x="268" y="0"/>
                  <a:pt x="378" y="0"/>
                </a:cubicBezTo>
                <a:cubicBezTo>
                  <a:pt x="488" y="0"/>
                  <a:pt x="583" y="39"/>
                  <a:pt x="661" y="117"/>
                </a:cubicBezTo>
                <a:cubicBezTo>
                  <a:pt x="705" y="162"/>
                  <a:pt x="737" y="211"/>
                  <a:pt x="756" y="266"/>
                </a:cubicBezTo>
                <a:cubicBezTo>
                  <a:pt x="771" y="308"/>
                  <a:pt x="778" y="352"/>
                  <a:pt x="778" y="400"/>
                </a:cubicBezTo>
                <a:cubicBezTo>
                  <a:pt x="778" y="493"/>
                  <a:pt x="750" y="575"/>
                  <a:pt x="695" y="645"/>
                </a:cubicBezTo>
                <a:cubicBezTo>
                  <a:pt x="684" y="658"/>
                  <a:pt x="673" y="671"/>
                  <a:pt x="661" y="683"/>
                </a:cubicBezTo>
                <a:cubicBezTo>
                  <a:pt x="616" y="727"/>
                  <a:pt x="567" y="759"/>
                  <a:pt x="512" y="778"/>
                </a:cubicBezTo>
                <a:cubicBezTo>
                  <a:pt x="474" y="792"/>
                  <a:pt x="433" y="799"/>
                  <a:pt x="390" y="800"/>
                </a:cubicBezTo>
                <a:close/>
              </a:path>
            </a:pathLst>
          </a:custGeom>
          <a:solidFill>
            <a:srgbClr val="B3E5FC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5447481" y="3021528"/>
            <a:ext cx="2414588" cy="2354262"/>
          </a:xfrm>
          <a:custGeom>
            <a:avLst/>
            <a:gdLst/>
            <a:ahLst/>
            <a:cxnLst>
              <a:cxn ang="0">
                <a:pos x="532" y="0"/>
              </a:cxn>
              <a:cxn ang="0">
                <a:pos x="682" y="95"/>
              </a:cxn>
              <a:cxn ang="0">
                <a:pos x="799" y="378"/>
              </a:cxn>
              <a:cxn ang="0">
                <a:pos x="682" y="660"/>
              </a:cxn>
              <a:cxn ang="0">
                <a:pos x="533" y="756"/>
              </a:cxn>
              <a:cxn ang="0">
                <a:pos x="399" y="778"/>
              </a:cxn>
              <a:cxn ang="0">
                <a:pos x="155" y="694"/>
              </a:cxn>
              <a:cxn ang="0">
                <a:pos x="117" y="660"/>
              </a:cxn>
              <a:cxn ang="0">
                <a:pos x="22" y="513"/>
              </a:cxn>
              <a:cxn ang="0">
                <a:pos x="0" y="391"/>
              </a:cxn>
              <a:cxn ang="0">
                <a:pos x="45" y="489"/>
              </a:cxn>
              <a:cxn ang="0">
                <a:pos x="145" y="534"/>
              </a:cxn>
              <a:cxn ang="0">
                <a:pos x="155" y="534"/>
              </a:cxn>
              <a:cxn ang="0">
                <a:pos x="166" y="534"/>
              </a:cxn>
              <a:cxn ang="0">
                <a:pos x="288" y="512"/>
              </a:cxn>
              <a:cxn ang="0">
                <a:pos x="437" y="417"/>
              </a:cxn>
              <a:cxn ang="0">
                <a:pos x="471" y="379"/>
              </a:cxn>
              <a:cxn ang="0">
                <a:pos x="554" y="134"/>
              </a:cxn>
              <a:cxn ang="0">
                <a:pos x="532" y="0"/>
              </a:cxn>
            </a:cxnLst>
            <a:rect l="0" t="0" r="r" b="b"/>
            <a:pathLst>
              <a:path w="799" h="778">
                <a:moveTo>
                  <a:pt x="532" y="0"/>
                </a:moveTo>
                <a:cubicBezTo>
                  <a:pt x="587" y="19"/>
                  <a:pt x="637" y="51"/>
                  <a:pt x="682" y="95"/>
                </a:cubicBezTo>
                <a:cubicBezTo>
                  <a:pt x="760" y="173"/>
                  <a:pt x="799" y="268"/>
                  <a:pt x="799" y="378"/>
                </a:cubicBezTo>
                <a:cubicBezTo>
                  <a:pt x="799" y="488"/>
                  <a:pt x="760" y="582"/>
                  <a:pt x="682" y="660"/>
                </a:cubicBezTo>
                <a:cubicBezTo>
                  <a:pt x="637" y="705"/>
                  <a:pt x="588" y="737"/>
                  <a:pt x="533" y="756"/>
                </a:cubicBezTo>
                <a:cubicBezTo>
                  <a:pt x="491" y="770"/>
                  <a:pt x="447" y="778"/>
                  <a:pt x="399" y="778"/>
                </a:cubicBezTo>
                <a:cubicBezTo>
                  <a:pt x="306" y="778"/>
                  <a:pt x="225" y="750"/>
                  <a:pt x="155" y="694"/>
                </a:cubicBezTo>
                <a:cubicBezTo>
                  <a:pt x="142" y="684"/>
                  <a:pt x="129" y="673"/>
                  <a:pt x="117" y="660"/>
                </a:cubicBezTo>
                <a:cubicBezTo>
                  <a:pt x="73" y="616"/>
                  <a:pt x="41" y="567"/>
                  <a:pt x="22" y="513"/>
                </a:cubicBezTo>
                <a:cubicBezTo>
                  <a:pt x="9" y="475"/>
                  <a:pt x="1" y="434"/>
                  <a:pt x="0" y="391"/>
                </a:cubicBezTo>
                <a:cubicBezTo>
                  <a:pt x="2" y="429"/>
                  <a:pt x="18" y="461"/>
                  <a:pt x="45" y="489"/>
                </a:cubicBezTo>
                <a:cubicBezTo>
                  <a:pt x="73" y="517"/>
                  <a:pt x="106" y="532"/>
                  <a:pt x="145" y="534"/>
                </a:cubicBezTo>
                <a:cubicBezTo>
                  <a:pt x="148" y="534"/>
                  <a:pt x="151" y="534"/>
                  <a:pt x="155" y="534"/>
                </a:cubicBezTo>
                <a:cubicBezTo>
                  <a:pt x="159" y="534"/>
                  <a:pt x="162" y="534"/>
                  <a:pt x="166" y="534"/>
                </a:cubicBezTo>
                <a:cubicBezTo>
                  <a:pt x="209" y="533"/>
                  <a:pt x="250" y="526"/>
                  <a:pt x="288" y="512"/>
                </a:cubicBezTo>
                <a:cubicBezTo>
                  <a:pt x="343" y="493"/>
                  <a:pt x="392" y="461"/>
                  <a:pt x="437" y="417"/>
                </a:cubicBezTo>
                <a:cubicBezTo>
                  <a:pt x="449" y="405"/>
                  <a:pt x="460" y="392"/>
                  <a:pt x="471" y="379"/>
                </a:cubicBezTo>
                <a:cubicBezTo>
                  <a:pt x="526" y="309"/>
                  <a:pt x="554" y="227"/>
                  <a:pt x="554" y="134"/>
                </a:cubicBezTo>
                <a:cubicBezTo>
                  <a:pt x="554" y="86"/>
                  <a:pt x="547" y="42"/>
                  <a:pt x="532" y="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4702944" y="3697803"/>
            <a:ext cx="2354262" cy="2420937"/>
          </a:xfrm>
          <a:custGeom>
            <a:avLst/>
            <a:gdLst/>
            <a:ahLst/>
            <a:cxnLst>
              <a:cxn ang="0">
                <a:pos x="400" y="0"/>
              </a:cxn>
              <a:cxn ang="0">
                <a:pos x="400" y="0"/>
              </a:cxn>
              <a:cxn ang="0">
                <a:pos x="291" y="45"/>
              </a:cxn>
              <a:cxn ang="0">
                <a:pos x="246" y="145"/>
              </a:cxn>
              <a:cxn ang="0">
                <a:pos x="246" y="155"/>
              </a:cxn>
              <a:cxn ang="0">
                <a:pos x="246" y="167"/>
              </a:cxn>
              <a:cxn ang="0">
                <a:pos x="268" y="289"/>
              </a:cxn>
              <a:cxn ang="0">
                <a:pos x="363" y="436"/>
              </a:cxn>
              <a:cxn ang="0">
                <a:pos x="401" y="470"/>
              </a:cxn>
              <a:cxn ang="0">
                <a:pos x="645" y="554"/>
              </a:cxn>
              <a:cxn ang="0">
                <a:pos x="779" y="532"/>
              </a:cxn>
              <a:cxn ang="0">
                <a:pos x="683" y="683"/>
              </a:cxn>
              <a:cxn ang="0">
                <a:pos x="400" y="800"/>
              </a:cxn>
              <a:cxn ang="0">
                <a:pos x="117" y="683"/>
              </a:cxn>
              <a:cxn ang="0">
                <a:pos x="21" y="531"/>
              </a:cxn>
              <a:cxn ang="0">
                <a:pos x="0" y="400"/>
              </a:cxn>
              <a:cxn ang="0">
                <a:pos x="83" y="155"/>
              </a:cxn>
              <a:cxn ang="0">
                <a:pos x="117" y="117"/>
              </a:cxn>
              <a:cxn ang="0">
                <a:pos x="267" y="21"/>
              </a:cxn>
              <a:cxn ang="0">
                <a:pos x="400" y="0"/>
              </a:cxn>
            </a:cxnLst>
            <a:rect l="0" t="0" r="r" b="b"/>
            <a:pathLst>
              <a:path w="779" h="800">
                <a:moveTo>
                  <a:pt x="400" y="0"/>
                </a:moveTo>
                <a:cubicBezTo>
                  <a:pt x="400" y="0"/>
                  <a:pt x="400" y="0"/>
                  <a:pt x="400" y="0"/>
                </a:cubicBezTo>
                <a:cubicBezTo>
                  <a:pt x="358" y="0"/>
                  <a:pt x="321" y="15"/>
                  <a:pt x="291" y="45"/>
                </a:cubicBezTo>
                <a:cubicBezTo>
                  <a:pt x="263" y="73"/>
                  <a:pt x="248" y="107"/>
                  <a:pt x="246" y="145"/>
                </a:cubicBezTo>
                <a:cubicBezTo>
                  <a:pt x="246" y="148"/>
                  <a:pt x="246" y="152"/>
                  <a:pt x="246" y="155"/>
                </a:cubicBezTo>
                <a:cubicBezTo>
                  <a:pt x="246" y="159"/>
                  <a:pt x="246" y="163"/>
                  <a:pt x="246" y="167"/>
                </a:cubicBezTo>
                <a:cubicBezTo>
                  <a:pt x="247" y="210"/>
                  <a:pt x="255" y="251"/>
                  <a:pt x="268" y="289"/>
                </a:cubicBezTo>
                <a:cubicBezTo>
                  <a:pt x="287" y="343"/>
                  <a:pt x="319" y="392"/>
                  <a:pt x="363" y="436"/>
                </a:cubicBezTo>
                <a:cubicBezTo>
                  <a:pt x="375" y="449"/>
                  <a:pt x="388" y="460"/>
                  <a:pt x="401" y="470"/>
                </a:cubicBezTo>
                <a:cubicBezTo>
                  <a:pt x="471" y="526"/>
                  <a:pt x="552" y="554"/>
                  <a:pt x="645" y="554"/>
                </a:cubicBezTo>
                <a:cubicBezTo>
                  <a:pt x="693" y="554"/>
                  <a:pt x="737" y="546"/>
                  <a:pt x="779" y="532"/>
                </a:cubicBezTo>
                <a:cubicBezTo>
                  <a:pt x="760" y="587"/>
                  <a:pt x="728" y="638"/>
                  <a:pt x="683" y="683"/>
                </a:cubicBezTo>
                <a:cubicBezTo>
                  <a:pt x="605" y="761"/>
                  <a:pt x="510" y="800"/>
                  <a:pt x="400" y="800"/>
                </a:cubicBezTo>
                <a:cubicBezTo>
                  <a:pt x="290" y="800"/>
                  <a:pt x="195" y="761"/>
                  <a:pt x="117" y="683"/>
                </a:cubicBezTo>
                <a:cubicBezTo>
                  <a:pt x="72" y="638"/>
                  <a:pt x="40" y="587"/>
                  <a:pt x="21" y="531"/>
                </a:cubicBezTo>
                <a:cubicBezTo>
                  <a:pt x="7" y="490"/>
                  <a:pt x="0" y="447"/>
                  <a:pt x="0" y="400"/>
                </a:cubicBezTo>
                <a:cubicBezTo>
                  <a:pt x="0" y="307"/>
                  <a:pt x="28" y="225"/>
                  <a:pt x="83" y="155"/>
                </a:cubicBezTo>
                <a:cubicBezTo>
                  <a:pt x="94" y="142"/>
                  <a:pt x="105" y="129"/>
                  <a:pt x="117" y="117"/>
                </a:cubicBezTo>
                <a:cubicBezTo>
                  <a:pt x="162" y="72"/>
                  <a:pt x="212" y="40"/>
                  <a:pt x="267" y="21"/>
                </a:cubicBezTo>
                <a:cubicBezTo>
                  <a:pt x="309" y="7"/>
                  <a:pt x="353" y="0"/>
                  <a:pt x="400" y="0"/>
                </a:cubicBezTo>
                <a:close/>
              </a:path>
            </a:pathLst>
          </a:custGeom>
          <a:solidFill>
            <a:srgbClr val="B3E5FC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Freeform 65"/>
          <p:cNvSpPr>
            <a:spLocks noEditPoints="1"/>
          </p:cNvSpPr>
          <p:nvPr/>
        </p:nvSpPr>
        <p:spPr bwMode="auto">
          <a:xfrm>
            <a:off x="4364806" y="3542228"/>
            <a:ext cx="515938" cy="469900"/>
          </a:xfrm>
          <a:custGeom>
            <a:avLst/>
            <a:gdLst/>
            <a:ahLst/>
            <a:cxnLst>
              <a:cxn ang="0">
                <a:pos x="45" y="41"/>
              </a:cxn>
              <a:cxn ang="0">
                <a:pos x="47" y="50"/>
              </a:cxn>
              <a:cxn ang="0">
                <a:pos x="40" y="56"/>
              </a:cxn>
              <a:cxn ang="0">
                <a:pos x="31" y="60"/>
              </a:cxn>
              <a:cxn ang="0">
                <a:pos x="21" y="60"/>
              </a:cxn>
              <a:cxn ang="0">
                <a:pos x="13" y="56"/>
              </a:cxn>
              <a:cxn ang="0">
                <a:pos x="5" y="50"/>
              </a:cxn>
              <a:cxn ang="0">
                <a:pos x="8" y="41"/>
              </a:cxn>
              <a:cxn ang="0">
                <a:pos x="0" y="32"/>
              </a:cxn>
              <a:cxn ang="0">
                <a:pos x="9" y="26"/>
              </a:cxn>
              <a:cxn ang="0">
                <a:pos x="5" y="20"/>
              </a:cxn>
              <a:cxn ang="0">
                <a:pos x="17" y="18"/>
              </a:cxn>
              <a:cxn ang="0">
                <a:pos x="22" y="10"/>
              </a:cxn>
              <a:cxn ang="0">
                <a:pos x="32" y="17"/>
              </a:cxn>
              <a:cxn ang="0">
                <a:pos x="41" y="14"/>
              </a:cxn>
              <a:cxn ang="0">
                <a:pos x="47" y="22"/>
              </a:cxn>
              <a:cxn ang="0">
                <a:pos x="51" y="30"/>
              </a:cxn>
              <a:cxn ang="0">
                <a:pos x="26" y="25"/>
              </a:cxn>
              <a:cxn ang="0">
                <a:pos x="36" y="35"/>
              </a:cxn>
              <a:cxn ang="0">
                <a:pos x="72" y="19"/>
              </a:cxn>
              <a:cxn ang="0">
                <a:pos x="72" y="27"/>
              </a:cxn>
              <a:cxn ang="0">
                <a:pos x="62" y="25"/>
              </a:cxn>
              <a:cxn ang="0">
                <a:pos x="52" y="27"/>
              </a:cxn>
              <a:cxn ang="0">
                <a:pos x="53" y="19"/>
              </a:cxn>
              <a:cxn ang="0">
                <a:pos x="53" y="11"/>
              </a:cxn>
              <a:cxn ang="0">
                <a:pos x="52" y="3"/>
              </a:cxn>
              <a:cxn ang="0">
                <a:pos x="62" y="4"/>
              </a:cxn>
              <a:cxn ang="0">
                <a:pos x="67" y="0"/>
              </a:cxn>
              <a:cxn ang="0">
                <a:pos x="70" y="9"/>
              </a:cxn>
              <a:cxn ang="0">
                <a:pos x="78" y="18"/>
              </a:cxn>
              <a:cxn ang="0">
                <a:pos x="70" y="62"/>
              </a:cxn>
              <a:cxn ang="0">
                <a:pos x="67" y="71"/>
              </a:cxn>
              <a:cxn ang="0">
                <a:pos x="61" y="66"/>
              </a:cxn>
              <a:cxn ang="0">
                <a:pos x="52" y="68"/>
              </a:cxn>
              <a:cxn ang="0">
                <a:pos x="47" y="59"/>
              </a:cxn>
              <a:cxn ang="0">
                <a:pos x="54" y="50"/>
              </a:cxn>
              <a:cxn ang="0">
                <a:pos x="57" y="41"/>
              </a:cxn>
              <a:cxn ang="0">
                <a:pos x="63" y="46"/>
              </a:cxn>
              <a:cxn ang="0">
                <a:pos x="72" y="44"/>
              </a:cxn>
              <a:cxn ang="0">
                <a:pos x="72" y="52"/>
              </a:cxn>
              <a:cxn ang="0">
                <a:pos x="62" y="10"/>
              </a:cxn>
              <a:cxn ang="0">
                <a:pos x="67" y="15"/>
              </a:cxn>
              <a:cxn ang="0">
                <a:pos x="57" y="56"/>
              </a:cxn>
              <a:cxn ang="0">
                <a:pos x="62" y="51"/>
              </a:cxn>
            </a:cxnLst>
            <a:rect l="0" t="0" r="r" b="b"/>
            <a:pathLst>
              <a:path w="78" h="71">
                <a:moveTo>
                  <a:pt x="52" y="39"/>
                </a:moveTo>
                <a:cubicBezTo>
                  <a:pt x="52" y="40"/>
                  <a:pt x="51" y="40"/>
                  <a:pt x="51" y="40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2"/>
                  <a:pt x="44" y="43"/>
                  <a:pt x="43" y="44"/>
                </a:cubicBezTo>
                <a:cubicBezTo>
                  <a:pt x="45" y="46"/>
                  <a:pt x="46" y="47"/>
                  <a:pt x="47" y="49"/>
                </a:cubicBezTo>
                <a:cubicBezTo>
                  <a:pt x="47" y="49"/>
                  <a:pt x="47" y="49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2"/>
                  <a:pt x="42" y="56"/>
                  <a:pt x="41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35" y="53"/>
                  <a:pt x="35" y="53"/>
                  <a:pt x="35" y="53"/>
                </a:cubicBezTo>
                <a:cubicBezTo>
                  <a:pt x="34" y="53"/>
                  <a:pt x="33" y="53"/>
                  <a:pt x="32" y="54"/>
                </a:cubicBezTo>
                <a:cubicBezTo>
                  <a:pt x="32" y="56"/>
                  <a:pt x="32" y="58"/>
                  <a:pt x="31" y="60"/>
                </a:cubicBezTo>
                <a:cubicBezTo>
                  <a:pt x="31" y="61"/>
                  <a:pt x="30" y="61"/>
                  <a:pt x="30" y="61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1"/>
                  <a:pt x="21" y="60"/>
                </a:cubicBezTo>
                <a:cubicBezTo>
                  <a:pt x="20" y="54"/>
                  <a:pt x="20" y="54"/>
                  <a:pt x="20" y="54"/>
                </a:cubicBezTo>
                <a:cubicBezTo>
                  <a:pt x="19" y="54"/>
                  <a:pt x="18" y="53"/>
                  <a:pt x="17" y="53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0" y="55"/>
                  <a:pt x="5" y="51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7" y="47"/>
                  <a:pt x="8" y="46"/>
                  <a:pt x="9" y="44"/>
                </a:cubicBezTo>
                <a:cubicBezTo>
                  <a:pt x="8" y="43"/>
                  <a:pt x="8" y="42"/>
                  <a:pt x="8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1"/>
                  <a:pt x="1" y="30"/>
                  <a:pt x="1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7"/>
                  <a:pt x="9" y="26"/>
                </a:cubicBezTo>
                <a:cubicBezTo>
                  <a:pt x="8" y="25"/>
                  <a:pt x="7" y="23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0"/>
                  <a:pt x="5" y="20"/>
                </a:cubicBezTo>
                <a:cubicBezTo>
                  <a:pt x="6" y="19"/>
                  <a:pt x="11" y="14"/>
                  <a:pt x="12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7" y="18"/>
                  <a:pt x="17" y="18"/>
                  <a:pt x="17" y="18"/>
                </a:cubicBezTo>
                <a:cubicBezTo>
                  <a:pt x="18" y="18"/>
                  <a:pt x="19" y="17"/>
                  <a:pt x="20" y="17"/>
                </a:cubicBezTo>
                <a:cubicBezTo>
                  <a:pt x="21" y="15"/>
                  <a:pt x="21" y="13"/>
                  <a:pt x="21" y="11"/>
                </a:cubicBezTo>
                <a:cubicBezTo>
                  <a:pt x="21" y="10"/>
                  <a:pt x="22" y="10"/>
                  <a:pt x="22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0"/>
                  <a:pt x="31" y="10"/>
                  <a:pt x="31" y="1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8"/>
                  <a:pt x="35" y="18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1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2" y="15"/>
                  <a:pt x="47" y="20"/>
                  <a:pt x="47" y="21"/>
                </a:cubicBezTo>
                <a:cubicBezTo>
                  <a:pt x="47" y="21"/>
                  <a:pt x="47" y="21"/>
                  <a:pt x="47" y="22"/>
                </a:cubicBezTo>
                <a:cubicBezTo>
                  <a:pt x="46" y="23"/>
                  <a:pt x="45" y="25"/>
                  <a:pt x="43" y="26"/>
                </a:cubicBezTo>
                <a:cubicBezTo>
                  <a:pt x="44" y="27"/>
                  <a:pt x="44" y="28"/>
                  <a:pt x="45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1"/>
                  <a:pt x="52" y="31"/>
                  <a:pt x="52" y="32"/>
                </a:cubicBezTo>
                <a:lnTo>
                  <a:pt x="52" y="39"/>
                </a:lnTo>
                <a:close/>
                <a:moveTo>
                  <a:pt x="26" y="25"/>
                </a:moveTo>
                <a:cubicBezTo>
                  <a:pt x="21" y="25"/>
                  <a:pt x="16" y="30"/>
                  <a:pt x="16" y="35"/>
                </a:cubicBezTo>
                <a:cubicBezTo>
                  <a:pt x="16" y="41"/>
                  <a:pt x="21" y="46"/>
                  <a:pt x="26" y="46"/>
                </a:cubicBezTo>
                <a:cubicBezTo>
                  <a:pt x="32" y="46"/>
                  <a:pt x="36" y="41"/>
                  <a:pt x="36" y="35"/>
                </a:cubicBezTo>
                <a:cubicBezTo>
                  <a:pt x="36" y="30"/>
                  <a:pt x="32" y="25"/>
                  <a:pt x="26" y="25"/>
                </a:cubicBezTo>
                <a:close/>
                <a:moveTo>
                  <a:pt x="78" y="18"/>
                </a:moveTo>
                <a:cubicBezTo>
                  <a:pt x="78" y="18"/>
                  <a:pt x="72" y="19"/>
                  <a:pt x="72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1" y="22"/>
                  <a:pt x="72" y="26"/>
                  <a:pt x="72" y="26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27"/>
                  <a:pt x="68" y="30"/>
                  <a:pt x="67" y="30"/>
                </a:cubicBezTo>
                <a:cubicBezTo>
                  <a:pt x="67" y="30"/>
                  <a:pt x="64" y="26"/>
                  <a:pt x="63" y="25"/>
                </a:cubicBezTo>
                <a:cubicBezTo>
                  <a:pt x="63" y="25"/>
                  <a:pt x="63" y="25"/>
                  <a:pt x="62" y="25"/>
                </a:cubicBezTo>
                <a:cubicBezTo>
                  <a:pt x="62" y="25"/>
                  <a:pt x="61" y="25"/>
                  <a:pt x="61" y="25"/>
                </a:cubicBezTo>
                <a:cubicBezTo>
                  <a:pt x="61" y="26"/>
                  <a:pt x="58" y="30"/>
                  <a:pt x="57" y="30"/>
                </a:cubicBezTo>
                <a:cubicBezTo>
                  <a:pt x="57" y="30"/>
                  <a:pt x="53" y="27"/>
                  <a:pt x="52" y="27"/>
                </a:cubicBezTo>
                <a:cubicBezTo>
                  <a:pt x="52" y="27"/>
                  <a:pt x="52" y="27"/>
                  <a:pt x="52" y="26"/>
                </a:cubicBezTo>
                <a:cubicBezTo>
                  <a:pt x="52" y="26"/>
                  <a:pt x="54" y="22"/>
                  <a:pt x="54" y="21"/>
                </a:cubicBezTo>
                <a:cubicBezTo>
                  <a:pt x="53" y="20"/>
                  <a:pt x="53" y="20"/>
                  <a:pt x="53" y="19"/>
                </a:cubicBezTo>
                <a:cubicBezTo>
                  <a:pt x="52" y="19"/>
                  <a:pt x="47" y="18"/>
                  <a:pt x="47" y="1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52" y="11"/>
                  <a:pt x="53" y="11"/>
                </a:cubicBezTo>
                <a:cubicBezTo>
                  <a:pt x="53" y="10"/>
                  <a:pt x="53" y="9"/>
                  <a:pt x="54" y="9"/>
                </a:cubicBezTo>
                <a:cubicBezTo>
                  <a:pt x="54" y="8"/>
                  <a:pt x="52" y="4"/>
                  <a:pt x="52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3" y="3"/>
                  <a:pt x="57" y="0"/>
                  <a:pt x="57" y="0"/>
                </a:cubicBezTo>
                <a:cubicBezTo>
                  <a:pt x="58" y="0"/>
                  <a:pt x="61" y="4"/>
                  <a:pt x="61" y="5"/>
                </a:cubicBezTo>
                <a:cubicBezTo>
                  <a:pt x="61" y="4"/>
                  <a:pt x="62" y="4"/>
                  <a:pt x="62" y="4"/>
                </a:cubicBezTo>
                <a:cubicBezTo>
                  <a:pt x="63" y="4"/>
                  <a:pt x="63" y="4"/>
                  <a:pt x="63" y="5"/>
                </a:cubicBezTo>
                <a:cubicBezTo>
                  <a:pt x="64" y="3"/>
                  <a:pt x="66" y="1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72" y="2"/>
                  <a:pt x="72" y="3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4"/>
                  <a:pt x="71" y="8"/>
                  <a:pt x="70" y="9"/>
                </a:cubicBezTo>
                <a:cubicBezTo>
                  <a:pt x="71" y="9"/>
                  <a:pt x="71" y="10"/>
                  <a:pt x="72" y="11"/>
                </a:cubicBezTo>
                <a:cubicBezTo>
                  <a:pt x="72" y="11"/>
                  <a:pt x="78" y="11"/>
                  <a:pt x="78" y="12"/>
                </a:cubicBezTo>
                <a:lnTo>
                  <a:pt x="78" y="18"/>
                </a:lnTo>
                <a:close/>
                <a:moveTo>
                  <a:pt x="78" y="59"/>
                </a:moveTo>
                <a:cubicBezTo>
                  <a:pt x="78" y="59"/>
                  <a:pt x="72" y="60"/>
                  <a:pt x="72" y="60"/>
                </a:cubicBezTo>
                <a:cubicBezTo>
                  <a:pt x="71" y="61"/>
                  <a:pt x="71" y="61"/>
                  <a:pt x="70" y="62"/>
                </a:cubicBezTo>
                <a:cubicBezTo>
                  <a:pt x="71" y="63"/>
                  <a:pt x="72" y="67"/>
                  <a:pt x="72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8"/>
                  <a:pt x="68" y="71"/>
                  <a:pt x="67" y="71"/>
                </a:cubicBezTo>
                <a:cubicBezTo>
                  <a:pt x="67" y="71"/>
                  <a:pt x="64" y="67"/>
                  <a:pt x="63" y="66"/>
                </a:cubicBezTo>
                <a:cubicBezTo>
                  <a:pt x="63" y="66"/>
                  <a:pt x="63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61" y="67"/>
                  <a:pt x="58" y="71"/>
                  <a:pt x="57" y="71"/>
                </a:cubicBezTo>
                <a:cubicBezTo>
                  <a:pt x="57" y="71"/>
                  <a:pt x="53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7"/>
                  <a:pt x="54" y="63"/>
                  <a:pt x="54" y="62"/>
                </a:cubicBezTo>
                <a:cubicBezTo>
                  <a:pt x="53" y="61"/>
                  <a:pt x="53" y="61"/>
                  <a:pt x="53" y="60"/>
                </a:cubicBezTo>
                <a:cubicBezTo>
                  <a:pt x="52" y="60"/>
                  <a:pt x="47" y="59"/>
                  <a:pt x="47" y="59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2"/>
                  <a:pt x="52" y="52"/>
                  <a:pt x="53" y="52"/>
                </a:cubicBezTo>
                <a:cubicBezTo>
                  <a:pt x="53" y="51"/>
                  <a:pt x="53" y="50"/>
                  <a:pt x="54" y="50"/>
                </a:cubicBezTo>
                <a:cubicBezTo>
                  <a:pt x="54" y="49"/>
                  <a:pt x="52" y="45"/>
                  <a:pt x="52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7" y="41"/>
                  <a:pt x="57" y="41"/>
                </a:cubicBezTo>
                <a:cubicBezTo>
                  <a:pt x="58" y="41"/>
                  <a:pt x="61" y="45"/>
                  <a:pt x="61" y="46"/>
                </a:cubicBezTo>
                <a:cubicBezTo>
                  <a:pt x="61" y="46"/>
                  <a:pt x="62" y="46"/>
                  <a:pt x="6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4"/>
                  <a:pt x="66" y="43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8" y="41"/>
                  <a:pt x="72" y="44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5"/>
                  <a:pt x="71" y="49"/>
                  <a:pt x="70" y="50"/>
                </a:cubicBezTo>
                <a:cubicBezTo>
                  <a:pt x="71" y="50"/>
                  <a:pt x="71" y="51"/>
                  <a:pt x="72" y="52"/>
                </a:cubicBezTo>
                <a:cubicBezTo>
                  <a:pt x="72" y="52"/>
                  <a:pt x="78" y="52"/>
                  <a:pt x="78" y="53"/>
                </a:cubicBezTo>
                <a:lnTo>
                  <a:pt x="78" y="59"/>
                </a:lnTo>
                <a:close/>
                <a:moveTo>
                  <a:pt x="62" y="10"/>
                </a:moveTo>
                <a:cubicBezTo>
                  <a:pt x="59" y="10"/>
                  <a:pt x="57" y="12"/>
                  <a:pt x="57" y="15"/>
                </a:cubicBezTo>
                <a:cubicBezTo>
                  <a:pt x="57" y="18"/>
                  <a:pt x="59" y="20"/>
                  <a:pt x="62" y="20"/>
                </a:cubicBezTo>
                <a:cubicBezTo>
                  <a:pt x="65" y="20"/>
                  <a:pt x="67" y="18"/>
                  <a:pt x="67" y="15"/>
                </a:cubicBezTo>
                <a:cubicBezTo>
                  <a:pt x="67" y="12"/>
                  <a:pt x="65" y="10"/>
                  <a:pt x="62" y="10"/>
                </a:cubicBezTo>
                <a:close/>
                <a:moveTo>
                  <a:pt x="62" y="51"/>
                </a:moveTo>
                <a:cubicBezTo>
                  <a:pt x="59" y="51"/>
                  <a:pt x="57" y="53"/>
                  <a:pt x="57" y="56"/>
                </a:cubicBezTo>
                <a:cubicBezTo>
                  <a:pt x="57" y="59"/>
                  <a:pt x="59" y="61"/>
                  <a:pt x="62" y="61"/>
                </a:cubicBezTo>
                <a:cubicBezTo>
                  <a:pt x="65" y="61"/>
                  <a:pt x="67" y="59"/>
                  <a:pt x="67" y="56"/>
                </a:cubicBezTo>
                <a:cubicBezTo>
                  <a:pt x="67" y="53"/>
                  <a:pt x="65" y="51"/>
                  <a:pt x="62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Freeform 131"/>
          <p:cNvSpPr/>
          <p:nvPr/>
        </p:nvSpPr>
        <p:spPr bwMode="auto">
          <a:xfrm>
            <a:off x="6142806" y="2784990"/>
            <a:ext cx="403225" cy="409575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Freeform 135"/>
          <p:cNvSpPr>
            <a:spLocks noEditPoints="1"/>
          </p:cNvSpPr>
          <p:nvPr/>
        </p:nvSpPr>
        <p:spPr bwMode="auto">
          <a:xfrm>
            <a:off x="6855594" y="4380428"/>
            <a:ext cx="482600" cy="452437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5310956" y="5185290"/>
            <a:ext cx="390525" cy="423863"/>
          </a:xfrm>
          <a:custGeom>
            <a:avLst/>
            <a:gdLst/>
            <a:ahLst/>
            <a:cxnLst>
              <a:cxn ang="0">
                <a:pos x="55" y="64"/>
              </a:cxn>
              <a:cxn ang="0">
                <a:pos x="0" y="59"/>
              </a:cxn>
              <a:cxn ang="0">
                <a:pos x="4" y="9"/>
              </a:cxn>
              <a:cxn ang="0">
                <a:pos x="9" y="5"/>
              </a:cxn>
              <a:cxn ang="0">
                <a:pos x="17" y="0"/>
              </a:cxn>
              <a:cxn ang="0">
                <a:pos x="23" y="9"/>
              </a:cxn>
              <a:cxn ang="0">
                <a:pos x="36" y="5"/>
              </a:cxn>
              <a:cxn ang="0">
                <a:pos x="44" y="0"/>
              </a:cxn>
              <a:cxn ang="0">
                <a:pos x="50" y="9"/>
              </a:cxn>
              <a:cxn ang="0">
                <a:pos x="59" y="13"/>
              </a:cxn>
              <a:cxn ang="0">
                <a:pos x="15" y="33"/>
              </a:cxn>
              <a:cxn ang="0">
                <a:pos x="4" y="23"/>
              </a:cxn>
              <a:cxn ang="0">
                <a:pos x="15" y="33"/>
              </a:cxn>
              <a:cxn ang="0">
                <a:pos x="15" y="35"/>
              </a:cxn>
              <a:cxn ang="0">
                <a:pos x="4" y="47"/>
              </a:cxn>
              <a:cxn ang="0">
                <a:pos x="15" y="59"/>
              </a:cxn>
              <a:cxn ang="0">
                <a:pos x="4" y="49"/>
              </a:cxn>
              <a:cxn ang="0">
                <a:pos x="15" y="59"/>
              </a:cxn>
              <a:cxn ang="0">
                <a:pos x="17" y="4"/>
              </a:cxn>
              <a:cxn ang="0">
                <a:pos x="13" y="5"/>
              </a:cxn>
              <a:cxn ang="0">
                <a:pos x="15" y="17"/>
              </a:cxn>
              <a:cxn ang="0">
                <a:pos x="18" y="16"/>
              </a:cxn>
              <a:cxn ang="0">
                <a:pos x="28" y="33"/>
              </a:cxn>
              <a:cxn ang="0">
                <a:pos x="17" y="23"/>
              </a:cxn>
              <a:cxn ang="0">
                <a:pos x="28" y="33"/>
              </a:cxn>
              <a:cxn ang="0">
                <a:pos x="28" y="35"/>
              </a:cxn>
              <a:cxn ang="0">
                <a:pos x="17" y="47"/>
              </a:cxn>
              <a:cxn ang="0">
                <a:pos x="28" y="59"/>
              </a:cxn>
              <a:cxn ang="0">
                <a:pos x="17" y="49"/>
              </a:cxn>
              <a:cxn ang="0">
                <a:pos x="28" y="59"/>
              </a:cxn>
              <a:cxn ang="0">
                <a:pos x="42" y="23"/>
              </a:cxn>
              <a:cxn ang="0">
                <a:pos x="31" y="33"/>
              </a:cxn>
              <a:cxn ang="0">
                <a:pos x="42" y="47"/>
              </a:cxn>
              <a:cxn ang="0">
                <a:pos x="31" y="35"/>
              </a:cxn>
              <a:cxn ang="0">
                <a:pos x="42" y="47"/>
              </a:cxn>
              <a:cxn ang="0">
                <a:pos x="42" y="49"/>
              </a:cxn>
              <a:cxn ang="0">
                <a:pos x="31" y="59"/>
              </a:cxn>
              <a:cxn ang="0">
                <a:pos x="45" y="5"/>
              </a:cxn>
              <a:cxn ang="0">
                <a:pos x="42" y="4"/>
              </a:cxn>
              <a:cxn ang="0">
                <a:pos x="41" y="16"/>
              </a:cxn>
              <a:cxn ang="0">
                <a:pos x="44" y="17"/>
              </a:cxn>
              <a:cxn ang="0">
                <a:pos x="45" y="5"/>
              </a:cxn>
              <a:cxn ang="0">
                <a:pos x="55" y="23"/>
              </a:cxn>
              <a:cxn ang="0">
                <a:pos x="44" y="33"/>
              </a:cxn>
              <a:cxn ang="0">
                <a:pos x="55" y="47"/>
              </a:cxn>
              <a:cxn ang="0">
                <a:pos x="44" y="35"/>
              </a:cxn>
              <a:cxn ang="0">
                <a:pos x="55" y="47"/>
              </a:cxn>
              <a:cxn ang="0">
                <a:pos x="55" y="49"/>
              </a:cxn>
              <a:cxn ang="0">
                <a:pos x="44" y="59"/>
              </a:cxn>
            </a:cxnLst>
            <a:rect l="0" t="0" r="r" b="b"/>
            <a:pathLst>
              <a:path w="59" h="64">
                <a:moveTo>
                  <a:pt x="59" y="59"/>
                </a:moveTo>
                <a:cubicBezTo>
                  <a:pt x="59" y="62"/>
                  <a:pt x="57" y="64"/>
                  <a:pt x="55" y="64"/>
                </a:cubicBezTo>
                <a:cubicBezTo>
                  <a:pt x="4" y="64"/>
                  <a:pt x="4" y="64"/>
                  <a:pt x="4" y="64"/>
                </a:cubicBezTo>
                <a:cubicBezTo>
                  <a:pt x="2" y="64"/>
                  <a:pt x="0" y="62"/>
                  <a:pt x="0" y="5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2" y="9"/>
                  <a:pt x="4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0" y="0"/>
                  <a:pt x="23" y="2"/>
                  <a:pt x="23" y="5"/>
                </a:cubicBezTo>
                <a:cubicBezTo>
                  <a:pt x="23" y="9"/>
                  <a:pt x="23" y="9"/>
                  <a:pt x="23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2"/>
                  <a:pt x="39" y="0"/>
                  <a:pt x="4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7" y="0"/>
                  <a:pt x="50" y="2"/>
                  <a:pt x="50" y="5"/>
                </a:cubicBezTo>
                <a:cubicBezTo>
                  <a:pt x="50" y="9"/>
                  <a:pt x="50" y="9"/>
                  <a:pt x="50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7" y="9"/>
                  <a:pt x="59" y="11"/>
                  <a:pt x="59" y="13"/>
                </a:cubicBezTo>
                <a:lnTo>
                  <a:pt x="59" y="59"/>
                </a:lnTo>
                <a:close/>
                <a:moveTo>
                  <a:pt x="15" y="33"/>
                </a:moveTo>
                <a:cubicBezTo>
                  <a:pt x="15" y="23"/>
                  <a:pt x="15" y="23"/>
                  <a:pt x="15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33"/>
                  <a:pt x="4" y="33"/>
                  <a:pt x="4" y="33"/>
                </a:cubicBezTo>
                <a:lnTo>
                  <a:pt x="15" y="33"/>
                </a:lnTo>
                <a:close/>
                <a:moveTo>
                  <a:pt x="15" y="47"/>
                </a:moveTo>
                <a:cubicBezTo>
                  <a:pt x="15" y="35"/>
                  <a:pt x="15" y="35"/>
                  <a:pt x="1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47"/>
                  <a:pt x="4" y="47"/>
                  <a:pt x="4" y="47"/>
                </a:cubicBezTo>
                <a:lnTo>
                  <a:pt x="15" y="47"/>
                </a:lnTo>
                <a:close/>
                <a:moveTo>
                  <a:pt x="15" y="59"/>
                </a:moveTo>
                <a:cubicBezTo>
                  <a:pt x="15" y="49"/>
                  <a:pt x="15" y="49"/>
                  <a:pt x="15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9"/>
                  <a:pt x="4" y="59"/>
                  <a:pt x="4" y="59"/>
                </a:cubicBezTo>
                <a:lnTo>
                  <a:pt x="15" y="59"/>
                </a:lnTo>
                <a:close/>
                <a:moveTo>
                  <a:pt x="18" y="5"/>
                </a:moveTo>
                <a:cubicBezTo>
                  <a:pt x="18" y="5"/>
                  <a:pt x="18" y="4"/>
                  <a:pt x="17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4" y="4"/>
                  <a:pt x="13" y="5"/>
                  <a:pt x="13" y="5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7"/>
                  <a:pt x="15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7"/>
                  <a:pt x="18" y="16"/>
                  <a:pt x="18" y="16"/>
                </a:cubicBezTo>
                <a:lnTo>
                  <a:pt x="18" y="5"/>
                </a:lnTo>
                <a:close/>
                <a:moveTo>
                  <a:pt x="28" y="33"/>
                </a:moveTo>
                <a:cubicBezTo>
                  <a:pt x="28" y="23"/>
                  <a:pt x="28" y="23"/>
                  <a:pt x="28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33"/>
                  <a:pt x="17" y="33"/>
                  <a:pt x="17" y="33"/>
                </a:cubicBezTo>
                <a:lnTo>
                  <a:pt x="28" y="33"/>
                </a:lnTo>
                <a:close/>
                <a:moveTo>
                  <a:pt x="28" y="47"/>
                </a:moveTo>
                <a:cubicBezTo>
                  <a:pt x="28" y="35"/>
                  <a:pt x="28" y="35"/>
                  <a:pt x="28" y="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47"/>
                  <a:pt x="17" y="47"/>
                  <a:pt x="17" y="47"/>
                </a:cubicBezTo>
                <a:lnTo>
                  <a:pt x="28" y="47"/>
                </a:lnTo>
                <a:close/>
                <a:moveTo>
                  <a:pt x="28" y="59"/>
                </a:moveTo>
                <a:cubicBezTo>
                  <a:pt x="28" y="49"/>
                  <a:pt x="28" y="49"/>
                  <a:pt x="28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59"/>
                  <a:pt x="17" y="59"/>
                  <a:pt x="17" y="59"/>
                </a:cubicBezTo>
                <a:lnTo>
                  <a:pt x="28" y="59"/>
                </a:lnTo>
                <a:close/>
                <a:moveTo>
                  <a:pt x="42" y="33"/>
                </a:moveTo>
                <a:cubicBezTo>
                  <a:pt x="42" y="23"/>
                  <a:pt x="42" y="23"/>
                  <a:pt x="42" y="23"/>
                </a:cubicBezTo>
                <a:cubicBezTo>
                  <a:pt x="31" y="23"/>
                  <a:pt x="31" y="23"/>
                  <a:pt x="31" y="23"/>
                </a:cubicBezTo>
                <a:cubicBezTo>
                  <a:pt x="31" y="33"/>
                  <a:pt x="31" y="33"/>
                  <a:pt x="31" y="33"/>
                </a:cubicBezTo>
                <a:lnTo>
                  <a:pt x="42" y="33"/>
                </a:lnTo>
                <a:close/>
                <a:moveTo>
                  <a:pt x="42" y="47"/>
                </a:moveTo>
                <a:cubicBezTo>
                  <a:pt x="42" y="35"/>
                  <a:pt x="42" y="35"/>
                  <a:pt x="42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47"/>
                  <a:pt x="31" y="47"/>
                  <a:pt x="31" y="47"/>
                </a:cubicBezTo>
                <a:lnTo>
                  <a:pt x="42" y="47"/>
                </a:lnTo>
                <a:close/>
                <a:moveTo>
                  <a:pt x="42" y="59"/>
                </a:moveTo>
                <a:cubicBezTo>
                  <a:pt x="42" y="49"/>
                  <a:pt x="42" y="49"/>
                  <a:pt x="42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59"/>
                  <a:pt x="31" y="59"/>
                  <a:pt x="31" y="59"/>
                </a:cubicBezTo>
                <a:lnTo>
                  <a:pt x="42" y="59"/>
                </a:lnTo>
                <a:close/>
                <a:moveTo>
                  <a:pt x="45" y="5"/>
                </a:moveTo>
                <a:cubicBezTo>
                  <a:pt x="45" y="5"/>
                  <a:pt x="45" y="4"/>
                  <a:pt x="44" y="4"/>
                </a:cubicBezTo>
                <a:cubicBezTo>
                  <a:pt x="42" y="4"/>
                  <a:pt x="42" y="4"/>
                  <a:pt x="42" y="4"/>
                </a:cubicBezTo>
                <a:cubicBezTo>
                  <a:pt x="41" y="4"/>
                  <a:pt x="41" y="5"/>
                  <a:pt x="41" y="5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7"/>
                  <a:pt x="42" y="17"/>
                </a:cubicBezTo>
                <a:cubicBezTo>
                  <a:pt x="44" y="17"/>
                  <a:pt x="44" y="17"/>
                  <a:pt x="44" y="17"/>
                </a:cubicBezTo>
                <a:cubicBezTo>
                  <a:pt x="45" y="17"/>
                  <a:pt x="45" y="16"/>
                  <a:pt x="45" y="16"/>
                </a:cubicBezTo>
                <a:lnTo>
                  <a:pt x="45" y="5"/>
                </a:lnTo>
                <a:close/>
                <a:moveTo>
                  <a:pt x="55" y="33"/>
                </a:moveTo>
                <a:cubicBezTo>
                  <a:pt x="55" y="23"/>
                  <a:pt x="55" y="23"/>
                  <a:pt x="55" y="23"/>
                </a:cubicBezTo>
                <a:cubicBezTo>
                  <a:pt x="44" y="23"/>
                  <a:pt x="44" y="23"/>
                  <a:pt x="44" y="23"/>
                </a:cubicBezTo>
                <a:cubicBezTo>
                  <a:pt x="44" y="33"/>
                  <a:pt x="44" y="33"/>
                  <a:pt x="44" y="33"/>
                </a:cubicBezTo>
                <a:lnTo>
                  <a:pt x="55" y="33"/>
                </a:lnTo>
                <a:close/>
                <a:moveTo>
                  <a:pt x="55" y="47"/>
                </a:moveTo>
                <a:cubicBezTo>
                  <a:pt x="55" y="35"/>
                  <a:pt x="55" y="35"/>
                  <a:pt x="55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47"/>
                  <a:pt x="44" y="47"/>
                  <a:pt x="44" y="47"/>
                </a:cubicBezTo>
                <a:lnTo>
                  <a:pt x="55" y="47"/>
                </a:lnTo>
                <a:close/>
                <a:moveTo>
                  <a:pt x="55" y="59"/>
                </a:moveTo>
                <a:cubicBezTo>
                  <a:pt x="55" y="49"/>
                  <a:pt x="55" y="49"/>
                  <a:pt x="55" y="49"/>
                </a:cubicBezTo>
                <a:cubicBezTo>
                  <a:pt x="44" y="49"/>
                  <a:pt x="44" y="49"/>
                  <a:pt x="44" y="49"/>
                </a:cubicBezTo>
                <a:cubicBezTo>
                  <a:pt x="44" y="59"/>
                  <a:pt x="44" y="59"/>
                  <a:pt x="44" y="59"/>
                </a:cubicBezTo>
                <a:lnTo>
                  <a:pt x="55" y="5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14605" tIns="57303" rIns="114605" bIns="57303"/>
          <a:lstStyle/>
          <a:p>
            <a:pPr eaLnBrk="1" fontAlgn="auto" hangingPunct="1">
              <a:lnSpc>
                <a:spcPct val="120000"/>
              </a:lnSpc>
              <a:defRPr/>
            </a:pPr>
            <a:endParaRPr lang="en-US" sz="1605" noProof="1"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: 圆角 20"/>
          <p:cNvSpPr/>
          <p:nvPr/>
        </p:nvSpPr>
        <p:spPr>
          <a:xfrm>
            <a:off x="3847255" y="414335"/>
            <a:ext cx="4065639" cy="826017"/>
          </a:xfrm>
          <a:prstGeom prst="roundRect">
            <a:avLst>
              <a:gd name="adj" fmla="val 50000"/>
            </a:avLst>
          </a:prstGeom>
          <a:solidFill>
            <a:srgbClr val="F5912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</a:t>
            </a:r>
            <a:r>
              <a:rPr lang="vi-VN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ư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ớng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dẫn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SG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394" y="2306934"/>
            <a:ext cx="302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23348" y="2306934"/>
            <a:ext cx="3601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BTVN +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1" y="4936265"/>
            <a:ext cx="395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思想气泡: 云 21"/>
          <p:cNvSpPr/>
          <p:nvPr/>
        </p:nvSpPr>
        <p:spPr>
          <a:xfrm>
            <a:off x="3140075" y="165100"/>
            <a:ext cx="5765800" cy="3775075"/>
          </a:xfrm>
          <a:prstGeom prst="cloudCallou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58" y="2463239"/>
            <a:ext cx="835025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30"/>
          <p:cNvSpPr txBox="1"/>
          <p:nvPr/>
        </p:nvSpPr>
        <p:spPr>
          <a:xfrm>
            <a:off x="2097927" y="4320405"/>
            <a:ext cx="7930376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/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Hẹn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gặp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lang="en-SG" altLang="zh-CN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!</a:t>
            </a:r>
            <a:endParaRPr lang="zh-CN" altLang="en-US" sz="7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9" name="英语儿歌 - swimming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738" y="-58738"/>
            <a:ext cx="447675" cy="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8913"/>
            <a:ext cx="376555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51413" y="409260"/>
            <a:ext cx="11262167" cy="607670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b147407057c3e2541113905c55f403a2.png"/>
          <p:cNvPicPr>
            <a:picLocks noChangeAspect="1"/>
          </p:cNvPicPr>
          <p:nvPr/>
        </p:nvPicPr>
        <p:blipFill>
          <a:blip r:embed="rId2"/>
          <a:srcRect l="20000" r="26667"/>
          <a:stretch>
            <a:fillRect/>
          </a:stretch>
        </p:blipFill>
        <p:spPr>
          <a:xfrm>
            <a:off x="489644" y="3919544"/>
            <a:ext cx="1714007" cy="2561121"/>
          </a:xfrm>
          <a:prstGeom prst="rect">
            <a:avLst/>
          </a:prstGeom>
        </p:spPr>
      </p:pic>
      <p:pic>
        <p:nvPicPr>
          <p:cNvPr id="6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83" y="571413"/>
            <a:ext cx="770967" cy="724469"/>
          </a:xfrm>
          <a:prstGeom prst="rect">
            <a:avLst/>
          </a:prstGeom>
        </p:spPr>
      </p:pic>
      <p:pic>
        <p:nvPicPr>
          <p:cNvPr id="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020" y="571412"/>
            <a:ext cx="770967" cy="724469"/>
          </a:xfrm>
          <a:prstGeom prst="rect">
            <a:avLst/>
          </a:prstGeom>
        </p:spPr>
      </p:pic>
      <p:pic>
        <p:nvPicPr>
          <p:cNvPr id="10" name="Google Shape;3544;p47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7781760">
            <a:off x="10617041" y="1540814"/>
            <a:ext cx="257978" cy="5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45;p47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7748588">
            <a:off x="11104186" y="2946847"/>
            <a:ext cx="297755" cy="627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203651" y="888407"/>
            <a:ext cx="84250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a/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 sử ta có nhiều cuộc kháng chiến vĩ đại chứng tỏ tinh thần yêu nước của dân ta.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 ta có quyền tự hào vì những trang lịch sử vẻ vang thời đại Bà Trưng, Bà Triệu, Trần Hưng Đạo, Lê Lợi, Quang Trung,…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 ta phải ghi nhớ công lao của các vị anh hùng dân tộc, vì các dân tộc ấy là tiêu biểu cho một dân tộc anh hùng.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885949" y="4899575"/>
            <a:ext cx="1828800" cy="381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Kể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885949" y="5535041"/>
            <a:ext cx="25146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cầu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854697" y="4313945"/>
            <a:ext cx="7924800" cy="381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định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51413" y="409260"/>
            <a:ext cx="11262167" cy="607670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641600" y="0"/>
            <a:ext cx="6604000" cy="187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0" name="Google Shape;3404;p4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05561" y="3171175"/>
            <a:ext cx="549825" cy="51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07;p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80475" y="706294"/>
            <a:ext cx="340325" cy="4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3408;p42"/>
          <p:cNvSpPr/>
          <p:nvPr/>
        </p:nvSpPr>
        <p:spPr>
          <a:xfrm rot="-5400000">
            <a:off x="7614279" y="4719274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3409;p42"/>
          <p:cNvSpPr/>
          <p:nvPr/>
        </p:nvSpPr>
        <p:spPr>
          <a:xfrm rot="-5400000">
            <a:off x="6139936" y="1831142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16480" y="1168544"/>
            <a:ext cx="78132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b/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Pattaya" panose="00000500000000000000" pitchFamily="2" charset="-34"/>
              </a:rPr>
              <a:t>(1)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Thốt nhiên một người nhà quê, mình mẩy lấm láp, quần áo ướt đầm, tất tả chạy xông vào, thở không ra lời: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Pattaya" panose="00000500000000000000" pitchFamily="2" charset="-34"/>
              </a:rPr>
              <a:t>(2)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Bẩm…quan lớn…đê vỡ mất rồi!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4511920" y="3425131"/>
            <a:ext cx="1828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Kể, tả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4497061" y="3934967"/>
            <a:ext cx="2286000" cy="381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Thông báo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Google Shape;3407;p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99969" y="631559"/>
            <a:ext cx="340325" cy="4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407;p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80474" y="5749282"/>
            <a:ext cx="340325" cy="4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407;p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99969" y="5749282"/>
            <a:ext cx="340325" cy="4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404;p4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695218" y="3171175"/>
            <a:ext cx="549825" cy="51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51413" y="409260"/>
            <a:ext cx="11262167" cy="607670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565305" y="737271"/>
            <a:ext cx="10436992" cy="2007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c/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Mặt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lão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vuông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nhưng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má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hóp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115889" y="2249723"/>
            <a:ext cx="2997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(1), (2)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Miêu tả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749632" y="5687232"/>
            <a:ext cx="564828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Nhận định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618516" y="5730473"/>
            <a:ext cx="6547921" cy="486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Bộc lộ tình cảm, cảm xúc.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943185" y="3267917"/>
            <a:ext cx="9940569" cy="1752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d/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Ôi Tào Khê!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Tào Khê làm đá mòn đấy!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 dòng nước Tào Khê không bao giờ cạn chính là lòng chung thủy của ta !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1781381" y="4939520"/>
            <a:ext cx="869980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(1)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3" panose="05040102010807070707" pitchFamily="18" charset="2"/>
              </a:rPr>
              <a:t> Câu cảm thán – Bộc lộ tình cảm, cảm xúc.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 3" panose="05040102010807070707" pitchFamily="18" charset="2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0" y="0"/>
          <a:ext cx="12192000" cy="68703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42000"/>
                <a:gridCol w="2714171"/>
                <a:gridCol w="3635829"/>
              </a:tblGrid>
              <a:tr h="849086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87829">
                <a:tc>
                  <a:txBody>
                    <a:bodyPr/>
                    <a:lstStyle/>
                    <a:p>
                      <a:r>
                        <a:rPr lang="vi-VN" alt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ta.</a:t>
                      </a:r>
                      <a:endParaRPr lang="vi-VN" alt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vi-VN" alt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Quang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1371">
                <a:tc>
                  <a:txBody>
                    <a:bodyPr/>
                    <a:lstStyle/>
                    <a:p>
                      <a:r>
                        <a:rPr lang="vi-VN" alt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44286">
                <a:tc>
                  <a:txBody>
                    <a:bodyPr/>
                    <a:lstStyle/>
                    <a:p>
                      <a:r>
                        <a:rPr lang="vi-VN" alt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b/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vi-VN" alt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b/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6943">
                <a:tc>
                  <a:txBody>
                    <a:bodyPr/>
                    <a:lstStyle/>
                    <a:p>
                      <a:r>
                        <a:rPr lang="vi-VN" alt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87828">
                <a:tc>
                  <a:txBody>
                    <a:bodyPr/>
                    <a:lstStyle/>
                    <a:p>
                      <a:r>
                        <a:rPr lang="vi-VN" alt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hóp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87829">
                <a:tc>
                  <a:txBody>
                    <a:bodyPr/>
                    <a:lstStyle/>
                    <a:p>
                      <a:r>
                        <a:rPr lang="vi-VN" alt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d/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1371">
                <a:tc>
                  <a:txBody>
                    <a:bodyPr/>
                    <a:lstStyle/>
                    <a:p>
                      <a:r>
                        <a:rPr lang="vi-VN" alt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d/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Tào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Khê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4627">
                <a:tc>
                  <a:txBody>
                    <a:bodyPr/>
                    <a:lstStyle/>
                    <a:p>
                      <a:r>
                        <a:rPr lang="vi-VN" alt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d/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 </a:t>
                      </a:r>
                      <a:r>
                        <a:rPr lang="en-SG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ta!</a:t>
                      </a:r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71607" y="5005977"/>
            <a:ext cx="280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endParaRPr lang="en-SG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37171" y="4985657"/>
            <a:ext cx="3091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318171" y="936169"/>
            <a:ext cx="213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Nhận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định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590313" y="1586138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Kể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056913" y="2188029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Yêu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cầu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503227" y="2793772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tả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9339942" y="3304722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</a:rPr>
              <a:t>báo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689869" y="3831769"/>
            <a:ext cx="164215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Miêu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tả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363300" y="4408716"/>
            <a:ext cx="2208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Miêu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tả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385073" y="5607834"/>
            <a:ext cx="2208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Nhận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định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719457" y="6287521"/>
            <a:ext cx="322217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Bộc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lộ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cảm</a:t>
            </a:r>
            <a:r>
              <a:rPr lang="en-US" altLang="en-US" sz="3200" i="1" dirty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en-US" altLang="en-US" sz="3200" i="1" dirty="0" err="1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xúc</a:t>
            </a:r>
            <a:endParaRPr lang="en-US" altLang="en-US" sz="3200" i="1" dirty="0">
              <a:solidFill>
                <a:schemeClr val="accent6">
                  <a:lumMod val="75000"/>
                </a:schemeClr>
              </a:solidFill>
              <a:sym typeface="Wingdings 3" panose="05040102010807070707" pitchFamily="18" charset="2"/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5927181" y="898340"/>
            <a:ext cx="762000" cy="404948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/>
          <p:cNvSpPr txBox="1"/>
          <p:nvPr/>
        </p:nvSpPr>
        <p:spPr>
          <a:xfrm>
            <a:off x="6689270" y="2161342"/>
            <a:ext cx="1469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5927181" y="5648474"/>
            <a:ext cx="762000" cy="1217253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6602185" y="5690671"/>
            <a:ext cx="1801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4" grpId="0"/>
      <p:bldP spid="12" grpId="0"/>
      <p:bldP spid="13" grpId="0"/>
      <p:bldP spid="14" grpId="0" bldLvl="0" animBg="1"/>
      <p:bldP spid="15" grpId="0"/>
      <p:bldP spid="16" grpId="0" bldLvl="0" animBg="1"/>
      <p:bldP spid="1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270171" y="1937657"/>
            <a:ext cx="4920343" cy="4920343"/>
          </a:xfrm>
          <a:prstGeom prst="rect">
            <a:avLst/>
          </a:prstGeom>
        </p:spPr>
      </p:pic>
      <p:pic>
        <p:nvPicPr>
          <p:cNvPr id="3" name="PA_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1044">
            <a:off x="1852169" y="-47648"/>
            <a:ext cx="3720488" cy="5575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320319">
            <a:off x="1665103" y="1598916"/>
            <a:ext cx="4271134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>
            <a:fillRect/>
          </a:stretch>
        </p:blipFill>
        <p:spPr>
          <a:xfrm flipH="1">
            <a:off x="348342" y="1979998"/>
            <a:ext cx="3614058" cy="4878002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11628"/>
            <a:ext cx="7707794" cy="5834743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452662" y="1077684"/>
            <a:ext cx="6466114" cy="45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0" dirty="0">
                <a:solidFill>
                  <a:srgbClr val="0000CC"/>
                </a:solidFill>
              </a:rPr>
              <a:t>     </a:t>
            </a:r>
            <a:r>
              <a:rPr lang="en-US" altLang="en-US" sz="3200" b="0" dirty="0" err="1">
                <a:solidFill>
                  <a:srgbClr val="0000CC"/>
                </a:solidFill>
              </a:rPr>
              <a:t>Câu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trần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thuật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sử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dụng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nhiều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nhất</a:t>
            </a:r>
            <a:r>
              <a:rPr lang="en-US" altLang="en-US" sz="3200" b="0" dirty="0">
                <a:solidFill>
                  <a:srgbClr val="0000CC"/>
                </a:solidFill>
              </a:rPr>
              <a:t>. </a:t>
            </a:r>
            <a:r>
              <a:rPr lang="en-US" altLang="en-US" sz="3200" b="0" dirty="0" err="1">
                <a:solidFill>
                  <a:srgbClr val="0000CC"/>
                </a:solidFill>
              </a:rPr>
              <a:t>Vì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trong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cuộc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sống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nhu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cầu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trao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đổi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thông</a:t>
            </a:r>
            <a:r>
              <a:rPr lang="en-US" altLang="en-US" sz="3200" b="0" dirty="0">
                <a:solidFill>
                  <a:srgbClr val="0000CC"/>
                </a:solidFill>
              </a:rPr>
              <a:t> tin, </a:t>
            </a:r>
            <a:r>
              <a:rPr lang="en-US" altLang="en-US" sz="3200" b="0" dirty="0" err="1">
                <a:solidFill>
                  <a:srgbClr val="0000CC"/>
                </a:solidFill>
              </a:rPr>
              <a:t>trao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đổi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tư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tưởng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tình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cảm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giữa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người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với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người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rất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lớn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mà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chỉ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có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câu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trần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thuật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mới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đáp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ứng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nó</a:t>
            </a:r>
            <a:r>
              <a:rPr lang="en-US" altLang="en-US" sz="3200" b="0" dirty="0">
                <a:solidFill>
                  <a:srgbClr val="0000CC"/>
                </a:solidFill>
              </a:rPr>
              <a:t> bao </a:t>
            </a:r>
            <a:r>
              <a:rPr lang="en-US" altLang="en-US" sz="3200" b="0" dirty="0" err="1">
                <a:solidFill>
                  <a:srgbClr val="0000CC"/>
                </a:solidFill>
              </a:rPr>
              <a:t>hàm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nhiều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chức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năng</a:t>
            </a:r>
            <a:r>
              <a:rPr lang="en-US" altLang="en-US" sz="3200" b="0" dirty="0">
                <a:solidFill>
                  <a:srgbClr val="0000CC"/>
                </a:solidFill>
              </a:rPr>
              <a:t> 	</a:t>
            </a:r>
            <a:r>
              <a:rPr lang="en-US" altLang="en-US" sz="3200" b="0" dirty="0" err="1">
                <a:solidFill>
                  <a:srgbClr val="0000CC"/>
                </a:solidFill>
              </a:rPr>
              <a:t>như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thông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báo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trình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bày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miêu</a:t>
            </a:r>
            <a:r>
              <a:rPr lang="en-US" altLang="en-US" sz="3200" b="0" dirty="0">
                <a:solidFill>
                  <a:srgbClr val="0000CC"/>
                </a:solidFill>
              </a:rPr>
              <a:t> 	</a:t>
            </a:r>
            <a:r>
              <a:rPr lang="en-US" altLang="en-US" sz="3200" b="0" dirty="0" err="1">
                <a:solidFill>
                  <a:srgbClr val="0000CC"/>
                </a:solidFill>
              </a:rPr>
              <a:t>tả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nhận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định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yêu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cầu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bộc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lộ</a:t>
            </a:r>
            <a:r>
              <a:rPr lang="en-US" altLang="en-US" sz="3200" b="0" dirty="0">
                <a:solidFill>
                  <a:srgbClr val="0000CC"/>
                </a:solidFill>
              </a:rPr>
              <a:t> 	</a:t>
            </a:r>
            <a:r>
              <a:rPr lang="en-US" altLang="en-US" sz="3200" b="0" dirty="0" err="1">
                <a:solidFill>
                  <a:srgbClr val="0000CC"/>
                </a:solidFill>
              </a:rPr>
              <a:t>tình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cảm</a:t>
            </a:r>
            <a:r>
              <a:rPr lang="en-US" altLang="en-US" sz="3200" b="0" dirty="0">
                <a:solidFill>
                  <a:srgbClr val="0000CC"/>
                </a:solidFill>
              </a:rPr>
              <a:t>, </a:t>
            </a:r>
            <a:r>
              <a:rPr lang="en-US" altLang="en-US" sz="3200" b="0" dirty="0" err="1">
                <a:solidFill>
                  <a:srgbClr val="0000CC"/>
                </a:solidFill>
              </a:rPr>
              <a:t>cảm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xúc</a:t>
            </a:r>
            <a:r>
              <a:rPr lang="en-US" altLang="en-US" sz="3200" b="0" dirty="0">
                <a:solidFill>
                  <a:srgbClr val="0000CC"/>
                </a:solidFill>
              </a:rPr>
              <a:t>.</a:t>
            </a:r>
            <a:r>
              <a:rPr lang="vi-VN" altLang="en-US" sz="3200" b="0" dirty="0">
                <a:solidFill>
                  <a:srgbClr val="0000CC"/>
                </a:solidFill>
              </a:rPr>
              <a:t>..</a:t>
            </a:r>
            <a:endParaRPr lang="vi-VN" altLang="en-US" sz="3200" b="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p="http://schemas.openxmlformats.org/presentationml/2006/main">
  <p:tag name="PA" val="v3.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5836</Words>
  <Application>WPS Presentation</Application>
  <PresentationFormat>Widescreen</PresentationFormat>
  <Paragraphs>371</Paragraphs>
  <Slides>31</Slides>
  <Notes>11</Notes>
  <HiddenSlides>0</HiddenSlides>
  <MMClips>60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31</vt:i4>
      </vt:variant>
    </vt:vector>
  </HeadingPairs>
  <TitlesOfParts>
    <vt:vector size="57" baseType="lpstr">
      <vt:lpstr>Arial</vt:lpstr>
      <vt:lpstr>SimSun</vt:lpstr>
      <vt:lpstr>Wingdings</vt:lpstr>
      <vt:lpstr>Tw Cen MT</vt:lpstr>
      <vt:lpstr>Wingdings 3</vt:lpstr>
      <vt:lpstr>Calibri</vt:lpstr>
      <vt:lpstr>Calibri</vt:lpstr>
      <vt:lpstr>Times New Roman</vt:lpstr>
      <vt:lpstr>Cambria</vt:lpstr>
      <vt:lpstr>Pattaya</vt:lpstr>
      <vt:lpstr>Microsoft Sans Serif</vt:lpstr>
      <vt:lpstr>Arial</vt:lpstr>
      <vt:lpstr>Microsoft YaHei</vt:lpstr>
      <vt:lpstr>Arial Unicode MS</vt:lpstr>
      <vt:lpstr>新蒂下午茶基本版</vt:lpstr>
      <vt:lpstr>Helvetica</vt:lpstr>
      <vt:lpstr>汉仪家书简</vt:lpstr>
      <vt:lpstr>等线</vt:lpstr>
      <vt:lpstr>Tahoma</vt:lpstr>
      <vt:lpstr>Tw Cen MT Condensed</vt:lpstr>
      <vt:lpstr>Integral</vt:lpstr>
      <vt:lpstr>6_Office Theme</vt:lpstr>
      <vt:lpstr>3_Office Theme</vt:lpstr>
      <vt:lpstr>4_Office Theme</vt:lpstr>
      <vt:lpstr>5_Office Theme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asus</cp:lastModifiedBy>
  <cp:revision>84</cp:revision>
  <dcterms:created xsi:type="dcterms:W3CDTF">2018-04-03T09:21:00Z</dcterms:created>
  <dcterms:modified xsi:type="dcterms:W3CDTF">2023-02-21T15:40:17Z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D9191D08FE4C4622BE19D249DDDAE8C5</vt:lpwstr>
  </property>
  <property fmtid="{D5CDD505-2E9C-101B-9397-08002B2CF9AE}" pid="3" name="KSOProductBuildVer">
    <vt:lpwstr>1033-11.2.0.11440</vt:lpwstr>
  </property>
</Properties>
</file>