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7" r:id="rId2"/>
    <p:sldId id="293" r:id="rId3"/>
    <p:sldId id="267" r:id="rId4"/>
    <p:sldId id="272" r:id="rId5"/>
    <p:sldId id="275" r:id="rId6"/>
    <p:sldId id="291" r:id="rId7"/>
    <p:sldId id="287" r:id="rId8"/>
    <p:sldId id="294" r:id="rId9"/>
    <p:sldId id="295" r:id="rId10"/>
    <p:sldId id="296" r:id="rId11"/>
    <p:sldId id="297" r:id="rId12"/>
    <p:sldId id="298" r:id="rId13"/>
    <p:sldId id="299" r:id="rId14"/>
    <p:sldId id="300" r:id="rId15"/>
    <p:sldId id="301" r:id="rId16"/>
    <p:sldId id="277" r:id="rId17"/>
    <p:sldId id="302" r:id="rId18"/>
    <p:sldId id="266" r:id="rId19"/>
    <p:sldId id="288" r:id="rId20"/>
    <p:sldId id="307" r:id="rId21"/>
    <p:sldId id="309" r:id="rId22"/>
    <p:sldId id="306" r:id="rId23"/>
    <p:sldId id="310" r:id="rId24"/>
    <p:sldId id="311" r:id="rId25"/>
    <p:sldId id="312" r:id="rId26"/>
    <p:sldId id="313" r:id="rId27"/>
    <p:sldId id="314" r:id="rId28"/>
    <p:sldId id="265" r:id="rId29"/>
    <p:sldId id="279"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080"/>
    <a:srgbClr val="9FD4D9"/>
    <a:srgbClr val="CDE8EB"/>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8" autoAdjust="0"/>
    <p:restoredTop sz="94660"/>
  </p:normalViewPr>
  <p:slideViewPr>
    <p:cSldViewPr snapToGrid="0">
      <p:cViewPr varScale="1">
        <p:scale>
          <a:sx n="57" d="100"/>
          <a:sy n="57" d="100"/>
        </p:scale>
        <p:origin x="1140" y="78"/>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ED6D45-23C0-434B-84E9-A45B1D018A1C}" type="datetimeFigureOut">
              <a:rPr lang="zh-CN" altLang="en-US" smtClean="0"/>
              <a:t>2023/4/10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52CDC0-C88A-45DD-A238-68257EC61FF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FD4D9"/>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5"/>
          <p:cNvSpPr>
            <a:spLocks noChangeArrowheads="1"/>
          </p:cNvSpPr>
          <p:nvPr/>
        </p:nvSpPr>
        <p:spPr bwMode="auto">
          <a:xfrm rot="5400000">
            <a:off x="2667000" y="-2666998"/>
            <a:ext cx="6858001" cy="12192000"/>
          </a:xfrm>
          <a:prstGeom prst="rect">
            <a:avLst/>
          </a:prstGeom>
          <a:solidFill>
            <a:srgbClr val="9FD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 name="Rectangle 39"/>
          <p:cNvSpPr>
            <a:spLocks noChangeArrowheads="1"/>
          </p:cNvSpPr>
          <p:nvPr/>
        </p:nvSpPr>
        <p:spPr bwMode="auto">
          <a:xfrm>
            <a:off x="468923"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3" name="Rectangle 7"/>
          <p:cNvSpPr>
            <a:spLocks noChangeArrowheads="1"/>
          </p:cNvSpPr>
          <p:nvPr/>
        </p:nvSpPr>
        <p:spPr bwMode="auto">
          <a:xfrm>
            <a:off x="2814822"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Rectangle 8"/>
          <p:cNvSpPr>
            <a:spLocks noChangeArrowheads="1"/>
          </p:cNvSpPr>
          <p:nvPr/>
        </p:nvSpPr>
        <p:spPr bwMode="auto">
          <a:xfrm>
            <a:off x="2814822"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Rectangle 9"/>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6" name="Rectangle 10"/>
          <p:cNvSpPr>
            <a:spLocks noChangeArrowheads="1"/>
          </p:cNvSpPr>
          <p:nvPr/>
        </p:nvSpPr>
        <p:spPr bwMode="auto">
          <a:xfrm>
            <a:off x="2814822"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11"/>
          <p:cNvSpPr>
            <a:spLocks noChangeArrowheads="1"/>
          </p:cNvSpPr>
          <p:nvPr/>
        </p:nvSpPr>
        <p:spPr bwMode="auto">
          <a:xfrm>
            <a:off x="3909234"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Rectangle 12"/>
          <p:cNvSpPr>
            <a:spLocks noChangeArrowheads="1"/>
          </p:cNvSpPr>
          <p:nvPr/>
        </p:nvSpPr>
        <p:spPr bwMode="auto">
          <a:xfrm>
            <a:off x="3909234"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13"/>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Rectangle 14"/>
          <p:cNvSpPr>
            <a:spLocks noChangeArrowheads="1"/>
          </p:cNvSpPr>
          <p:nvPr/>
        </p:nvSpPr>
        <p:spPr bwMode="auto">
          <a:xfrm>
            <a:off x="3909234"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15"/>
          <p:cNvSpPr>
            <a:spLocks noChangeArrowheads="1"/>
          </p:cNvSpPr>
          <p:nvPr/>
        </p:nvSpPr>
        <p:spPr bwMode="auto">
          <a:xfrm>
            <a:off x="5003646"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Rectangle 16"/>
          <p:cNvSpPr>
            <a:spLocks noChangeArrowheads="1"/>
          </p:cNvSpPr>
          <p:nvPr/>
        </p:nvSpPr>
        <p:spPr bwMode="auto">
          <a:xfrm>
            <a:off x="5003646"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17"/>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5003646"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19"/>
          <p:cNvSpPr>
            <a:spLocks noChangeArrowheads="1"/>
          </p:cNvSpPr>
          <p:nvPr/>
        </p:nvSpPr>
        <p:spPr bwMode="auto">
          <a:xfrm>
            <a:off x="6098057"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20"/>
          <p:cNvSpPr>
            <a:spLocks noChangeArrowheads="1"/>
          </p:cNvSpPr>
          <p:nvPr/>
        </p:nvSpPr>
        <p:spPr bwMode="auto">
          <a:xfrm>
            <a:off x="6098057"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21"/>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22"/>
          <p:cNvSpPr>
            <a:spLocks noChangeArrowheads="1"/>
          </p:cNvSpPr>
          <p:nvPr/>
        </p:nvSpPr>
        <p:spPr bwMode="auto">
          <a:xfrm>
            <a:off x="6098057"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23"/>
          <p:cNvSpPr>
            <a:spLocks noChangeArrowheads="1"/>
          </p:cNvSpPr>
          <p:nvPr/>
        </p:nvSpPr>
        <p:spPr bwMode="auto">
          <a:xfrm>
            <a:off x="7190841"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24"/>
          <p:cNvSpPr>
            <a:spLocks noChangeArrowheads="1"/>
          </p:cNvSpPr>
          <p:nvPr/>
        </p:nvSpPr>
        <p:spPr bwMode="auto">
          <a:xfrm>
            <a:off x="7190841"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25"/>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26"/>
          <p:cNvSpPr>
            <a:spLocks noChangeArrowheads="1"/>
          </p:cNvSpPr>
          <p:nvPr/>
        </p:nvSpPr>
        <p:spPr bwMode="auto">
          <a:xfrm>
            <a:off x="7190841"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27"/>
          <p:cNvSpPr>
            <a:spLocks noChangeArrowheads="1"/>
          </p:cNvSpPr>
          <p:nvPr/>
        </p:nvSpPr>
        <p:spPr bwMode="auto">
          <a:xfrm>
            <a:off x="8228252"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28"/>
          <p:cNvSpPr>
            <a:spLocks noChangeArrowheads="1"/>
          </p:cNvSpPr>
          <p:nvPr/>
        </p:nvSpPr>
        <p:spPr bwMode="auto">
          <a:xfrm>
            <a:off x="8228252"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29"/>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26" name="Rectangle 30"/>
          <p:cNvSpPr>
            <a:spLocks noChangeArrowheads="1"/>
          </p:cNvSpPr>
          <p:nvPr/>
        </p:nvSpPr>
        <p:spPr bwMode="auto">
          <a:xfrm>
            <a:off x="8228252"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Freeform 41"/>
          <p:cNvSpPr/>
          <p:nvPr/>
        </p:nvSpPr>
        <p:spPr bwMode="auto">
          <a:xfrm>
            <a:off x="3943435" y="1218494"/>
            <a:ext cx="801266" cy="415224"/>
          </a:xfrm>
          <a:custGeom>
            <a:avLst/>
            <a:gdLst>
              <a:gd name="T0" fmla="*/ 11 w 208"/>
              <a:gd name="T1" fmla="*/ 73 h 109"/>
              <a:gd name="T2" fmla="*/ 170 w 208"/>
              <a:gd name="T3" fmla="*/ 93 h 109"/>
              <a:gd name="T4" fmla="*/ 208 w 208"/>
              <a:gd name="T5" fmla="*/ 43 h 109"/>
              <a:gd name="T6" fmla="*/ 176 w 208"/>
              <a:gd name="T7" fmla="*/ 0 h 109"/>
              <a:gd name="T8" fmla="*/ 105 w 208"/>
              <a:gd name="T9" fmla="*/ 6 h 109"/>
              <a:gd name="T10" fmla="*/ 11 w 208"/>
              <a:gd name="T11" fmla="*/ 73 h 109"/>
            </a:gdLst>
            <a:ahLst/>
            <a:cxnLst>
              <a:cxn ang="0">
                <a:pos x="T0" y="T1"/>
              </a:cxn>
              <a:cxn ang="0">
                <a:pos x="T2" y="T3"/>
              </a:cxn>
              <a:cxn ang="0">
                <a:pos x="T4" y="T5"/>
              </a:cxn>
              <a:cxn ang="0">
                <a:pos x="T6" y="T7"/>
              </a:cxn>
              <a:cxn ang="0">
                <a:pos x="T8" y="T9"/>
              </a:cxn>
              <a:cxn ang="0">
                <a:pos x="T10" y="T11"/>
              </a:cxn>
            </a:cxnLst>
            <a:rect l="0" t="0" r="r" b="b"/>
            <a:pathLst>
              <a:path w="208" h="109">
                <a:moveTo>
                  <a:pt x="11" y="73"/>
                </a:moveTo>
                <a:cubicBezTo>
                  <a:pt x="27" y="109"/>
                  <a:pt x="121" y="51"/>
                  <a:pt x="170" y="93"/>
                </a:cubicBezTo>
                <a:cubicBezTo>
                  <a:pt x="208" y="43"/>
                  <a:pt x="208" y="43"/>
                  <a:pt x="208" y="43"/>
                </a:cubicBezTo>
                <a:cubicBezTo>
                  <a:pt x="176" y="0"/>
                  <a:pt x="176" y="0"/>
                  <a:pt x="176" y="0"/>
                </a:cubicBezTo>
                <a:cubicBezTo>
                  <a:pt x="105" y="6"/>
                  <a:pt x="105" y="6"/>
                  <a:pt x="105" y="6"/>
                </a:cubicBezTo>
                <a:cubicBezTo>
                  <a:pt x="105" y="6"/>
                  <a:pt x="0" y="46"/>
                  <a:pt x="11" y="73"/>
                </a:cubicBezTo>
                <a:close/>
              </a:path>
            </a:pathLst>
          </a:custGeom>
          <a:solidFill>
            <a:srgbClr val="E3B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
          <p:cNvSpPr/>
          <p:nvPr/>
        </p:nvSpPr>
        <p:spPr bwMode="auto">
          <a:xfrm>
            <a:off x="3974377" y="769472"/>
            <a:ext cx="1153041" cy="727447"/>
          </a:xfrm>
          <a:custGeom>
            <a:avLst/>
            <a:gdLst>
              <a:gd name="T0" fmla="*/ 299 w 299"/>
              <a:gd name="T1" fmla="*/ 75 h 191"/>
              <a:gd name="T2" fmla="*/ 118 w 299"/>
              <a:gd name="T3" fmla="*/ 39 h 191"/>
              <a:gd name="T4" fmla="*/ 3 w 299"/>
              <a:gd name="T5" fmla="*/ 191 h 191"/>
              <a:gd name="T6" fmla="*/ 200 w 299"/>
              <a:gd name="T7" fmla="*/ 161 h 191"/>
              <a:gd name="T8" fmla="*/ 299 w 299"/>
              <a:gd name="T9" fmla="*/ 75 h 191"/>
            </a:gdLst>
            <a:ahLst/>
            <a:cxnLst>
              <a:cxn ang="0">
                <a:pos x="T0" y="T1"/>
              </a:cxn>
              <a:cxn ang="0">
                <a:pos x="T2" y="T3"/>
              </a:cxn>
              <a:cxn ang="0">
                <a:pos x="T4" y="T5"/>
              </a:cxn>
              <a:cxn ang="0">
                <a:pos x="T6" y="T7"/>
              </a:cxn>
              <a:cxn ang="0">
                <a:pos x="T8" y="T9"/>
              </a:cxn>
            </a:cxnLst>
            <a:rect l="0" t="0" r="r" b="b"/>
            <a:pathLst>
              <a:path w="299" h="191">
                <a:moveTo>
                  <a:pt x="299" y="75"/>
                </a:moveTo>
                <a:cubicBezTo>
                  <a:pt x="299" y="75"/>
                  <a:pt x="200" y="0"/>
                  <a:pt x="118" y="39"/>
                </a:cubicBezTo>
                <a:cubicBezTo>
                  <a:pt x="0" y="94"/>
                  <a:pt x="3" y="191"/>
                  <a:pt x="3" y="191"/>
                </a:cubicBezTo>
                <a:cubicBezTo>
                  <a:pt x="3" y="191"/>
                  <a:pt x="86" y="128"/>
                  <a:pt x="200" y="161"/>
                </a:cubicBezTo>
                <a:lnTo>
                  <a:pt x="299" y="75"/>
                </a:lnTo>
                <a:close/>
              </a:path>
            </a:pathLst>
          </a:custGeom>
          <a:solidFill>
            <a:srgbClr val="F7C6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3"/>
          <p:cNvSpPr/>
          <p:nvPr/>
        </p:nvSpPr>
        <p:spPr bwMode="auto">
          <a:xfrm>
            <a:off x="6860237" y="1006054"/>
            <a:ext cx="793123" cy="368552"/>
          </a:xfrm>
          <a:custGeom>
            <a:avLst/>
            <a:gdLst>
              <a:gd name="T0" fmla="*/ 199 w 206"/>
              <a:gd name="T1" fmla="*/ 50 h 97"/>
              <a:gd name="T2" fmla="*/ 46 w 206"/>
              <a:gd name="T3" fmla="*/ 97 h 97"/>
              <a:gd name="T4" fmla="*/ 0 w 206"/>
              <a:gd name="T5" fmla="*/ 54 h 97"/>
              <a:gd name="T6" fmla="*/ 24 w 206"/>
              <a:gd name="T7" fmla="*/ 6 h 97"/>
              <a:gd name="T8" fmla="*/ 95 w 206"/>
              <a:gd name="T9" fmla="*/ 0 h 97"/>
              <a:gd name="T10" fmla="*/ 199 w 206"/>
              <a:gd name="T11" fmla="*/ 50 h 97"/>
            </a:gdLst>
            <a:ahLst/>
            <a:cxnLst>
              <a:cxn ang="0">
                <a:pos x="T0" y="T1"/>
              </a:cxn>
              <a:cxn ang="0">
                <a:pos x="T2" y="T3"/>
              </a:cxn>
              <a:cxn ang="0">
                <a:pos x="T4" y="T5"/>
              </a:cxn>
              <a:cxn ang="0">
                <a:pos x="T6" y="T7"/>
              </a:cxn>
              <a:cxn ang="0">
                <a:pos x="T8" y="T9"/>
              </a:cxn>
              <a:cxn ang="0">
                <a:pos x="T10" y="T11"/>
              </a:cxn>
            </a:cxnLst>
            <a:rect l="0" t="0" r="r" b="b"/>
            <a:pathLst>
              <a:path w="206" h="97">
                <a:moveTo>
                  <a:pt x="199" y="50"/>
                </a:moveTo>
                <a:cubicBezTo>
                  <a:pt x="189" y="88"/>
                  <a:pt x="87" y="47"/>
                  <a:pt x="46" y="97"/>
                </a:cubicBezTo>
                <a:cubicBezTo>
                  <a:pt x="0" y="54"/>
                  <a:pt x="0" y="54"/>
                  <a:pt x="0" y="54"/>
                </a:cubicBezTo>
                <a:cubicBezTo>
                  <a:pt x="24" y="6"/>
                  <a:pt x="24" y="6"/>
                  <a:pt x="24" y="6"/>
                </a:cubicBezTo>
                <a:cubicBezTo>
                  <a:pt x="95" y="0"/>
                  <a:pt x="95" y="0"/>
                  <a:pt x="95" y="0"/>
                </a:cubicBezTo>
                <a:cubicBezTo>
                  <a:pt x="95" y="0"/>
                  <a:pt x="206" y="22"/>
                  <a:pt x="199" y="50"/>
                </a:cubicBezTo>
                <a:close/>
              </a:path>
            </a:pathLst>
          </a:custGeom>
          <a:solidFill>
            <a:srgbClr val="E3B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4"/>
          <p:cNvSpPr/>
          <p:nvPr/>
        </p:nvSpPr>
        <p:spPr bwMode="auto">
          <a:xfrm>
            <a:off x="6425404" y="606923"/>
            <a:ext cx="1201899" cy="603524"/>
          </a:xfrm>
          <a:custGeom>
            <a:avLst/>
            <a:gdLst>
              <a:gd name="T0" fmla="*/ 0 w 312"/>
              <a:gd name="T1" fmla="*/ 91 h 159"/>
              <a:gd name="T2" fmla="*/ 173 w 312"/>
              <a:gd name="T3" fmla="*/ 25 h 159"/>
              <a:gd name="T4" fmla="*/ 312 w 312"/>
              <a:gd name="T5" fmla="*/ 155 h 159"/>
              <a:gd name="T6" fmla="*/ 113 w 312"/>
              <a:gd name="T7" fmla="*/ 159 h 159"/>
              <a:gd name="T8" fmla="*/ 0 w 312"/>
              <a:gd name="T9" fmla="*/ 91 h 159"/>
            </a:gdLst>
            <a:ahLst/>
            <a:cxnLst>
              <a:cxn ang="0">
                <a:pos x="T0" y="T1"/>
              </a:cxn>
              <a:cxn ang="0">
                <a:pos x="T2" y="T3"/>
              </a:cxn>
              <a:cxn ang="0">
                <a:pos x="T4" y="T5"/>
              </a:cxn>
              <a:cxn ang="0">
                <a:pos x="T6" y="T7"/>
              </a:cxn>
              <a:cxn ang="0">
                <a:pos x="T8" y="T9"/>
              </a:cxn>
            </a:cxnLst>
            <a:rect l="0" t="0" r="r" b="b"/>
            <a:pathLst>
              <a:path w="312" h="159">
                <a:moveTo>
                  <a:pt x="0" y="91"/>
                </a:moveTo>
                <a:cubicBezTo>
                  <a:pt x="0" y="91"/>
                  <a:pt x="85" y="0"/>
                  <a:pt x="173" y="25"/>
                </a:cubicBezTo>
                <a:cubicBezTo>
                  <a:pt x="299" y="59"/>
                  <a:pt x="312" y="155"/>
                  <a:pt x="312" y="155"/>
                </a:cubicBezTo>
                <a:cubicBezTo>
                  <a:pt x="312" y="155"/>
                  <a:pt x="220" y="107"/>
                  <a:pt x="113" y="159"/>
                </a:cubicBezTo>
                <a:lnTo>
                  <a:pt x="0" y="91"/>
                </a:lnTo>
                <a:close/>
              </a:path>
            </a:pathLst>
          </a:custGeom>
          <a:solidFill>
            <a:srgbClr val="F7C6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5"/>
          <p:cNvSpPr/>
          <p:nvPr/>
        </p:nvSpPr>
        <p:spPr bwMode="auto">
          <a:xfrm>
            <a:off x="4044407" y="587611"/>
            <a:ext cx="3631753" cy="2792303"/>
          </a:xfrm>
          <a:custGeom>
            <a:avLst/>
            <a:gdLst>
              <a:gd name="T0" fmla="*/ 787 w 943"/>
              <a:gd name="T1" fmla="*/ 166 h 734"/>
              <a:gd name="T2" fmla="*/ 441 w 943"/>
              <a:gd name="T3" fmla="*/ 19 h 734"/>
              <a:gd name="T4" fmla="*/ 125 w 943"/>
              <a:gd name="T5" fmla="*/ 222 h 734"/>
              <a:gd name="T6" fmla="*/ 130 w 943"/>
              <a:gd name="T7" fmla="*/ 644 h 734"/>
              <a:gd name="T8" fmla="*/ 502 w 943"/>
              <a:gd name="T9" fmla="*/ 717 h 734"/>
              <a:gd name="T10" fmla="*/ 855 w 943"/>
              <a:gd name="T11" fmla="*/ 582 h 734"/>
              <a:gd name="T12" fmla="*/ 787 w 943"/>
              <a:gd name="T13" fmla="*/ 166 h 734"/>
            </a:gdLst>
            <a:ahLst/>
            <a:cxnLst>
              <a:cxn ang="0">
                <a:pos x="T0" y="T1"/>
              </a:cxn>
              <a:cxn ang="0">
                <a:pos x="T2" y="T3"/>
              </a:cxn>
              <a:cxn ang="0">
                <a:pos x="T4" y="T5"/>
              </a:cxn>
              <a:cxn ang="0">
                <a:pos x="T6" y="T7"/>
              </a:cxn>
              <a:cxn ang="0">
                <a:pos x="T8" y="T9"/>
              </a:cxn>
              <a:cxn ang="0">
                <a:pos x="T10" y="T11"/>
              </a:cxn>
              <a:cxn ang="0">
                <a:pos x="T12" y="T13"/>
              </a:cxn>
            </a:cxnLst>
            <a:rect l="0" t="0" r="r" b="b"/>
            <a:pathLst>
              <a:path w="943" h="734">
                <a:moveTo>
                  <a:pt x="787" y="166"/>
                </a:moveTo>
                <a:cubicBezTo>
                  <a:pt x="631" y="0"/>
                  <a:pt x="441" y="19"/>
                  <a:pt x="441" y="19"/>
                </a:cubicBezTo>
                <a:cubicBezTo>
                  <a:pt x="441" y="19"/>
                  <a:pt x="249" y="32"/>
                  <a:pt x="125" y="222"/>
                </a:cubicBezTo>
                <a:cubicBezTo>
                  <a:pt x="0" y="411"/>
                  <a:pt x="61" y="580"/>
                  <a:pt x="130" y="644"/>
                </a:cubicBezTo>
                <a:cubicBezTo>
                  <a:pt x="199" y="707"/>
                  <a:pt x="291" y="734"/>
                  <a:pt x="502" y="717"/>
                </a:cubicBezTo>
                <a:cubicBezTo>
                  <a:pt x="712" y="699"/>
                  <a:pt x="798" y="657"/>
                  <a:pt x="855" y="582"/>
                </a:cubicBezTo>
                <a:cubicBezTo>
                  <a:pt x="912" y="508"/>
                  <a:pt x="943" y="331"/>
                  <a:pt x="787" y="166"/>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6"/>
          <p:cNvSpPr/>
          <p:nvPr/>
        </p:nvSpPr>
        <p:spPr bwMode="auto">
          <a:xfrm>
            <a:off x="4541126" y="1025366"/>
            <a:ext cx="3135034" cy="2360985"/>
          </a:xfrm>
          <a:custGeom>
            <a:avLst/>
            <a:gdLst>
              <a:gd name="T0" fmla="*/ 658 w 814"/>
              <a:gd name="T1" fmla="*/ 52 h 621"/>
              <a:gd name="T2" fmla="*/ 601 w 814"/>
              <a:gd name="T3" fmla="*/ 0 h 621"/>
              <a:gd name="T4" fmla="*/ 634 w 814"/>
              <a:gd name="T5" fmla="*/ 32 h 621"/>
              <a:gd name="T6" fmla="*/ 702 w 814"/>
              <a:gd name="T7" fmla="*/ 449 h 621"/>
              <a:gd name="T8" fmla="*/ 349 w 814"/>
              <a:gd name="T9" fmla="*/ 583 h 621"/>
              <a:gd name="T10" fmla="*/ 0 w 814"/>
              <a:gd name="T11" fmla="*/ 530 h 621"/>
              <a:gd name="T12" fmla="*/ 1 w 814"/>
              <a:gd name="T13" fmla="*/ 530 h 621"/>
              <a:gd name="T14" fmla="*/ 373 w 814"/>
              <a:gd name="T15" fmla="*/ 603 h 621"/>
              <a:gd name="T16" fmla="*/ 726 w 814"/>
              <a:gd name="T17" fmla="*/ 469 h 621"/>
              <a:gd name="T18" fmla="*/ 658 w 814"/>
              <a:gd name="T19" fmla="*/ 5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4" h="621">
                <a:moveTo>
                  <a:pt x="658" y="52"/>
                </a:moveTo>
                <a:cubicBezTo>
                  <a:pt x="640" y="32"/>
                  <a:pt x="620" y="15"/>
                  <a:pt x="601" y="0"/>
                </a:cubicBezTo>
                <a:cubicBezTo>
                  <a:pt x="612" y="10"/>
                  <a:pt x="623" y="21"/>
                  <a:pt x="634" y="32"/>
                </a:cubicBezTo>
                <a:cubicBezTo>
                  <a:pt x="790" y="198"/>
                  <a:pt x="759" y="374"/>
                  <a:pt x="702" y="449"/>
                </a:cubicBezTo>
                <a:cubicBezTo>
                  <a:pt x="645" y="523"/>
                  <a:pt x="559" y="565"/>
                  <a:pt x="349" y="583"/>
                </a:cubicBezTo>
                <a:cubicBezTo>
                  <a:pt x="161" y="599"/>
                  <a:pt x="67" y="579"/>
                  <a:pt x="0" y="530"/>
                </a:cubicBezTo>
                <a:cubicBezTo>
                  <a:pt x="1" y="530"/>
                  <a:pt x="1" y="530"/>
                  <a:pt x="1" y="530"/>
                </a:cubicBezTo>
                <a:cubicBezTo>
                  <a:pt x="70" y="594"/>
                  <a:pt x="162" y="621"/>
                  <a:pt x="373" y="603"/>
                </a:cubicBezTo>
                <a:cubicBezTo>
                  <a:pt x="583" y="585"/>
                  <a:pt x="669" y="543"/>
                  <a:pt x="726" y="469"/>
                </a:cubicBezTo>
                <a:cubicBezTo>
                  <a:pt x="783" y="394"/>
                  <a:pt x="814" y="218"/>
                  <a:pt x="658" y="52"/>
                </a:cubicBezTo>
                <a:close/>
              </a:path>
            </a:pathLst>
          </a:custGeom>
          <a:solidFill>
            <a:srgbClr val="E3B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7"/>
          <p:cNvSpPr/>
          <p:nvPr/>
        </p:nvSpPr>
        <p:spPr bwMode="auto">
          <a:xfrm>
            <a:off x="5215362" y="1628890"/>
            <a:ext cx="307804" cy="309004"/>
          </a:xfrm>
          <a:custGeom>
            <a:avLst/>
            <a:gdLst>
              <a:gd name="T0" fmla="*/ 2 w 80"/>
              <a:gd name="T1" fmla="*/ 44 h 81"/>
              <a:gd name="T2" fmla="*/ 43 w 80"/>
              <a:gd name="T3" fmla="*/ 79 h 81"/>
              <a:gd name="T4" fmla="*/ 78 w 80"/>
              <a:gd name="T5" fmla="*/ 37 h 81"/>
              <a:gd name="T6" fmla="*/ 37 w 80"/>
              <a:gd name="T7" fmla="*/ 2 h 81"/>
              <a:gd name="T8" fmla="*/ 2 w 80"/>
              <a:gd name="T9" fmla="*/ 44 h 81"/>
            </a:gdLst>
            <a:ahLst/>
            <a:cxnLst>
              <a:cxn ang="0">
                <a:pos x="T0" y="T1"/>
              </a:cxn>
              <a:cxn ang="0">
                <a:pos x="T2" y="T3"/>
              </a:cxn>
              <a:cxn ang="0">
                <a:pos x="T4" y="T5"/>
              </a:cxn>
              <a:cxn ang="0">
                <a:pos x="T6" y="T7"/>
              </a:cxn>
              <a:cxn ang="0">
                <a:pos x="T8" y="T9"/>
              </a:cxn>
            </a:cxnLst>
            <a:rect l="0" t="0" r="r" b="b"/>
            <a:pathLst>
              <a:path w="80" h="81">
                <a:moveTo>
                  <a:pt x="2" y="44"/>
                </a:moveTo>
                <a:cubicBezTo>
                  <a:pt x="4" y="65"/>
                  <a:pt x="22" y="81"/>
                  <a:pt x="43" y="79"/>
                </a:cubicBezTo>
                <a:cubicBezTo>
                  <a:pt x="64" y="77"/>
                  <a:pt x="80" y="58"/>
                  <a:pt x="78" y="37"/>
                </a:cubicBezTo>
                <a:cubicBezTo>
                  <a:pt x="76" y="16"/>
                  <a:pt x="58" y="0"/>
                  <a:pt x="37" y="2"/>
                </a:cubicBezTo>
                <a:cubicBezTo>
                  <a:pt x="16" y="4"/>
                  <a:pt x="0" y="22"/>
                  <a:pt x="2" y="44"/>
                </a:cubicBezTo>
                <a:close/>
              </a:path>
            </a:pathLst>
          </a:custGeom>
          <a:solidFill>
            <a:srgbClr val="191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8"/>
          <p:cNvSpPr/>
          <p:nvPr/>
        </p:nvSpPr>
        <p:spPr bwMode="auto">
          <a:xfrm>
            <a:off x="5314707" y="1694875"/>
            <a:ext cx="100973" cy="98174"/>
          </a:xfrm>
          <a:custGeom>
            <a:avLst/>
            <a:gdLst>
              <a:gd name="T0" fmla="*/ 1 w 26"/>
              <a:gd name="T1" fmla="*/ 14 h 26"/>
              <a:gd name="T2" fmla="*/ 12 w 26"/>
              <a:gd name="T3" fmla="*/ 1 h 26"/>
              <a:gd name="T4" fmla="*/ 25 w 26"/>
              <a:gd name="T5" fmla="*/ 12 h 26"/>
              <a:gd name="T6" fmla="*/ 14 w 26"/>
              <a:gd name="T7" fmla="*/ 25 h 26"/>
              <a:gd name="T8" fmla="*/ 1 w 26"/>
              <a:gd name="T9" fmla="*/ 14 h 26"/>
            </a:gdLst>
            <a:ahLst/>
            <a:cxnLst>
              <a:cxn ang="0">
                <a:pos x="T0" y="T1"/>
              </a:cxn>
              <a:cxn ang="0">
                <a:pos x="T2" y="T3"/>
              </a:cxn>
              <a:cxn ang="0">
                <a:pos x="T4" y="T5"/>
              </a:cxn>
              <a:cxn ang="0">
                <a:pos x="T6" y="T7"/>
              </a:cxn>
              <a:cxn ang="0">
                <a:pos x="T8" y="T9"/>
              </a:cxn>
            </a:cxnLst>
            <a:rect l="0" t="0" r="r" b="b"/>
            <a:pathLst>
              <a:path w="26" h="26">
                <a:moveTo>
                  <a:pt x="1" y="14"/>
                </a:moveTo>
                <a:cubicBezTo>
                  <a:pt x="0" y="7"/>
                  <a:pt x="5" y="1"/>
                  <a:pt x="12" y="1"/>
                </a:cubicBezTo>
                <a:cubicBezTo>
                  <a:pt x="19" y="0"/>
                  <a:pt x="24" y="5"/>
                  <a:pt x="25" y="12"/>
                </a:cubicBezTo>
                <a:cubicBezTo>
                  <a:pt x="26" y="19"/>
                  <a:pt x="21" y="24"/>
                  <a:pt x="14" y="25"/>
                </a:cubicBezTo>
                <a:cubicBezTo>
                  <a:pt x="7" y="26"/>
                  <a:pt x="2" y="21"/>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9"/>
          <p:cNvSpPr/>
          <p:nvPr/>
        </p:nvSpPr>
        <p:spPr bwMode="auto">
          <a:xfrm>
            <a:off x="5423822" y="1785001"/>
            <a:ext cx="42343" cy="41844"/>
          </a:xfrm>
          <a:custGeom>
            <a:avLst/>
            <a:gdLst>
              <a:gd name="T0" fmla="*/ 0 w 11"/>
              <a:gd name="T1" fmla="*/ 6 h 11"/>
              <a:gd name="T2" fmla="*/ 5 w 11"/>
              <a:gd name="T3" fmla="*/ 0 h 11"/>
              <a:gd name="T4" fmla="*/ 11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1" y="2"/>
                  <a:pt x="11" y="5"/>
                </a:cubicBezTo>
                <a:cubicBezTo>
                  <a:pt x="11" y="8"/>
                  <a:pt x="9" y="11"/>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0"/>
          <p:cNvSpPr/>
          <p:nvPr/>
        </p:nvSpPr>
        <p:spPr bwMode="auto">
          <a:xfrm>
            <a:off x="6186001" y="1550030"/>
            <a:ext cx="307804" cy="304176"/>
          </a:xfrm>
          <a:custGeom>
            <a:avLst/>
            <a:gdLst>
              <a:gd name="T0" fmla="*/ 1 w 80"/>
              <a:gd name="T1" fmla="*/ 43 h 80"/>
              <a:gd name="T2" fmla="*/ 43 w 80"/>
              <a:gd name="T3" fmla="*/ 78 h 80"/>
              <a:gd name="T4" fmla="*/ 78 w 80"/>
              <a:gd name="T5" fmla="*/ 37 h 80"/>
              <a:gd name="T6" fmla="*/ 36 w 80"/>
              <a:gd name="T7" fmla="*/ 2 h 80"/>
              <a:gd name="T8" fmla="*/ 1 w 80"/>
              <a:gd name="T9" fmla="*/ 43 h 80"/>
            </a:gdLst>
            <a:ahLst/>
            <a:cxnLst>
              <a:cxn ang="0">
                <a:pos x="T0" y="T1"/>
              </a:cxn>
              <a:cxn ang="0">
                <a:pos x="T2" y="T3"/>
              </a:cxn>
              <a:cxn ang="0">
                <a:pos x="T4" y="T5"/>
              </a:cxn>
              <a:cxn ang="0">
                <a:pos x="T6" y="T7"/>
              </a:cxn>
              <a:cxn ang="0">
                <a:pos x="T8" y="T9"/>
              </a:cxn>
            </a:cxnLst>
            <a:rect l="0" t="0" r="r" b="b"/>
            <a:pathLst>
              <a:path w="80" h="80">
                <a:moveTo>
                  <a:pt x="1" y="43"/>
                </a:moveTo>
                <a:cubicBezTo>
                  <a:pt x="3" y="65"/>
                  <a:pt x="22" y="80"/>
                  <a:pt x="43" y="78"/>
                </a:cubicBezTo>
                <a:cubicBezTo>
                  <a:pt x="64" y="77"/>
                  <a:pt x="80" y="58"/>
                  <a:pt x="78" y="37"/>
                </a:cubicBezTo>
                <a:cubicBezTo>
                  <a:pt x="76" y="16"/>
                  <a:pt x="57" y="0"/>
                  <a:pt x="36" y="2"/>
                </a:cubicBezTo>
                <a:cubicBezTo>
                  <a:pt x="15" y="4"/>
                  <a:pt x="0" y="22"/>
                  <a:pt x="1" y="43"/>
                </a:cubicBezTo>
                <a:close/>
              </a:path>
            </a:pathLst>
          </a:custGeom>
          <a:solidFill>
            <a:srgbClr val="191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1"/>
          <p:cNvSpPr/>
          <p:nvPr/>
        </p:nvSpPr>
        <p:spPr bwMode="auto">
          <a:xfrm>
            <a:off x="6286974" y="1614405"/>
            <a:ext cx="96087" cy="94955"/>
          </a:xfrm>
          <a:custGeom>
            <a:avLst/>
            <a:gdLst>
              <a:gd name="T0" fmla="*/ 1 w 25"/>
              <a:gd name="T1" fmla="*/ 14 h 25"/>
              <a:gd name="T2" fmla="*/ 12 w 25"/>
              <a:gd name="T3" fmla="*/ 0 h 25"/>
              <a:gd name="T4" fmla="*/ 25 w 25"/>
              <a:gd name="T5" fmla="*/ 12 h 25"/>
              <a:gd name="T6" fmla="*/ 14 w 25"/>
              <a:gd name="T7" fmla="*/ 25 h 25"/>
              <a:gd name="T8" fmla="*/ 1 w 25"/>
              <a:gd name="T9" fmla="*/ 14 h 25"/>
            </a:gdLst>
            <a:ahLst/>
            <a:cxnLst>
              <a:cxn ang="0">
                <a:pos x="T0" y="T1"/>
              </a:cxn>
              <a:cxn ang="0">
                <a:pos x="T2" y="T3"/>
              </a:cxn>
              <a:cxn ang="0">
                <a:pos x="T4" y="T5"/>
              </a:cxn>
              <a:cxn ang="0">
                <a:pos x="T6" y="T7"/>
              </a:cxn>
              <a:cxn ang="0">
                <a:pos x="T8" y="T9"/>
              </a:cxn>
            </a:cxnLst>
            <a:rect l="0" t="0" r="r" b="b"/>
            <a:pathLst>
              <a:path w="25" h="25">
                <a:moveTo>
                  <a:pt x="1" y="14"/>
                </a:moveTo>
                <a:cubicBezTo>
                  <a:pt x="0" y="7"/>
                  <a:pt x="5" y="1"/>
                  <a:pt x="12" y="0"/>
                </a:cubicBezTo>
                <a:cubicBezTo>
                  <a:pt x="18" y="0"/>
                  <a:pt x="24" y="5"/>
                  <a:pt x="25" y="12"/>
                </a:cubicBezTo>
                <a:cubicBezTo>
                  <a:pt x="25" y="18"/>
                  <a:pt x="20" y="24"/>
                  <a:pt x="14" y="25"/>
                </a:cubicBezTo>
                <a:cubicBezTo>
                  <a:pt x="7" y="25"/>
                  <a:pt x="1" y="20"/>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2"/>
          <p:cNvSpPr/>
          <p:nvPr/>
        </p:nvSpPr>
        <p:spPr bwMode="auto">
          <a:xfrm>
            <a:off x="6394461" y="1706141"/>
            <a:ext cx="42343" cy="41844"/>
          </a:xfrm>
          <a:custGeom>
            <a:avLst/>
            <a:gdLst>
              <a:gd name="T0" fmla="*/ 0 w 11"/>
              <a:gd name="T1" fmla="*/ 6 h 11"/>
              <a:gd name="T2" fmla="*/ 5 w 11"/>
              <a:gd name="T3" fmla="*/ 0 h 11"/>
              <a:gd name="T4" fmla="*/ 10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0" y="2"/>
                  <a:pt x="10" y="5"/>
                </a:cubicBezTo>
                <a:cubicBezTo>
                  <a:pt x="11" y="8"/>
                  <a:pt x="9" y="10"/>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3"/>
          <p:cNvSpPr/>
          <p:nvPr/>
        </p:nvSpPr>
        <p:spPr bwMode="auto">
          <a:xfrm>
            <a:off x="5666482" y="2961470"/>
            <a:ext cx="547206" cy="156112"/>
          </a:xfrm>
          <a:custGeom>
            <a:avLst/>
            <a:gdLst>
              <a:gd name="T0" fmla="*/ 0 w 142"/>
              <a:gd name="T1" fmla="*/ 12 h 41"/>
              <a:gd name="T2" fmla="*/ 74 w 142"/>
              <a:gd name="T3" fmla="*/ 38 h 41"/>
              <a:gd name="T4" fmla="*/ 142 w 142"/>
              <a:gd name="T5" fmla="*/ 0 h 41"/>
              <a:gd name="T6" fmla="*/ 0 w 142"/>
              <a:gd name="T7" fmla="*/ 12 h 41"/>
            </a:gdLst>
            <a:ahLst/>
            <a:cxnLst>
              <a:cxn ang="0">
                <a:pos x="T0" y="T1"/>
              </a:cxn>
              <a:cxn ang="0">
                <a:pos x="T2" y="T3"/>
              </a:cxn>
              <a:cxn ang="0">
                <a:pos x="T4" y="T5"/>
              </a:cxn>
              <a:cxn ang="0">
                <a:pos x="T6" y="T7"/>
              </a:cxn>
            </a:cxnLst>
            <a:rect l="0" t="0" r="r" b="b"/>
            <a:pathLst>
              <a:path w="142" h="41">
                <a:moveTo>
                  <a:pt x="0" y="12"/>
                </a:moveTo>
                <a:cubicBezTo>
                  <a:pt x="0" y="12"/>
                  <a:pt x="33" y="41"/>
                  <a:pt x="74" y="38"/>
                </a:cubicBezTo>
                <a:cubicBezTo>
                  <a:pt x="114" y="34"/>
                  <a:pt x="142" y="0"/>
                  <a:pt x="142" y="0"/>
                </a:cubicBezTo>
                <a:lnTo>
                  <a:pt x="0" y="12"/>
                </a:ln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4"/>
          <p:cNvSpPr/>
          <p:nvPr/>
        </p:nvSpPr>
        <p:spPr bwMode="auto">
          <a:xfrm>
            <a:off x="5091589" y="1884784"/>
            <a:ext cx="1625332" cy="1216704"/>
          </a:xfrm>
          <a:custGeom>
            <a:avLst/>
            <a:gdLst>
              <a:gd name="T0" fmla="*/ 411 w 422"/>
              <a:gd name="T1" fmla="*/ 156 h 320"/>
              <a:gd name="T2" fmla="*/ 221 w 422"/>
              <a:gd name="T3" fmla="*/ 303 h 320"/>
              <a:gd name="T4" fmla="*/ 8 w 422"/>
              <a:gd name="T5" fmla="*/ 190 h 320"/>
              <a:gd name="T6" fmla="*/ 195 w 422"/>
              <a:gd name="T7" fmla="*/ 9 h 320"/>
              <a:gd name="T8" fmla="*/ 411 w 422"/>
              <a:gd name="T9" fmla="*/ 156 h 320"/>
            </a:gdLst>
            <a:ahLst/>
            <a:cxnLst>
              <a:cxn ang="0">
                <a:pos x="T0" y="T1"/>
              </a:cxn>
              <a:cxn ang="0">
                <a:pos x="T2" y="T3"/>
              </a:cxn>
              <a:cxn ang="0">
                <a:pos x="T4" y="T5"/>
              </a:cxn>
              <a:cxn ang="0">
                <a:pos x="T6" y="T7"/>
              </a:cxn>
              <a:cxn ang="0">
                <a:pos x="T8" y="T9"/>
              </a:cxn>
            </a:cxnLst>
            <a:rect l="0" t="0" r="r" b="b"/>
            <a:pathLst>
              <a:path w="422" h="320">
                <a:moveTo>
                  <a:pt x="411" y="156"/>
                </a:moveTo>
                <a:cubicBezTo>
                  <a:pt x="422" y="279"/>
                  <a:pt x="332" y="293"/>
                  <a:pt x="221" y="303"/>
                </a:cubicBezTo>
                <a:cubicBezTo>
                  <a:pt x="110" y="312"/>
                  <a:pt x="19" y="320"/>
                  <a:pt x="8" y="190"/>
                </a:cubicBezTo>
                <a:cubicBezTo>
                  <a:pt x="0" y="100"/>
                  <a:pt x="84" y="19"/>
                  <a:pt x="195" y="9"/>
                </a:cubicBezTo>
                <a:cubicBezTo>
                  <a:pt x="307" y="0"/>
                  <a:pt x="403" y="65"/>
                  <a:pt x="411" y="156"/>
                </a:cubicBezTo>
                <a:close/>
              </a:path>
            </a:pathLst>
          </a:custGeom>
          <a:solidFill>
            <a:srgbClr val="F3B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5"/>
          <p:cNvSpPr/>
          <p:nvPr/>
        </p:nvSpPr>
        <p:spPr bwMode="auto">
          <a:xfrm>
            <a:off x="5435222" y="2325759"/>
            <a:ext cx="381090" cy="479600"/>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6"/>
          <p:cNvSpPr/>
          <p:nvPr/>
        </p:nvSpPr>
        <p:spPr bwMode="auto">
          <a:xfrm>
            <a:off x="5982428" y="2280696"/>
            <a:ext cx="381090" cy="477991"/>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7"/>
          <p:cNvSpPr/>
          <p:nvPr/>
        </p:nvSpPr>
        <p:spPr bwMode="auto">
          <a:xfrm>
            <a:off x="3725204" y="2671778"/>
            <a:ext cx="623750" cy="852980"/>
          </a:xfrm>
          <a:custGeom>
            <a:avLst/>
            <a:gdLst>
              <a:gd name="T0" fmla="*/ 136 w 162"/>
              <a:gd name="T1" fmla="*/ 192 h 224"/>
              <a:gd name="T2" fmla="*/ 77 w 162"/>
              <a:gd name="T3" fmla="*/ 142 h 224"/>
              <a:gd name="T4" fmla="*/ 57 w 162"/>
              <a:gd name="T5" fmla="*/ 224 h 224"/>
              <a:gd name="T6" fmla="*/ 0 w 162"/>
              <a:gd name="T7" fmla="*/ 102 h 224"/>
              <a:gd name="T8" fmla="*/ 1 w 162"/>
              <a:gd name="T9" fmla="*/ 93 h 224"/>
              <a:gd name="T10" fmla="*/ 136 w 162"/>
              <a:gd name="T11" fmla="*/ 93 h 224"/>
              <a:gd name="T12" fmla="*/ 137 w 162"/>
              <a:gd name="T13" fmla="*/ 95 h 224"/>
              <a:gd name="T14" fmla="*/ 13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136" y="192"/>
                </a:moveTo>
                <a:cubicBezTo>
                  <a:pt x="111" y="190"/>
                  <a:pt x="80" y="146"/>
                  <a:pt x="77" y="142"/>
                </a:cubicBezTo>
                <a:cubicBezTo>
                  <a:pt x="79" y="145"/>
                  <a:pt x="92" y="175"/>
                  <a:pt x="57" y="224"/>
                </a:cubicBezTo>
                <a:cubicBezTo>
                  <a:pt x="6" y="178"/>
                  <a:pt x="0" y="123"/>
                  <a:pt x="0" y="102"/>
                </a:cubicBezTo>
                <a:cubicBezTo>
                  <a:pt x="0" y="96"/>
                  <a:pt x="1" y="93"/>
                  <a:pt x="1" y="93"/>
                </a:cubicBezTo>
                <a:cubicBezTo>
                  <a:pt x="29" y="0"/>
                  <a:pt x="120" y="54"/>
                  <a:pt x="136" y="93"/>
                </a:cubicBezTo>
                <a:cubicBezTo>
                  <a:pt x="137" y="93"/>
                  <a:pt x="137" y="94"/>
                  <a:pt x="137" y="95"/>
                </a:cubicBezTo>
                <a:cubicBezTo>
                  <a:pt x="153" y="133"/>
                  <a:pt x="162" y="195"/>
                  <a:pt x="136" y="192"/>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8"/>
          <p:cNvSpPr/>
          <p:nvPr/>
        </p:nvSpPr>
        <p:spPr bwMode="auto">
          <a:xfrm>
            <a:off x="3914120" y="3190004"/>
            <a:ext cx="133544" cy="334754"/>
          </a:xfrm>
          <a:custGeom>
            <a:avLst/>
            <a:gdLst>
              <a:gd name="T0" fmla="*/ 20 w 35"/>
              <a:gd name="T1" fmla="*/ 0 h 88"/>
              <a:gd name="T2" fmla="*/ 0 w 35"/>
              <a:gd name="T3" fmla="*/ 81 h 88"/>
              <a:gd name="T4" fmla="*/ 8 w 35"/>
              <a:gd name="T5" fmla="*/ 88 h 88"/>
              <a:gd name="T6" fmla="*/ 30 w 35"/>
              <a:gd name="T7" fmla="*/ 13 h 88"/>
              <a:gd name="T8" fmla="*/ 20 w 35"/>
              <a:gd name="T9" fmla="*/ 0 h 88"/>
            </a:gdLst>
            <a:ahLst/>
            <a:cxnLst>
              <a:cxn ang="0">
                <a:pos x="T0" y="T1"/>
              </a:cxn>
              <a:cxn ang="0">
                <a:pos x="T2" y="T3"/>
              </a:cxn>
              <a:cxn ang="0">
                <a:pos x="T4" y="T5"/>
              </a:cxn>
              <a:cxn ang="0">
                <a:pos x="T6" y="T7"/>
              </a:cxn>
              <a:cxn ang="0">
                <a:pos x="T8" y="T9"/>
              </a:cxn>
            </a:cxnLst>
            <a:rect l="0" t="0" r="r" b="b"/>
            <a:pathLst>
              <a:path w="35" h="88">
                <a:moveTo>
                  <a:pt x="20" y="0"/>
                </a:moveTo>
                <a:cubicBezTo>
                  <a:pt x="22" y="3"/>
                  <a:pt x="35" y="32"/>
                  <a:pt x="0" y="81"/>
                </a:cubicBezTo>
                <a:cubicBezTo>
                  <a:pt x="3" y="84"/>
                  <a:pt x="5" y="86"/>
                  <a:pt x="8" y="88"/>
                </a:cubicBezTo>
                <a:cubicBezTo>
                  <a:pt x="34" y="51"/>
                  <a:pt x="33" y="25"/>
                  <a:pt x="30" y="13"/>
                </a:cubicBezTo>
                <a:cubicBezTo>
                  <a:pt x="25" y="7"/>
                  <a:pt x="21" y="1"/>
                  <a:pt x="20" y="0"/>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9"/>
          <p:cNvSpPr/>
          <p:nvPr/>
        </p:nvSpPr>
        <p:spPr bwMode="auto">
          <a:xfrm>
            <a:off x="4140493" y="2903531"/>
            <a:ext cx="208459" cy="510179"/>
          </a:xfrm>
          <a:custGeom>
            <a:avLst/>
            <a:gdLst>
              <a:gd name="T0" fmla="*/ 29 w 54"/>
              <a:gd name="T1" fmla="*/ 34 h 134"/>
              <a:gd name="T2" fmla="*/ 28 w 54"/>
              <a:gd name="T3" fmla="*/ 32 h 134"/>
              <a:gd name="T4" fmla="*/ 0 w 54"/>
              <a:gd name="T5" fmla="*/ 0 h 134"/>
              <a:gd name="T6" fmla="*/ 20 w 54"/>
              <a:gd name="T7" fmla="*/ 26 h 134"/>
              <a:gd name="T8" fmla="*/ 21 w 54"/>
              <a:gd name="T9" fmla="*/ 28 h 134"/>
              <a:gd name="T10" fmla="*/ 20 w 54"/>
              <a:gd name="T11" fmla="*/ 125 h 134"/>
              <a:gd name="T12" fmla="*/ 1 w 54"/>
              <a:gd name="T13" fmla="*/ 117 h 134"/>
              <a:gd name="T14" fmla="*/ 28 w 54"/>
              <a:gd name="T15" fmla="*/ 131 h 134"/>
              <a:gd name="T16" fmla="*/ 29 w 54"/>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4">
                <a:moveTo>
                  <a:pt x="29" y="34"/>
                </a:moveTo>
                <a:cubicBezTo>
                  <a:pt x="29" y="33"/>
                  <a:pt x="28" y="32"/>
                  <a:pt x="28" y="32"/>
                </a:cubicBezTo>
                <a:cubicBezTo>
                  <a:pt x="23" y="21"/>
                  <a:pt x="13" y="9"/>
                  <a:pt x="0" y="0"/>
                </a:cubicBezTo>
                <a:cubicBezTo>
                  <a:pt x="9" y="8"/>
                  <a:pt x="17" y="17"/>
                  <a:pt x="20" y="26"/>
                </a:cubicBezTo>
                <a:cubicBezTo>
                  <a:pt x="21" y="26"/>
                  <a:pt x="21" y="27"/>
                  <a:pt x="21" y="28"/>
                </a:cubicBezTo>
                <a:cubicBezTo>
                  <a:pt x="38" y="66"/>
                  <a:pt x="46" y="128"/>
                  <a:pt x="20" y="125"/>
                </a:cubicBezTo>
                <a:cubicBezTo>
                  <a:pt x="14" y="125"/>
                  <a:pt x="8" y="121"/>
                  <a:pt x="1" y="117"/>
                </a:cubicBezTo>
                <a:cubicBezTo>
                  <a:pt x="10" y="124"/>
                  <a:pt x="19" y="130"/>
                  <a:pt x="28" y="131"/>
                </a:cubicBezTo>
                <a:cubicBezTo>
                  <a:pt x="54" y="134"/>
                  <a:pt x="45" y="72"/>
                  <a:pt x="29" y="34"/>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0"/>
          <p:cNvSpPr/>
          <p:nvPr/>
        </p:nvSpPr>
        <p:spPr bwMode="auto">
          <a:xfrm>
            <a:off x="3725204" y="2671778"/>
            <a:ext cx="527663" cy="387865"/>
          </a:xfrm>
          <a:custGeom>
            <a:avLst/>
            <a:gdLst>
              <a:gd name="T0" fmla="*/ 137 w 137"/>
              <a:gd name="T1" fmla="*/ 95 h 102"/>
              <a:gd name="T2" fmla="*/ 122 w 137"/>
              <a:gd name="T3" fmla="*/ 89 h 102"/>
              <a:gd name="T4" fmla="*/ 111 w 137"/>
              <a:gd name="T5" fmla="*/ 89 h 102"/>
              <a:gd name="T6" fmla="*/ 71 w 137"/>
              <a:gd name="T7" fmla="*/ 101 h 102"/>
              <a:gd name="T8" fmla="*/ 39 w 137"/>
              <a:gd name="T9" fmla="*/ 101 h 102"/>
              <a:gd name="T10" fmla="*/ 0 w 137"/>
              <a:gd name="T11" fmla="*/ 102 h 102"/>
              <a:gd name="T12" fmla="*/ 1 w 137"/>
              <a:gd name="T13" fmla="*/ 93 h 102"/>
              <a:gd name="T14" fmla="*/ 136 w 137"/>
              <a:gd name="T15" fmla="*/ 93 h 102"/>
              <a:gd name="T16" fmla="*/ 137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137" y="95"/>
                </a:moveTo>
                <a:cubicBezTo>
                  <a:pt x="131" y="93"/>
                  <a:pt x="125" y="91"/>
                  <a:pt x="122" y="89"/>
                </a:cubicBezTo>
                <a:cubicBezTo>
                  <a:pt x="116" y="83"/>
                  <a:pt x="108" y="81"/>
                  <a:pt x="111" y="89"/>
                </a:cubicBezTo>
                <a:cubicBezTo>
                  <a:pt x="115" y="97"/>
                  <a:pt x="78" y="102"/>
                  <a:pt x="71" y="101"/>
                </a:cubicBezTo>
                <a:cubicBezTo>
                  <a:pt x="63" y="100"/>
                  <a:pt x="49" y="77"/>
                  <a:pt x="39" y="101"/>
                </a:cubicBezTo>
                <a:cubicBezTo>
                  <a:pt x="26" y="102"/>
                  <a:pt x="11" y="102"/>
                  <a:pt x="0" y="102"/>
                </a:cubicBezTo>
                <a:cubicBezTo>
                  <a:pt x="0" y="96"/>
                  <a:pt x="1" y="93"/>
                  <a:pt x="1" y="93"/>
                </a:cubicBezTo>
                <a:cubicBezTo>
                  <a:pt x="29" y="0"/>
                  <a:pt x="120" y="54"/>
                  <a:pt x="136" y="93"/>
                </a:cubicBezTo>
                <a:cubicBezTo>
                  <a:pt x="137" y="93"/>
                  <a:pt x="137" y="94"/>
                  <a:pt x="137" y="95"/>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1"/>
          <p:cNvSpPr/>
          <p:nvPr/>
        </p:nvSpPr>
        <p:spPr bwMode="auto">
          <a:xfrm>
            <a:off x="7314614" y="2671778"/>
            <a:ext cx="623750" cy="852980"/>
          </a:xfrm>
          <a:custGeom>
            <a:avLst/>
            <a:gdLst>
              <a:gd name="T0" fmla="*/ 26 w 162"/>
              <a:gd name="T1" fmla="*/ 192 h 224"/>
              <a:gd name="T2" fmla="*/ 85 w 162"/>
              <a:gd name="T3" fmla="*/ 142 h 224"/>
              <a:gd name="T4" fmla="*/ 105 w 162"/>
              <a:gd name="T5" fmla="*/ 224 h 224"/>
              <a:gd name="T6" fmla="*/ 162 w 162"/>
              <a:gd name="T7" fmla="*/ 102 h 224"/>
              <a:gd name="T8" fmla="*/ 161 w 162"/>
              <a:gd name="T9" fmla="*/ 93 h 224"/>
              <a:gd name="T10" fmla="*/ 26 w 162"/>
              <a:gd name="T11" fmla="*/ 93 h 224"/>
              <a:gd name="T12" fmla="*/ 25 w 162"/>
              <a:gd name="T13" fmla="*/ 95 h 224"/>
              <a:gd name="T14" fmla="*/ 2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26" y="192"/>
                </a:moveTo>
                <a:cubicBezTo>
                  <a:pt x="51" y="190"/>
                  <a:pt x="82" y="146"/>
                  <a:pt x="85" y="142"/>
                </a:cubicBezTo>
                <a:cubicBezTo>
                  <a:pt x="83" y="145"/>
                  <a:pt x="70" y="175"/>
                  <a:pt x="105" y="224"/>
                </a:cubicBezTo>
                <a:cubicBezTo>
                  <a:pt x="156" y="178"/>
                  <a:pt x="162" y="123"/>
                  <a:pt x="162" y="102"/>
                </a:cubicBezTo>
                <a:cubicBezTo>
                  <a:pt x="162" y="96"/>
                  <a:pt x="161" y="93"/>
                  <a:pt x="161" y="93"/>
                </a:cubicBezTo>
                <a:cubicBezTo>
                  <a:pt x="133" y="0"/>
                  <a:pt x="42" y="54"/>
                  <a:pt x="26" y="93"/>
                </a:cubicBezTo>
                <a:cubicBezTo>
                  <a:pt x="25" y="93"/>
                  <a:pt x="25" y="94"/>
                  <a:pt x="25" y="95"/>
                </a:cubicBezTo>
                <a:cubicBezTo>
                  <a:pt x="9" y="133"/>
                  <a:pt x="0" y="195"/>
                  <a:pt x="26" y="192"/>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2"/>
          <p:cNvSpPr/>
          <p:nvPr/>
        </p:nvSpPr>
        <p:spPr bwMode="auto">
          <a:xfrm>
            <a:off x="7615902" y="3190004"/>
            <a:ext cx="133544" cy="334754"/>
          </a:xfrm>
          <a:custGeom>
            <a:avLst/>
            <a:gdLst>
              <a:gd name="T0" fmla="*/ 15 w 35"/>
              <a:gd name="T1" fmla="*/ 0 h 88"/>
              <a:gd name="T2" fmla="*/ 35 w 35"/>
              <a:gd name="T3" fmla="*/ 81 h 88"/>
              <a:gd name="T4" fmla="*/ 27 w 35"/>
              <a:gd name="T5" fmla="*/ 88 h 88"/>
              <a:gd name="T6" fmla="*/ 5 w 35"/>
              <a:gd name="T7" fmla="*/ 13 h 88"/>
              <a:gd name="T8" fmla="*/ 15 w 35"/>
              <a:gd name="T9" fmla="*/ 0 h 88"/>
            </a:gdLst>
            <a:ahLst/>
            <a:cxnLst>
              <a:cxn ang="0">
                <a:pos x="T0" y="T1"/>
              </a:cxn>
              <a:cxn ang="0">
                <a:pos x="T2" y="T3"/>
              </a:cxn>
              <a:cxn ang="0">
                <a:pos x="T4" y="T5"/>
              </a:cxn>
              <a:cxn ang="0">
                <a:pos x="T6" y="T7"/>
              </a:cxn>
              <a:cxn ang="0">
                <a:pos x="T8" y="T9"/>
              </a:cxn>
            </a:cxnLst>
            <a:rect l="0" t="0" r="r" b="b"/>
            <a:pathLst>
              <a:path w="35" h="88">
                <a:moveTo>
                  <a:pt x="15" y="0"/>
                </a:moveTo>
                <a:cubicBezTo>
                  <a:pt x="13" y="3"/>
                  <a:pt x="0" y="32"/>
                  <a:pt x="35" y="81"/>
                </a:cubicBezTo>
                <a:cubicBezTo>
                  <a:pt x="32" y="84"/>
                  <a:pt x="30" y="86"/>
                  <a:pt x="27" y="88"/>
                </a:cubicBezTo>
                <a:cubicBezTo>
                  <a:pt x="1" y="51"/>
                  <a:pt x="2" y="25"/>
                  <a:pt x="5" y="13"/>
                </a:cubicBezTo>
                <a:cubicBezTo>
                  <a:pt x="10" y="7"/>
                  <a:pt x="14" y="1"/>
                  <a:pt x="15" y="0"/>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3"/>
          <p:cNvSpPr/>
          <p:nvPr/>
        </p:nvSpPr>
        <p:spPr bwMode="auto">
          <a:xfrm>
            <a:off x="7314614" y="2903531"/>
            <a:ext cx="211717" cy="510179"/>
          </a:xfrm>
          <a:custGeom>
            <a:avLst/>
            <a:gdLst>
              <a:gd name="T0" fmla="*/ 25 w 55"/>
              <a:gd name="T1" fmla="*/ 34 h 134"/>
              <a:gd name="T2" fmla="*/ 26 w 55"/>
              <a:gd name="T3" fmla="*/ 32 h 134"/>
              <a:gd name="T4" fmla="*/ 55 w 55"/>
              <a:gd name="T5" fmla="*/ 0 h 134"/>
              <a:gd name="T6" fmla="*/ 34 w 55"/>
              <a:gd name="T7" fmla="*/ 26 h 134"/>
              <a:gd name="T8" fmla="*/ 33 w 55"/>
              <a:gd name="T9" fmla="*/ 28 h 134"/>
              <a:gd name="T10" fmla="*/ 34 w 55"/>
              <a:gd name="T11" fmla="*/ 125 h 134"/>
              <a:gd name="T12" fmla="*/ 53 w 55"/>
              <a:gd name="T13" fmla="*/ 117 h 134"/>
              <a:gd name="T14" fmla="*/ 26 w 55"/>
              <a:gd name="T15" fmla="*/ 131 h 134"/>
              <a:gd name="T16" fmla="*/ 25 w 55"/>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4">
                <a:moveTo>
                  <a:pt x="25" y="34"/>
                </a:moveTo>
                <a:cubicBezTo>
                  <a:pt x="25" y="33"/>
                  <a:pt x="26" y="32"/>
                  <a:pt x="26" y="32"/>
                </a:cubicBezTo>
                <a:cubicBezTo>
                  <a:pt x="31" y="21"/>
                  <a:pt x="41" y="9"/>
                  <a:pt x="55" y="0"/>
                </a:cubicBezTo>
                <a:cubicBezTo>
                  <a:pt x="45" y="8"/>
                  <a:pt x="37" y="17"/>
                  <a:pt x="34" y="26"/>
                </a:cubicBezTo>
                <a:cubicBezTo>
                  <a:pt x="33" y="26"/>
                  <a:pt x="33" y="27"/>
                  <a:pt x="33" y="28"/>
                </a:cubicBezTo>
                <a:cubicBezTo>
                  <a:pt x="17" y="66"/>
                  <a:pt x="8" y="128"/>
                  <a:pt x="34" y="125"/>
                </a:cubicBezTo>
                <a:cubicBezTo>
                  <a:pt x="40" y="125"/>
                  <a:pt x="46" y="121"/>
                  <a:pt x="53" y="117"/>
                </a:cubicBezTo>
                <a:cubicBezTo>
                  <a:pt x="44" y="124"/>
                  <a:pt x="35" y="130"/>
                  <a:pt x="26" y="131"/>
                </a:cubicBezTo>
                <a:cubicBezTo>
                  <a:pt x="0" y="134"/>
                  <a:pt x="9" y="72"/>
                  <a:pt x="25" y="34"/>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4"/>
          <p:cNvSpPr/>
          <p:nvPr/>
        </p:nvSpPr>
        <p:spPr bwMode="auto">
          <a:xfrm>
            <a:off x="7410700" y="2671778"/>
            <a:ext cx="527663" cy="387865"/>
          </a:xfrm>
          <a:custGeom>
            <a:avLst/>
            <a:gdLst>
              <a:gd name="T0" fmla="*/ 0 w 137"/>
              <a:gd name="T1" fmla="*/ 95 h 102"/>
              <a:gd name="T2" fmla="*/ 15 w 137"/>
              <a:gd name="T3" fmla="*/ 89 h 102"/>
              <a:gd name="T4" fmla="*/ 26 w 137"/>
              <a:gd name="T5" fmla="*/ 89 h 102"/>
              <a:gd name="T6" fmla="*/ 67 w 137"/>
              <a:gd name="T7" fmla="*/ 101 h 102"/>
              <a:gd name="T8" fmla="*/ 98 w 137"/>
              <a:gd name="T9" fmla="*/ 101 h 102"/>
              <a:gd name="T10" fmla="*/ 137 w 137"/>
              <a:gd name="T11" fmla="*/ 102 h 102"/>
              <a:gd name="T12" fmla="*/ 136 w 137"/>
              <a:gd name="T13" fmla="*/ 93 h 102"/>
              <a:gd name="T14" fmla="*/ 1 w 137"/>
              <a:gd name="T15" fmla="*/ 93 h 102"/>
              <a:gd name="T16" fmla="*/ 0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0" y="95"/>
                </a:moveTo>
                <a:cubicBezTo>
                  <a:pt x="6" y="93"/>
                  <a:pt x="12" y="91"/>
                  <a:pt x="15" y="89"/>
                </a:cubicBezTo>
                <a:cubicBezTo>
                  <a:pt x="21" y="83"/>
                  <a:pt x="29" y="81"/>
                  <a:pt x="26" y="89"/>
                </a:cubicBezTo>
                <a:cubicBezTo>
                  <a:pt x="22" y="97"/>
                  <a:pt x="59" y="102"/>
                  <a:pt x="67" y="101"/>
                </a:cubicBezTo>
                <a:cubicBezTo>
                  <a:pt x="74" y="100"/>
                  <a:pt x="88" y="77"/>
                  <a:pt x="98" y="101"/>
                </a:cubicBezTo>
                <a:cubicBezTo>
                  <a:pt x="111" y="102"/>
                  <a:pt x="126" y="102"/>
                  <a:pt x="137" y="102"/>
                </a:cubicBezTo>
                <a:cubicBezTo>
                  <a:pt x="137" y="96"/>
                  <a:pt x="136" y="93"/>
                  <a:pt x="136" y="93"/>
                </a:cubicBezTo>
                <a:cubicBezTo>
                  <a:pt x="108" y="0"/>
                  <a:pt x="17" y="54"/>
                  <a:pt x="1" y="93"/>
                </a:cubicBezTo>
                <a:cubicBezTo>
                  <a:pt x="0" y="93"/>
                  <a:pt x="0" y="94"/>
                  <a:pt x="0" y="95"/>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67"/>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68"/>
          <p:cNvSpPr>
            <a:spLocks noChangeArrowheads="1"/>
          </p:cNvSpPr>
          <p:nvPr/>
        </p:nvSpPr>
        <p:spPr bwMode="auto">
          <a:xfrm>
            <a:off x="2865309"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69"/>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70"/>
          <p:cNvSpPr>
            <a:spLocks noChangeArrowheads="1"/>
          </p:cNvSpPr>
          <p:nvPr/>
        </p:nvSpPr>
        <p:spPr bwMode="auto">
          <a:xfrm>
            <a:off x="394343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71"/>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72"/>
          <p:cNvSpPr>
            <a:spLocks noChangeArrowheads="1"/>
          </p:cNvSpPr>
          <p:nvPr/>
        </p:nvSpPr>
        <p:spPr bwMode="auto">
          <a:xfrm>
            <a:off x="501830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73"/>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74"/>
          <p:cNvSpPr>
            <a:spLocks noChangeArrowheads="1"/>
          </p:cNvSpPr>
          <p:nvPr/>
        </p:nvSpPr>
        <p:spPr bwMode="auto">
          <a:xfrm>
            <a:off x="6098057"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75"/>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76"/>
          <p:cNvSpPr>
            <a:spLocks noChangeArrowheads="1"/>
          </p:cNvSpPr>
          <p:nvPr/>
        </p:nvSpPr>
        <p:spPr bwMode="auto">
          <a:xfrm>
            <a:off x="7172926"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77"/>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78"/>
          <p:cNvSpPr>
            <a:spLocks noChangeArrowheads="1"/>
          </p:cNvSpPr>
          <p:nvPr/>
        </p:nvSpPr>
        <p:spPr bwMode="auto">
          <a:xfrm>
            <a:off x="819242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79"/>
          <p:cNvSpPr/>
          <p:nvPr/>
        </p:nvSpPr>
        <p:spPr bwMode="auto">
          <a:xfrm>
            <a:off x="4568813" y="5232328"/>
            <a:ext cx="700293" cy="1054155"/>
          </a:xfrm>
          <a:custGeom>
            <a:avLst/>
            <a:gdLst>
              <a:gd name="T0" fmla="*/ 133 w 182"/>
              <a:gd name="T1" fmla="*/ 262 h 277"/>
              <a:gd name="T2" fmla="*/ 94 w 182"/>
              <a:gd name="T3" fmla="*/ 179 h 277"/>
              <a:gd name="T4" fmla="*/ 31 w 182"/>
              <a:gd name="T5" fmla="*/ 259 h 277"/>
              <a:gd name="T6" fmla="*/ 30 w 182"/>
              <a:gd name="T7" fmla="*/ 98 h 277"/>
              <a:gd name="T8" fmla="*/ 35 w 182"/>
              <a:gd name="T9" fmla="*/ 88 h 277"/>
              <a:gd name="T10" fmla="*/ 181 w 182"/>
              <a:gd name="T11" fmla="*/ 154 h 277"/>
              <a:gd name="T12" fmla="*/ 181 w 182"/>
              <a:gd name="T13" fmla="*/ 156 h 277"/>
              <a:gd name="T14" fmla="*/ 133 w 182"/>
              <a:gd name="T15" fmla="*/ 26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277">
                <a:moveTo>
                  <a:pt x="133" y="262"/>
                </a:moveTo>
                <a:cubicBezTo>
                  <a:pt x="107" y="248"/>
                  <a:pt x="95" y="185"/>
                  <a:pt x="94" y="179"/>
                </a:cubicBezTo>
                <a:cubicBezTo>
                  <a:pt x="94" y="183"/>
                  <a:pt x="94" y="222"/>
                  <a:pt x="31" y="259"/>
                </a:cubicBezTo>
                <a:cubicBezTo>
                  <a:pt x="0" y="183"/>
                  <a:pt x="20" y="121"/>
                  <a:pt x="30" y="98"/>
                </a:cubicBezTo>
                <a:cubicBezTo>
                  <a:pt x="33" y="92"/>
                  <a:pt x="35" y="88"/>
                  <a:pt x="35" y="88"/>
                </a:cubicBezTo>
                <a:cubicBezTo>
                  <a:pt x="111" y="0"/>
                  <a:pt x="182" y="103"/>
                  <a:pt x="181" y="154"/>
                </a:cubicBezTo>
                <a:cubicBezTo>
                  <a:pt x="181" y="154"/>
                  <a:pt x="182" y="155"/>
                  <a:pt x="181" y="156"/>
                </a:cubicBezTo>
                <a:cubicBezTo>
                  <a:pt x="180" y="206"/>
                  <a:pt x="159" y="277"/>
                  <a:pt x="133" y="262"/>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0"/>
          <p:cNvSpPr/>
          <p:nvPr/>
        </p:nvSpPr>
        <p:spPr bwMode="auto">
          <a:xfrm>
            <a:off x="4671413" y="5871258"/>
            <a:ext cx="255689" cy="346021"/>
          </a:xfrm>
          <a:custGeom>
            <a:avLst/>
            <a:gdLst>
              <a:gd name="T0" fmla="*/ 61 w 66"/>
              <a:gd name="T1" fmla="*/ 0 h 91"/>
              <a:gd name="T2" fmla="*/ 0 w 66"/>
              <a:gd name="T3" fmla="*/ 80 h 91"/>
              <a:gd name="T4" fmla="*/ 4 w 66"/>
              <a:gd name="T5" fmla="*/ 91 h 91"/>
              <a:gd name="T6" fmla="*/ 66 w 66"/>
              <a:gd name="T7" fmla="*/ 20 h 91"/>
              <a:gd name="T8" fmla="*/ 61 w 66"/>
              <a:gd name="T9" fmla="*/ 0 h 91"/>
            </a:gdLst>
            <a:ahLst/>
            <a:cxnLst>
              <a:cxn ang="0">
                <a:pos x="T0" y="T1"/>
              </a:cxn>
              <a:cxn ang="0">
                <a:pos x="T2" y="T3"/>
              </a:cxn>
              <a:cxn ang="0">
                <a:pos x="T4" y="T5"/>
              </a:cxn>
              <a:cxn ang="0">
                <a:pos x="T6" y="T7"/>
              </a:cxn>
              <a:cxn ang="0">
                <a:pos x="T8" y="T9"/>
              </a:cxn>
            </a:cxnLst>
            <a:rect l="0" t="0" r="r" b="b"/>
            <a:pathLst>
              <a:path w="66" h="91">
                <a:moveTo>
                  <a:pt x="61" y="0"/>
                </a:moveTo>
                <a:cubicBezTo>
                  <a:pt x="61" y="5"/>
                  <a:pt x="61" y="43"/>
                  <a:pt x="0" y="80"/>
                </a:cubicBezTo>
                <a:cubicBezTo>
                  <a:pt x="1" y="84"/>
                  <a:pt x="3" y="87"/>
                  <a:pt x="4" y="91"/>
                </a:cubicBezTo>
                <a:cubicBezTo>
                  <a:pt x="52" y="63"/>
                  <a:pt x="63" y="34"/>
                  <a:pt x="66" y="20"/>
                </a:cubicBezTo>
                <a:cubicBezTo>
                  <a:pt x="63" y="10"/>
                  <a:pt x="62" y="2"/>
                  <a:pt x="61" y="0"/>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1"/>
          <p:cNvSpPr/>
          <p:nvPr/>
        </p:nvSpPr>
        <p:spPr bwMode="auto">
          <a:xfrm>
            <a:off x="4995503" y="5628240"/>
            <a:ext cx="270346" cy="658244"/>
          </a:xfrm>
          <a:custGeom>
            <a:avLst/>
            <a:gdLst>
              <a:gd name="T0" fmla="*/ 70 w 70"/>
              <a:gd name="T1" fmla="*/ 52 h 173"/>
              <a:gd name="T2" fmla="*/ 70 w 70"/>
              <a:gd name="T3" fmla="*/ 49 h 173"/>
              <a:gd name="T4" fmla="*/ 55 w 70"/>
              <a:gd name="T5" fmla="*/ 0 h 173"/>
              <a:gd name="T6" fmla="*/ 65 w 70"/>
              <a:gd name="T7" fmla="*/ 39 h 173"/>
              <a:gd name="T8" fmla="*/ 65 w 70"/>
              <a:gd name="T9" fmla="*/ 41 h 173"/>
              <a:gd name="T10" fmla="*/ 16 w 70"/>
              <a:gd name="T11" fmla="*/ 148 h 173"/>
              <a:gd name="T12" fmla="*/ 0 w 70"/>
              <a:gd name="T13" fmla="*/ 130 h 173"/>
              <a:gd name="T14" fmla="*/ 22 w 70"/>
              <a:gd name="T15" fmla="*/ 158 h 173"/>
              <a:gd name="T16" fmla="*/ 70 w 70"/>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73">
                <a:moveTo>
                  <a:pt x="70" y="52"/>
                </a:moveTo>
                <a:cubicBezTo>
                  <a:pt x="70" y="51"/>
                  <a:pt x="70" y="50"/>
                  <a:pt x="70" y="49"/>
                </a:cubicBezTo>
                <a:cubicBezTo>
                  <a:pt x="70" y="35"/>
                  <a:pt x="65" y="17"/>
                  <a:pt x="55" y="0"/>
                </a:cubicBezTo>
                <a:cubicBezTo>
                  <a:pt x="62" y="14"/>
                  <a:pt x="65" y="28"/>
                  <a:pt x="65" y="39"/>
                </a:cubicBezTo>
                <a:cubicBezTo>
                  <a:pt x="65" y="40"/>
                  <a:pt x="65" y="41"/>
                  <a:pt x="65" y="41"/>
                </a:cubicBezTo>
                <a:cubicBezTo>
                  <a:pt x="64" y="91"/>
                  <a:pt x="43" y="163"/>
                  <a:pt x="16" y="148"/>
                </a:cubicBezTo>
                <a:cubicBezTo>
                  <a:pt x="10" y="144"/>
                  <a:pt x="4" y="138"/>
                  <a:pt x="0" y="130"/>
                </a:cubicBezTo>
                <a:cubicBezTo>
                  <a:pt x="5" y="142"/>
                  <a:pt x="13" y="153"/>
                  <a:pt x="22" y="158"/>
                </a:cubicBezTo>
                <a:cubicBezTo>
                  <a:pt x="48" y="173"/>
                  <a:pt x="69" y="102"/>
                  <a:pt x="70" y="52"/>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2"/>
          <p:cNvSpPr/>
          <p:nvPr/>
        </p:nvSpPr>
        <p:spPr bwMode="auto">
          <a:xfrm>
            <a:off x="4684442" y="4376129"/>
            <a:ext cx="723094" cy="1450067"/>
          </a:xfrm>
          <a:custGeom>
            <a:avLst/>
            <a:gdLst>
              <a:gd name="T0" fmla="*/ 151 w 188"/>
              <a:gd name="T1" fmla="*/ 381 h 381"/>
              <a:gd name="T2" fmla="*/ 138 w 188"/>
              <a:gd name="T3" fmla="*/ 367 h 381"/>
              <a:gd name="T4" fmla="*/ 126 w 188"/>
              <a:gd name="T5" fmla="*/ 362 h 381"/>
              <a:gd name="T6" fmla="*/ 77 w 188"/>
              <a:gd name="T7" fmla="*/ 356 h 381"/>
              <a:gd name="T8" fmla="*/ 43 w 188"/>
              <a:gd name="T9" fmla="*/ 341 h 381"/>
              <a:gd name="T10" fmla="*/ 0 w 188"/>
              <a:gd name="T11" fmla="*/ 323 h 381"/>
              <a:gd name="T12" fmla="*/ 5 w 188"/>
              <a:gd name="T13" fmla="*/ 313 h 381"/>
              <a:gd name="T14" fmla="*/ 151 w 188"/>
              <a:gd name="T15" fmla="*/ 379 h 381"/>
              <a:gd name="T16" fmla="*/ 151 w 188"/>
              <a:gd name="T1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81">
                <a:moveTo>
                  <a:pt x="151" y="381"/>
                </a:moveTo>
                <a:cubicBezTo>
                  <a:pt x="146" y="376"/>
                  <a:pt x="140" y="371"/>
                  <a:pt x="138" y="367"/>
                </a:cubicBezTo>
                <a:cubicBezTo>
                  <a:pt x="134" y="358"/>
                  <a:pt x="127" y="351"/>
                  <a:pt x="126" y="362"/>
                </a:cubicBezTo>
                <a:cubicBezTo>
                  <a:pt x="126" y="373"/>
                  <a:pt x="84" y="360"/>
                  <a:pt x="77" y="356"/>
                </a:cubicBezTo>
                <a:cubicBezTo>
                  <a:pt x="69" y="351"/>
                  <a:pt x="65" y="320"/>
                  <a:pt x="43" y="341"/>
                </a:cubicBezTo>
                <a:cubicBezTo>
                  <a:pt x="28" y="336"/>
                  <a:pt x="12" y="329"/>
                  <a:pt x="0" y="323"/>
                </a:cubicBezTo>
                <a:cubicBezTo>
                  <a:pt x="3" y="317"/>
                  <a:pt x="5" y="313"/>
                  <a:pt x="5" y="313"/>
                </a:cubicBezTo>
                <a:cubicBezTo>
                  <a:pt x="106" y="0"/>
                  <a:pt x="188" y="167"/>
                  <a:pt x="151" y="379"/>
                </a:cubicBezTo>
                <a:cubicBezTo>
                  <a:pt x="151" y="379"/>
                  <a:pt x="152" y="380"/>
                  <a:pt x="151" y="381"/>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83"/>
          <p:cNvSpPr/>
          <p:nvPr/>
        </p:nvSpPr>
        <p:spPr bwMode="auto">
          <a:xfrm>
            <a:off x="6451462" y="5316017"/>
            <a:ext cx="708437" cy="1057374"/>
          </a:xfrm>
          <a:custGeom>
            <a:avLst/>
            <a:gdLst>
              <a:gd name="T0" fmla="*/ 52 w 184"/>
              <a:gd name="T1" fmla="*/ 263 h 278"/>
              <a:gd name="T2" fmla="*/ 90 w 184"/>
              <a:gd name="T3" fmla="*/ 178 h 278"/>
              <a:gd name="T4" fmla="*/ 154 w 184"/>
              <a:gd name="T5" fmla="*/ 258 h 278"/>
              <a:gd name="T6" fmla="*/ 152 w 184"/>
              <a:gd name="T7" fmla="*/ 97 h 278"/>
              <a:gd name="T8" fmla="*/ 147 w 184"/>
              <a:gd name="T9" fmla="*/ 87 h 278"/>
              <a:gd name="T10" fmla="*/ 2 w 184"/>
              <a:gd name="T11" fmla="*/ 155 h 278"/>
              <a:gd name="T12" fmla="*/ 2 w 184"/>
              <a:gd name="T13" fmla="*/ 157 h 278"/>
              <a:gd name="T14" fmla="*/ 52 w 184"/>
              <a:gd name="T15" fmla="*/ 263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78">
                <a:moveTo>
                  <a:pt x="52" y="263"/>
                </a:moveTo>
                <a:cubicBezTo>
                  <a:pt x="78" y="248"/>
                  <a:pt x="89" y="184"/>
                  <a:pt x="90" y="178"/>
                </a:cubicBezTo>
                <a:cubicBezTo>
                  <a:pt x="90" y="183"/>
                  <a:pt x="90" y="221"/>
                  <a:pt x="154" y="258"/>
                </a:cubicBezTo>
                <a:cubicBezTo>
                  <a:pt x="184" y="181"/>
                  <a:pt x="162" y="120"/>
                  <a:pt x="152" y="97"/>
                </a:cubicBezTo>
                <a:cubicBezTo>
                  <a:pt x="149" y="90"/>
                  <a:pt x="147" y="87"/>
                  <a:pt x="147" y="87"/>
                </a:cubicBezTo>
                <a:cubicBezTo>
                  <a:pt x="69" y="0"/>
                  <a:pt x="0" y="105"/>
                  <a:pt x="2" y="155"/>
                </a:cubicBezTo>
                <a:cubicBezTo>
                  <a:pt x="2" y="155"/>
                  <a:pt x="2" y="156"/>
                  <a:pt x="2" y="157"/>
                </a:cubicBezTo>
                <a:cubicBezTo>
                  <a:pt x="4" y="207"/>
                  <a:pt x="26" y="278"/>
                  <a:pt x="52" y="263"/>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84"/>
          <p:cNvSpPr/>
          <p:nvPr/>
        </p:nvSpPr>
        <p:spPr bwMode="auto">
          <a:xfrm>
            <a:off x="6801608" y="5954947"/>
            <a:ext cx="258946" cy="342802"/>
          </a:xfrm>
          <a:custGeom>
            <a:avLst/>
            <a:gdLst>
              <a:gd name="T0" fmla="*/ 4 w 67"/>
              <a:gd name="T1" fmla="*/ 0 h 90"/>
              <a:gd name="T2" fmla="*/ 67 w 67"/>
              <a:gd name="T3" fmla="*/ 78 h 90"/>
              <a:gd name="T4" fmla="*/ 63 w 67"/>
              <a:gd name="T5" fmla="*/ 90 h 90"/>
              <a:gd name="T6" fmla="*/ 0 w 67"/>
              <a:gd name="T7" fmla="*/ 19 h 90"/>
              <a:gd name="T8" fmla="*/ 4 w 67"/>
              <a:gd name="T9" fmla="*/ 0 h 90"/>
            </a:gdLst>
            <a:ahLst/>
            <a:cxnLst>
              <a:cxn ang="0">
                <a:pos x="T0" y="T1"/>
              </a:cxn>
              <a:cxn ang="0">
                <a:pos x="T2" y="T3"/>
              </a:cxn>
              <a:cxn ang="0">
                <a:pos x="T4" y="T5"/>
              </a:cxn>
              <a:cxn ang="0">
                <a:pos x="T6" y="T7"/>
              </a:cxn>
              <a:cxn ang="0">
                <a:pos x="T8" y="T9"/>
              </a:cxn>
            </a:cxnLst>
            <a:rect l="0" t="0" r="r" b="b"/>
            <a:pathLst>
              <a:path w="67" h="90">
                <a:moveTo>
                  <a:pt x="4" y="0"/>
                </a:moveTo>
                <a:cubicBezTo>
                  <a:pt x="4" y="4"/>
                  <a:pt x="5" y="42"/>
                  <a:pt x="67" y="78"/>
                </a:cubicBezTo>
                <a:cubicBezTo>
                  <a:pt x="65" y="82"/>
                  <a:pt x="64" y="86"/>
                  <a:pt x="63" y="90"/>
                </a:cubicBezTo>
                <a:cubicBezTo>
                  <a:pt x="15" y="62"/>
                  <a:pt x="3" y="33"/>
                  <a:pt x="0" y="19"/>
                </a:cubicBezTo>
                <a:cubicBezTo>
                  <a:pt x="2" y="9"/>
                  <a:pt x="4" y="2"/>
                  <a:pt x="4" y="0"/>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5"/>
          <p:cNvSpPr/>
          <p:nvPr/>
        </p:nvSpPr>
        <p:spPr bwMode="auto">
          <a:xfrm>
            <a:off x="6456347" y="5715147"/>
            <a:ext cx="280117" cy="658244"/>
          </a:xfrm>
          <a:custGeom>
            <a:avLst/>
            <a:gdLst>
              <a:gd name="T0" fmla="*/ 1 w 73"/>
              <a:gd name="T1" fmla="*/ 52 h 173"/>
              <a:gd name="T2" fmla="*/ 1 w 73"/>
              <a:gd name="T3" fmla="*/ 50 h 173"/>
              <a:gd name="T4" fmla="*/ 15 w 73"/>
              <a:gd name="T5" fmla="*/ 0 h 173"/>
              <a:gd name="T6" fmla="*/ 6 w 73"/>
              <a:gd name="T7" fmla="*/ 39 h 173"/>
              <a:gd name="T8" fmla="*/ 6 w 73"/>
              <a:gd name="T9" fmla="*/ 41 h 173"/>
              <a:gd name="T10" fmla="*/ 57 w 73"/>
              <a:gd name="T11" fmla="*/ 147 h 173"/>
              <a:gd name="T12" fmla="*/ 73 w 73"/>
              <a:gd name="T13" fmla="*/ 128 h 173"/>
              <a:gd name="T14" fmla="*/ 51 w 73"/>
              <a:gd name="T15" fmla="*/ 157 h 173"/>
              <a:gd name="T16" fmla="*/ 1 w 73"/>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73">
                <a:moveTo>
                  <a:pt x="1" y="52"/>
                </a:moveTo>
                <a:cubicBezTo>
                  <a:pt x="1" y="51"/>
                  <a:pt x="1" y="50"/>
                  <a:pt x="1" y="50"/>
                </a:cubicBezTo>
                <a:cubicBezTo>
                  <a:pt x="0" y="36"/>
                  <a:pt x="6" y="17"/>
                  <a:pt x="15" y="0"/>
                </a:cubicBezTo>
                <a:cubicBezTo>
                  <a:pt x="9" y="14"/>
                  <a:pt x="6" y="28"/>
                  <a:pt x="6" y="39"/>
                </a:cubicBezTo>
                <a:cubicBezTo>
                  <a:pt x="6" y="40"/>
                  <a:pt x="6" y="41"/>
                  <a:pt x="6" y="41"/>
                </a:cubicBezTo>
                <a:cubicBezTo>
                  <a:pt x="8" y="91"/>
                  <a:pt x="30" y="162"/>
                  <a:pt x="57" y="147"/>
                </a:cubicBezTo>
                <a:cubicBezTo>
                  <a:pt x="63" y="143"/>
                  <a:pt x="68" y="136"/>
                  <a:pt x="73" y="128"/>
                </a:cubicBezTo>
                <a:cubicBezTo>
                  <a:pt x="67" y="141"/>
                  <a:pt x="60" y="152"/>
                  <a:pt x="51" y="157"/>
                </a:cubicBezTo>
                <a:cubicBezTo>
                  <a:pt x="25" y="173"/>
                  <a:pt x="3" y="102"/>
                  <a:pt x="1" y="52"/>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6"/>
          <p:cNvSpPr/>
          <p:nvPr/>
        </p:nvSpPr>
        <p:spPr bwMode="auto">
          <a:xfrm>
            <a:off x="6301631" y="4459818"/>
            <a:ext cx="736122" cy="1453285"/>
          </a:xfrm>
          <a:custGeom>
            <a:avLst/>
            <a:gdLst>
              <a:gd name="T0" fmla="*/ 41 w 191"/>
              <a:gd name="T1" fmla="*/ 382 h 382"/>
              <a:gd name="T2" fmla="*/ 54 w 191"/>
              <a:gd name="T3" fmla="*/ 368 h 382"/>
              <a:gd name="T4" fmla="*/ 65 w 191"/>
              <a:gd name="T5" fmla="*/ 363 h 382"/>
              <a:gd name="T6" fmla="*/ 115 w 191"/>
              <a:gd name="T7" fmla="*/ 356 h 382"/>
              <a:gd name="T8" fmla="*/ 149 w 191"/>
              <a:gd name="T9" fmla="*/ 340 h 382"/>
              <a:gd name="T10" fmla="*/ 191 w 191"/>
              <a:gd name="T11" fmla="*/ 322 h 382"/>
              <a:gd name="T12" fmla="*/ 186 w 191"/>
              <a:gd name="T13" fmla="*/ 312 h 382"/>
              <a:gd name="T14" fmla="*/ 41 w 191"/>
              <a:gd name="T15" fmla="*/ 380 h 382"/>
              <a:gd name="T16" fmla="*/ 41 w 191"/>
              <a:gd name="T1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382">
                <a:moveTo>
                  <a:pt x="41" y="382"/>
                </a:moveTo>
                <a:cubicBezTo>
                  <a:pt x="46" y="377"/>
                  <a:pt x="52" y="372"/>
                  <a:pt x="54" y="368"/>
                </a:cubicBezTo>
                <a:cubicBezTo>
                  <a:pt x="58" y="359"/>
                  <a:pt x="65" y="352"/>
                  <a:pt x="65" y="363"/>
                </a:cubicBezTo>
                <a:cubicBezTo>
                  <a:pt x="66" y="373"/>
                  <a:pt x="108" y="360"/>
                  <a:pt x="115" y="356"/>
                </a:cubicBezTo>
                <a:cubicBezTo>
                  <a:pt x="122" y="351"/>
                  <a:pt x="126" y="319"/>
                  <a:pt x="149" y="340"/>
                </a:cubicBezTo>
                <a:cubicBezTo>
                  <a:pt x="163" y="335"/>
                  <a:pt x="179" y="327"/>
                  <a:pt x="191" y="322"/>
                </a:cubicBezTo>
                <a:cubicBezTo>
                  <a:pt x="188" y="315"/>
                  <a:pt x="186" y="312"/>
                  <a:pt x="186" y="312"/>
                </a:cubicBezTo>
                <a:cubicBezTo>
                  <a:pt x="80" y="0"/>
                  <a:pt x="0" y="168"/>
                  <a:pt x="41" y="380"/>
                </a:cubicBezTo>
                <a:cubicBezTo>
                  <a:pt x="41" y="380"/>
                  <a:pt x="41" y="381"/>
                  <a:pt x="41" y="382"/>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27"/>
          <p:cNvSpPr>
            <a:spLocks noChangeArrowheads="1"/>
          </p:cNvSpPr>
          <p:nvPr/>
        </p:nvSpPr>
        <p:spPr bwMode="auto">
          <a:xfrm>
            <a:off x="9342208" y="416210"/>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Rectangle 28"/>
          <p:cNvSpPr>
            <a:spLocks noChangeArrowheads="1"/>
          </p:cNvSpPr>
          <p:nvPr/>
        </p:nvSpPr>
        <p:spPr bwMode="auto">
          <a:xfrm>
            <a:off x="9342208" y="416210"/>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4" name="Rectangle 29"/>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75" name="Rectangle 30"/>
          <p:cNvSpPr>
            <a:spLocks noChangeArrowheads="1"/>
          </p:cNvSpPr>
          <p:nvPr/>
        </p:nvSpPr>
        <p:spPr bwMode="auto">
          <a:xfrm>
            <a:off x="9342208" y="424256"/>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 name="Rectangle 77"/>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7" name="Rectangle 78"/>
          <p:cNvSpPr>
            <a:spLocks noChangeArrowheads="1"/>
          </p:cNvSpPr>
          <p:nvPr/>
        </p:nvSpPr>
        <p:spPr bwMode="auto">
          <a:xfrm>
            <a:off x="9306379" y="4867800"/>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8" name="Rectangle 27"/>
          <p:cNvSpPr>
            <a:spLocks noChangeArrowheads="1"/>
          </p:cNvSpPr>
          <p:nvPr/>
        </p:nvSpPr>
        <p:spPr bwMode="auto">
          <a:xfrm>
            <a:off x="10501024"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9" name="Rectangle 28"/>
          <p:cNvSpPr>
            <a:spLocks noChangeArrowheads="1"/>
          </p:cNvSpPr>
          <p:nvPr/>
        </p:nvSpPr>
        <p:spPr bwMode="auto">
          <a:xfrm>
            <a:off x="10501024"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Rectangle 29"/>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81" name="Rectangle 30"/>
          <p:cNvSpPr>
            <a:spLocks noChangeArrowheads="1"/>
          </p:cNvSpPr>
          <p:nvPr/>
        </p:nvSpPr>
        <p:spPr bwMode="auto">
          <a:xfrm>
            <a:off x="10501024"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2" name="Rectangle 77"/>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3" name="Rectangle 78"/>
          <p:cNvSpPr>
            <a:spLocks noChangeArrowheads="1"/>
          </p:cNvSpPr>
          <p:nvPr/>
        </p:nvSpPr>
        <p:spPr bwMode="auto">
          <a:xfrm>
            <a:off x="1046519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0" name="Rectangle 27"/>
          <p:cNvSpPr>
            <a:spLocks noChangeArrowheads="1"/>
          </p:cNvSpPr>
          <p:nvPr/>
        </p:nvSpPr>
        <p:spPr bwMode="auto">
          <a:xfrm>
            <a:off x="537542" y="434404"/>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1" name="Rectangle 28"/>
          <p:cNvSpPr>
            <a:spLocks noChangeArrowheads="1"/>
          </p:cNvSpPr>
          <p:nvPr/>
        </p:nvSpPr>
        <p:spPr bwMode="auto">
          <a:xfrm>
            <a:off x="537542" y="434404"/>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Rectangle 29"/>
          <p:cNvSpPr>
            <a:spLocks noChangeArrowheads="1"/>
          </p:cNvSpPr>
          <p:nvPr/>
        </p:nvSpPr>
        <p:spPr bwMode="auto">
          <a:xfrm>
            <a:off x="457524" y="442450"/>
            <a:ext cx="707026" cy="2647457"/>
          </a:xfrm>
          <a:prstGeom prst="rect">
            <a:avLst/>
          </a:prstGeom>
          <a:solidFill>
            <a:srgbClr val="CDE8EB"/>
          </a:solidFill>
          <a:ln>
            <a:noFill/>
          </a:ln>
        </p:spPr>
        <p:txBody>
          <a:bodyPr vert="horz" wrap="square" lIns="91440" tIns="45720" rIns="91440" bIns="45720" numCol="1" anchor="t" anchorCtr="0" compatLnSpc="1"/>
          <a:lstStyle/>
          <a:p>
            <a:endParaRPr lang="zh-CN" altLang="en-US" dirty="0"/>
          </a:p>
        </p:txBody>
      </p:sp>
      <p:sp>
        <p:nvSpPr>
          <p:cNvPr id="193" name="Rectangle 30"/>
          <p:cNvSpPr>
            <a:spLocks noChangeArrowheads="1"/>
          </p:cNvSpPr>
          <p:nvPr/>
        </p:nvSpPr>
        <p:spPr bwMode="auto">
          <a:xfrm>
            <a:off x="537542" y="442450"/>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77"/>
          <p:cNvSpPr>
            <a:spLocks noChangeArrowheads="1"/>
          </p:cNvSpPr>
          <p:nvPr/>
        </p:nvSpPr>
        <p:spPr bwMode="auto">
          <a:xfrm>
            <a:off x="457524" y="4885994"/>
            <a:ext cx="661425"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78"/>
          <p:cNvSpPr>
            <a:spLocks noChangeArrowheads="1"/>
          </p:cNvSpPr>
          <p:nvPr/>
        </p:nvSpPr>
        <p:spPr bwMode="auto">
          <a:xfrm>
            <a:off x="501713" y="4885994"/>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6" name="Rectangle 27"/>
          <p:cNvSpPr>
            <a:spLocks noChangeArrowheads="1"/>
          </p:cNvSpPr>
          <p:nvPr/>
        </p:nvSpPr>
        <p:spPr bwMode="auto">
          <a:xfrm>
            <a:off x="1696358" y="444865"/>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7" name="Rectangle 28"/>
          <p:cNvSpPr>
            <a:spLocks noChangeArrowheads="1"/>
          </p:cNvSpPr>
          <p:nvPr/>
        </p:nvSpPr>
        <p:spPr bwMode="auto">
          <a:xfrm>
            <a:off x="1696358" y="444865"/>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8" name="Rectangle 29"/>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99" name="Rectangle 30"/>
          <p:cNvSpPr>
            <a:spLocks noChangeArrowheads="1"/>
          </p:cNvSpPr>
          <p:nvPr/>
        </p:nvSpPr>
        <p:spPr bwMode="auto">
          <a:xfrm>
            <a:off x="1696358" y="452911"/>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77"/>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78"/>
          <p:cNvSpPr>
            <a:spLocks noChangeArrowheads="1"/>
          </p:cNvSpPr>
          <p:nvPr/>
        </p:nvSpPr>
        <p:spPr bwMode="auto">
          <a:xfrm>
            <a:off x="1660529" y="4896455"/>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文本框 85"/>
          <p:cNvSpPr txBox="1"/>
          <p:nvPr/>
        </p:nvSpPr>
        <p:spPr>
          <a:xfrm>
            <a:off x="468924" y="3453364"/>
            <a:ext cx="11090030" cy="1107996"/>
          </a:xfrm>
          <a:prstGeom prst="rect">
            <a:avLst/>
          </a:prstGeom>
          <a:noFill/>
        </p:spPr>
        <p:txBody>
          <a:bodyPr wrap="square" rtlCol="0">
            <a:spAutoFit/>
          </a:bodyPr>
          <a:lstStyle/>
          <a:p>
            <a:pPr algn="ctr"/>
            <a:r>
              <a:rPr lang="en-SG" altLang="zh-CN" sz="6600" b="1" i="1" dirty="0" err="1">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Lựa</a:t>
            </a:r>
            <a:r>
              <a:rPr lang="en-SG" altLang="zh-CN" sz="6600" b="1" i="1" dirty="0">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chọn</a:t>
            </a:r>
            <a:r>
              <a:rPr lang="en-SG" altLang="zh-CN" sz="6600" b="1" i="1" dirty="0">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6600" b="1" i="1" dirty="0">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6600" b="1" i="1" dirty="0">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từ</a:t>
            </a:r>
            <a:r>
              <a:rPr lang="en-SG" altLang="zh-CN" sz="6600" b="1" i="1" dirty="0">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6600" b="1" i="1" dirty="0">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rPr>
              <a:t>câu</a:t>
            </a:r>
            <a:endParaRPr lang="zh-CN" altLang="en-US" sz="6600" b="1" i="1" dirty="0">
              <a:solidFill>
                <a:srgbClr val="E86080"/>
              </a:solidFill>
              <a:effectLst>
                <a:outerShdw blurRad="38100" dist="38100" dir="2700000" algn="tl">
                  <a:srgbClr val="000000">
                    <a:alpha val="43137"/>
                  </a:srgbClr>
                </a:outerShdw>
              </a:effectLst>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randombar(horizontal)">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left)">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8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279920"/>
            <a:ext cx="7676948" cy="4196497"/>
          </a:xfrm>
          <a:prstGeom prst="rect">
            <a:avLst/>
          </a:prstGeom>
        </p:spPr>
      </p:pic>
      <p:sp>
        <p:nvSpPr>
          <p:cNvPr id="14" name="文本框 6"/>
          <p:cNvSpPr txBox="1"/>
          <p:nvPr/>
        </p:nvSpPr>
        <p:spPr>
          <a:xfrm>
            <a:off x="1551633" y="1860131"/>
            <a:ext cx="5978720" cy="1077218"/>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Lom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khom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dưới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núi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tiều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vài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chú</a:t>
            </a:r>
            <a:endPar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a:p>
            <a:pPr algn="just"/>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Lác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đác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bên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sông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mấy</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6"/>
          <p:cNvSpPr txBox="1"/>
          <p:nvPr/>
        </p:nvSpPr>
        <p:spPr>
          <a:xfrm>
            <a:off x="1292344" y="4439606"/>
            <a:ext cx="7980748"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lom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khom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lên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2" name="文本框 6"/>
          <p:cNvSpPr txBox="1"/>
          <p:nvPr/>
        </p:nvSpPr>
        <p:spPr>
          <a:xfrm>
            <a:off x="1292344" y="5366822"/>
            <a:ext cx="8819844"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điểm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nhấn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viết</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0"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49963" t="10123" b="39375"/>
          <a:stretch>
            <a:fillRect/>
          </a:stretch>
        </p:blipFill>
        <p:spPr>
          <a:xfrm>
            <a:off x="7530353" y="426670"/>
            <a:ext cx="4334401" cy="3214793"/>
          </a:xfrm>
          <a:prstGeom prst="rect">
            <a:avLst/>
          </a:prstGeom>
          <a:effectLst>
            <a:softEdge rad="6350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279920"/>
            <a:ext cx="7676948" cy="4518433"/>
          </a:xfrm>
          <a:prstGeom prst="rect">
            <a:avLst/>
          </a:prstGeom>
        </p:spPr>
      </p:pic>
      <p:sp>
        <p:nvSpPr>
          <p:cNvPr id="14" name="文本框 6"/>
          <p:cNvSpPr txBox="1"/>
          <p:nvPr/>
        </p:nvSpPr>
        <p:spPr>
          <a:xfrm>
            <a:off x="1435187" y="1898506"/>
            <a:ext cx="5718648" cy="1569660"/>
          </a:xfrm>
          <a:prstGeom prst="rect">
            <a:avLst/>
          </a:prstGeom>
          <a:noFill/>
        </p:spPr>
        <p:txBody>
          <a:bodyPr wrap="square" rtlCol="0">
            <a:spAutoFit/>
          </a:bodyPr>
          <a:lstStyle/>
          <a:p>
            <a:pPr algn="ct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Cùng</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lắm</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có</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giở</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quẻ</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cũng</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chỉ</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ở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Ở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thì</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coi</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là</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latin typeface="Times New Roman" panose="02020603050405020304" pitchFamily="18" charset="0"/>
                <a:ea typeface="小单纯体" panose="02010601030101010101" pitchFamily="2" charset="-122"/>
                <a:cs typeface="Times New Roman" panose="02020603050405020304" pitchFamily="18" charset="0"/>
              </a:rPr>
              <a:t>thường</a:t>
            </a:r>
            <a:r>
              <a:rPr lang="en-SG" altLang="zh-CN" sz="3200" b="1"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200" b="1"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6"/>
          <p:cNvSpPr txBox="1"/>
          <p:nvPr/>
        </p:nvSpPr>
        <p:spPr>
          <a:xfrm>
            <a:off x="1292343" y="4439606"/>
            <a:ext cx="9831063"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“ở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tù</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lên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(2)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để</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tạo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với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(1)</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2" name="文本框 6"/>
          <p:cNvSpPr txBox="1"/>
          <p:nvPr/>
        </p:nvSpPr>
        <p:spPr>
          <a:xfrm>
            <a:off x="1292344" y="5366822"/>
            <a:ext cx="8819844"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5122" name="Picture 2" descr="Káº¿t quáº£ hÃ¬nh áº£nh cho chÃ­ phÃ¨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9357" y="1326353"/>
            <a:ext cx="2928744" cy="22055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circle(in)">
                                      <p:cBhvr>
                                        <p:cTn id="19" dur="2000"/>
                                        <p:tgtEl>
                                          <p:spTgt spid="512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3" name="文本框 6"/>
          <p:cNvSpPr txBox="1"/>
          <p:nvPr/>
        </p:nvSpPr>
        <p:spPr>
          <a:xfrm>
            <a:off x="2237591" y="653097"/>
            <a:ext cx="7842323"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1" name="文本框 6"/>
          <p:cNvSpPr txBox="1"/>
          <p:nvPr/>
        </p:nvSpPr>
        <p:spPr>
          <a:xfrm>
            <a:off x="2082319" y="1472067"/>
            <a:ext cx="8406389" cy="1077218"/>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tiên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nhắc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đến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đối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tượng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nào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thì</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tiếp</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theo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bắt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đầu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bằng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đó</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 name="Rectangle 3"/>
          <p:cNvSpPr/>
          <p:nvPr/>
        </p:nvSpPr>
        <p:spPr>
          <a:xfrm>
            <a:off x="1071101" y="3020685"/>
            <a:ext cx="7352137" cy="3046988"/>
          </a:xfrm>
          <a:prstGeom prst="rect">
            <a:avLst/>
          </a:prstGeom>
        </p:spPr>
        <p:txBody>
          <a:bodyPr wrap="square">
            <a:spAutoFit/>
          </a:bodyPr>
          <a:lstStyle/>
          <a:p>
            <a:pPr algn="just"/>
            <a:r>
              <a:rPr lang="en-SG" sz="3200" i="1" dirty="0">
                <a:solidFill>
                  <a:srgbClr val="262626"/>
                </a:solidFill>
                <a:latin typeface="Times New Roman" panose="02020603050405020304" pitchFamily="18" charset="0"/>
                <a:cs typeface="Times New Roman" panose="02020603050405020304" pitchFamily="18" charset="0"/>
              </a:rPr>
              <a:t>	</a:t>
            </a:r>
            <a:r>
              <a:rPr lang="vi-VN" sz="3200" i="1" dirty="0">
                <a:solidFill>
                  <a:srgbClr val="262626"/>
                </a:solidFill>
                <a:latin typeface="Times New Roman" panose="02020603050405020304" pitchFamily="18" charset="0"/>
                <a:cs typeface="Times New Roman" panose="02020603050405020304" pitchFamily="18" charset="0"/>
              </a:rPr>
              <a:t>Chả mấy khi được lộc vua ban, bố cứ thưa với làng ngả thịt hai trâu và đồ hai thúng gạo nếp để mọi người ăn một trận cho sướng miệng. </a:t>
            </a:r>
            <a:r>
              <a:rPr lang="vi-VN" sz="3200" b="1" i="1" dirty="0">
                <a:solidFill>
                  <a:srgbClr val="FF0000"/>
                </a:solidFill>
                <a:latin typeface="Times New Roman" panose="02020603050405020304" pitchFamily="18" charset="0"/>
                <a:cs typeface="Times New Roman" panose="02020603050405020304" pitchFamily="18" charset="0"/>
              </a:rPr>
              <a:t>Còn một trâu và một thúng gạo</a:t>
            </a:r>
            <a:r>
              <a:rPr lang="vi-VN" sz="3200" i="1" dirty="0">
                <a:solidFill>
                  <a:srgbClr val="262626"/>
                </a:solidFill>
                <a:latin typeface="Times New Roman" panose="02020603050405020304" pitchFamily="18" charset="0"/>
                <a:cs typeface="Times New Roman" panose="02020603050405020304" pitchFamily="18" charset="0"/>
              </a:rPr>
              <a:t>, ta sẽ xin làng làm phí tổn cho bố con ta trẩy kinh lo liệu việc đó.</a:t>
            </a:r>
            <a:endParaRPr lang="vi-VN" sz="3200" b="0" i="1" dirty="0">
              <a:solidFill>
                <a:srgbClr val="262626"/>
              </a:solidFill>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8076"/>
          <a:stretch>
            <a:fillRect/>
          </a:stretch>
        </p:blipFill>
        <p:spPr>
          <a:xfrm>
            <a:off x="8947099" y="2910818"/>
            <a:ext cx="2693916" cy="2930584"/>
          </a:xfrm>
          <a:prstGeom prst="rect">
            <a:avLst/>
          </a:prstGeom>
        </p:spPr>
      </p:pic>
      <p:pic>
        <p:nvPicPr>
          <p:cNvPr id="18" name="Picture 2" descr="Káº¿t quáº£ hÃ¬nh áº£nh cho thÃºng gáº¡o"/>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9" t="4671" r="5349" b="6345"/>
          <a:stretch>
            <a:fillRect/>
          </a:stretch>
        </p:blipFill>
        <p:spPr bwMode="auto">
          <a:xfrm>
            <a:off x="8601945" y="4931239"/>
            <a:ext cx="1714636" cy="13959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925381"/>
            <a:ext cx="8386950" cy="4927224"/>
          </a:xfrm>
          <a:prstGeom prst="rect">
            <a:avLst/>
          </a:prstGeom>
        </p:spPr>
      </p:pic>
      <p:sp>
        <p:nvSpPr>
          <p:cNvPr id="14" name="文本框 6"/>
          <p:cNvSpPr txBox="1"/>
          <p:nvPr/>
        </p:nvSpPr>
        <p:spPr>
          <a:xfrm>
            <a:off x="1485981" y="1547999"/>
            <a:ext cx="6463919" cy="1569660"/>
          </a:xfrm>
          <a:prstGeom prst="rect">
            <a:avLst/>
          </a:prstGeom>
          <a:noFill/>
        </p:spPr>
        <p:txBody>
          <a:bodyPr wrap="square" rtlCol="0">
            <a:spAutoFit/>
          </a:bodyPr>
          <a:lstStyle/>
          <a:p>
            <a:pPr algn="ct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xung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phong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vào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tăng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đại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Tre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làng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nước</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mái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tranh</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đồng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lúa</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b="6667"/>
          <a:stretch>
            <a:fillRect/>
          </a:stretch>
        </p:blipFill>
        <p:spPr bwMode="auto">
          <a:xfrm>
            <a:off x="7465806" y="438170"/>
            <a:ext cx="4175209" cy="59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6"/>
          <p:cNvSpPr txBox="1"/>
          <p:nvPr/>
        </p:nvSpPr>
        <p:spPr>
          <a:xfrm>
            <a:off x="703548" y="3992875"/>
            <a:ext cx="8386950" cy="1077218"/>
          </a:xfrm>
          <a:prstGeom prst="rect">
            <a:avLst/>
          </a:prstGeom>
          <a:noFill/>
        </p:spPr>
        <p:txBody>
          <a:bodyPr wrap="square" rtlCol="0">
            <a:spAutoFit/>
          </a:bodyPr>
          <a:lstStyle/>
          <a:p>
            <a:pPr marL="457200" indent="-457200" algn="just">
              <a:buFont typeface="Wingdings" panose="05000000000000000000" pitchFamily="2" charset="2"/>
              <a:buChar char="à"/>
            </a:pP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thúc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4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tiết</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tạo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vang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(2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thì</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cảm</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hẫng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0" name="文本框 6"/>
          <p:cNvSpPr txBox="1"/>
          <p:nvPr/>
        </p:nvSpPr>
        <p:spPr>
          <a:xfrm>
            <a:off x="705340" y="5156500"/>
            <a:ext cx="8386950" cy="1077218"/>
          </a:xfrm>
          <a:prstGeom prst="rect">
            <a:avLst/>
          </a:prstGeom>
          <a:noFill/>
        </p:spPr>
        <p:txBody>
          <a:bodyPr wrap="square" rtlCol="0">
            <a:spAutoFit/>
          </a:bodyPr>
          <a:lstStyle/>
          <a:p>
            <a:pPr marL="457200" indent="-457200" algn="just">
              <a:buFont typeface="Wingdings" panose="05000000000000000000" pitchFamily="2" charset="2"/>
              <a:buChar char="à"/>
            </a:pP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xen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kẽ</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giữa</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nhịp</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điệu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nhờ</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thanh</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bằng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trắc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nghe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thuộc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vào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lòng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229" y="-236890"/>
            <a:ext cx="8386950" cy="4927224"/>
          </a:xfrm>
          <a:prstGeom prst="rect">
            <a:avLst/>
          </a:prstGeom>
        </p:spPr>
      </p:pic>
      <p:sp>
        <p:nvSpPr>
          <p:cNvPr id="14" name="文本框 6"/>
          <p:cNvSpPr txBox="1"/>
          <p:nvPr/>
        </p:nvSpPr>
        <p:spPr>
          <a:xfrm>
            <a:off x="1485981" y="2236490"/>
            <a:ext cx="6463919" cy="1569660"/>
          </a:xfrm>
          <a:prstGeom prst="rect">
            <a:avLst/>
          </a:prstGeom>
          <a:noFill/>
        </p:spPr>
        <p:txBody>
          <a:bodyPr wrap="square" rtlCol="0">
            <a:spAutoFit/>
          </a:bodyPr>
          <a:lstStyle/>
          <a:p>
            <a:pPr algn="ct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xung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phong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vào</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xe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tăng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đại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bác</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Tre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làng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nước</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mái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tranh</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đồng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lúa</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rcRect b="6667"/>
          <a:stretch>
            <a:fillRect/>
          </a:stretch>
        </p:blipFill>
        <p:spPr bwMode="auto">
          <a:xfrm>
            <a:off x="7465806" y="438170"/>
            <a:ext cx="4175209" cy="599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6"/>
          <p:cNvSpPr txBox="1"/>
          <p:nvPr/>
        </p:nvSpPr>
        <p:spPr>
          <a:xfrm>
            <a:off x="1174009" y="5151667"/>
            <a:ext cx="8819844"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hài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hòa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về</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ngữ</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lời</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3" name="文本框 6"/>
          <p:cNvSpPr txBox="1"/>
          <p:nvPr/>
        </p:nvSpPr>
        <p:spPr>
          <a:xfrm>
            <a:off x="2237591" y="653097"/>
            <a:ext cx="7842323"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1" name="文本框 6"/>
          <p:cNvSpPr txBox="1"/>
          <p:nvPr/>
        </p:nvSpPr>
        <p:spPr>
          <a:xfrm>
            <a:off x="2082319" y="1472067"/>
            <a:ext cx="8406389" cy="584775"/>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Rất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dễ</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thấy</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trong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thơ</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 name="Rectangle 3"/>
          <p:cNvSpPr/>
          <p:nvPr/>
        </p:nvSpPr>
        <p:spPr>
          <a:xfrm>
            <a:off x="855948" y="2628258"/>
            <a:ext cx="7352137" cy="1077218"/>
          </a:xfrm>
          <a:prstGeom prst="rect">
            <a:avLst/>
          </a:prstGeom>
        </p:spPr>
        <p:txBody>
          <a:bodyPr wrap="square">
            <a:spAutoFit/>
          </a:bodyPr>
          <a:lstStyle/>
          <a:p>
            <a:pPr algn="just"/>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Em</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ơi</a:t>
            </a:r>
            <a:r>
              <a:rPr lang="en-SG" sz="3200" i="1" dirty="0">
                <a:solidFill>
                  <a:srgbClr val="262626"/>
                </a:solidFill>
                <a:latin typeface="Times New Roman" panose="02020603050405020304" pitchFamily="18" charset="0"/>
                <a:cs typeface="Times New Roman" panose="02020603050405020304" pitchFamily="18" charset="0"/>
              </a:rPr>
              <a:t> Ba Lan </a:t>
            </a:r>
            <a:r>
              <a:rPr lang="en-SG" sz="3200" i="1" dirty="0" err="1">
                <a:solidFill>
                  <a:srgbClr val="262626"/>
                </a:solidFill>
                <a:latin typeface="Times New Roman" panose="02020603050405020304" pitchFamily="18" charset="0"/>
                <a:cs typeface="Times New Roman" panose="02020603050405020304" pitchFamily="18" charset="0"/>
              </a:rPr>
              <a:t>mùa</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tuyết</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a:solidFill>
                  <a:srgbClr val="00B050"/>
                </a:solidFill>
                <a:latin typeface="Times New Roman" panose="02020603050405020304" pitchFamily="18" charset="0"/>
                <a:cs typeface="Times New Roman" panose="02020603050405020304" pitchFamily="18" charset="0"/>
              </a:rPr>
              <a:t>tan</a:t>
            </a:r>
          </a:p>
          <a:p>
            <a:pPr algn="just"/>
            <a:r>
              <a:rPr lang="en-SG" sz="3200" i="1" dirty="0" err="1">
                <a:solidFill>
                  <a:srgbClr val="262626"/>
                </a:solidFill>
                <a:latin typeface="Times New Roman" panose="02020603050405020304" pitchFamily="18" charset="0"/>
                <a:cs typeface="Times New Roman" panose="02020603050405020304" pitchFamily="18" charset="0"/>
              </a:rPr>
              <a:t>Đường</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bạch</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dương</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u="sng" dirty="0" err="1">
                <a:solidFill>
                  <a:srgbClr val="0070C0"/>
                </a:solidFill>
                <a:latin typeface="Times New Roman" panose="02020603050405020304" pitchFamily="18" charset="0"/>
                <a:cs typeface="Times New Roman" panose="02020603050405020304" pitchFamily="18" charset="0"/>
              </a:rPr>
              <a:t>sương</a:t>
            </a:r>
            <a:r>
              <a:rPr lang="en-SG" sz="3200" i="1" u="sng" dirty="0">
                <a:solidFill>
                  <a:srgbClr val="0070C0"/>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trắng</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nắng</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00B050"/>
                </a:solidFill>
                <a:latin typeface="Times New Roman" panose="02020603050405020304" pitchFamily="18" charset="0"/>
                <a:cs typeface="Times New Roman" panose="02020603050405020304" pitchFamily="18" charset="0"/>
              </a:rPr>
              <a:t>tràn</a:t>
            </a:r>
            <a:endParaRPr lang="vi-VN" sz="3200" b="0" i="1" u="sng" dirty="0">
              <a:solidFill>
                <a:srgbClr val="00B050"/>
              </a:solidFill>
              <a:effectLst/>
              <a:latin typeface="Times New Roman" panose="02020603050405020304" pitchFamily="18" charset="0"/>
              <a:cs typeface="Times New Roman" panose="02020603050405020304" pitchFamily="18" charset="0"/>
            </a:endParaRPr>
          </a:p>
        </p:txBody>
      </p:sp>
      <p:pic>
        <p:nvPicPr>
          <p:cNvPr id="9218" name="Picture 2" descr="Káº¿t quáº£ hÃ¬nh áº£nh cho con ÄÆ°á»ng cÃ¢y báº¡ch dÆ°Æ¡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304" y="2362382"/>
            <a:ext cx="2413455" cy="160897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072894" y="4648128"/>
            <a:ext cx="7352137" cy="1077218"/>
          </a:xfrm>
          <a:prstGeom prst="rect">
            <a:avLst/>
          </a:prstGeom>
        </p:spPr>
        <p:txBody>
          <a:bodyPr wrap="square">
            <a:spAutoFit/>
          </a:bodyPr>
          <a:lstStyle/>
          <a:p>
            <a:pPr algn="just"/>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Chiều</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đi</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trên</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đồi</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êm</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như</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00B050"/>
                </a:solidFill>
                <a:latin typeface="Times New Roman" panose="02020603050405020304" pitchFamily="18" charset="0"/>
                <a:cs typeface="Times New Roman" panose="02020603050405020304" pitchFamily="18" charset="0"/>
              </a:rPr>
              <a:t>tơ</a:t>
            </a:r>
            <a:endParaRPr lang="en-SG" sz="3200" i="1" u="sng" dirty="0">
              <a:solidFill>
                <a:srgbClr val="00B050"/>
              </a:solidFill>
              <a:latin typeface="Times New Roman" panose="02020603050405020304" pitchFamily="18" charset="0"/>
              <a:cs typeface="Times New Roman" panose="02020603050405020304" pitchFamily="18" charset="0"/>
            </a:endParaRPr>
          </a:p>
          <a:p>
            <a:pPr algn="just"/>
            <a:r>
              <a:rPr lang="en-SG" sz="3200" i="1" dirty="0" err="1">
                <a:solidFill>
                  <a:srgbClr val="0070C0"/>
                </a:solidFill>
                <a:latin typeface="Times New Roman" panose="02020603050405020304" pitchFamily="18" charset="0"/>
                <a:cs typeface="Times New Roman" panose="02020603050405020304" pitchFamily="18" charset="0"/>
              </a:rPr>
              <a:t>Chiều</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0070C0"/>
                </a:solidFill>
                <a:latin typeface="Times New Roman" panose="02020603050405020304" pitchFamily="18" charset="0"/>
                <a:cs typeface="Times New Roman" panose="02020603050405020304" pitchFamily="18" charset="0"/>
              </a:rPr>
              <a:t>đi</a:t>
            </a:r>
            <a:r>
              <a:rPr lang="en-SG" sz="3200" i="1" dirty="0">
                <a:solidFill>
                  <a:srgbClr val="0070C0"/>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trong</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dirty="0" err="1">
                <a:solidFill>
                  <a:srgbClr val="262626"/>
                </a:solidFill>
                <a:latin typeface="Times New Roman" panose="02020603050405020304" pitchFamily="18" charset="0"/>
                <a:cs typeface="Times New Roman" panose="02020603050405020304" pitchFamily="18" charset="0"/>
              </a:rPr>
              <a:t>lòng</a:t>
            </a:r>
            <a:r>
              <a:rPr lang="en-SG" sz="3200" i="1"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êm</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262626"/>
                </a:solidFill>
                <a:latin typeface="Times New Roman" panose="02020603050405020304" pitchFamily="18" charset="0"/>
                <a:cs typeface="Times New Roman" panose="02020603050405020304" pitchFamily="18" charset="0"/>
              </a:rPr>
              <a:t>như</a:t>
            </a:r>
            <a:r>
              <a:rPr lang="en-SG" sz="3200" i="1" u="sng" dirty="0">
                <a:solidFill>
                  <a:srgbClr val="262626"/>
                </a:solidFill>
                <a:latin typeface="Times New Roman" panose="02020603050405020304" pitchFamily="18" charset="0"/>
                <a:cs typeface="Times New Roman" panose="02020603050405020304" pitchFamily="18" charset="0"/>
              </a:rPr>
              <a:t> </a:t>
            </a:r>
            <a:r>
              <a:rPr lang="en-SG" sz="3200" i="1" u="sng" dirty="0" err="1">
                <a:solidFill>
                  <a:srgbClr val="00B050"/>
                </a:solidFill>
                <a:latin typeface="Times New Roman" panose="02020603050405020304" pitchFamily="18" charset="0"/>
                <a:cs typeface="Times New Roman" panose="02020603050405020304" pitchFamily="18" charset="0"/>
              </a:rPr>
              <a:t>mơ</a:t>
            </a:r>
            <a:r>
              <a:rPr lang="en-SG" sz="3200" i="1" u="sng" dirty="0">
                <a:solidFill>
                  <a:srgbClr val="00B050"/>
                </a:solidFill>
                <a:latin typeface="Times New Roman" panose="02020603050405020304" pitchFamily="18" charset="0"/>
                <a:cs typeface="Times New Roman" panose="02020603050405020304" pitchFamily="18" charset="0"/>
              </a:rPr>
              <a:t> </a:t>
            </a:r>
            <a:endParaRPr lang="vi-VN" sz="3200" b="0" i="1" u="sng" dirty="0">
              <a:solidFill>
                <a:srgbClr val="00B050"/>
              </a:solidFill>
              <a:effectLst/>
              <a:latin typeface="Times New Roman" panose="02020603050405020304" pitchFamily="18" charset="0"/>
              <a:cs typeface="Times New Roman" panose="02020603050405020304" pitchFamily="18" charset="0"/>
            </a:endParaRPr>
          </a:p>
        </p:txBody>
      </p:sp>
      <p:sp>
        <p:nvSpPr>
          <p:cNvPr id="10" name="Right Brace 9"/>
          <p:cNvSpPr/>
          <p:nvPr/>
        </p:nvSpPr>
        <p:spPr>
          <a:xfrm>
            <a:off x="6537066" y="4547185"/>
            <a:ext cx="368781" cy="127687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2" name="文本框 6"/>
          <p:cNvSpPr txBox="1"/>
          <p:nvPr/>
        </p:nvSpPr>
        <p:spPr>
          <a:xfrm>
            <a:off x="7454134" y="4693055"/>
            <a:ext cx="2862451" cy="1077218"/>
          </a:xfrm>
          <a:prstGeom prst="rect">
            <a:avLst/>
          </a:prstGeom>
          <a:noFill/>
        </p:spPr>
        <p:txBody>
          <a:bodyPr wrap="square" rtlCol="0">
            <a:spAutoFit/>
          </a:bodyPr>
          <a:lstStyle/>
          <a:p>
            <a:pPr algn="ct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Tất</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cả</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đều</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là</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thanh</a:t>
            </a:r>
            <a:r>
              <a:rPr lang="en-SG" altLang="zh-CN"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bằng</a:t>
            </a:r>
            <a:endParaRPr lang="zh-CN" altLang="en-US" sz="32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218"/>
                                        </p:tgtEl>
                                        <p:attrNameLst>
                                          <p:attrName>style.visibility</p:attrName>
                                        </p:attrNameLst>
                                      </p:cBhvr>
                                      <p:to>
                                        <p:strVal val="visible"/>
                                      </p:to>
                                    </p:set>
                                    <p:animEffect transition="in" filter="circle(in)">
                                      <p:cBhvr>
                                        <p:cTn id="24" dur="2000"/>
                                        <p:tgtEl>
                                          <p:spTgt spid="92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P spid="4" grpId="0"/>
      <p:bldP spid="9" grpId="0"/>
      <p:bldP spid="10"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72496"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5" name="图片 4"/>
          <p:cNvPicPr>
            <a:picLocks noChangeAspect="1"/>
          </p:cNvPicPr>
          <p:nvPr/>
        </p:nvPicPr>
        <p:blipFill>
          <a:blip r:embed="rId3">
            <a:duotone>
              <a:schemeClr val="accent5">
                <a:shade val="45000"/>
                <a:satMod val="135000"/>
              </a:schemeClr>
              <a:prstClr val="white"/>
            </a:duotone>
          </a:blip>
          <a:stretch>
            <a:fillRect/>
          </a:stretch>
        </p:blipFill>
        <p:spPr>
          <a:xfrm rot="14172294">
            <a:off x="4704837" y="901044"/>
            <a:ext cx="266426" cy="1316554"/>
          </a:xfrm>
          <a:prstGeom prst="rect">
            <a:avLst/>
          </a:prstGeom>
        </p:spPr>
      </p:pic>
      <p:pic>
        <p:nvPicPr>
          <p:cNvPr id="6" name="图片 5"/>
          <p:cNvPicPr>
            <a:picLocks noChangeAspect="1"/>
          </p:cNvPicPr>
          <p:nvPr/>
        </p:nvPicPr>
        <p:blipFill>
          <a:blip r:embed="rId3">
            <a:duotone>
              <a:schemeClr val="accent5">
                <a:shade val="45000"/>
                <a:satMod val="135000"/>
              </a:schemeClr>
              <a:prstClr val="white"/>
            </a:duotone>
          </a:blip>
          <a:stretch>
            <a:fillRect/>
          </a:stretch>
        </p:blipFill>
        <p:spPr>
          <a:xfrm rot="14835139">
            <a:off x="4802796" y="1984879"/>
            <a:ext cx="266426" cy="1316554"/>
          </a:xfrm>
          <a:prstGeom prst="rect">
            <a:avLst/>
          </a:prstGeom>
        </p:spPr>
      </p:pic>
      <p:pic>
        <p:nvPicPr>
          <p:cNvPr id="7" name="图片 6"/>
          <p:cNvPicPr>
            <a:picLocks noChangeAspect="1"/>
          </p:cNvPicPr>
          <p:nvPr/>
        </p:nvPicPr>
        <p:blipFill>
          <a:blip r:embed="rId3">
            <a:duotone>
              <a:schemeClr val="accent5">
                <a:shade val="45000"/>
                <a:satMod val="135000"/>
              </a:schemeClr>
              <a:prstClr val="white"/>
            </a:duotone>
          </a:blip>
          <a:stretch>
            <a:fillRect/>
          </a:stretch>
        </p:blipFill>
        <p:spPr>
          <a:xfrm rot="16200000">
            <a:off x="4906101" y="2929580"/>
            <a:ext cx="266426" cy="1316554"/>
          </a:xfrm>
          <a:prstGeom prst="rect">
            <a:avLst/>
          </a:prstGeom>
        </p:spPr>
      </p:pic>
      <p:pic>
        <p:nvPicPr>
          <p:cNvPr id="9" name="图片 8"/>
          <p:cNvPicPr>
            <a:picLocks noChangeAspect="1"/>
          </p:cNvPicPr>
          <p:nvPr/>
        </p:nvPicPr>
        <p:blipFill>
          <a:blip r:embed="rId4"/>
          <a:stretch>
            <a:fillRect/>
          </a:stretch>
        </p:blipFill>
        <p:spPr>
          <a:xfrm>
            <a:off x="5577532" y="742360"/>
            <a:ext cx="749201" cy="707887"/>
          </a:xfrm>
          <a:prstGeom prst="rect">
            <a:avLst/>
          </a:prstGeom>
        </p:spPr>
      </p:pic>
      <p:pic>
        <p:nvPicPr>
          <p:cNvPr id="12" name="图片 11"/>
          <p:cNvPicPr>
            <a:picLocks noChangeAspect="1"/>
          </p:cNvPicPr>
          <p:nvPr/>
        </p:nvPicPr>
        <p:blipFill>
          <a:blip r:embed="rId4"/>
          <a:stretch>
            <a:fillRect/>
          </a:stretch>
        </p:blipFill>
        <p:spPr>
          <a:xfrm>
            <a:off x="5898280" y="3274240"/>
            <a:ext cx="749201" cy="707887"/>
          </a:xfrm>
          <a:prstGeom prst="rect">
            <a:avLst/>
          </a:prstGeom>
        </p:spPr>
      </p:pic>
      <p:pic>
        <p:nvPicPr>
          <p:cNvPr id="15" name="图片 14"/>
          <p:cNvPicPr>
            <a:picLocks noChangeAspect="1"/>
          </p:cNvPicPr>
          <p:nvPr/>
        </p:nvPicPr>
        <p:blipFill>
          <a:blip r:embed="rId5"/>
          <a:stretch>
            <a:fillRect/>
          </a:stretch>
        </p:blipFill>
        <p:spPr>
          <a:xfrm>
            <a:off x="5737456" y="1913692"/>
            <a:ext cx="890717" cy="824480"/>
          </a:xfrm>
          <a:prstGeom prst="rect">
            <a:avLst/>
          </a:prstGeom>
        </p:spPr>
      </p:pic>
      <p:sp>
        <p:nvSpPr>
          <p:cNvPr id="20" name="文本框 19"/>
          <p:cNvSpPr txBox="1"/>
          <p:nvPr/>
        </p:nvSpPr>
        <p:spPr>
          <a:xfrm>
            <a:off x="5681746" y="710503"/>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文本框 22"/>
          <p:cNvSpPr txBox="1"/>
          <p:nvPr/>
        </p:nvSpPr>
        <p:spPr>
          <a:xfrm>
            <a:off x="5918539" y="1889446"/>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文本框 25"/>
          <p:cNvSpPr txBox="1"/>
          <p:nvPr/>
        </p:nvSpPr>
        <p:spPr>
          <a:xfrm>
            <a:off x="5964815" y="3197789"/>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30" name="图片 29"/>
          <p:cNvPicPr>
            <a:picLocks noChangeAspect="1"/>
          </p:cNvPicPr>
          <p:nvPr/>
        </p:nvPicPr>
        <p:blipFill>
          <a:blip r:embed="rId3">
            <a:duotone>
              <a:schemeClr val="accent5">
                <a:shade val="45000"/>
                <a:satMod val="135000"/>
              </a:schemeClr>
              <a:prstClr val="white"/>
            </a:duotone>
          </a:blip>
          <a:stretch>
            <a:fillRect/>
          </a:stretch>
        </p:blipFill>
        <p:spPr>
          <a:xfrm rot="17124376">
            <a:off x="4838234" y="3853344"/>
            <a:ext cx="266426" cy="1316554"/>
          </a:xfrm>
          <a:prstGeom prst="rect">
            <a:avLst/>
          </a:prstGeom>
        </p:spPr>
      </p:pic>
      <p:pic>
        <p:nvPicPr>
          <p:cNvPr id="31" name="图片 30"/>
          <p:cNvPicPr>
            <a:picLocks noChangeAspect="1"/>
          </p:cNvPicPr>
          <p:nvPr/>
        </p:nvPicPr>
        <p:blipFill>
          <a:blip r:embed="rId4"/>
          <a:stretch>
            <a:fillRect/>
          </a:stretch>
        </p:blipFill>
        <p:spPr>
          <a:xfrm>
            <a:off x="5839168" y="4466148"/>
            <a:ext cx="749201" cy="707887"/>
          </a:xfrm>
          <a:prstGeom prst="rect">
            <a:avLst/>
          </a:prstGeom>
        </p:spPr>
      </p:pic>
      <p:sp>
        <p:nvSpPr>
          <p:cNvPr id="32" name="文本框 31"/>
          <p:cNvSpPr txBox="1"/>
          <p:nvPr/>
        </p:nvSpPr>
        <p:spPr>
          <a:xfrm>
            <a:off x="5918172" y="4433932"/>
            <a:ext cx="573776" cy="707886"/>
          </a:xfrm>
          <a:prstGeom prst="rect">
            <a:avLst/>
          </a:prstGeom>
          <a:noFill/>
        </p:spPr>
        <p:txBody>
          <a:bodyPr wrap="square" rtlCol="0">
            <a:spAutoFit/>
          </a:bodyPr>
          <a:lstStyle/>
          <a:p>
            <a:pPr algn="ctr"/>
            <a:r>
              <a:rPr lang="en-US" altLang="zh-CN" sz="4000" dirty="0">
                <a:latin typeface="Times New Roman" panose="02020603050405020304" pitchFamily="18" charset="0"/>
                <a:ea typeface="851tegakizatsu" panose="02000600000000000000" pitchFamily="2" charset="-122"/>
                <a:cs typeface="Times New Roman" panose="02020603050405020304" pitchFamily="18" charset="0"/>
              </a:rPr>
              <a:t>4</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27" name="图片 4"/>
          <p:cNvPicPr>
            <a:picLocks noChangeAspect="1"/>
          </p:cNvPicPr>
          <p:nvPr/>
        </p:nvPicPr>
        <p:blipFill>
          <a:blip r:embed="rId6"/>
          <a:stretch>
            <a:fillRect/>
          </a:stretch>
        </p:blipFill>
        <p:spPr>
          <a:xfrm>
            <a:off x="822394" y="2148867"/>
            <a:ext cx="3048866" cy="2992951"/>
          </a:xfrm>
          <a:prstGeom prst="rect">
            <a:avLst/>
          </a:prstGeom>
        </p:spPr>
      </p:pic>
      <p:sp>
        <p:nvSpPr>
          <p:cNvPr id="35" name="文本框 6"/>
          <p:cNvSpPr txBox="1"/>
          <p:nvPr/>
        </p:nvSpPr>
        <p:spPr>
          <a:xfrm>
            <a:off x="1220150" y="2320026"/>
            <a:ext cx="2276681" cy="2308324"/>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Tác</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p>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dụng</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của</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sắp</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xếp</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từ</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36" name="图片 29"/>
          <p:cNvPicPr>
            <a:picLocks noChangeAspect="1"/>
          </p:cNvPicPr>
          <p:nvPr/>
        </p:nvPicPr>
        <p:blipFill>
          <a:blip r:embed="rId3">
            <a:duotone>
              <a:schemeClr val="accent5">
                <a:shade val="45000"/>
                <a:satMod val="135000"/>
              </a:schemeClr>
              <a:prstClr val="white"/>
            </a:duotone>
          </a:blip>
          <a:stretch>
            <a:fillRect/>
          </a:stretch>
        </p:blipFill>
        <p:spPr>
          <a:xfrm rot="18494109">
            <a:off x="4704838" y="4719588"/>
            <a:ext cx="266426" cy="1316554"/>
          </a:xfrm>
          <a:prstGeom prst="rect">
            <a:avLst/>
          </a:prstGeom>
        </p:spPr>
      </p:pic>
      <p:pic>
        <p:nvPicPr>
          <p:cNvPr id="37" name="图片 14"/>
          <p:cNvPicPr>
            <a:picLocks noChangeAspect="1"/>
          </p:cNvPicPr>
          <p:nvPr/>
        </p:nvPicPr>
        <p:blipFill>
          <a:blip r:embed="rId5"/>
          <a:stretch>
            <a:fillRect/>
          </a:stretch>
        </p:blipFill>
        <p:spPr>
          <a:xfrm>
            <a:off x="5557589" y="5561258"/>
            <a:ext cx="890717" cy="824480"/>
          </a:xfrm>
          <a:prstGeom prst="rect">
            <a:avLst/>
          </a:prstGeom>
        </p:spPr>
      </p:pic>
      <p:sp>
        <p:nvSpPr>
          <p:cNvPr id="38" name="文本框 22"/>
          <p:cNvSpPr txBox="1"/>
          <p:nvPr/>
        </p:nvSpPr>
        <p:spPr>
          <a:xfrm>
            <a:off x="5738672" y="5537012"/>
            <a:ext cx="573776" cy="707886"/>
          </a:xfrm>
          <a:prstGeom prst="rect">
            <a:avLst/>
          </a:prstGeom>
          <a:noFill/>
        </p:spPr>
        <p:txBody>
          <a:bodyPr wrap="square" rtlCol="0">
            <a:spAutoFit/>
          </a:bodyPr>
          <a:lstStyle/>
          <a:p>
            <a:pPr algn="ctr"/>
            <a:r>
              <a:rPr lang="en-SG" altLang="zh-CN" sz="4000" dirty="0">
                <a:latin typeface="Times New Roman" panose="02020603050405020304" pitchFamily="18" charset="0"/>
                <a:ea typeface="851tegakizatsu" panose="02000600000000000000" pitchFamily="2" charset="-122"/>
                <a:cs typeface="Times New Roman" panose="02020603050405020304" pitchFamily="18" charset="0"/>
              </a:rPr>
              <a:t>5</a:t>
            </a:r>
            <a:endParaRPr lang="zh-CN" altLang="en-US" sz="40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39" name="文本框 6"/>
          <p:cNvSpPr txBox="1"/>
          <p:nvPr/>
        </p:nvSpPr>
        <p:spPr>
          <a:xfrm>
            <a:off x="6701858" y="725043"/>
            <a:ext cx="5323608" cy="584775"/>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trước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0" name="文本框 6"/>
          <p:cNvSpPr txBox="1"/>
          <p:nvPr/>
        </p:nvSpPr>
        <p:spPr>
          <a:xfrm>
            <a:off x="6841529" y="1623867"/>
            <a:ext cx="4712185" cy="1077218"/>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thứ</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bậc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quan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trọng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cao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thấp</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1" name="文本框 6"/>
          <p:cNvSpPr txBox="1"/>
          <p:nvPr/>
        </p:nvSpPr>
        <p:spPr>
          <a:xfrm>
            <a:off x="6891201" y="3064291"/>
            <a:ext cx="4680168" cy="1077218"/>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điểm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nhấn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người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viết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2" name="文本框 6"/>
          <p:cNvSpPr txBox="1"/>
          <p:nvPr/>
        </p:nvSpPr>
        <p:spPr>
          <a:xfrm>
            <a:off x="6843565" y="4495361"/>
            <a:ext cx="5526753" cy="584775"/>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liên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kết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3" name="文本框 6"/>
          <p:cNvSpPr txBox="1"/>
          <p:nvPr/>
        </p:nvSpPr>
        <p:spPr>
          <a:xfrm>
            <a:off x="6869687" y="5244497"/>
            <a:ext cx="4662512" cy="1077218"/>
          </a:xfrm>
          <a:prstGeom prst="rect">
            <a:avLst/>
          </a:prstGeom>
          <a:noFill/>
        </p:spPr>
        <p:txBody>
          <a:bodyPr wrap="square" rtlCol="0">
            <a:spAutoFit/>
          </a:bodyPr>
          <a:lstStyle/>
          <a:p>
            <a:pPr algn="just"/>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bảo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sự</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hài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hòa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về</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ngữ</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âm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của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lời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nói</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500"/>
                                        <p:tgtEl>
                                          <p:spTgt spid="23"/>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randombar(horizont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randombar(horizontal)">
                                      <p:cBhvr>
                                        <p:cTn id="51" dur="500"/>
                                        <p:tgtEl>
                                          <p:spTgt spid="32"/>
                                        </p:tgtEl>
                                      </p:cBhvr>
                                    </p:animEffect>
                                  </p:childTnLst>
                                </p:cTn>
                              </p:par>
                              <p:par>
                                <p:cTn id="52" presetID="14" presetClass="entr" presetSubtype="1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randombar(horizontal)">
                                      <p:cBhvr>
                                        <p:cTn id="54" dur="500"/>
                                        <p:tgtEl>
                                          <p:spTgt spid="31"/>
                                        </p:tgtEl>
                                      </p:cBhvr>
                                    </p:animEffect>
                                  </p:childTnLst>
                                </p:cTn>
                              </p:par>
                              <p:par>
                                <p:cTn id="55" presetID="14" presetClass="entr" presetSubtype="1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randombar(horizont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randombar(horizontal)">
                                      <p:cBhvr>
                                        <p:cTn id="62" dur="500"/>
                                        <p:tgtEl>
                                          <p:spTgt spid="38"/>
                                        </p:tgtEl>
                                      </p:cBhvr>
                                    </p:animEffect>
                                  </p:childTnLst>
                                </p:cTn>
                              </p:par>
                              <p:par>
                                <p:cTn id="63" presetID="14" presetClass="entr" presetSubtype="10" fill="hold" nodeType="with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randombar(horizontal)">
                                      <p:cBhvr>
                                        <p:cTn id="65" dur="500"/>
                                        <p:tgtEl>
                                          <p:spTgt spid="37"/>
                                        </p:tgtEl>
                                      </p:cBhvr>
                                    </p:animEffect>
                                  </p:childTnLst>
                                </p:cTn>
                              </p:par>
                              <p:par>
                                <p:cTn id="66" presetID="14" presetClass="entr" presetSubtype="1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randombar(horizont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barn(inVertical)">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barn(inVertical)">
                                      <p:cBhvr>
                                        <p:cTn id="78" dur="500"/>
                                        <p:tgtEl>
                                          <p:spTgt spid="40"/>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barn(inVertical)">
                                      <p:cBhvr>
                                        <p:cTn id="83" dur="500"/>
                                        <p:tgtEl>
                                          <p:spTgt spid="41"/>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barn(inVertical)">
                                      <p:cBhvr>
                                        <p:cTn id="88" dur="500"/>
                                        <p:tgtEl>
                                          <p:spTgt spid="42"/>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barn(inVertical)">
                                      <p:cBhvr>
                                        <p:cTn id="9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6" grpId="0"/>
      <p:bldP spid="32" grpId="0"/>
      <p:bldP spid="35" grpId="0"/>
      <p:bldP spid="38" grpId="0"/>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8" name="Rectangle 9"/>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9" name="Rectangle 13"/>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Rectangle 17"/>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21"/>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Rectangle 25"/>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29"/>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4" name="Rectangle 67"/>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69"/>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71"/>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73"/>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75"/>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77"/>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29"/>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21" name="Rectangle 77"/>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29"/>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23" name="Rectangle 77"/>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29"/>
          <p:cNvSpPr>
            <a:spLocks noChangeArrowheads="1"/>
          </p:cNvSpPr>
          <p:nvPr/>
        </p:nvSpPr>
        <p:spPr bwMode="auto">
          <a:xfrm>
            <a:off x="792480" y="442450"/>
            <a:ext cx="372070" cy="2647457"/>
          </a:xfrm>
          <a:prstGeom prst="rect">
            <a:avLst/>
          </a:prstGeom>
          <a:solidFill>
            <a:srgbClr val="CDE8EB"/>
          </a:solidFill>
          <a:ln>
            <a:noFill/>
          </a:ln>
        </p:spPr>
        <p:txBody>
          <a:bodyPr vert="horz" wrap="square" lIns="91440" tIns="45720" rIns="91440" bIns="45720" numCol="1" anchor="t" anchorCtr="0" compatLnSpc="1"/>
          <a:lstStyle/>
          <a:p>
            <a:endParaRPr lang="zh-CN" altLang="en-US" dirty="0"/>
          </a:p>
        </p:txBody>
      </p:sp>
      <p:sp>
        <p:nvSpPr>
          <p:cNvPr id="25" name="Rectangle 77"/>
          <p:cNvSpPr>
            <a:spLocks noChangeArrowheads="1"/>
          </p:cNvSpPr>
          <p:nvPr/>
        </p:nvSpPr>
        <p:spPr bwMode="auto">
          <a:xfrm>
            <a:off x="746879" y="4885994"/>
            <a:ext cx="372070"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29"/>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27" name="Rectangle 77"/>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445" y="0"/>
            <a:ext cx="10084676" cy="6979919"/>
          </a:xfrm>
          <a:prstGeom prst="rect">
            <a:avLst/>
          </a:prstGeom>
        </p:spPr>
      </p:pic>
      <p:sp>
        <p:nvSpPr>
          <p:cNvPr id="7" name="文本框 6"/>
          <p:cNvSpPr txBox="1"/>
          <p:nvPr/>
        </p:nvSpPr>
        <p:spPr>
          <a:xfrm>
            <a:off x="2982009" y="2581362"/>
            <a:ext cx="5968355" cy="1323439"/>
          </a:xfrm>
          <a:prstGeom prst="rect">
            <a:avLst/>
          </a:prstGeom>
          <a:noFill/>
        </p:spPr>
        <p:txBody>
          <a:bodyPr wrap="square" rtlCol="0">
            <a:spAutoFit/>
          </a:bodyPr>
          <a:lstStyle/>
          <a:p>
            <a:pPr algn="ctr"/>
            <a:r>
              <a:rPr lang="en-SG" altLang="zh-CN" sz="8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II. </a:t>
            </a:r>
            <a:r>
              <a:rPr lang="en-SG" altLang="zh-CN" sz="8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Luyện</a:t>
            </a:r>
            <a:r>
              <a:rPr lang="en-SG" altLang="zh-CN" sz="8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tập</a:t>
            </a:r>
            <a:endParaRPr lang="zh-CN" altLang="en-US"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5" name="图片 4"/>
          <p:cNvPicPr>
            <a:picLocks noChangeAspect="1"/>
          </p:cNvPicPr>
          <p:nvPr/>
        </p:nvPicPr>
        <p:blipFill>
          <a:blip r:embed="rId3"/>
          <a:stretch>
            <a:fillRect/>
          </a:stretch>
        </p:blipFill>
        <p:spPr>
          <a:xfrm>
            <a:off x="1097201" y="970393"/>
            <a:ext cx="6727284" cy="4917212"/>
          </a:xfrm>
          <a:prstGeom prst="rect">
            <a:avLst/>
          </a:prstGeom>
        </p:spPr>
      </p:pic>
      <p:pic>
        <p:nvPicPr>
          <p:cNvPr id="14" name="图片 13"/>
          <p:cNvPicPr>
            <a:picLocks noChangeAspect="1"/>
          </p:cNvPicPr>
          <p:nvPr/>
        </p:nvPicPr>
        <p:blipFill>
          <a:blip r:embed="rId4"/>
          <a:stretch>
            <a:fillRect/>
          </a:stretch>
        </p:blipFill>
        <p:spPr>
          <a:xfrm>
            <a:off x="3347431" y="1592132"/>
            <a:ext cx="2160484" cy="973602"/>
          </a:xfrm>
          <a:prstGeom prst="rect">
            <a:avLst/>
          </a:prstGeom>
        </p:spPr>
      </p:pic>
      <p:sp>
        <p:nvSpPr>
          <p:cNvPr id="15" name="文本框 14"/>
          <p:cNvSpPr txBox="1"/>
          <p:nvPr/>
        </p:nvSpPr>
        <p:spPr>
          <a:xfrm>
            <a:off x="3419216" y="1766549"/>
            <a:ext cx="2088699" cy="646331"/>
          </a:xfrm>
          <a:prstGeom prst="rect">
            <a:avLst/>
          </a:prstGeom>
          <a:noFill/>
        </p:spPr>
        <p:txBody>
          <a:bodyPr wrap="square" rtlCol="0">
            <a:spAutoFit/>
          </a:bodyPr>
          <a:lstStyle/>
          <a:p>
            <a:pPr algn="ctr"/>
            <a:r>
              <a:rPr lang="en-US" altLang="zh-CN" sz="3600" b="1" dirty="0" err="1">
                <a:latin typeface="Times New Roman" panose="02020603050405020304" pitchFamily="18" charset="0"/>
                <a:ea typeface="851tegakizatsu" panose="02000600000000000000" pitchFamily="2" charset="-122"/>
                <a:cs typeface="Times New Roman" panose="02020603050405020304" pitchFamily="18" charset="0"/>
              </a:rPr>
              <a:t>Cuộc</a:t>
            </a:r>
            <a:r>
              <a:rPr lang="en-US" altLang="zh-CN" sz="3600" b="1" dirty="0">
                <a:latin typeface="Times New Roman" panose="02020603050405020304" pitchFamily="18" charset="0"/>
                <a:ea typeface="851tegakizatsu" panose="02000600000000000000" pitchFamily="2" charset="-122"/>
                <a:cs typeface="Times New Roman" panose="02020603050405020304" pitchFamily="18" charset="0"/>
              </a:rPr>
              <a:t> </a:t>
            </a:r>
            <a:r>
              <a:rPr lang="en-US" altLang="zh-CN" sz="3600" b="1" dirty="0" err="1">
                <a:latin typeface="Times New Roman" panose="02020603050405020304" pitchFamily="18" charset="0"/>
                <a:ea typeface="851tegakizatsu" panose="02000600000000000000" pitchFamily="2" charset="-122"/>
                <a:cs typeface="Times New Roman" panose="02020603050405020304" pitchFamily="18" charset="0"/>
              </a:rPr>
              <a:t>đua</a:t>
            </a:r>
            <a:endParaRPr lang="zh-CN" altLang="en-US" sz="3600" b="1"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18" name="图片 17"/>
          <p:cNvPicPr>
            <a:picLocks noChangeAspect="1"/>
          </p:cNvPicPr>
          <p:nvPr/>
        </p:nvPicPr>
        <p:blipFill>
          <a:blip r:embed="rId5"/>
          <a:stretch>
            <a:fillRect/>
          </a:stretch>
        </p:blipFill>
        <p:spPr>
          <a:xfrm>
            <a:off x="7029301" y="933326"/>
            <a:ext cx="3920310" cy="5121952"/>
          </a:xfrm>
          <a:prstGeom prst="rect">
            <a:avLst/>
          </a:prstGeom>
        </p:spPr>
      </p:pic>
      <p:sp>
        <p:nvSpPr>
          <p:cNvPr id="19" name="文本框 6"/>
          <p:cNvSpPr txBox="1"/>
          <p:nvPr/>
        </p:nvSpPr>
        <p:spPr>
          <a:xfrm>
            <a:off x="2388197" y="2711859"/>
            <a:ext cx="4356847" cy="2123658"/>
          </a:xfrm>
          <a:prstGeom prst="rect">
            <a:avLst/>
          </a:prstGeom>
          <a:noFill/>
        </p:spPr>
        <p:txBody>
          <a:bodyPr wrap="square" rtlCol="0">
            <a:spAutoFit/>
          </a:bodyPr>
          <a:lstStyle/>
          <a:p>
            <a:pPr algn="ct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Truy</a:t>
            </a:r>
            <a:r>
              <a:rPr lang="en-SG" altLang="zh-CN"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tìm</a:t>
            </a:r>
            <a:r>
              <a:rPr lang="en-SG" altLang="zh-CN"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kho</a:t>
            </a:r>
            <a:r>
              <a:rPr lang="en-SG" altLang="zh-CN" sz="6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báu</a:t>
            </a:r>
            <a:endParaRPr lang="zh-CN" altLang="en-US" sz="54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600749" flipV="1">
            <a:off x="3805899" y="2332733"/>
            <a:ext cx="1808424" cy="365244"/>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81375" flipV="1">
            <a:off x="6447526" y="2197839"/>
            <a:ext cx="1808424" cy="365244"/>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81375" flipV="1">
            <a:off x="3972965" y="4576452"/>
            <a:ext cx="1808424" cy="365244"/>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633200" flipV="1">
            <a:off x="6737927" y="4576452"/>
            <a:ext cx="1808424" cy="365244"/>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2873" y="2128947"/>
            <a:ext cx="3586170" cy="3586170"/>
          </a:xfrm>
          <a:prstGeom prst="rect">
            <a:avLst/>
          </a:prstGeom>
        </p:spPr>
      </p:pic>
      <p:sp>
        <p:nvSpPr>
          <p:cNvPr id="25" name="文本框 6"/>
          <p:cNvSpPr txBox="1"/>
          <p:nvPr/>
        </p:nvSpPr>
        <p:spPr>
          <a:xfrm>
            <a:off x="701593" y="585009"/>
            <a:ext cx="3237178" cy="2062103"/>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4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nhóm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lần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lượt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giải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3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mật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trong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vòng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3 – 3 – 5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phút</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6" name="文本框 6"/>
          <p:cNvSpPr txBox="1"/>
          <p:nvPr/>
        </p:nvSpPr>
        <p:spPr>
          <a:xfrm>
            <a:off x="8097226" y="609030"/>
            <a:ext cx="3445098" cy="2554545"/>
          </a:xfrm>
          <a:prstGeom prst="rect">
            <a:avLst/>
          </a:prstGeom>
          <a:noFill/>
        </p:spPr>
        <p:txBody>
          <a:bodyPr wrap="square" rtlCol="0">
            <a:spAutoFit/>
          </a:bodyPr>
          <a:lstStyle/>
          <a:p>
            <a:pPr algn="ct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kí</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từng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mật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hết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giờ</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không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không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được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tính</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điểm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7" name="文本框 6"/>
          <p:cNvSpPr txBox="1"/>
          <p:nvPr/>
        </p:nvSpPr>
        <p:spPr>
          <a:xfrm>
            <a:off x="622900" y="3987645"/>
            <a:ext cx="3351586" cy="2062103"/>
          </a:xfrm>
          <a:prstGeom prst="rect">
            <a:avLst/>
          </a:prstGeom>
          <a:noFill/>
        </p:spPr>
        <p:txBody>
          <a:bodyPr wrap="square" rtlCol="0">
            <a:spAutoFit/>
          </a:bodyPr>
          <a:lstStyle/>
          <a:p>
            <a:pPr algn="ct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GV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chữa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và</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các</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thư</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kí</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kiểm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phiếu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1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câu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đúng</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 1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từ</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khóa</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9" name="文本框 6"/>
          <p:cNvSpPr txBox="1"/>
          <p:nvPr/>
        </p:nvSpPr>
        <p:spPr>
          <a:xfrm>
            <a:off x="8355832" y="4117812"/>
            <a:ext cx="3242071" cy="2062103"/>
          </a:xfrm>
          <a:prstGeom prst="rect">
            <a:avLst/>
          </a:prstGeom>
          <a:noFill/>
        </p:spPr>
        <p:txBody>
          <a:bodyPr wrap="square" rtlCol="0">
            <a:spAutoFit/>
          </a:bodyPr>
          <a:lstStyle/>
          <a:p>
            <a:pPr algn="ct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Nhóm</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sẽ</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dựa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vào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từ</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khóa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Viết</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ra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nơi</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chứa</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báu</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Nhận</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kho</a:t>
            </a:r>
            <a:r>
              <a:rPr lang="en-SG" altLang="zh-CN"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báu</a:t>
            </a:r>
            <a:endParaRPr lang="zh-CN" altLang="en-US" sz="32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8" name="Rectangle 9"/>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9" name="Rectangle 13"/>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Rectangle 17"/>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21"/>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Rectangle 25"/>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29"/>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4" name="Rectangle 67"/>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69"/>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71"/>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73"/>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75"/>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77"/>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29"/>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21" name="Rectangle 77"/>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29"/>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23" name="Rectangle 77"/>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29"/>
          <p:cNvSpPr>
            <a:spLocks noChangeArrowheads="1"/>
          </p:cNvSpPr>
          <p:nvPr/>
        </p:nvSpPr>
        <p:spPr bwMode="auto">
          <a:xfrm>
            <a:off x="792480" y="442450"/>
            <a:ext cx="372070" cy="2647457"/>
          </a:xfrm>
          <a:prstGeom prst="rect">
            <a:avLst/>
          </a:prstGeom>
          <a:solidFill>
            <a:srgbClr val="CDE8EB"/>
          </a:solidFill>
          <a:ln>
            <a:noFill/>
          </a:ln>
        </p:spPr>
        <p:txBody>
          <a:bodyPr vert="horz" wrap="square" lIns="91440" tIns="45720" rIns="91440" bIns="45720" numCol="1" anchor="t" anchorCtr="0" compatLnSpc="1"/>
          <a:lstStyle/>
          <a:p>
            <a:endParaRPr lang="zh-CN" altLang="en-US" dirty="0"/>
          </a:p>
        </p:txBody>
      </p:sp>
      <p:sp>
        <p:nvSpPr>
          <p:cNvPr id="25" name="Rectangle 77"/>
          <p:cNvSpPr>
            <a:spLocks noChangeArrowheads="1"/>
          </p:cNvSpPr>
          <p:nvPr/>
        </p:nvSpPr>
        <p:spPr bwMode="auto">
          <a:xfrm>
            <a:off x="746879" y="4885994"/>
            <a:ext cx="372070"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Rectangle 29"/>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27" name="Rectangle 77"/>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445" y="0"/>
            <a:ext cx="10084676" cy="6979919"/>
          </a:xfrm>
          <a:prstGeom prst="rect">
            <a:avLst/>
          </a:prstGeom>
        </p:spPr>
      </p:pic>
      <p:sp>
        <p:nvSpPr>
          <p:cNvPr id="7" name="文本框 6"/>
          <p:cNvSpPr txBox="1"/>
          <p:nvPr/>
        </p:nvSpPr>
        <p:spPr>
          <a:xfrm>
            <a:off x="2702309" y="1968173"/>
            <a:ext cx="5968355" cy="2861310"/>
          </a:xfrm>
          <a:prstGeom prst="rect">
            <a:avLst/>
          </a:prstGeom>
          <a:noFill/>
        </p:spPr>
        <p:txBody>
          <a:bodyPr wrap="square" rtlCol="0">
            <a:spAutoFit/>
          </a:bodyPr>
          <a:lstStyle/>
          <a:p>
            <a:pPr indent="0" algn="ctr">
              <a:buNone/>
            </a:pPr>
            <a:r>
              <a:rPr lang="vi-VN" altLang="en-SG" sz="6000" b="1" i="1" dirty="0" smtClean="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I</a:t>
            </a:r>
            <a:r>
              <a:rPr lang="vi-VN" altLang="en-SG"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Tác</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dụng</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p>
          <a:p>
            <a:pPr algn="ct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của</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sự</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sắp</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xếp</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60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60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từ</a:t>
            </a:r>
            <a:endParaRPr lang="zh-CN" altLang="en-US" sz="48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4" name="PA_图片 4"/>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3286" t="48571" b="17381"/>
          <a:stretch>
            <a:fillRect/>
          </a:stretch>
        </p:blipFill>
        <p:spPr>
          <a:xfrm>
            <a:off x="4610703" y="362123"/>
            <a:ext cx="2779802" cy="971823"/>
          </a:xfrm>
          <a:prstGeom prst="rect">
            <a:avLst/>
          </a:prstGeom>
        </p:spPr>
      </p:pic>
      <p:sp>
        <p:nvSpPr>
          <p:cNvPr id="5" name="TextBox 4"/>
          <p:cNvSpPr txBox="1"/>
          <p:nvPr/>
        </p:nvSpPr>
        <p:spPr>
          <a:xfrm>
            <a:off x="4926999" y="572956"/>
            <a:ext cx="2452743" cy="584775"/>
          </a:xfrm>
          <a:prstGeom prst="rect">
            <a:avLst/>
          </a:prstGeom>
          <a:noFill/>
        </p:spPr>
        <p:txBody>
          <a:bodyPr wrap="square" rtlCol="0">
            <a:spAutoFit/>
          </a:bodyPr>
          <a:lstStyle/>
          <a:p>
            <a:pPr algn="ct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Mật</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th</a:t>
            </a:r>
            <a:r>
              <a:rPr lang="vi-VN"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ư</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1</a:t>
            </a:r>
          </a:p>
        </p:txBody>
      </p:sp>
      <p:sp>
        <p:nvSpPr>
          <p:cNvPr id="6" name="Rectangle 5"/>
          <p:cNvSpPr/>
          <p:nvPr/>
        </p:nvSpPr>
        <p:spPr>
          <a:xfrm>
            <a:off x="550984" y="1618180"/>
            <a:ext cx="5333450" cy="4801314"/>
          </a:xfrm>
          <a:prstGeom prst="rect">
            <a:avLst/>
          </a:prstGeom>
        </p:spPr>
        <p:txBody>
          <a:bodyPr wrap="square">
            <a:spAutoFit/>
          </a:bodyPr>
          <a:lstStyle/>
          <a:p>
            <a:pPr lvl="0" defTabSz="914400" eaLnBrk="0" fontAlgn="base" hangingPunct="0">
              <a:spcBef>
                <a:spcPct val="0"/>
              </a:spcBef>
              <a:spcAft>
                <a:spcPct val="0"/>
              </a:spcAft>
            </a:pP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1: </a:t>
            </a:r>
            <a:r>
              <a:rPr lang="en-US" altLang="en-US" b="1" i="1" dirty="0" err="1">
                <a:solidFill>
                  <a:srgbClr val="333333"/>
                </a:solidFill>
                <a:latin typeface="Times New Roman" panose="02020603050405020304" pitchFamily="18" charset="0"/>
                <a:cs typeface="Times New Roman" panose="02020603050405020304" pitchFamily="18" charset="0"/>
              </a:rPr>
              <a:t>Mục</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đích</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của</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việc</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chọn</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trật</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tự</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từ</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trong</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là</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gì</a:t>
            </a:r>
            <a:r>
              <a:rPr lang="en-US" altLang="en-US" b="1" i="1" dirty="0">
                <a:solidFill>
                  <a:srgbClr val="333333"/>
                </a:solidFill>
                <a:latin typeface="Times New Roman" panose="02020603050405020304" pitchFamily="18" charset="0"/>
                <a:cs typeface="Times New Roman" panose="02020603050405020304" pitchFamily="18" charset="0"/>
              </a:rPr>
              <a:t> ?</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A. </a:t>
            </a:r>
            <a:r>
              <a:rPr lang="en-US" altLang="en-US" dirty="0" err="1">
                <a:solidFill>
                  <a:srgbClr val="333333"/>
                </a:solidFill>
                <a:latin typeface="Times New Roman" panose="02020603050405020304" pitchFamily="18" charset="0"/>
                <a:cs typeface="Times New Roman" panose="02020603050405020304" pitchFamily="18" charset="0"/>
              </a:rPr>
              <a:t>Thể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hiện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tài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năng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người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B. </a:t>
            </a:r>
            <a:r>
              <a:rPr lang="en-US" altLang="en-US" dirty="0" err="1">
                <a:solidFill>
                  <a:srgbClr val="333333"/>
                </a:solidFill>
                <a:latin typeface="Times New Roman" panose="02020603050405020304" pitchFamily="18" charset="0"/>
                <a:cs typeface="Times New Roman" panose="02020603050405020304" pitchFamily="18" charset="0"/>
              </a:rPr>
              <a:t>Làm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cho</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trở</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nên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sinh</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động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và</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thu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hút</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hơn</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C. </a:t>
            </a:r>
            <a:r>
              <a:rPr lang="en-US" altLang="en-US" dirty="0" err="1">
                <a:solidFill>
                  <a:srgbClr val="333333"/>
                </a:solidFill>
                <a:latin typeface="Times New Roman" panose="02020603050405020304" pitchFamily="18" charset="0"/>
                <a:cs typeface="Times New Roman" panose="02020603050405020304" pitchFamily="18" charset="0"/>
              </a:rPr>
              <a:t>Thể</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hiện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quan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niệm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người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về</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sự</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việc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được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đến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trong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D. </a:t>
            </a:r>
            <a:r>
              <a:rPr lang="en-US" altLang="en-US" dirty="0" err="1">
                <a:solidFill>
                  <a:srgbClr val="333333"/>
                </a:solidFill>
                <a:latin typeface="Times New Roman" panose="02020603050405020304" pitchFamily="18" charset="0"/>
                <a:cs typeface="Times New Roman" panose="02020603050405020304" pitchFamily="18" charset="0"/>
              </a:rPr>
              <a:t>Làm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cho</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sự</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việc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được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nói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đến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trong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câu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trở</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nên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dễ</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hiểu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hơn</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2: </a:t>
            </a:r>
            <a:r>
              <a:rPr lang="vi-VN" b="1" i="1" dirty="0">
                <a:solidFill>
                  <a:srgbClr val="333333"/>
                </a:solidFill>
                <a:latin typeface="+mj-lt"/>
              </a:rPr>
              <a:t>Ý nào sau đây không nói lên được tác dụng của sự sắp xếp trật tự từ trong câu?</a:t>
            </a:r>
            <a:r>
              <a:rPr lang="vi-VN" dirty="0">
                <a:latin typeface="+mj-lt"/>
              </a:rPr>
              <a:t/>
            </a:r>
            <a:br>
              <a:rPr lang="vi-VN" dirty="0">
                <a:latin typeface="+mj-lt"/>
              </a:rPr>
            </a:br>
            <a:r>
              <a:rPr lang="vi-VN" dirty="0">
                <a:solidFill>
                  <a:srgbClr val="333333"/>
                </a:solidFill>
                <a:latin typeface="+mj-lt"/>
              </a:rPr>
              <a:t>a. Thể hiện thứ tự nhất định; nhấn mạnh hình ảnh, đặc điểm của sự vật, hiện tượng.</a:t>
            </a:r>
            <a:r>
              <a:rPr lang="vi-VN" dirty="0">
                <a:latin typeface="+mj-lt"/>
              </a:rPr>
              <a:t/>
            </a:r>
            <a:br>
              <a:rPr lang="vi-VN" dirty="0">
                <a:latin typeface="+mj-lt"/>
              </a:rPr>
            </a:br>
            <a:r>
              <a:rPr lang="vi-VN" dirty="0">
                <a:solidFill>
                  <a:srgbClr val="333333"/>
                </a:solidFill>
                <a:latin typeface="+mj-lt"/>
              </a:rPr>
              <a:t>b. Làm cho sự việc được nói đến trong câu trở nên dễ hiểu hơn.</a:t>
            </a:r>
            <a:r>
              <a:rPr lang="vi-VN" dirty="0">
                <a:latin typeface="+mj-lt"/>
              </a:rPr>
              <a:t/>
            </a:r>
            <a:br>
              <a:rPr lang="vi-VN" dirty="0">
                <a:latin typeface="+mj-lt"/>
              </a:rPr>
            </a:br>
            <a:r>
              <a:rPr lang="vi-VN" dirty="0">
                <a:solidFill>
                  <a:srgbClr val="333333"/>
                </a:solidFill>
                <a:latin typeface="+mj-lt"/>
              </a:rPr>
              <a:t>c. Liên kết câu với những câu khác trong văn bản.</a:t>
            </a:r>
            <a:r>
              <a:rPr lang="vi-VN" dirty="0">
                <a:latin typeface="+mj-lt"/>
              </a:rPr>
              <a:t/>
            </a:r>
            <a:br>
              <a:rPr lang="vi-VN" dirty="0">
                <a:latin typeface="+mj-lt"/>
              </a:rPr>
            </a:br>
            <a:r>
              <a:rPr lang="vi-VN" dirty="0">
                <a:solidFill>
                  <a:srgbClr val="333333"/>
                </a:solidFill>
                <a:latin typeface="+mj-lt"/>
              </a:rPr>
              <a:t>d. Đảm bảo sự hài hoà về mặt ngữ âm trong lời nói.</a:t>
            </a:r>
            <a:r>
              <a:rPr lang="vi-VN" dirty="0">
                <a:latin typeface="+mj-lt"/>
              </a:rPr>
              <a:t/>
            </a:r>
            <a:br>
              <a:rPr lang="vi-VN" dirty="0">
                <a:latin typeface="+mj-lt"/>
              </a:rPr>
            </a:br>
            <a:endParaRPr lang="en-SG" dirty="0">
              <a:solidFill>
                <a:srgbClr val="333333"/>
              </a:solidFill>
              <a:latin typeface="+mj-lt"/>
            </a:endParaRPr>
          </a:p>
        </p:txBody>
      </p:sp>
      <p:sp>
        <p:nvSpPr>
          <p:cNvPr id="7" name="Rectangle 6"/>
          <p:cNvSpPr/>
          <p:nvPr/>
        </p:nvSpPr>
        <p:spPr>
          <a:xfrm>
            <a:off x="6390042" y="1618179"/>
            <a:ext cx="5252399" cy="4524315"/>
          </a:xfrm>
          <a:prstGeom prst="rect">
            <a:avLst/>
          </a:prstGeom>
        </p:spPr>
        <p:txBody>
          <a:bodyPr wrap="square">
            <a:spAutoFit/>
          </a:bodyPr>
          <a:lstStyle/>
          <a:p>
            <a:pPr lvl="0" defTabSz="914400" eaLnBrk="0" fontAlgn="base" hangingPunct="0">
              <a:spcBef>
                <a:spcPct val="0"/>
              </a:spcBef>
              <a:spcAft>
                <a:spcPct val="0"/>
              </a:spcAft>
            </a:pPr>
            <a:r>
              <a:rPr lang="en-SG" b="1" i="1" dirty="0" err="1">
                <a:latin typeface="Times New Roman" panose="02020603050405020304" pitchFamily="18" charset="0"/>
                <a:cs typeface="Times New Roman" panose="02020603050405020304" pitchFamily="18" charset="0"/>
              </a:rPr>
              <a:t>Câu</a:t>
            </a:r>
            <a:r>
              <a:rPr lang="en-SG" b="1" i="1" dirty="0">
                <a:latin typeface="Times New Roman" panose="02020603050405020304" pitchFamily="18" charset="0"/>
                <a:cs typeface="Times New Roman" panose="02020603050405020304" pitchFamily="18" charset="0"/>
              </a:rPr>
              <a:t> 3: </a:t>
            </a:r>
            <a:r>
              <a:rPr lang="en-US" altLang="en-US" b="1" i="1" dirty="0" err="1">
                <a:solidFill>
                  <a:srgbClr val="333333"/>
                </a:solidFill>
                <a:latin typeface="Times New Roman" panose="02020603050405020304" pitchFamily="18" charset="0"/>
                <a:cs typeface="Times New Roman" panose="02020603050405020304" pitchFamily="18" charset="0"/>
              </a:rPr>
              <a:t>Hiệu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quả</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diễn</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đạt</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của</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trật</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tự</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từ</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trong</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câu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thơ</a:t>
            </a:r>
            <a:r>
              <a:rPr lang="en-US" altLang="en-US" b="1" i="1" dirty="0">
                <a:solidFill>
                  <a:srgbClr val="333333"/>
                </a:solidFill>
                <a:latin typeface="Times New Roman" panose="02020603050405020304" pitchFamily="18" charset="0"/>
                <a:cs typeface="Times New Roman" panose="02020603050405020304" pitchFamily="18" charset="0"/>
              </a:rPr>
              <a:t> “ </a:t>
            </a:r>
            <a:r>
              <a:rPr lang="en-US" altLang="en-US" b="1" i="1" dirty="0" err="1">
                <a:solidFill>
                  <a:srgbClr val="333333"/>
                </a:solidFill>
                <a:latin typeface="Times New Roman" panose="02020603050405020304" pitchFamily="18" charset="0"/>
                <a:cs typeface="Times New Roman" panose="02020603050405020304" pitchFamily="18" charset="0"/>
              </a:rPr>
              <a:t>Xanh</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xanh</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bãi</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mía</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bờ</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dâu</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là</a:t>
            </a:r>
            <a:r>
              <a:rPr lang="en-US" altLang="en-US" b="1" i="1" dirty="0">
                <a:solidFill>
                  <a:srgbClr val="333333"/>
                </a:solidFill>
                <a:latin typeface="Times New Roman" panose="02020603050405020304" pitchFamily="18" charset="0"/>
                <a:cs typeface="Times New Roman" panose="02020603050405020304" pitchFamily="18" charset="0"/>
              </a:rPr>
              <a:t> </a:t>
            </a:r>
            <a:r>
              <a:rPr lang="en-US" altLang="en-US" b="1" i="1" dirty="0" err="1">
                <a:solidFill>
                  <a:srgbClr val="333333"/>
                </a:solidFill>
                <a:latin typeface="Times New Roman" panose="02020603050405020304" pitchFamily="18" charset="0"/>
                <a:cs typeface="Times New Roman" panose="02020603050405020304" pitchFamily="18" charset="0"/>
              </a:rPr>
              <a:t>gì</a:t>
            </a:r>
            <a:r>
              <a:rPr lang="en-US" altLang="en-US" b="1" i="1"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A. </a:t>
            </a:r>
            <a:r>
              <a:rPr lang="en-US" altLang="en-US" dirty="0" err="1">
                <a:solidFill>
                  <a:srgbClr val="333333"/>
                </a:solidFill>
                <a:latin typeface="Times New Roman" panose="02020603050405020304" pitchFamily="18" charset="0"/>
                <a:cs typeface="Times New Roman" panose="02020603050405020304" pitchFamily="18" charset="0"/>
              </a:rPr>
              <a:t>Nhằm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miêu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tả</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vẻ</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đẹp</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bãi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mía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bờ</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B. </a:t>
            </a:r>
            <a:r>
              <a:rPr lang="en-US" altLang="en-US" dirty="0" err="1">
                <a:solidFill>
                  <a:srgbClr val="333333"/>
                </a:solidFill>
                <a:latin typeface="Times New Roman" panose="02020603050405020304" pitchFamily="18" charset="0"/>
                <a:cs typeface="Times New Roman" panose="02020603050405020304" pitchFamily="18" charset="0"/>
              </a:rPr>
              <a:t>Nhằm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nhấn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mạnh</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màu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xanh</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tràn</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đầy</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sức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sống</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bãi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mía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bờ</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C. </a:t>
            </a:r>
            <a:r>
              <a:rPr lang="en-US" altLang="en-US" dirty="0" err="1">
                <a:solidFill>
                  <a:srgbClr val="333333"/>
                </a:solidFill>
                <a:latin typeface="Times New Roman" panose="02020603050405020304" pitchFamily="18" charset="0"/>
                <a:cs typeface="Times New Roman" panose="02020603050405020304" pitchFamily="18" charset="0"/>
              </a:rPr>
              <a:t>Nhằm</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giúp</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người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đọc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hình</a:t>
            </a:r>
            <a:r>
              <a:rPr lang="en-US" altLang="en-US" dirty="0">
                <a:solidFill>
                  <a:srgbClr val="333333"/>
                </a:solidFill>
                <a:latin typeface="Times New Roman" panose="02020603050405020304" pitchFamily="18" charset="0"/>
                <a:cs typeface="Times New Roman" panose="02020603050405020304" pitchFamily="18" charset="0"/>
              </a:rPr>
              <a:t> dung ra </a:t>
            </a:r>
            <a:r>
              <a:rPr lang="en-US" altLang="en-US" dirty="0" err="1">
                <a:solidFill>
                  <a:srgbClr val="333333"/>
                </a:solidFill>
                <a:latin typeface="Times New Roman" panose="02020603050405020304" pitchFamily="18" charset="0"/>
                <a:cs typeface="Times New Roman" panose="02020603050405020304" pitchFamily="18" charset="0"/>
              </a:rPr>
              <a:t>màu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sắc</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của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bãi</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mía</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bờ</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dâu</a:t>
            </a:r>
            <a:r>
              <a:rPr lang="en-US" altLang="en-US" dirty="0">
                <a:solidFill>
                  <a:srgbClr val="333333"/>
                </a:solidFill>
                <a:latin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dirty="0">
                <a:solidFill>
                  <a:srgbClr val="333333"/>
                </a:solidFill>
                <a:latin typeface="Times New Roman" panose="02020603050405020304" pitchFamily="18" charset="0"/>
                <a:cs typeface="Times New Roman" panose="02020603050405020304" pitchFamily="18" charset="0"/>
              </a:rPr>
              <a:t>D. </a:t>
            </a:r>
            <a:r>
              <a:rPr lang="en-US" altLang="en-US" dirty="0" err="1">
                <a:solidFill>
                  <a:srgbClr val="333333"/>
                </a:solidFill>
                <a:latin typeface="Times New Roman" panose="02020603050405020304" pitchFamily="18" charset="0"/>
                <a:cs typeface="Times New Roman" panose="02020603050405020304" pitchFamily="18" charset="0"/>
              </a:rPr>
              <a:t>Cả</a:t>
            </a:r>
            <a:r>
              <a:rPr lang="en-US" altLang="en-US" dirty="0">
                <a:solidFill>
                  <a:srgbClr val="333333"/>
                </a:solidFill>
                <a:latin typeface="Times New Roman" panose="02020603050405020304" pitchFamily="18" charset="0"/>
                <a:cs typeface="Times New Roman" panose="02020603050405020304" pitchFamily="18" charset="0"/>
              </a:rPr>
              <a:t> A, B, C </a:t>
            </a:r>
            <a:r>
              <a:rPr lang="en-US" altLang="en-US" dirty="0" err="1">
                <a:solidFill>
                  <a:srgbClr val="333333"/>
                </a:solidFill>
                <a:latin typeface="Times New Roman" panose="02020603050405020304" pitchFamily="18" charset="0"/>
                <a:cs typeface="Times New Roman" panose="02020603050405020304" pitchFamily="18" charset="0"/>
              </a:rPr>
              <a:t>đều</a:t>
            </a:r>
            <a:r>
              <a:rPr lang="en-US" altLang="en-US" dirty="0">
                <a:solidFill>
                  <a:srgbClr val="333333"/>
                </a:solidFill>
                <a:latin typeface="Times New Roman" panose="02020603050405020304" pitchFamily="18" charset="0"/>
                <a:cs typeface="Times New Roman" panose="02020603050405020304" pitchFamily="18" charset="0"/>
              </a:rPr>
              <a:t> </a:t>
            </a:r>
            <a:r>
              <a:rPr lang="en-US" altLang="en-US" dirty="0" err="1">
                <a:solidFill>
                  <a:srgbClr val="333333"/>
                </a:solidFill>
                <a:latin typeface="Times New Roman" panose="02020603050405020304" pitchFamily="18" charset="0"/>
                <a:cs typeface="Times New Roman" panose="02020603050405020304" pitchFamily="18" charset="0"/>
              </a:rPr>
              <a:t>sai</a:t>
            </a:r>
            <a:r>
              <a:rPr lang="en-US" altLang="en-US" dirty="0">
                <a:solidFill>
                  <a:srgbClr val="333333"/>
                </a:solidFill>
                <a:latin typeface="Times New Roman" panose="02020603050405020304" pitchFamily="18" charset="0"/>
                <a:cs typeface="Times New Roman" panose="02020603050405020304" pitchFamily="18" charset="0"/>
              </a:rPr>
              <a:t>.</a:t>
            </a:r>
          </a:p>
          <a:p>
            <a:r>
              <a:rPr lang="vi-VN" b="1" i="1" dirty="0">
                <a:solidFill>
                  <a:srgbClr val="333333"/>
                </a:solidFill>
                <a:latin typeface="+mj-lt"/>
              </a:rPr>
              <a:t>Câu 4. Trật tự từ của câu nào nhấn mạnh đặc điểm của sự vật được nói đến ?</a:t>
            </a:r>
            <a:endParaRPr lang="vi-VN" dirty="0">
              <a:solidFill>
                <a:srgbClr val="333333"/>
              </a:solidFill>
              <a:latin typeface="+mj-lt"/>
            </a:endParaRPr>
          </a:p>
          <a:p>
            <a:r>
              <a:rPr lang="vi-VN" dirty="0">
                <a:solidFill>
                  <a:srgbClr val="333333"/>
                </a:solidFill>
                <a:latin typeface="+mj-lt"/>
              </a:rPr>
              <a:t>A. Sen tàn cúc lại nở hoa ( Nguyễn Du )</a:t>
            </a:r>
          </a:p>
          <a:p>
            <a:r>
              <a:rPr lang="vi-VN" dirty="0">
                <a:solidFill>
                  <a:srgbClr val="333333"/>
                </a:solidFill>
                <a:latin typeface="+mj-lt"/>
              </a:rPr>
              <a:t>B. Những buổi trưa hè nắng to ( Tô hoài ).</a:t>
            </a:r>
          </a:p>
          <a:p>
            <a:r>
              <a:rPr lang="vi-VN" dirty="0">
                <a:solidFill>
                  <a:srgbClr val="333333"/>
                </a:solidFill>
                <a:latin typeface="+mj-lt"/>
              </a:rPr>
              <a:t>C. Lác đác bên sông chợ mấy nhà ( Bà Huyện Thanh Quan).</a:t>
            </a:r>
          </a:p>
          <a:p>
            <a:r>
              <a:rPr lang="vi-VN" dirty="0">
                <a:solidFill>
                  <a:srgbClr val="333333"/>
                </a:solidFill>
                <a:latin typeface="+mj-lt"/>
              </a:rPr>
              <a:t>D. Tràng thở đánh phào một cái, ngực nhẹ hẳn đi ( Kim Lân).</a:t>
            </a:r>
            <a:endParaRPr lang="en-SG" dirty="0">
              <a:solidFill>
                <a:srgbClr val="333333"/>
              </a:solidFill>
              <a:latin typeface="+mj-lt"/>
            </a:endParaRPr>
          </a:p>
        </p:txBody>
      </p:sp>
      <p:cxnSp>
        <p:nvCxnSpPr>
          <p:cNvPr id="9" name="Straight Connector 8"/>
          <p:cNvCxnSpPr>
            <a:endCxn id="2" idx="2"/>
          </p:cNvCxnSpPr>
          <p:nvPr/>
        </p:nvCxnSpPr>
        <p:spPr>
          <a:xfrm>
            <a:off x="6096000" y="1618179"/>
            <a:ext cx="0" cy="4813150"/>
          </a:xfrm>
          <a:prstGeom prst="line">
            <a:avLst/>
          </a:prstGeom>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81827" y="2764715"/>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C</a:t>
            </a:r>
          </a:p>
        </p:txBody>
      </p:sp>
      <p:sp>
        <p:nvSpPr>
          <p:cNvPr id="11" name="Oval 10"/>
          <p:cNvSpPr/>
          <p:nvPr/>
        </p:nvSpPr>
        <p:spPr>
          <a:xfrm>
            <a:off x="549553" y="4934938"/>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B</a:t>
            </a:r>
          </a:p>
        </p:txBody>
      </p:sp>
      <p:sp>
        <p:nvSpPr>
          <p:cNvPr id="12" name="Oval 11"/>
          <p:cNvSpPr/>
          <p:nvPr/>
        </p:nvSpPr>
        <p:spPr>
          <a:xfrm>
            <a:off x="6405626" y="2485019"/>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B</a:t>
            </a:r>
          </a:p>
        </p:txBody>
      </p:sp>
      <p:sp>
        <p:nvSpPr>
          <p:cNvPr id="13" name="Oval 12"/>
          <p:cNvSpPr/>
          <p:nvPr/>
        </p:nvSpPr>
        <p:spPr>
          <a:xfrm>
            <a:off x="6416384" y="4934938"/>
            <a:ext cx="300299" cy="32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dirty="0">
                <a:latin typeface="Times New Roman" panose="02020603050405020304" pitchFamily="18" charset="0"/>
                <a:cs typeface="Times New Roman" panose="02020603050405020304" pitchFamily="18" charset="0"/>
              </a:rPr>
              <a:t>C</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3" name="PA_图片 4"/>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3286" t="48571" b="17381"/>
          <a:stretch>
            <a:fillRect/>
          </a:stretch>
        </p:blipFill>
        <p:spPr>
          <a:xfrm>
            <a:off x="1275835" y="727882"/>
            <a:ext cx="2779802" cy="971823"/>
          </a:xfrm>
          <a:prstGeom prst="rect">
            <a:avLst/>
          </a:prstGeom>
        </p:spPr>
      </p:pic>
      <p:sp>
        <p:nvSpPr>
          <p:cNvPr id="4" name="TextBox 3"/>
          <p:cNvSpPr txBox="1"/>
          <p:nvPr/>
        </p:nvSpPr>
        <p:spPr>
          <a:xfrm>
            <a:off x="1592131" y="938715"/>
            <a:ext cx="2452743" cy="584775"/>
          </a:xfrm>
          <a:prstGeom prst="rect">
            <a:avLst/>
          </a:prstGeom>
          <a:noFill/>
        </p:spPr>
        <p:txBody>
          <a:bodyPr wrap="square" rtlCol="0">
            <a:spAutoFit/>
          </a:bodyPr>
          <a:lstStyle/>
          <a:p>
            <a:pPr algn="ct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Mật</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th</a:t>
            </a:r>
            <a:r>
              <a:rPr lang="vi-VN"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ư</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2</a:t>
            </a:r>
          </a:p>
        </p:txBody>
      </p:sp>
      <p:sp>
        <p:nvSpPr>
          <p:cNvPr id="5" name="Rectangle 4"/>
          <p:cNvSpPr/>
          <p:nvPr/>
        </p:nvSpPr>
        <p:spPr>
          <a:xfrm>
            <a:off x="4242603" y="738768"/>
            <a:ext cx="6325496" cy="954107"/>
          </a:xfrm>
          <a:prstGeom prst="rect">
            <a:avLst/>
          </a:prstGeom>
        </p:spPr>
        <p:txBody>
          <a:bodyPr wrap="square">
            <a:spAutoFit/>
          </a:bodyPr>
          <a:lstStyle/>
          <a:p>
            <a:pPr algn="ctr"/>
            <a:r>
              <a:rPr lang="vi-VN" sz="2800" b="1" i="1" dirty="0">
                <a:latin typeface="+mj-lt"/>
              </a:rPr>
              <a:t>Nối các câu ở cột A với các hiệu quả diễn đạt của trật tự tư tưởng ứng ở cột B</a:t>
            </a:r>
            <a:endParaRPr lang="en-SG" sz="2800" dirty="0">
              <a:latin typeface="+mj-lt"/>
            </a:endParaRPr>
          </a:p>
        </p:txBody>
      </p:sp>
      <p:graphicFrame>
        <p:nvGraphicFramePr>
          <p:cNvPr id="6" name="Table 5"/>
          <p:cNvGraphicFramePr>
            <a:graphicFrameLocks noGrp="1"/>
          </p:cNvGraphicFramePr>
          <p:nvPr/>
        </p:nvGraphicFramePr>
        <p:xfrm>
          <a:off x="1021977" y="2059240"/>
          <a:ext cx="10069158" cy="4095920"/>
        </p:xfrm>
        <a:graphic>
          <a:graphicData uri="http://schemas.openxmlformats.org/drawingml/2006/table">
            <a:tbl>
              <a:tblPr/>
              <a:tblGrid>
                <a:gridCol w="4648916">
                  <a:extLst>
                    <a:ext uri="{9D8B030D-6E8A-4147-A177-3AD203B41FA5}">
                      <a16:colId xmlns:a16="http://schemas.microsoft.com/office/drawing/2014/main" val="20000"/>
                    </a:ext>
                  </a:extLst>
                </a:gridCol>
                <a:gridCol w="1647451">
                  <a:extLst>
                    <a:ext uri="{9D8B030D-6E8A-4147-A177-3AD203B41FA5}">
                      <a16:colId xmlns:a16="http://schemas.microsoft.com/office/drawing/2014/main" val="20001"/>
                    </a:ext>
                  </a:extLst>
                </a:gridCol>
                <a:gridCol w="3772791">
                  <a:extLst>
                    <a:ext uri="{9D8B030D-6E8A-4147-A177-3AD203B41FA5}">
                      <a16:colId xmlns:a16="http://schemas.microsoft.com/office/drawing/2014/main" val="20002"/>
                    </a:ext>
                  </a:extLst>
                </a:gridCol>
              </a:tblGrid>
              <a:tr h="326046">
                <a:tc>
                  <a:txBody>
                    <a:bodyPr/>
                    <a:lstStyle/>
                    <a:p>
                      <a:pPr algn="ctr" fontAlgn="ctr"/>
                      <a:r>
                        <a:rPr lang="en-SG" sz="2400" b="1" dirty="0">
                          <a:solidFill>
                            <a:srgbClr val="FF0000"/>
                          </a:solidFill>
                          <a:effectLst/>
                          <a:latin typeface="Times New Roman" panose="02020603050405020304" pitchFamily="18" charset="0"/>
                          <a:cs typeface="Times New Roman" panose="02020603050405020304" pitchFamily="18" charset="0"/>
                        </a:rPr>
                        <a:t>A</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rowSpan="5">
                  <a:txBody>
                    <a:bodyPr/>
                    <a:lstStyle/>
                    <a:p>
                      <a:pPr algn="ctr" fontAlgn="ctr"/>
                      <a:endParaRPr lang="en-SG" sz="2400" b="1" dirty="0">
                        <a:solidFill>
                          <a:srgbClr val="FF0000"/>
                        </a:solidFill>
                        <a:effectLst/>
                        <a:latin typeface="Times New Roman" panose="02020603050405020304" pitchFamily="18" charset="0"/>
                        <a:cs typeface="Times New Roman" panose="02020603050405020304" pitchFamily="18" charset="0"/>
                      </a:endParaRP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ctr" fontAlgn="ctr"/>
                      <a:r>
                        <a:rPr lang="en-SG" sz="2400" b="1" dirty="0">
                          <a:solidFill>
                            <a:srgbClr val="FF0000"/>
                          </a:solidFill>
                          <a:effectLst/>
                          <a:latin typeface="Times New Roman" panose="02020603050405020304" pitchFamily="18" charset="0"/>
                          <a:cs typeface="Times New Roman" panose="02020603050405020304" pitchFamily="18" charset="0"/>
                        </a:rPr>
                        <a:t>B</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581213">
                <a:tc>
                  <a:txBody>
                    <a:bodyPr/>
                    <a:lstStyle/>
                    <a:p>
                      <a:pPr algn="just" fontAlgn="ctr"/>
                      <a:r>
                        <a:rPr lang="en-SG" sz="2400" dirty="0">
                          <a:effectLst/>
                          <a:latin typeface="Times New Roman" panose="02020603050405020304" pitchFamily="18" charset="0"/>
                          <a:cs typeface="Times New Roman" panose="02020603050405020304" pitchFamily="18" charset="0"/>
                        </a:rPr>
                        <a:t>1. </a:t>
                      </a:r>
                      <a:r>
                        <a:rPr lang="en-SG" sz="2400" dirty="0" err="1">
                          <a:effectLst/>
                          <a:latin typeface="Times New Roman" panose="02020603050405020304" pitchFamily="18" charset="0"/>
                          <a:cs typeface="Times New Roman" panose="02020603050405020304" pitchFamily="18" charset="0"/>
                        </a:rPr>
                        <a:t>Hắt</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hiu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lau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xám</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đậm</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đà</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lòng</a:t>
                      </a:r>
                      <a:r>
                        <a:rPr lang="en-SG" sz="2400" dirty="0">
                          <a:effectLst/>
                          <a:latin typeface="Times New Roman" panose="02020603050405020304" pitchFamily="18" charset="0"/>
                          <a:cs typeface="Times New Roman" panose="02020603050405020304" pitchFamily="18" charset="0"/>
                        </a:rPr>
                        <a:t> son</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endParaRPr lang="en-US"/>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vi-VN" sz="2400" dirty="0">
                          <a:effectLst/>
                          <a:latin typeface="Times New Roman" panose="02020603050405020304" pitchFamily="18" charset="0"/>
                          <a:cs typeface="Times New Roman" panose="02020603050405020304" pitchFamily="18" charset="0"/>
                        </a:rPr>
                        <a:t>a. Thể hiện thứ tự trước sa mỗi hoạt động</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6380">
                <a:tc>
                  <a:txBody>
                    <a:bodyPr/>
                    <a:lstStyle/>
                    <a:p>
                      <a:pPr algn="just" fontAlgn="ctr"/>
                      <a:r>
                        <a:rPr lang="vi-VN" sz="2400" dirty="0">
                          <a:effectLst/>
                          <a:latin typeface="Times New Roman" panose="02020603050405020304" pitchFamily="18" charset="0"/>
                          <a:cs typeface="Times New Roman" panose="02020603050405020304" pitchFamily="18" charset="0"/>
                        </a:rPr>
                        <a:t>2. Nhà ai Pha Luông m</a:t>
                      </a:r>
                      <a:r>
                        <a:rPr lang="en-SG" sz="2400" dirty="0" err="1">
                          <a:effectLst/>
                          <a:latin typeface="Times New Roman" panose="02020603050405020304" pitchFamily="18" charset="0"/>
                          <a:cs typeface="Times New Roman" panose="02020603050405020304" pitchFamily="18" charset="0"/>
                        </a:rPr>
                        <a:t>ưa</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xa</a:t>
                      </a:r>
                      <a:r>
                        <a:rPr lang="vi-VN" sz="2400" dirty="0">
                          <a:effectLst/>
                          <a:latin typeface="Times New Roman" panose="02020603050405020304" pitchFamily="18" charset="0"/>
                          <a:cs typeface="Times New Roman" panose="02020603050405020304" pitchFamily="18" charset="0"/>
                        </a:rPr>
                        <a:t> khơi.</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endParaRPr lang="en-US"/>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vi-VN" sz="2400" dirty="0">
                          <a:effectLst/>
                          <a:latin typeface="Times New Roman" panose="02020603050405020304" pitchFamily="18" charset="0"/>
                          <a:cs typeface="Times New Roman" panose="02020603050405020304" pitchFamily="18" charset="0"/>
                        </a:rPr>
                        <a:t>b. Nhấn mạnh đặc điểm của sự vật được nói tới trong câu.</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36380">
                <a:tc>
                  <a:txBody>
                    <a:bodyPr/>
                    <a:lstStyle/>
                    <a:p>
                      <a:pPr algn="just" fontAlgn="ctr"/>
                      <a:r>
                        <a:rPr lang="vi-VN" sz="2400" dirty="0">
                          <a:effectLst/>
                          <a:latin typeface="Times New Roman" panose="02020603050405020304" pitchFamily="18" charset="0"/>
                          <a:cs typeface="Times New Roman" panose="02020603050405020304" pitchFamily="18" charset="0"/>
                        </a:rPr>
                        <a:t>3. Hắn ho khẽ một tiếng, bước từng bước dài ra sân.</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endParaRPr lang="en-US"/>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vi-VN" sz="2400" dirty="0">
                          <a:effectLst/>
                          <a:latin typeface="Times New Roman" panose="02020603050405020304" pitchFamily="18" charset="0"/>
                          <a:cs typeface="Times New Roman" panose="02020603050405020304" pitchFamily="18" charset="0"/>
                        </a:rPr>
                        <a:t>c. Thể hiện thức bậc quan trọng của sự vật được nói đến.</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36380">
                <a:tc>
                  <a:txBody>
                    <a:bodyPr/>
                    <a:lstStyle/>
                    <a:p>
                      <a:pPr algn="just" fontAlgn="ctr"/>
                      <a:r>
                        <a:rPr lang="en-SG" sz="2400" dirty="0">
                          <a:effectLst/>
                          <a:latin typeface="Times New Roman" panose="02020603050405020304" pitchFamily="18" charset="0"/>
                          <a:cs typeface="Times New Roman" panose="02020603050405020304" pitchFamily="18" charset="0"/>
                        </a:rPr>
                        <a:t>4. </a:t>
                      </a:r>
                      <a:r>
                        <a:rPr lang="en-SG" sz="2400" dirty="0" err="1">
                          <a:effectLst/>
                          <a:latin typeface="Times New Roman" panose="02020603050405020304" pitchFamily="18" charset="0"/>
                          <a:cs typeface="Times New Roman" panose="02020603050405020304" pitchFamily="18" charset="0"/>
                        </a:rPr>
                        <a:t>Trong</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tay</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đủ</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cả</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quản</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bút</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lọ</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mực</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giấy</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trắng</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và</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giấy</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thấm</a:t>
                      </a:r>
                      <a:r>
                        <a:rPr lang="en-SG" sz="2400" dirty="0">
                          <a:effectLst/>
                          <a:latin typeface="Times New Roman" panose="02020603050405020304" pitchFamily="18" charset="0"/>
                          <a:cs typeface="Times New Roman" panose="02020603050405020304" pitchFamily="18" charset="0"/>
                        </a:rPr>
                        <a:t>.</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vMerge="1">
                  <a:txBody>
                    <a:bodyPr/>
                    <a:lstStyle/>
                    <a:p>
                      <a:endParaRPr lang="en-US"/>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tc>
                  <a:txBody>
                    <a:bodyPr/>
                    <a:lstStyle/>
                    <a:p>
                      <a:pPr algn="just" fontAlgn="ctr"/>
                      <a:r>
                        <a:rPr lang="en-SG" sz="2400" dirty="0">
                          <a:effectLst/>
                          <a:latin typeface="Times New Roman" panose="02020603050405020304" pitchFamily="18" charset="0"/>
                          <a:cs typeface="Times New Roman" panose="02020603050405020304" pitchFamily="18" charset="0"/>
                        </a:rPr>
                        <a:t>d. </a:t>
                      </a:r>
                      <a:r>
                        <a:rPr lang="en-SG" sz="2400" dirty="0" err="1">
                          <a:effectLst/>
                          <a:latin typeface="Times New Roman" panose="02020603050405020304" pitchFamily="18" charset="0"/>
                          <a:cs typeface="Times New Roman" panose="02020603050405020304" pitchFamily="18" charset="0"/>
                        </a:rPr>
                        <a:t>Tạo</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nhịp</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điệu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mềm</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mại</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uyển</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chuyển</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cho</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câu</a:t>
                      </a:r>
                      <a:r>
                        <a:rPr lang="en-SG" sz="2400" dirty="0">
                          <a:effectLst/>
                          <a:latin typeface="Times New Roman" panose="02020603050405020304" pitchFamily="18" charset="0"/>
                          <a:cs typeface="Times New Roman" panose="02020603050405020304" pitchFamily="18" charset="0"/>
                        </a:rPr>
                        <a:t> </a:t>
                      </a:r>
                      <a:r>
                        <a:rPr lang="en-SG" sz="2400" dirty="0" err="1">
                          <a:effectLst/>
                          <a:latin typeface="Times New Roman" panose="02020603050405020304" pitchFamily="18" charset="0"/>
                          <a:cs typeface="Times New Roman" panose="02020603050405020304" pitchFamily="18" charset="0"/>
                        </a:rPr>
                        <a:t>nói</a:t>
                      </a:r>
                      <a:r>
                        <a:rPr lang="en-SG" sz="2400" dirty="0">
                          <a:effectLst/>
                          <a:latin typeface="Times New Roman" panose="02020603050405020304" pitchFamily="18" charset="0"/>
                          <a:cs typeface="Times New Roman" panose="02020603050405020304" pitchFamily="18" charset="0"/>
                        </a:rPr>
                        <a:t>.</a:t>
                      </a:r>
                    </a:p>
                  </a:txBody>
                  <a:tcPr marL="38100" marR="38100" marT="38100" marB="3810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cxnSp>
        <p:nvCxnSpPr>
          <p:cNvPr id="8" name="Straight Connector 7"/>
          <p:cNvCxnSpPr/>
          <p:nvPr/>
        </p:nvCxnSpPr>
        <p:spPr>
          <a:xfrm>
            <a:off x="5669280" y="2872292"/>
            <a:ext cx="1635162" cy="8283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69280" y="3700631"/>
            <a:ext cx="1635162" cy="2022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69280" y="2872292"/>
            <a:ext cx="1635162" cy="185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669280" y="4722607"/>
            <a:ext cx="1635162" cy="100046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randombar(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dirty="0"/>
          </a:p>
        </p:txBody>
      </p:sp>
      <p:pic>
        <p:nvPicPr>
          <p:cNvPr id="5" name="PA_图片 4"/>
          <p:cNvPicPr>
            <a:picLocks noChangeAspect="1"/>
          </p:cNvPicPr>
          <p:nvPr>
            <p:custDataLst>
              <p:tags r:id="rId1"/>
            </p:custDataLst>
          </p:nvPr>
        </p:nvPicPr>
        <p:blipFill rotWithShape="1">
          <a:blip r:embed="rId3">
            <a:extLst>
              <a:ext uri="{28A0092B-C50C-407E-A947-70E740481C1C}">
                <a14:useLocalDpi xmlns:a14="http://schemas.microsoft.com/office/drawing/2010/main" val="0"/>
              </a:ext>
            </a:extLst>
          </a:blip>
          <a:srcRect l="43286" t="48571" b="17381"/>
          <a:stretch>
            <a:fillRect/>
          </a:stretch>
        </p:blipFill>
        <p:spPr>
          <a:xfrm>
            <a:off x="1275835" y="727882"/>
            <a:ext cx="2779802" cy="971823"/>
          </a:xfrm>
          <a:prstGeom prst="rect">
            <a:avLst/>
          </a:prstGeom>
        </p:spPr>
      </p:pic>
      <p:sp>
        <p:nvSpPr>
          <p:cNvPr id="6" name="TextBox 5"/>
          <p:cNvSpPr txBox="1"/>
          <p:nvPr/>
        </p:nvSpPr>
        <p:spPr>
          <a:xfrm>
            <a:off x="1592131" y="938715"/>
            <a:ext cx="2452743" cy="584775"/>
          </a:xfrm>
          <a:prstGeom prst="rect">
            <a:avLst/>
          </a:prstGeom>
          <a:noFill/>
        </p:spPr>
        <p:txBody>
          <a:bodyPr wrap="square" rtlCol="0">
            <a:spAutoFit/>
          </a:bodyPr>
          <a:lstStyle/>
          <a:p>
            <a:pPr algn="ct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Mật</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th</a:t>
            </a:r>
            <a:r>
              <a:rPr lang="vi-VN"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ư</a:t>
            </a:r>
            <a:r>
              <a:rPr lang="en-SG" sz="3200" b="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2</a:t>
            </a:r>
          </a:p>
        </p:txBody>
      </p:sp>
      <p:sp>
        <p:nvSpPr>
          <p:cNvPr id="7" name="Rectangle 6"/>
          <p:cNvSpPr/>
          <p:nvPr/>
        </p:nvSpPr>
        <p:spPr>
          <a:xfrm>
            <a:off x="4242603" y="738768"/>
            <a:ext cx="6673562" cy="954107"/>
          </a:xfrm>
          <a:prstGeom prst="rect">
            <a:avLst/>
          </a:prstGeom>
        </p:spPr>
        <p:txBody>
          <a:bodyPr wrap="square">
            <a:spAutoFit/>
          </a:bodyPr>
          <a:lstStyle/>
          <a:p>
            <a:pPr algn="ctr"/>
            <a:r>
              <a:rPr lang="vi-VN" sz="2800" b="1" i="1" dirty="0">
                <a:solidFill>
                  <a:srgbClr val="333333"/>
                </a:solidFill>
                <a:latin typeface="+mj-lt"/>
              </a:rPr>
              <a:t>Giải thích lý do sắp xếp trật tự từ trong những bộ phận câu và câu in đậm dưới đây</a:t>
            </a:r>
            <a:endParaRPr lang="en-SG" sz="2800" b="1" i="1" dirty="0">
              <a:latin typeface="+mj-lt"/>
            </a:endParaRPr>
          </a:p>
        </p:txBody>
      </p:sp>
      <p:sp>
        <p:nvSpPr>
          <p:cNvPr id="8" name="Rectangle 7"/>
          <p:cNvSpPr/>
          <p:nvPr/>
        </p:nvSpPr>
        <p:spPr>
          <a:xfrm>
            <a:off x="735106" y="2307776"/>
            <a:ext cx="10657242" cy="1200329"/>
          </a:xfrm>
          <a:prstGeom prst="rect">
            <a:avLst/>
          </a:prstGeom>
        </p:spPr>
        <p:txBody>
          <a:bodyPr wrap="square">
            <a:spAutoFit/>
          </a:bodyPr>
          <a:lstStyle/>
          <a:p>
            <a:pPr algn="just"/>
            <a:r>
              <a:rPr lang="vi-VN" sz="2400" i="1" dirty="0">
                <a:solidFill>
                  <a:srgbClr val="333333"/>
                </a:solidFill>
                <a:latin typeface="+mj-lt"/>
              </a:rPr>
              <a:t>a. Lịch sử ta đã có nhiều cuộc kháng chiến vĩ đại chứng tỏ tinh thần yêu nước của dân ta. Chúng ta có quyền tự hào vì những trang lịch sử vẻ vang thời đại </a:t>
            </a:r>
            <a:r>
              <a:rPr lang="vi-VN" sz="2400" b="1" i="1" dirty="0">
                <a:solidFill>
                  <a:srgbClr val="0070C0"/>
                </a:solidFill>
                <a:latin typeface="+mj-lt"/>
              </a:rPr>
              <a:t>Bà Trưng, Bà Triệu, Trần Hưng Đạo, Lê Lợi, Quang Trung…</a:t>
            </a:r>
            <a:endParaRPr lang="en-SG" sz="2400" i="1" dirty="0">
              <a:solidFill>
                <a:srgbClr val="0070C0"/>
              </a:solidFill>
              <a:latin typeface="+mj-lt"/>
            </a:endParaRPr>
          </a:p>
        </p:txBody>
      </p:sp>
      <p:sp>
        <p:nvSpPr>
          <p:cNvPr id="9" name="Rectangle 8"/>
          <p:cNvSpPr/>
          <p:nvPr/>
        </p:nvSpPr>
        <p:spPr>
          <a:xfrm>
            <a:off x="735106" y="3769387"/>
            <a:ext cx="6096000" cy="830997"/>
          </a:xfrm>
          <a:prstGeom prst="rect">
            <a:avLst/>
          </a:prstGeom>
        </p:spPr>
        <p:txBody>
          <a:bodyPr>
            <a:spAutoFit/>
          </a:bodyPr>
          <a:lstStyle/>
          <a:p>
            <a:r>
              <a:rPr lang="vi-VN" sz="2400" i="1" dirty="0">
                <a:solidFill>
                  <a:srgbClr val="333333"/>
                </a:solidFill>
                <a:latin typeface="+mj-lt"/>
              </a:rPr>
              <a:t>b. </a:t>
            </a:r>
            <a:r>
              <a:rPr lang="vi-VN" sz="2400" b="1" i="1" dirty="0">
                <a:solidFill>
                  <a:srgbClr val="0070C0"/>
                </a:solidFill>
                <a:latin typeface="+mj-lt"/>
              </a:rPr>
              <a:t>Đẹp vô cùng Tổ quốc ta ơi! </a:t>
            </a:r>
            <a:r>
              <a:rPr lang="vi-VN" sz="2400" i="1" dirty="0">
                <a:solidFill>
                  <a:srgbClr val="333333"/>
                </a:solidFill>
                <a:latin typeface="+mj-lt"/>
              </a:rPr>
              <a:t>(1)</a:t>
            </a:r>
            <a:r>
              <a:rPr lang="vi-VN" sz="2400" i="1" dirty="0">
                <a:latin typeface="+mj-lt"/>
              </a:rPr>
              <a:t/>
            </a:r>
            <a:br>
              <a:rPr lang="vi-VN" sz="2400" i="1" dirty="0">
                <a:latin typeface="+mj-lt"/>
              </a:rPr>
            </a:br>
            <a:r>
              <a:rPr lang="vi-VN" sz="2400" i="1" dirty="0">
                <a:solidFill>
                  <a:srgbClr val="333333"/>
                </a:solidFill>
                <a:latin typeface="+mj-lt"/>
              </a:rPr>
              <a:t>Rừng cọ đồi chè, đồng xanh ngào ngạt </a:t>
            </a:r>
            <a:endParaRPr lang="en-SG" sz="2400" i="1" dirty="0">
              <a:latin typeface="+mj-lt"/>
            </a:endParaRPr>
          </a:p>
        </p:txBody>
      </p:sp>
      <p:sp>
        <p:nvSpPr>
          <p:cNvPr id="10" name="Rectangle 9"/>
          <p:cNvSpPr/>
          <p:nvPr/>
        </p:nvSpPr>
        <p:spPr>
          <a:xfrm>
            <a:off x="6578301" y="3769387"/>
            <a:ext cx="6096000" cy="830997"/>
          </a:xfrm>
          <a:prstGeom prst="rect">
            <a:avLst/>
          </a:prstGeom>
        </p:spPr>
        <p:txBody>
          <a:bodyPr>
            <a:spAutoFit/>
          </a:bodyPr>
          <a:lstStyle/>
          <a:p>
            <a:r>
              <a:rPr lang="vi-VN" sz="2400" i="1" dirty="0">
                <a:solidFill>
                  <a:srgbClr val="333333"/>
                </a:solidFill>
                <a:latin typeface="+mj-lt"/>
              </a:rPr>
              <a:t>Nắng chói sông Lô, </a:t>
            </a:r>
            <a:r>
              <a:rPr lang="vi-VN" sz="2400" b="1" i="1" dirty="0">
                <a:solidFill>
                  <a:srgbClr val="0070C0"/>
                </a:solidFill>
                <a:latin typeface="+mj-lt"/>
              </a:rPr>
              <a:t>hò ô tiếng hát </a:t>
            </a:r>
            <a:r>
              <a:rPr lang="vi-VN" sz="2400" i="1" dirty="0">
                <a:solidFill>
                  <a:srgbClr val="333333"/>
                </a:solidFill>
                <a:latin typeface="+mj-lt"/>
              </a:rPr>
              <a:t>(2)</a:t>
            </a:r>
            <a:r>
              <a:rPr lang="vi-VN" sz="2400" i="1" dirty="0">
                <a:latin typeface="+mj-lt"/>
              </a:rPr>
              <a:t/>
            </a:r>
            <a:br>
              <a:rPr lang="vi-VN" sz="2400" i="1" dirty="0">
                <a:latin typeface="+mj-lt"/>
              </a:rPr>
            </a:br>
            <a:r>
              <a:rPr lang="vi-VN" sz="2400" i="1" dirty="0">
                <a:solidFill>
                  <a:srgbClr val="333333"/>
                </a:solidFill>
                <a:latin typeface="+mj-lt"/>
              </a:rPr>
              <a:t>Chuyến phà dào dạt bến nước Bình Ca</a:t>
            </a:r>
            <a:endParaRPr lang="en-SG" sz="2400" i="1" dirty="0">
              <a:latin typeface="+mj-lt"/>
            </a:endParaRPr>
          </a:p>
        </p:txBody>
      </p:sp>
      <p:sp>
        <p:nvSpPr>
          <p:cNvPr id="11" name="Rectangle 10"/>
          <p:cNvSpPr/>
          <p:nvPr/>
        </p:nvSpPr>
        <p:spPr>
          <a:xfrm>
            <a:off x="735106" y="4832078"/>
            <a:ext cx="10657242" cy="1200329"/>
          </a:xfrm>
          <a:prstGeom prst="rect">
            <a:avLst/>
          </a:prstGeom>
        </p:spPr>
        <p:txBody>
          <a:bodyPr wrap="square">
            <a:spAutoFit/>
          </a:bodyPr>
          <a:lstStyle/>
          <a:p>
            <a:pPr algn="just"/>
            <a:r>
              <a:rPr lang="vi-VN" sz="2400" i="1" dirty="0">
                <a:solidFill>
                  <a:srgbClr val="333333"/>
                </a:solidFill>
                <a:latin typeface="+mj-lt"/>
              </a:rPr>
              <a:t>c.- Ấy cũng may cho cô, vơ vẩn mãi ở ngoài phố thế này mà gặp mật thám hay đội con gái thì khốn.</a:t>
            </a:r>
            <a:endParaRPr lang="en-SG" sz="2400" i="1" dirty="0">
              <a:solidFill>
                <a:srgbClr val="333333"/>
              </a:solidFill>
              <a:latin typeface="+mj-lt"/>
            </a:endParaRPr>
          </a:p>
          <a:p>
            <a:pPr algn="just"/>
            <a:r>
              <a:rPr lang="vi-VN" sz="2400" i="1" dirty="0">
                <a:solidFill>
                  <a:srgbClr val="333333"/>
                </a:solidFill>
                <a:latin typeface="+mj-lt"/>
              </a:rPr>
              <a:t>- </a:t>
            </a:r>
            <a:r>
              <a:rPr lang="vi-VN" sz="2400" b="1" i="1" dirty="0">
                <a:solidFill>
                  <a:srgbClr val="0070C0"/>
                </a:solidFill>
                <a:latin typeface="+mj-lt"/>
              </a:rPr>
              <a:t>Mật thám tôi cũng chả sợ, đội con gái tôi cũng chả cần.</a:t>
            </a:r>
            <a:endParaRPr lang="en-SG" sz="2400" b="1" i="1" dirty="0">
              <a:solidFill>
                <a:srgbClr val="0070C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3"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96484" y="677731"/>
            <a:ext cx="1527167" cy="2803606"/>
          </a:xfrm>
          <a:prstGeom prst="rect">
            <a:avLst/>
          </a:prstGeom>
        </p:spPr>
      </p:pic>
      <p:sp>
        <p:nvSpPr>
          <p:cNvPr id="4" name="Rectangle 3"/>
          <p:cNvSpPr/>
          <p:nvPr/>
        </p:nvSpPr>
        <p:spPr>
          <a:xfrm>
            <a:off x="2786230" y="855495"/>
            <a:ext cx="8283389" cy="2554545"/>
          </a:xfrm>
          <a:prstGeom prst="rect">
            <a:avLst/>
          </a:prstGeom>
        </p:spPr>
        <p:txBody>
          <a:bodyPr wrap="square">
            <a:spAutoFit/>
          </a:bodyPr>
          <a:lstStyle/>
          <a:p>
            <a:pPr algn="just"/>
            <a:r>
              <a:rPr lang="vi-VN" sz="3200" i="1" dirty="0">
                <a:solidFill>
                  <a:srgbClr val="333333"/>
                </a:solidFill>
                <a:latin typeface="+mj-lt"/>
              </a:rPr>
              <a:t>a. Lịch sử ta đã có nhiều cuộc kháng chiến vĩ đại chứng tỏ tinh thần yêu nước của dân ta. Chúng ta có quyền tự hào vì những trang lịch sử vẻ vang thời đại </a:t>
            </a:r>
            <a:r>
              <a:rPr lang="vi-VN" sz="3200" b="1" i="1" dirty="0">
                <a:solidFill>
                  <a:srgbClr val="0070C0"/>
                </a:solidFill>
                <a:latin typeface="+mj-lt"/>
              </a:rPr>
              <a:t>Bà Trưng, Bà Triệu, Trần Hưng Đạo, Lê Lợi, Quang Trung…</a:t>
            </a:r>
            <a:endParaRPr lang="en-SG" sz="3200" i="1" dirty="0">
              <a:solidFill>
                <a:srgbClr val="0070C0"/>
              </a:solidFill>
              <a:latin typeface="+mj-lt"/>
            </a:endParaRPr>
          </a:p>
        </p:txBody>
      </p:sp>
      <p:sp>
        <p:nvSpPr>
          <p:cNvPr id="5" name="Rectangle 4"/>
          <p:cNvSpPr/>
          <p:nvPr/>
        </p:nvSpPr>
        <p:spPr>
          <a:xfrm>
            <a:off x="2226833" y="4504329"/>
            <a:ext cx="8078994" cy="1077218"/>
          </a:xfrm>
          <a:prstGeom prst="rect">
            <a:avLst/>
          </a:prstGeom>
        </p:spPr>
        <p:txBody>
          <a:bodyPr wrap="square">
            <a:spAutoFit/>
          </a:bodyPr>
          <a:lstStyle/>
          <a:p>
            <a:pPr algn="ctr"/>
            <a:r>
              <a:rPr lang="vi-VN" sz="3200" b="1" dirty="0">
                <a:solidFill>
                  <a:srgbClr val="FF0000"/>
                </a:solidFill>
                <a:latin typeface="+mj-lt"/>
                <a:sym typeface="Wingdings" panose="05000000000000000000" pitchFamily="2" charset="2"/>
              </a:rPr>
              <a:t></a:t>
            </a:r>
            <a:r>
              <a:rPr lang="vi-VN" sz="3200" b="1" dirty="0">
                <a:solidFill>
                  <a:srgbClr val="FF0000"/>
                </a:solidFill>
                <a:latin typeface="+mj-lt"/>
              </a:rPr>
              <a:t> Kể tên các vị anh hùng theo thứ tự xuất hiện của các vị ấy trong lịch sử dân tộc.</a:t>
            </a:r>
            <a:endParaRPr lang="en-SG" sz="3200" b="1" dirty="0">
              <a:solidFill>
                <a:srgbClr val="FF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3"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18018" y="774549"/>
            <a:ext cx="1123259" cy="2062103"/>
          </a:xfrm>
          <a:prstGeom prst="rect">
            <a:avLst/>
          </a:prstGeom>
        </p:spPr>
      </p:pic>
      <p:sp>
        <p:nvSpPr>
          <p:cNvPr id="4" name="Rectangle 3"/>
          <p:cNvSpPr/>
          <p:nvPr/>
        </p:nvSpPr>
        <p:spPr>
          <a:xfrm>
            <a:off x="3112127" y="899679"/>
            <a:ext cx="8283389" cy="2062103"/>
          </a:xfrm>
          <a:prstGeom prst="rect">
            <a:avLst/>
          </a:prstGeom>
        </p:spPr>
        <p:txBody>
          <a:bodyPr wrap="square">
            <a:spAutoFit/>
          </a:bodyPr>
          <a:lstStyle/>
          <a:p>
            <a:pPr algn="just"/>
            <a:r>
              <a:rPr lang="vi-VN" sz="3200" i="1" dirty="0">
                <a:solidFill>
                  <a:srgbClr val="333333"/>
                </a:solidFill>
                <a:latin typeface="+mj-lt"/>
              </a:rPr>
              <a:t>b. </a:t>
            </a:r>
            <a:r>
              <a:rPr lang="vi-VN" sz="3200" b="1" i="1" dirty="0">
                <a:solidFill>
                  <a:srgbClr val="0070C0"/>
                </a:solidFill>
                <a:latin typeface="+mj-lt"/>
              </a:rPr>
              <a:t>Đẹp vô cùng Tổ quốc ta ơi! </a:t>
            </a:r>
            <a:r>
              <a:rPr lang="vi-VN" sz="3200" i="1" dirty="0">
                <a:solidFill>
                  <a:srgbClr val="333333"/>
                </a:solidFill>
                <a:latin typeface="+mj-lt"/>
              </a:rPr>
              <a:t>(1)</a:t>
            </a:r>
            <a:endParaRPr lang="en-SG" sz="3200" i="1" dirty="0">
              <a:solidFill>
                <a:srgbClr val="333333"/>
              </a:solidFill>
              <a:latin typeface="+mj-lt"/>
            </a:endParaRPr>
          </a:p>
          <a:p>
            <a:pPr algn="just"/>
            <a:r>
              <a:rPr lang="vi-VN" sz="3200" i="1" dirty="0">
                <a:solidFill>
                  <a:srgbClr val="333333"/>
                </a:solidFill>
                <a:latin typeface="+mj-lt"/>
              </a:rPr>
              <a:t>Rừng cọ đồi chè, đồng xanh ngào ngạt </a:t>
            </a:r>
            <a:endParaRPr lang="en-SG" sz="3200" i="1" dirty="0">
              <a:solidFill>
                <a:srgbClr val="333333"/>
              </a:solidFill>
              <a:latin typeface="+mj-lt"/>
            </a:endParaRPr>
          </a:p>
          <a:p>
            <a:pPr algn="just"/>
            <a:r>
              <a:rPr lang="vi-VN" sz="3200" i="1" dirty="0">
                <a:solidFill>
                  <a:srgbClr val="333333"/>
                </a:solidFill>
                <a:latin typeface="+mj-lt"/>
              </a:rPr>
              <a:t>Nắng chói sông Lô, </a:t>
            </a:r>
            <a:r>
              <a:rPr lang="vi-VN" sz="3200" b="1" i="1" dirty="0">
                <a:solidFill>
                  <a:srgbClr val="0070C0"/>
                </a:solidFill>
                <a:latin typeface="+mj-lt"/>
              </a:rPr>
              <a:t>hò ô tiếng hát </a:t>
            </a:r>
            <a:r>
              <a:rPr lang="vi-VN" sz="3200" i="1" dirty="0">
                <a:solidFill>
                  <a:srgbClr val="333333"/>
                </a:solidFill>
                <a:latin typeface="+mj-lt"/>
              </a:rPr>
              <a:t>(2)</a:t>
            </a:r>
            <a:endParaRPr lang="en-SG" sz="3200" i="1" dirty="0">
              <a:solidFill>
                <a:srgbClr val="333333"/>
              </a:solidFill>
              <a:latin typeface="+mj-lt"/>
            </a:endParaRPr>
          </a:p>
          <a:p>
            <a:pPr algn="just"/>
            <a:r>
              <a:rPr lang="vi-VN" sz="3200" i="1" dirty="0">
                <a:solidFill>
                  <a:srgbClr val="333333"/>
                </a:solidFill>
                <a:latin typeface="+mj-lt"/>
              </a:rPr>
              <a:t>Chuyến phà dào dạt bến nước Bình Ca</a:t>
            </a:r>
            <a:endParaRPr lang="en-SG" sz="3200" i="1" dirty="0">
              <a:latin typeface="+mj-lt"/>
            </a:endParaRPr>
          </a:p>
        </p:txBody>
      </p:sp>
      <p:sp>
        <p:nvSpPr>
          <p:cNvPr id="5" name="Rectangle 4"/>
          <p:cNvSpPr/>
          <p:nvPr/>
        </p:nvSpPr>
        <p:spPr>
          <a:xfrm>
            <a:off x="1202866" y="3377092"/>
            <a:ext cx="9823722" cy="1569660"/>
          </a:xfrm>
          <a:prstGeom prst="rect">
            <a:avLst/>
          </a:prstGeom>
        </p:spPr>
        <p:txBody>
          <a:bodyPr wrap="square">
            <a:spAutoFit/>
          </a:bodyPr>
          <a:lstStyle/>
          <a:p>
            <a:pPr marL="457200" indent="-457200" algn="just">
              <a:buFont typeface="Wingdings" panose="05000000000000000000" pitchFamily="2" charset="2"/>
              <a:buChar char="è"/>
            </a:pPr>
            <a:r>
              <a:rPr lang="vi-VN" sz="3200" dirty="0">
                <a:solidFill>
                  <a:srgbClr val="FF0000"/>
                </a:solidFill>
                <a:latin typeface="Times New Roman" panose="02020603050405020304" pitchFamily="18" charset="0"/>
                <a:cs typeface="Times New Roman" panose="02020603050405020304" pitchFamily="18" charset="0"/>
              </a:rPr>
              <a:t>(1) Nhấn mạnh cái đẹp của Tổ quốc Việt Nam mới giải phóng đang trên đà xây dựng, phát triển và cảm xúc của nhà thơ.</a:t>
            </a:r>
            <a:endParaRPr lang="en-SG" sz="32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193901" y="5207682"/>
            <a:ext cx="9823722" cy="1077218"/>
          </a:xfrm>
          <a:prstGeom prst="rect">
            <a:avLst/>
          </a:prstGeom>
        </p:spPr>
        <p:txBody>
          <a:bodyPr wrap="square">
            <a:spAutoFit/>
          </a:bodyPr>
          <a:lstStyle/>
          <a:p>
            <a:pPr marL="457200" indent="-457200" algn="just">
              <a:buFont typeface="Wingdings" panose="05000000000000000000" pitchFamily="2" charset="2"/>
              <a:buChar char="è"/>
            </a:pPr>
            <a:r>
              <a:rPr lang="en-SG" sz="3200" dirty="0">
                <a:solidFill>
                  <a:srgbClr val="FF0000"/>
                </a:solidFill>
                <a:latin typeface="Times New Roman" panose="02020603050405020304" pitchFamily="18" charset="0"/>
                <a:cs typeface="Times New Roman" panose="02020603050405020304" pitchFamily="18" charset="0"/>
              </a:rPr>
              <a:t> </a:t>
            </a:r>
            <a:r>
              <a:rPr lang="vi-VN" sz="3200" dirty="0">
                <a:solidFill>
                  <a:srgbClr val="FF0000"/>
                </a:solidFill>
                <a:latin typeface="Times New Roman" panose="02020603050405020304" pitchFamily="18" charset="0"/>
                <a:cs typeface="Times New Roman" panose="02020603050405020304" pitchFamily="18" charset="0"/>
              </a:rPr>
              <a:t>(2) Gieo vần (ô và át), tạo sự hài hòa về ngữ âm trong câu thơ và gợi sự mênh mang của sông nước.</a:t>
            </a:r>
            <a:endParaRPr lang="en-SG" sz="3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3"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418018" y="774549"/>
            <a:ext cx="1123259" cy="2062103"/>
          </a:xfrm>
          <a:prstGeom prst="rect">
            <a:avLst/>
          </a:prstGeom>
        </p:spPr>
      </p:pic>
      <p:sp>
        <p:nvSpPr>
          <p:cNvPr id="4" name="Rectangle 3"/>
          <p:cNvSpPr/>
          <p:nvPr/>
        </p:nvSpPr>
        <p:spPr>
          <a:xfrm>
            <a:off x="3112127" y="899679"/>
            <a:ext cx="7742339" cy="2554545"/>
          </a:xfrm>
          <a:prstGeom prst="rect">
            <a:avLst/>
          </a:prstGeom>
        </p:spPr>
        <p:txBody>
          <a:bodyPr wrap="square">
            <a:spAutoFit/>
          </a:bodyPr>
          <a:lstStyle/>
          <a:p>
            <a:pPr algn="just"/>
            <a:r>
              <a:rPr lang="vi-VN" sz="3200" i="1" dirty="0">
                <a:solidFill>
                  <a:srgbClr val="333333"/>
                </a:solidFill>
                <a:latin typeface="+mj-lt"/>
              </a:rPr>
              <a:t>c.- Ấy cũng may cho cô, vơ vẩn mãi ở ngoài phố thế này mà gặp mật thám hay đội con gái thì khốn.</a:t>
            </a:r>
            <a:endParaRPr lang="en-SG" sz="3200" i="1" dirty="0">
              <a:solidFill>
                <a:srgbClr val="333333"/>
              </a:solidFill>
              <a:latin typeface="+mj-lt"/>
            </a:endParaRPr>
          </a:p>
          <a:p>
            <a:pPr algn="just"/>
            <a:r>
              <a:rPr lang="vi-VN" sz="3200" i="1" dirty="0">
                <a:solidFill>
                  <a:srgbClr val="333333"/>
                </a:solidFill>
                <a:latin typeface="+mj-lt"/>
              </a:rPr>
              <a:t>- </a:t>
            </a:r>
            <a:r>
              <a:rPr lang="vi-VN" sz="3200" b="1" i="1" dirty="0">
                <a:solidFill>
                  <a:srgbClr val="0070C0"/>
                </a:solidFill>
                <a:latin typeface="+mj-lt"/>
              </a:rPr>
              <a:t>Mật thám tôi cũng chả sợ, đội con gái tôi cũng chả cần.</a:t>
            </a:r>
            <a:endParaRPr lang="en-SG" sz="3200" b="1" i="1" dirty="0">
              <a:solidFill>
                <a:srgbClr val="0070C0"/>
              </a:solidFill>
              <a:latin typeface="+mj-lt"/>
            </a:endParaRPr>
          </a:p>
        </p:txBody>
      </p:sp>
      <p:sp>
        <p:nvSpPr>
          <p:cNvPr id="5" name="Rectangle 4"/>
          <p:cNvSpPr/>
          <p:nvPr/>
        </p:nvSpPr>
        <p:spPr>
          <a:xfrm>
            <a:off x="2194564" y="4108615"/>
            <a:ext cx="7742340" cy="1569660"/>
          </a:xfrm>
          <a:prstGeom prst="rect">
            <a:avLst/>
          </a:prstGeom>
        </p:spPr>
        <p:txBody>
          <a:bodyPr wrap="square">
            <a:spAutoFit/>
          </a:bodyPr>
          <a:lstStyle/>
          <a:p>
            <a:pPr marL="457200" indent="-457200" algn="just">
              <a:buFont typeface="Wingdings" panose="05000000000000000000" pitchFamily="2" charset="2"/>
              <a:buChar char="è"/>
            </a:pPr>
            <a:r>
              <a:rPr lang="vi-VN" sz="3200" dirty="0">
                <a:solidFill>
                  <a:srgbClr val="FF0000"/>
                </a:solidFill>
                <a:latin typeface="+mj-lt"/>
              </a:rPr>
              <a:t>Lặp từ ở đầu các vế câu tạo sự liên kết chặt chẽ với câu trước đó và thể hiện rõ thái độ bất cần của cô gái.</a:t>
            </a:r>
            <a:endParaRPr lang="en-SG" sz="3200" b="1" dirty="0">
              <a:solidFill>
                <a:srgbClr val="FF0000"/>
              </a:solidFill>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dirty="0"/>
          </a:p>
        </p:txBody>
      </p:sp>
      <p:pic>
        <p:nvPicPr>
          <p:cNvPr id="3"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86278" y="4306418"/>
            <a:ext cx="1951401" cy="2438627"/>
          </a:xfrm>
          <a:prstGeom prst="rect">
            <a:avLst/>
          </a:prstGeom>
        </p:spPr>
      </p:pic>
      <p:sp>
        <p:nvSpPr>
          <p:cNvPr id="4" name="Rectangle 3"/>
          <p:cNvSpPr/>
          <p:nvPr/>
        </p:nvSpPr>
        <p:spPr>
          <a:xfrm>
            <a:off x="3243887" y="716561"/>
            <a:ext cx="5704226" cy="646331"/>
          </a:xfrm>
          <a:prstGeom prst="rect">
            <a:avLst/>
          </a:prstGeom>
        </p:spPr>
        <p:txBody>
          <a:bodyPr wrap="square">
            <a:spAutoFit/>
          </a:bodyPr>
          <a:lstStyle/>
          <a:p>
            <a:pPr algn="ctr"/>
            <a:r>
              <a:rPr lang="en-SG" sz="3600" b="1" dirty="0">
                <a:solidFill>
                  <a:srgbClr val="FF0000"/>
                </a:solidFill>
                <a:latin typeface="Times New Roman" panose="02020603050405020304" pitchFamily="18" charset="0"/>
                <a:cs typeface="Times New Roman" panose="02020603050405020304" pitchFamily="18" charset="0"/>
              </a:rPr>
              <a:t>BÀI TẬP VỀ NHÀ</a:t>
            </a:r>
          </a:p>
        </p:txBody>
      </p:sp>
      <p:sp>
        <p:nvSpPr>
          <p:cNvPr id="5" name="Rectangle 4"/>
          <p:cNvSpPr/>
          <p:nvPr/>
        </p:nvSpPr>
        <p:spPr>
          <a:xfrm>
            <a:off x="979537" y="1612061"/>
            <a:ext cx="10014778" cy="1077218"/>
          </a:xfrm>
          <a:prstGeom prst="rect">
            <a:avLst/>
          </a:prstGeom>
        </p:spPr>
        <p:txBody>
          <a:bodyPr wrap="square">
            <a:spAutoFit/>
          </a:bodyPr>
          <a:lstStyle/>
          <a:p>
            <a:pPr marL="457200" indent="-457200" algn="just">
              <a:buFont typeface="Wingdings" panose="05000000000000000000" pitchFamily="2" charset="2"/>
              <a:buChar char="v"/>
            </a:pPr>
            <a:r>
              <a:rPr lang="en-SG" sz="3200" dirty="0">
                <a:latin typeface="Times New Roman" panose="02020603050405020304" pitchFamily="18" charset="0"/>
                <a:cs typeface="Times New Roman" panose="02020603050405020304" pitchFamily="18" charset="0"/>
              </a:rPr>
              <a:t>Cho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ngữ</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sau</a:t>
            </a:r>
            <a:r>
              <a:rPr lang="en-SG" sz="3200"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Đầu</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mặt</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tóc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tay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chân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tim</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quần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dép</a:t>
            </a:r>
            <a:endParaRPr lang="en-SG" sz="3200" i="1" dirty="0">
              <a:latin typeface="Times New Roman" panose="02020603050405020304" pitchFamily="18" charset="0"/>
              <a:cs typeface="Times New Roman" panose="02020603050405020304" pitchFamily="18" charset="0"/>
            </a:endParaRPr>
          </a:p>
        </p:txBody>
      </p:sp>
      <p:sp>
        <p:nvSpPr>
          <p:cNvPr id="6" name="Rectangle 5"/>
          <p:cNvSpPr/>
          <p:nvPr/>
        </p:nvSpPr>
        <p:spPr>
          <a:xfrm>
            <a:off x="969788" y="2915533"/>
            <a:ext cx="9916951" cy="1569660"/>
          </a:xfrm>
          <a:prstGeom prst="rect">
            <a:avLst/>
          </a:prstGeom>
        </p:spPr>
        <p:txBody>
          <a:bodyPr wrap="square">
            <a:spAutoFit/>
          </a:bodyPr>
          <a:lstStyle/>
          <a:p>
            <a:pPr marL="457200" indent="-457200" algn="just">
              <a:buFont typeface="Wingdings" panose="05000000000000000000" pitchFamily="2" charset="2"/>
              <a:buChar char="v"/>
            </a:pPr>
            <a:r>
              <a:rPr lang="en-SG" sz="3200" dirty="0" err="1">
                <a:latin typeface="Times New Roman" panose="02020603050405020304" pitchFamily="18" charset="0"/>
                <a:cs typeface="Times New Roman" panose="02020603050405020304" pitchFamily="18" charset="0"/>
              </a:rPr>
              <a:t>Làm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việc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theo</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nhóm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viết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đoạn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văn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từ</a:t>
            </a:r>
            <a:r>
              <a:rPr lang="en-SG" sz="3200" dirty="0">
                <a:latin typeface="Times New Roman" panose="02020603050405020304" pitchFamily="18" charset="0"/>
                <a:cs typeface="Times New Roman" panose="02020603050405020304" pitchFamily="18" charset="0"/>
              </a:rPr>
              <a:t> 3-5 </a:t>
            </a:r>
            <a:r>
              <a:rPr lang="en-SG" sz="3200" dirty="0" err="1">
                <a:latin typeface="Times New Roman" panose="02020603050405020304" pitchFamily="18" charset="0"/>
                <a:cs typeface="Times New Roman" panose="02020603050405020304" pitchFamily="18" charset="0"/>
              </a:rPr>
              <a:t>câu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có</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chứa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từ</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liên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quan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đến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ngữ</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trên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không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cần</a:t>
            </a:r>
            <a:r>
              <a:rPr lang="en-SG" sz="3200" dirty="0">
                <a:latin typeface="Times New Roman" panose="02020603050405020304" pitchFamily="18" charset="0"/>
                <a:cs typeface="Times New Roman" panose="02020603050405020304" pitchFamily="18" charset="0"/>
              </a:rPr>
              <a:t> dung </a:t>
            </a:r>
            <a:r>
              <a:rPr lang="en-SG" sz="3200" dirty="0" err="1">
                <a:latin typeface="Times New Roman" panose="02020603050405020304" pitchFamily="18" charset="0"/>
                <a:cs typeface="Times New Roman" panose="02020603050405020304" pitchFamily="18" charset="0"/>
              </a:rPr>
              <a:t>hết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ngữ</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liệu</a:t>
            </a:r>
            <a:r>
              <a:rPr lang="en-SG" sz="3200" dirty="0">
                <a:latin typeface="Times New Roman" panose="02020603050405020304" pitchFamily="18" charset="0"/>
                <a:cs typeface="Times New Roman" panose="02020603050405020304" pitchFamily="18" charset="0"/>
              </a:rPr>
              <a:t>)</a:t>
            </a:r>
            <a:endParaRPr lang="en-SG" sz="3200" i="1" dirty="0">
              <a:latin typeface="Times New Roman" panose="02020603050405020304" pitchFamily="18" charset="0"/>
              <a:cs typeface="Times New Roman" panose="02020603050405020304" pitchFamily="18" charset="0"/>
            </a:endParaRPr>
          </a:p>
        </p:txBody>
      </p:sp>
      <p:sp>
        <p:nvSpPr>
          <p:cNvPr id="7" name="Rectangle 6"/>
          <p:cNvSpPr/>
          <p:nvPr/>
        </p:nvSpPr>
        <p:spPr>
          <a:xfrm>
            <a:off x="979537" y="4647236"/>
            <a:ext cx="8756134" cy="1569660"/>
          </a:xfrm>
          <a:prstGeom prst="rect">
            <a:avLst/>
          </a:prstGeom>
        </p:spPr>
        <p:txBody>
          <a:bodyPr wrap="square">
            <a:spAutoFit/>
          </a:bodyPr>
          <a:lstStyle/>
          <a:p>
            <a:pPr marL="457200" indent="-457200" algn="just">
              <a:buFont typeface="Wingdings" panose="05000000000000000000" pitchFamily="2" charset="2"/>
              <a:buChar char="v"/>
            </a:pPr>
            <a:r>
              <a:rPr lang="en-SG" sz="3200" dirty="0" err="1">
                <a:latin typeface="Times New Roman" panose="02020603050405020304" pitchFamily="18" charset="0"/>
                <a:cs typeface="Times New Roman" panose="02020603050405020304" pitchFamily="18" charset="0"/>
              </a:rPr>
              <a:t>Đại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diện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nhóm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đọc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đoạn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văn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chuẩn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bị</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thuyết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minh</a:t>
            </a:r>
            <a:r>
              <a:rPr lang="en-SG" sz="3200" dirty="0">
                <a:latin typeface="Times New Roman" panose="02020603050405020304" pitchFamily="18" charset="0"/>
                <a:cs typeface="Times New Roman" panose="02020603050405020304" pitchFamily="18" charset="0"/>
              </a:rPr>
              <a:t> ý </a:t>
            </a:r>
            <a:r>
              <a:rPr lang="en-SG" sz="3200" dirty="0" err="1">
                <a:latin typeface="Times New Roman" panose="02020603050405020304" pitchFamily="18" charset="0"/>
                <a:cs typeface="Times New Roman" panose="02020603050405020304" pitchFamily="18" charset="0"/>
              </a:rPr>
              <a:t>tưởng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định</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truyền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tải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trật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tự</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sắp</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xếp</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các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ngữ</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đó</a:t>
            </a:r>
            <a:endParaRPr lang="en-SG" sz="3200"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398961"/>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dirty="0"/>
          </a:p>
        </p:txBody>
      </p:sp>
      <p:pic>
        <p:nvPicPr>
          <p:cNvPr id="3" name="Picture 19"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3228567"/>
            <a:ext cx="3046377" cy="172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8"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 y="3238092"/>
            <a:ext cx="2943226" cy="190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1" y="2854035"/>
            <a:ext cx="3028950" cy="102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1047343"/>
            <a:ext cx="3432810" cy="22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1396" y="1961743"/>
            <a:ext cx="2466974" cy="172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3460977"/>
            <a:ext cx="3293746" cy="168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1" y="2068945"/>
            <a:ext cx="3348990" cy="152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8948" y="1548300"/>
            <a:ext cx="2440306" cy="239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5890" y="1491207"/>
            <a:ext cx="1607820" cy="998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500"/>
                                        <p:tgtEl>
                                          <p:spTgt spid="7"/>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right)">
                                      <p:cBhvr>
                                        <p:cTn id="29" dur="500"/>
                                        <p:tgtEl>
                                          <p:spTgt spid="6"/>
                                        </p:tgtEl>
                                      </p:cBhvr>
                                    </p:animEffect>
                                  </p:childTnLst>
                                </p:cTn>
                              </p:par>
                            </p:childTnLst>
                          </p:cTn>
                        </p:par>
                        <p:par>
                          <p:cTn id="30" fill="hold">
                            <p:stCondLst>
                              <p:cond delay="1000"/>
                            </p:stCondLst>
                            <p:childTnLst>
                              <p:par>
                                <p:cTn id="31" presetID="22" presetClass="entr" presetSubtype="2"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516367"/>
            <a:ext cx="11131821" cy="5914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nvGrpSpPr>
          <p:cNvPr id="5" name="组合 4"/>
          <p:cNvGrpSpPr/>
          <p:nvPr/>
        </p:nvGrpSpPr>
        <p:grpSpPr>
          <a:xfrm>
            <a:off x="1126297" y="1930454"/>
            <a:ext cx="3090701" cy="3693335"/>
            <a:chOff x="9404662" y="1369975"/>
            <a:chExt cx="2199545" cy="2828284"/>
          </a:xfrm>
        </p:grpSpPr>
        <p:sp>
          <p:nvSpPr>
            <p:cNvPr id="6" name="Freeform 24"/>
            <p:cNvSpPr>
              <a:spLocks noEditPoints="1"/>
            </p:cNvSpPr>
            <p:nvPr/>
          </p:nvSpPr>
          <p:spPr bwMode="auto">
            <a:xfrm>
              <a:off x="9699318" y="1851385"/>
              <a:ext cx="1904889" cy="2346874"/>
            </a:xfrm>
            <a:custGeom>
              <a:avLst/>
              <a:gdLst>
                <a:gd name="T0" fmla="*/ 334 w 388"/>
                <a:gd name="T1" fmla="*/ 382 h 478"/>
                <a:gd name="T2" fmla="*/ 339 w 388"/>
                <a:gd name="T3" fmla="*/ 339 h 478"/>
                <a:gd name="T4" fmla="*/ 329 w 388"/>
                <a:gd name="T5" fmla="*/ 320 h 478"/>
                <a:gd name="T6" fmla="*/ 304 w 388"/>
                <a:gd name="T7" fmla="*/ 311 h 478"/>
                <a:gd name="T8" fmla="*/ 319 w 388"/>
                <a:gd name="T9" fmla="*/ 285 h 478"/>
                <a:gd name="T10" fmla="*/ 321 w 388"/>
                <a:gd name="T11" fmla="*/ 243 h 478"/>
                <a:gd name="T12" fmla="*/ 319 w 388"/>
                <a:gd name="T13" fmla="*/ 200 h 478"/>
                <a:gd name="T14" fmla="*/ 303 w 388"/>
                <a:gd name="T15" fmla="*/ 174 h 478"/>
                <a:gd name="T16" fmla="*/ 142 w 388"/>
                <a:gd name="T17" fmla="*/ 282 h 478"/>
                <a:gd name="T18" fmla="*/ 303 w 388"/>
                <a:gd name="T19" fmla="*/ 142 h 478"/>
                <a:gd name="T20" fmla="*/ 303 w 388"/>
                <a:gd name="T21" fmla="*/ 117 h 478"/>
                <a:gd name="T22" fmla="*/ 290 w 388"/>
                <a:gd name="T23" fmla="*/ 92 h 478"/>
                <a:gd name="T24" fmla="*/ 287 w 388"/>
                <a:gd name="T25" fmla="*/ 52 h 478"/>
                <a:gd name="T26" fmla="*/ 274 w 388"/>
                <a:gd name="T27" fmla="*/ 25 h 478"/>
                <a:gd name="T28" fmla="*/ 50 w 388"/>
                <a:gd name="T29" fmla="*/ 194 h 478"/>
                <a:gd name="T30" fmla="*/ 167 w 388"/>
                <a:gd name="T31" fmla="*/ 86 h 478"/>
                <a:gd name="T32" fmla="*/ 198 w 388"/>
                <a:gd name="T33" fmla="*/ 39 h 478"/>
                <a:gd name="T34" fmla="*/ 180 w 388"/>
                <a:gd name="T35" fmla="*/ 20 h 478"/>
                <a:gd name="T36" fmla="*/ 47 w 388"/>
                <a:gd name="T37" fmla="*/ 92 h 478"/>
                <a:gd name="T38" fmla="*/ 75 w 388"/>
                <a:gd name="T39" fmla="*/ 34 h 478"/>
                <a:gd name="T40" fmla="*/ 46 w 388"/>
                <a:gd name="T41" fmla="*/ 10 h 478"/>
                <a:gd name="T42" fmla="*/ 14 w 388"/>
                <a:gd name="T43" fmla="*/ 81 h 478"/>
                <a:gd name="T44" fmla="*/ 21 w 388"/>
                <a:gd name="T45" fmla="*/ 126 h 478"/>
                <a:gd name="T46" fmla="*/ 4 w 388"/>
                <a:gd name="T47" fmla="*/ 175 h 478"/>
                <a:gd name="T48" fmla="*/ 27 w 388"/>
                <a:gd name="T49" fmla="*/ 207 h 478"/>
                <a:gd name="T50" fmla="*/ 19 w 388"/>
                <a:gd name="T51" fmla="*/ 269 h 478"/>
                <a:gd name="T52" fmla="*/ 11 w 388"/>
                <a:gd name="T53" fmla="*/ 327 h 478"/>
                <a:gd name="T54" fmla="*/ 20 w 388"/>
                <a:gd name="T55" fmla="*/ 381 h 478"/>
                <a:gd name="T56" fmla="*/ 12 w 388"/>
                <a:gd name="T57" fmla="*/ 418 h 478"/>
                <a:gd name="T58" fmla="*/ 36 w 388"/>
                <a:gd name="T59" fmla="*/ 436 h 478"/>
                <a:gd name="T60" fmla="*/ 39 w 388"/>
                <a:gd name="T61" fmla="*/ 475 h 478"/>
                <a:gd name="T62" fmla="*/ 124 w 388"/>
                <a:gd name="T63" fmla="*/ 448 h 478"/>
                <a:gd name="T64" fmla="*/ 180 w 388"/>
                <a:gd name="T65" fmla="*/ 443 h 478"/>
                <a:gd name="T66" fmla="*/ 247 w 388"/>
                <a:gd name="T67" fmla="*/ 422 h 478"/>
                <a:gd name="T68" fmla="*/ 311 w 388"/>
                <a:gd name="T69" fmla="*/ 414 h 478"/>
                <a:gd name="T70" fmla="*/ 34 w 388"/>
                <a:gd name="T71" fmla="*/ 163 h 478"/>
                <a:gd name="T72" fmla="*/ 57 w 388"/>
                <a:gd name="T73" fmla="*/ 149 h 478"/>
                <a:gd name="T74" fmla="*/ 141 w 388"/>
                <a:gd name="T75" fmla="*/ 406 h 478"/>
                <a:gd name="T76" fmla="*/ 126 w 388"/>
                <a:gd name="T77" fmla="*/ 424 h 478"/>
                <a:gd name="T78" fmla="*/ 193 w 388"/>
                <a:gd name="T79" fmla="*/ 379 h 478"/>
                <a:gd name="T80" fmla="*/ 45 w 388"/>
                <a:gd name="T81" fmla="*/ 264 h 478"/>
                <a:gd name="T82" fmla="*/ 42 w 388"/>
                <a:gd name="T83" fmla="*/ 303 h 478"/>
                <a:gd name="T84" fmla="*/ 38 w 388"/>
                <a:gd name="T85" fmla="*/ 312 h 478"/>
                <a:gd name="T86" fmla="*/ 70 w 388"/>
                <a:gd name="T87" fmla="*/ 314 h 478"/>
                <a:gd name="T88" fmla="*/ 156 w 388"/>
                <a:gd name="T89" fmla="*/ 243 h 478"/>
                <a:gd name="T90" fmla="*/ 140 w 388"/>
                <a:gd name="T91" fmla="*/ 253 h 478"/>
                <a:gd name="T92" fmla="*/ 91 w 388"/>
                <a:gd name="T93" fmla="*/ 245 h 478"/>
                <a:gd name="T94" fmla="*/ 91 w 388"/>
                <a:gd name="T95" fmla="*/ 245 h 478"/>
                <a:gd name="T96" fmla="*/ 87 w 388"/>
                <a:gd name="T97" fmla="*/ 19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8" h="478">
                  <a:moveTo>
                    <a:pt x="375" y="389"/>
                  </a:moveTo>
                  <a:cubicBezTo>
                    <a:pt x="359" y="382"/>
                    <a:pt x="345" y="385"/>
                    <a:pt x="330" y="388"/>
                  </a:cubicBezTo>
                  <a:cubicBezTo>
                    <a:pt x="331" y="386"/>
                    <a:pt x="333" y="384"/>
                    <a:pt x="334" y="382"/>
                  </a:cubicBezTo>
                  <a:cubicBezTo>
                    <a:pt x="339" y="376"/>
                    <a:pt x="337" y="368"/>
                    <a:pt x="332" y="365"/>
                  </a:cubicBezTo>
                  <a:cubicBezTo>
                    <a:pt x="335" y="362"/>
                    <a:pt x="339" y="359"/>
                    <a:pt x="342" y="355"/>
                  </a:cubicBezTo>
                  <a:cubicBezTo>
                    <a:pt x="348" y="350"/>
                    <a:pt x="345" y="341"/>
                    <a:pt x="339" y="339"/>
                  </a:cubicBezTo>
                  <a:cubicBezTo>
                    <a:pt x="340" y="338"/>
                    <a:pt x="342" y="337"/>
                    <a:pt x="343" y="336"/>
                  </a:cubicBezTo>
                  <a:cubicBezTo>
                    <a:pt x="353" y="328"/>
                    <a:pt x="344" y="310"/>
                    <a:pt x="332" y="318"/>
                  </a:cubicBezTo>
                  <a:cubicBezTo>
                    <a:pt x="331" y="318"/>
                    <a:pt x="330" y="319"/>
                    <a:pt x="329" y="320"/>
                  </a:cubicBezTo>
                  <a:cubicBezTo>
                    <a:pt x="330" y="319"/>
                    <a:pt x="331" y="319"/>
                    <a:pt x="332" y="318"/>
                  </a:cubicBezTo>
                  <a:cubicBezTo>
                    <a:pt x="341" y="311"/>
                    <a:pt x="329" y="296"/>
                    <a:pt x="319" y="302"/>
                  </a:cubicBezTo>
                  <a:cubicBezTo>
                    <a:pt x="314" y="305"/>
                    <a:pt x="309" y="308"/>
                    <a:pt x="304" y="311"/>
                  </a:cubicBezTo>
                  <a:cubicBezTo>
                    <a:pt x="305" y="309"/>
                    <a:pt x="306" y="308"/>
                    <a:pt x="308" y="307"/>
                  </a:cubicBezTo>
                  <a:cubicBezTo>
                    <a:pt x="312" y="302"/>
                    <a:pt x="311" y="296"/>
                    <a:pt x="307" y="293"/>
                  </a:cubicBezTo>
                  <a:cubicBezTo>
                    <a:pt x="311" y="290"/>
                    <a:pt x="315" y="288"/>
                    <a:pt x="319" y="285"/>
                  </a:cubicBezTo>
                  <a:cubicBezTo>
                    <a:pt x="327" y="278"/>
                    <a:pt x="323" y="262"/>
                    <a:pt x="311" y="266"/>
                  </a:cubicBezTo>
                  <a:cubicBezTo>
                    <a:pt x="298" y="271"/>
                    <a:pt x="286" y="276"/>
                    <a:pt x="274" y="282"/>
                  </a:cubicBezTo>
                  <a:cubicBezTo>
                    <a:pt x="290" y="269"/>
                    <a:pt x="305" y="256"/>
                    <a:pt x="321" y="243"/>
                  </a:cubicBezTo>
                  <a:cubicBezTo>
                    <a:pt x="328" y="237"/>
                    <a:pt x="322" y="228"/>
                    <a:pt x="315" y="227"/>
                  </a:cubicBezTo>
                  <a:cubicBezTo>
                    <a:pt x="319" y="224"/>
                    <a:pt x="323" y="221"/>
                    <a:pt x="327" y="218"/>
                  </a:cubicBezTo>
                  <a:cubicBezTo>
                    <a:pt x="335" y="212"/>
                    <a:pt x="331" y="195"/>
                    <a:pt x="319" y="200"/>
                  </a:cubicBezTo>
                  <a:cubicBezTo>
                    <a:pt x="306" y="204"/>
                    <a:pt x="293" y="210"/>
                    <a:pt x="281" y="217"/>
                  </a:cubicBezTo>
                  <a:cubicBezTo>
                    <a:pt x="293" y="208"/>
                    <a:pt x="304" y="199"/>
                    <a:pt x="315" y="190"/>
                  </a:cubicBezTo>
                  <a:cubicBezTo>
                    <a:pt x="325" y="182"/>
                    <a:pt x="313" y="170"/>
                    <a:pt x="303" y="174"/>
                  </a:cubicBezTo>
                  <a:cubicBezTo>
                    <a:pt x="243" y="199"/>
                    <a:pt x="196" y="246"/>
                    <a:pt x="146" y="286"/>
                  </a:cubicBezTo>
                  <a:cubicBezTo>
                    <a:pt x="114" y="312"/>
                    <a:pt x="80" y="338"/>
                    <a:pt x="50" y="369"/>
                  </a:cubicBezTo>
                  <a:cubicBezTo>
                    <a:pt x="75" y="335"/>
                    <a:pt x="112" y="307"/>
                    <a:pt x="142" y="282"/>
                  </a:cubicBezTo>
                  <a:cubicBezTo>
                    <a:pt x="151" y="273"/>
                    <a:pt x="161" y="265"/>
                    <a:pt x="171" y="257"/>
                  </a:cubicBezTo>
                  <a:cubicBezTo>
                    <a:pt x="217" y="223"/>
                    <a:pt x="267" y="194"/>
                    <a:pt x="313" y="159"/>
                  </a:cubicBezTo>
                  <a:cubicBezTo>
                    <a:pt x="324" y="152"/>
                    <a:pt x="315" y="137"/>
                    <a:pt x="303" y="142"/>
                  </a:cubicBezTo>
                  <a:cubicBezTo>
                    <a:pt x="301" y="143"/>
                    <a:pt x="299" y="144"/>
                    <a:pt x="297" y="145"/>
                  </a:cubicBezTo>
                  <a:cubicBezTo>
                    <a:pt x="301" y="142"/>
                    <a:pt x="306" y="139"/>
                    <a:pt x="311" y="135"/>
                  </a:cubicBezTo>
                  <a:cubicBezTo>
                    <a:pt x="319" y="129"/>
                    <a:pt x="314" y="113"/>
                    <a:pt x="303" y="117"/>
                  </a:cubicBezTo>
                  <a:cubicBezTo>
                    <a:pt x="291" y="121"/>
                    <a:pt x="279" y="127"/>
                    <a:pt x="268" y="132"/>
                  </a:cubicBezTo>
                  <a:cubicBezTo>
                    <a:pt x="278" y="124"/>
                    <a:pt x="289" y="116"/>
                    <a:pt x="300" y="108"/>
                  </a:cubicBezTo>
                  <a:cubicBezTo>
                    <a:pt x="310" y="101"/>
                    <a:pt x="301" y="86"/>
                    <a:pt x="290" y="92"/>
                  </a:cubicBezTo>
                  <a:cubicBezTo>
                    <a:pt x="273" y="100"/>
                    <a:pt x="256" y="110"/>
                    <a:pt x="239" y="119"/>
                  </a:cubicBezTo>
                  <a:cubicBezTo>
                    <a:pt x="260" y="103"/>
                    <a:pt x="280" y="86"/>
                    <a:pt x="299" y="67"/>
                  </a:cubicBezTo>
                  <a:cubicBezTo>
                    <a:pt x="307" y="59"/>
                    <a:pt x="297" y="47"/>
                    <a:pt x="287" y="52"/>
                  </a:cubicBezTo>
                  <a:cubicBezTo>
                    <a:pt x="267" y="62"/>
                    <a:pt x="247" y="75"/>
                    <a:pt x="229" y="88"/>
                  </a:cubicBezTo>
                  <a:cubicBezTo>
                    <a:pt x="247" y="72"/>
                    <a:pt x="265" y="56"/>
                    <a:pt x="284" y="42"/>
                  </a:cubicBezTo>
                  <a:cubicBezTo>
                    <a:pt x="294" y="34"/>
                    <a:pt x="284" y="17"/>
                    <a:pt x="274" y="25"/>
                  </a:cubicBezTo>
                  <a:cubicBezTo>
                    <a:pt x="217" y="68"/>
                    <a:pt x="163" y="116"/>
                    <a:pt x="105" y="157"/>
                  </a:cubicBezTo>
                  <a:cubicBezTo>
                    <a:pt x="90" y="167"/>
                    <a:pt x="74" y="178"/>
                    <a:pt x="59" y="191"/>
                  </a:cubicBezTo>
                  <a:cubicBezTo>
                    <a:pt x="56" y="192"/>
                    <a:pt x="53" y="193"/>
                    <a:pt x="50" y="194"/>
                  </a:cubicBezTo>
                  <a:cubicBezTo>
                    <a:pt x="55" y="184"/>
                    <a:pt x="61" y="173"/>
                    <a:pt x="69" y="164"/>
                  </a:cubicBezTo>
                  <a:cubicBezTo>
                    <a:pt x="85" y="153"/>
                    <a:pt x="101" y="139"/>
                    <a:pt x="115" y="127"/>
                  </a:cubicBezTo>
                  <a:cubicBezTo>
                    <a:pt x="132" y="113"/>
                    <a:pt x="150" y="100"/>
                    <a:pt x="167" y="86"/>
                  </a:cubicBezTo>
                  <a:cubicBezTo>
                    <a:pt x="196" y="67"/>
                    <a:pt x="226" y="48"/>
                    <a:pt x="251" y="24"/>
                  </a:cubicBezTo>
                  <a:cubicBezTo>
                    <a:pt x="259" y="17"/>
                    <a:pt x="248" y="2"/>
                    <a:pt x="239" y="9"/>
                  </a:cubicBezTo>
                  <a:cubicBezTo>
                    <a:pt x="226" y="19"/>
                    <a:pt x="212" y="29"/>
                    <a:pt x="198" y="39"/>
                  </a:cubicBezTo>
                  <a:cubicBezTo>
                    <a:pt x="205" y="33"/>
                    <a:pt x="211" y="28"/>
                    <a:pt x="217" y="22"/>
                  </a:cubicBezTo>
                  <a:cubicBezTo>
                    <a:pt x="225" y="14"/>
                    <a:pt x="214" y="0"/>
                    <a:pt x="204" y="6"/>
                  </a:cubicBezTo>
                  <a:cubicBezTo>
                    <a:pt x="196" y="10"/>
                    <a:pt x="188" y="15"/>
                    <a:pt x="180" y="20"/>
                  </a:cubicBezTo>
                  <a:cubicBezTo>
                    <a:pt x="181" y="12"/>
                    <a:pt x="173" y="2"/>
                    <a:pt x="164" y="8"/>
                  </a:cubicBezTo>
                  <a:cubicBezTo>
                    <a:pt x="126" y="31"/>
                    <a:pt x="83" y="56"/>
                    <a:pt x="50" y="90"/>
                  </a:cubicBezTo>
                  <a:cubicBezTo>
                    <a:pt x="49" y="90"/>
                    <a:pt x="48" y="91"/>
                    <a:pt x="47" y="92"/>
                  </a:cubicBezTo>
                  <a:cubicBezTo>
                    <a:pt x="61" y="72"/>
                    <a:pt x="84" y="57"/>
                    <a:pt x="100" y="41"/>
                  </a:cubicBezTo>
                  <a:cubicBezTo>
                    <a:pt x="110" y="31"/>
                    <a:pt x="95" y="16"/>
                    <a:pt x="85" y="26"/>
                  </a:cubicBezTo>
                  <a:cubicBezTo>
                    <a:pt x="81" y="28"/>
                    <a:pt x="78" y="31"/>
                    <a:pt x="75" y="34"/>
                  </a:cubicBezTo>
                  <a:cubicBezTo>
                    <a:pt x="76" y="33"/>
                    <a:pt x="77" y="31"/>
                    <a:pt x="78" y="30"/>
                  </a:cubicBezTo>
                  <a:cubicBezTo>
                    <a:pt x="87" y="21"/>
                    <a:pt x="74" y="7"/>
                    <a:pt x="65" y="14"/>
                  </a:cubicBezTo>
                  <a:cubicBezTo>
                    <a:pt x="64" y="6"/>
                    <a:pt x="52" y="1"/>
                    <a:pt x="46" y="10"/>
                  </a:cubicBezTo>
                  <a:cubicBezTo>
                    <a:pt x="40" y="20"/>
                    <a:pt x="35" y="30"/>
                    <a:pt x="32" y="41"/>
                  </a:cubicBezTo>
                  <a:cubicBezTo>
                    <a:pt x="31" y="45"/>
                    <a:pt x="32" y="48"/>
                    <a:pt x="34" y="51"/>
                  </a:cubicBezTo>
                  <a:cubicBezTo>
                    <a:pt x="27" y="61"/>
                    <a:pt x="20" y="71"/>
                    <a:pt x="14" y="81"/>
                  </a:cubicBezTo>
                  <a:cubicBezTo>
                    <a:pt x="10" y="87"/>
                    <a:pt x="13" y="94"/>
                    <a:pt x="18" y="96"/>
                  </a:cubicBezTo>
                  <a:cubicBezTo>
                    <a:pt x="16" y="102"/>
                    <a:pt x="14" y="107"/>
                    <a:pt x="12" y="113"/>
                  </a:cubicBezTo>
                  <a:cubicBezTo>
                    <a:pt x="11" y="120"/>
                    <a:pt x="15" y="125"/>
                    <a:pt x="21" y="126"/>
                  </a:cubicBezTo>
                  <a:cubicBezTo>
                    <a:pt x="18" y="131"/>
                    <a:pt x="16" y="135"/>
                    <a:pt x="14" y="140"/>
                  </a:cubicBezTo>
                  <a:cubicBezTo>
                    <a:pt x="11" y="145"/>
                    <a:pt x="13" y="150"/>
                    <a:pt x="16" y="154"/>
                  </a:cubicBezTo>
                  <a:cubicBezTo>
                    <a:pt x="12" y="160"/>
                    <a:pt x="7" y="168"/>
                    <a:pt x="4" y="175"/>
                  </a:cubicBezTo>
                  <a:cubicBezTo>
                    <a:pt x="0" y="183"/>
                    <a:pt x="6" y="191"/>
                    <a:pt x="15" y="189"/>
                  </a:cubicBezTo>
                  <a:cubicBezTo>
                    <a:pt x="21" y="188"/>
                    <a:pt x="27" y="186"/>
                    <a:pt x="33" y="184"/>
                  </a:cubicBezTo>
                  <a:cubicBezTo>
                    <a:pt x="30" y="191"/>
                    <a:pt x="28" y="199"/>
                    <a:pt x="27" y="207"/>
                  </a:cubicBezTo>
                  <a:cubicBezTo>
                    <a:pt x="26" y="212"/>
                    <a:pt x="29" y="217"/>
                    <a:pt x="33" y="218"/>
                  </a:cubicBezTo>
                  <a:cubicBezTo>
                    <a:pt x="23" y="231"/>
                    <a:pt x="17" y="246"/>
                    <a:pt x="16" y="263"/>
                  </a:cubicBezTo>
                  <a:cubicBezTo>
                    <a:pt x="16" y="265"/>
                    <a:pt x="17" y="267"/>
                    <a:pt x="19" y="269"/>
                  </a:cubicBezTo>
                  <a:cubicBezTo>
                    <a:pt x="12" y="281"/>
                    <a:pt x="8" y="294"/>
                    <a:pt x="8" y="308"/>
                  </a:cubicBezTo>
                  <a:cubicBezTo>
                    <a:pt x="8" y="312"/>
                    <a:pt x="11" y="316"/>
                    <a:pt x="14" y="317"/>
                  </a:cubicBezTo>
                  <a:cubicBezTo>
                    <a:pt x="13" y="320"/>
                    <a:pt x="12" y="323"/>
                    <a:pt x="11" y="327"/>
                  </a:cubicBezTo>
                  <a:cubicBezTo>
                    <a:pt x="9" y="333"/>
                    <a:pt x="13" y="338"/>
                    <a:pt x="19" y="339"/>
                  </a:cubicBezTo>
                  <a:cubicBezTo>
                    <a:pt x="13" y="349"/>
                    <a:pt x="9" y="359"/>
                    <a:pt x="5" y="369"/>
                  </a:cubicBezTo>
                  <a:cubicBezTo>
                    <a:pt x="3" y="377"/>
                    <a:pt x="13" y="386"/>
                    <a:pt x="20" y="381"/>
                  </a:cubicBezTo>
                  <a:cubicBezTo>
                    <a:pt x="16" y="388"/>
                    <a:pt x="13" y="396"/>
                    <a:pt x="11" y="404"/>
                  </a:cubicBezTo>
                  <a:cubicBezTo>
                    <a:pt x="9" y="408"/>
                    <a:pt x="11" y="412"/>
                    <a:pt x="14" y="414"/>
                  </a:cubicBezTo>
                  <a:cubicBezTo>
                    <a:pt x="13" y="415"/>
                    <a:pt x="12" y="416"/>
                    <a:pt x="12" y="418"/>
                  </a:cubicBezTo>
                  <a:cubicBezTo>
                    <a:pt x="7" y="425"/>
                    <a:pt x="15" y="435"/>
                    <a:pt x="23" y="432"/>
                  </a:cubicBezTo>
                  <a:cubicBezTo>
                    <a:pt x="29" y="430"/>
                    <a:pt x="35" y="428"/>
                    <a:pt x="41" y="426"/>
                  </a:cubicBezTo>
                  <a:cubicBezTo>
                    <a:pt x="39" y="429"/>
                    <a:pt x="37" y="433"/>
                    <a:pt x="36" y="436"/>
                  </a:cubicBezTo>
                  <a:cubicBezTo>
                    <a:pt x="34" y="440"/>
                    <a:pt x="34" y="445"/>
                    <a:pt x="36" y="447"/>
                  </a:cubicBezTo>
                  <a:cubicBezTo>
                    <a:pt x="33" y="452"/>
                    <a:pt x="30" y="456"/>
                    <a:pt x="28" y="460"/>
                  </a:cubicBezTo>
                  <a:cubicBezTo>
                    <a:pt x="23" y="468"/>
                    <a:pt x="31" y="478"/>
                    <a:pt x="39" y="475"/>
                  </a:cubicBezTo>
                  <a:cubicBezTo>
                    <a:pt x="52" y="471"/>
                    <a:pt x="65" y="465"/>
                    <a:pt x="76" y="457"/>
                  </a:cubicBezTo>
                  <a:cubicBezTo>
                    <a:pt x="76" y="464"/>
                    <a:pt x="85" y="470"/>
                    <a:pt x="92" y="466"/>
                  </a:cubicBezTo>
                  <a:cubicBezTo>
                    <a:pt x="103" y="460"/>
                    <a:pt x="114" y="454"/>
                    <a:pt x="124" y="448"/>
                  </a:cubicBezTo>
                  <a:cubicBezTo>
                    <a:pt x="126" y="450"/>
                    <a:pt x="129" y="452"/>
                    <a:pt x="132" y="452"/>
                  </a:cubicBezTo>
                  <a:cubicBezTo>
                    <a:pt x="146" y="450"/>
                    <a:pt x="158" y="446"/>
                    <a:pt x="170" y="441"/>
                  </a:cubicBezTo>
                  <a:cubicBezTo>
                    <a:pt x="173" y="443"/>
                    <a:pt x="176" y="444"/>
                    <a:pt x="180" y="443"/>
                  </a:cubicBezTo>
                  <a:cubicBezTo>
                    <a:pt x="195" y="439"/>
                    <a:pt x="209" y="433"/>
                    <a:pt x="222" y="425"/>
                  </a:cubicBezTo>
                  <a:cubicBezTo>
                    <a:pt x="225" y="430"/>
                    <a:pt x="231" y="432"/>
                    <a:pt x="236" y="429"/>
                  </a:cubicBezTo>
                  <a:cubicBezTo>
                    <a:pt x="240" y="427"/>
                    <a:pt x="244" y="424"/>
                    <a:pt x="247" y="422"/>
                  </a:cubicBezTo>
                  <a:cubicBezTo>
                    <a:pt x="249" y="428"/>
                    <a:pt x="255" y="432"/>
                    <a:pt x="260" y="430"/>
                  </a:cubicBezTo>
                  <a:cubicBezTo>
                    <a:pt x="275" y="425"/>
                    <a:pt x="287" y="417"/>
                    <a:pt x="299" y="408"/>
                  </a:cubicBezTo>
                  <a:cubicBezTo>
                    <a:pt x="301" y="412"/>
                    <a:pt x="306" y="415"/>
                    <a:pt x="311" y="414"/>
                  </a:cubicBezTo>
                  <a:cubicBezTo>
                    <a:pt x="331" y="411"/>
                    <a:pt x="350" y="401"/>
                    <a:pt x="369" y="409"/>
                  </a:cubicBezTo>
                  <a:cubicBezTo>
                    <a:pt x="382" y="414"/>
                    <a:pt x="388" y="393"/>
                    <a:pt x="375" y="389"/>
                  </a:cubicBezTo>
                  <a:close/>
                  <a:moveTo>
                    <a:pt x="34" y="163"/>
                  </a:moveTo>
                  <a:cubicBezTo>
                    <a:pt x="37" y="158"/>
                    <a:pt x="40" y="154"/>
                    <a:pt x="43" y="150"/>
                  </a:cubicBezTo>
                  <a:cubicBezTo>
                    <a:pt x="50" y="147"/>
                    <a:pt x="58" y="144"/>
                    <a:pt x="65" y="141"/>
                  </a:cubicBezTo>
                  <a:cubicBezTo>
                    <a:pt x="62" y="143"/>
                    <a:pt x="59" y="146"/>
                    <a:pt x="57" y="149"/>
                  </a:cubicBezTo>
                  <a:cubicBezTo>
                    <a:pt x="49" y="154"/>
                    <a:pt x="42" y="159"/>
                    <a:pt x="34" y="163"/>
                  </a:cubicBezTo>
                  <a:close/>
                  <a:moveTo>
                    <a:pt x="126" y="424"/>
                  </a:moveTo>
                  <a:cubicBezTo>
                    <a:pt x="131" y="418"/>
                    <a:pt x="136" y="412"/>
                    <a:pt x="141" y="406"/>
                  </a:cubicBezTo>
                  <a:cubicBezTo>
                    <a:pt x="142" y="406"/>
                    <a:pt x="142" y="406"/>
                    <a:pt x="142" y="405"/>
                  </a:cubicBezTo>
                  <a:cubicBezTo>
                    <a:pt x="139" y="410"/>
                    <a:pt x="136" y="414"/>
                    <a:pt x="133" y="419"/>
                  </a:cubicBezTo>
                  <a:cubicBezTo>
                    <a:pt x="131" y="421"/>
                    <a:pt x="128" y="422"/>
                    <a:pt x="126" y="424"/>
                  </a:cubicBezTo>
                  <a:close/>
                  <a:moveTo>
                    <a:pt x="207" y="365"/>
                  </a:moveTo>
                  <a:cubicBezTo>
                    <a:pt x="222" y="352"/>
                    <a:pt x="238" y="338"/>
                    <a:pt x="255" y="328"/>
                  </a:cubicBezTo>
                  <a:cubicBezTo>
                    <a:pt x="235" y="346"/>
                    <a:pt x="214" y="363"/>
                    <a:pt x="193" y="379"/>
                  </a:cubicBezTo>
                  <a:cubicBezTo>
                    <a:pt x="198" y="374"/>
                    <a:pt x="202" y="369"/>
                    <a:pt x="207" y="365"/>
                  </a:cubicBezTo>
                  <a:close/>
                  <a:moveTo>
                    <a:pt x="43" y="265"/>
                  </a:moveTo>
                  <a:cubicBezTo>
                    <a:pt x="44" y="265"/>
                    <a:pt x="45" y="265"/>
                    <a:pt x="45" y="264"/>
                  </a:cubicBezTo>
                  <a:cubicBezTo>
                    <a:pt x="42" y="268"/>
                    <a:pt x="40" y="271"/>
                    <a:pt x="37" y="275"/>
                  </a:cubicBezTo>
                  <a:cubicBezTo>
                    <a:pt x="39" y="272"/>
                    <a:pt x="41" y="269"/>
                    <a:pt x="43" y="265"/>
                  </a:cubicBezTo>
                  <a:close/>
                  <a:moveTo>
                    <a:pt x="42" y="303"/>
                  </a:moveTo>
                  <a:cubicBezTo>
                    <a:pt x="45" y="301"/>
                    <a:pt x="48" y="299"/>
                    <a:pt x="51" y="297"/>
                  </a:cubicBezTo>
                  <a:cubicBezTo>
                    <a:pt x="47" y="302"/>
                    <a:pt x="42" y="307"/>
                    <a:pt x="38" y="312"/>
                  </a:cubicBezTo>
                  <a:cubicBezTo>
                    <a:pt x="38" y="312"/>
                    <a:pt x="38" y="312"/>
                    <a:pt x="38" y="312"/>
                  </a:cubicBezTo>
                  <a:cubicBezTo>
                    <a:pt x="39" y="309"/>
                    <a:pt x="41" y="306"/>
                    <a:pt x="42" y="303"/>
                  </a:cubicBezTo>
                  <a:close/>
                  <a:moveTo>
                    <a:pt x="51" y="327"/>
                  </a:moveTo>
                  <a:cubicBezTo>
                    <a:pt x="58" y="323"/>
                    <a:pt x="64" y="319"/>
                    <a:pt x="70" y="314"/>
                  </a:cubicBezTo>
                  <a:cubicBezTo>
                    <a:pt x="62" y="322"/>
                    <a:pt x="53" y="330"/>
                    <a:pt x="43" y="337"/>
                  </a:cubicBezTo>
                  <a:cubicBezTo>
                    <a:pt x="46" y="334"/>
                    <a:pt x="48" y="331"/>
                    <a:pt x="51" y="327"/>
                  </a:cubicBezTo>
                  <a:close/>
                  <a:moveTo>
                    <a:pt x="156" y="243"/>
                  </a:moveTo>
                  <a:cubicBezTo>
                    <a:pt x="154" y="244"/>
                    <a:pt x="152" y="246"/>
                    <a:pt x="150" y="247"/>
                  </a:cubicBezTo>
                  <a:cubicBezTo>
                    <a:pt x="135" y="258"/>
                    <a:pt x="120" y="270"/>
                    <a:pt x="106" y="283"/>
                  </a:cubicBezTo>
                  <a:cubicBezTo>
                    <a:pt x="117" y="272"/>
                    <a:pt x="128" y="261"/>
                    <a:pt x="140" y="253"/>
                  </a:cubicBezTo>
                  <a:cubicBezTo>
                    <a:pt x="151" y="244"/>
                    <a:pt x="162" y="236"/>
                    <a:pt x="173" y="228"/>
                  </a:cubicBezTo>
                  <a:cubicBezTo>
                    <a:pt x="168" y="233"/>
                    <a:pt x="162" y="238"/>
                    <a:pt x="156" y="243"/>
                  </a:cubicBezTo>
                  <a:close/>
                  <a:moveTo>
                    <a:pt x="91" y="245"/>
                  </a:moveTo>
                  <a:cubicBezTo>
                    <a:pt x="109" y="229"/>
                    <a:pt x="128" y="214"/>
                    <a:pt x="146" y="201"/>
                  </a:cubicBezTo>
                  <a:cubicBezTo>
                    <a:pt x="152" y="196"/>
                    <a:pt x="159" y="192"/>
                    <a:pt x="165" y="188"/>
                  </a:cubicBezTo>
                  <a:cubicBezTo>
                    <a:pt x="140" y="207"/>
                    <a:pt x="116" y="226"/>
                    <a:pt x="91" y="245"/>
                  </a:cubicBezTo>
                  <a:close/>
                  <a:moveTo>
                    <a:pt x="44" y="236"/>
                  </a:moveTo>
                  <a:cubicBezTo>
                    <a:pt x="49" y="226"/>
                    <a:pt x="57" y="217"/>
                    <a:pt x="67" y="209"/>
                  </a:cubicBezTo>
                  <a:cubicBezTo>
                    <a:pt x="74" y="206"/>
                    <a:pt x="80" y="203"/>
                    <a:pt x="87" y="199"/>
                  </a:cubicBezTo>
                  <a:cubicBezTo>
                    <a:pt x="72" y="210"/>
                    <a:pt x="57" y="222"/>
                    <a:pt x="44" y="236"/>
                  </a:cubicBezTo>
                  <a:close/>
                </a:path>
              </a:pathLst>
            </a:custGeom>
            <a:solidFill>
              <a:srgbClr val="9FD4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Freeform 25"/>
            <p:cNvSpPr/>
            <p:nvPr/>
          </p:nvSpPr>
          <p:spPr bwMode="auto">
            <a:xfrm>
              <a:off x="10004348" y="2027764"/>
              <a:ext cx="1132973" cy="477260"/>
            </a:xfrm>
            <a:custGeom>
              <a:avLst/>
              <a:gdLst>
                <a:gd name="T0" fmla="*/ 220 w 231"/>
                <a:gd name="T1" fmla="*/ 50 h 97"/>
                <a:gd name="T2" fmla="*/ 173 w 231"/>
                <a:gd name="T3" fmla="*/ 45 h 97"/>
                <a:gd name="T4" fmla="*/ 175 w 231"/>
                <a:gd name="T5" fmla="*/ 37 h 97"/>
                <a:gd name="T6" fmla="*/ 170 w 231"/>
                <a:gd name="T7" fmla="*/ 26 h 97"/>
                <a:gd name="T8" fmla="*/ 175 w 231"/>
                <a:gd name="T9" fmla="*/ 13 h 97"/>
                <a:gd name="T10" fmla="*/ 162 w 231"/>
                <a:gd name="T11" fmla="*/ 3 h 97"/>
                <a:gd name="T12" fmla="*/ 149 w 231"/>
                <a:gd name="T13" fmla="*/ 11 h 97"/>
                <a:gd name="T14" fmla="*/ 141 w 231"/>
                <a:gd name="T15" fmla="*/ 11 h 97"/>
                <a:gd name="T16" fmla="*/ 129 w 231"/>
                <a:gd name="T17" fmla="*/ 18 h 97"/>
                <a:gd name="T18" fmla="*/ 127 w 231"/>
                <a:gd name="T19" fmla="*/ 18 h 97"/>
                <a:gd name="T20" fmla="*/ 111 w 231"/>
                <a:gd name="T21" fmla="*/ 24 h 97"/>
                <a:gd name="T22" fmla="*/ 114 w 231"/>
                <a:gd name="T23" fmla="*/ 22 h 97"/>
                <a:gd name="T24" fmla="*/ 105 w 231"/>
                <a:gd name="T25" fmla="*/ 8 h 97"/>
                <a:gd name="T26" fmla="*/ 78 w 231"/>
                <a:gd name="T27" fmla="*/ 20 h 97"/>
                <a:gd name="T28" fmla="*/ 71 w 231"/>
                <a:gd name="T29" fmla="*/ 19 h 97"/>
                <a:gd name="T30" fmla="*/ 49 w 231"/>
                <a:gd name="T31" fmla="*/ 27 h 97"/>
                <a:gd name="T32" fmla="*/ 51 w 231"/>
                <a:gd name="T33" fmla="*/ 25 h 97"/>
                <a:gd name="T34" fmla="*/ 52 w 231"/>
                <a:gd name="T35" fmla="*/ 24 h 97"/>
                <a:gd name="T36" fmla="*/ 54 w 231"/>
                <a:gd name="T37" fmla="*/ 21 h 97"/>
                <a:gd name="T38" fmla="*/ 58 w 231"/>
                <a:gd name="T39" fmla="*/ 17 h 97"/>
                <a:gd name="T40" fmla="*/ 50 w 231"/>
                <a:gd name="T41" fmla="*/ 7 h 97"/>
                <a:gd name="T42" fmla="*/ 4 w 231"/>
                <a:gd name="T43" fmla="*/ 32 h 97"/>
                <a:gd name="T44" fmla="*/ 7 w 231"/>
                <a:gd name="T45" fmla="*/ 44 h 97"/>
                <a:gd name="T46" fmla="*/ 10 w 231"/>
                <a:gd name="T47" fmla="*/ 55 h 97"/>
                <a:gd name="T48" fmla="*/ 2 w 231"/>
                <a:gd name="T49" fmla="*/ 68 h 97"/>
                <a:gd name="T50" fmla="*/ 6 w 231"/>
                <a:gd name="T51" fmla="*/ 80 h 97"/>
                <a:gd name="T52" fmla="*/ 14 w 231"/>
                <a:gd name="T53" fmla="*/ 91 h 97"/>
                <a:gd name="T54" fmla="*/ 29 w 231"/>
                <a:gd name="T55" fmla="*/ 90 h 97"/>
                <a:gd name="T56" fmla="*/ 33 w 231"/>
                <a:gd name="T57" fmla="*/ 94 h 97"/>
                <a:gd name="T58" fmla="*/ 79 w 231"/>
                <a:gd name="T59" fmla="*/ 85 h 97"/>
                <a:gd name="T60" fmla="*/ 89 w 231"/>
                <a:gd name="T61" fmla="*/ 89 h 97"/>
                <a:gd name="T62" fmla="*/ 125 w 231"/>
                <a:gd name="T63" fmla="*/ 75 h 97"/>
                <a:gd name="T64" fmla="*/ 152 w 231"/>
                <a:gd name="T65" fmla="*/ 68 h 97"/>
                <a:gd name="T66" fmla="*/ 165 w 231"/>
                <a:gd name="T67" fmla="*/ 68 h 97"/>
                <a:gd name="T68" fmla="*/ 220 w 231"/>
                <a:gd name="T69" fmla="*/ 67 h 97"/>
                <a:gd name="T70" fmla="*/ 220 w 231"/>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 h="97">
                  <a:moveTo>
                    <a:pt x="220" y="50"/>
                  </a:moveTo>
                  <a:cubicBezTo>
                    <a:pt x="202" y="50"/>
                    <a:pt x="187" y="43"/>
                    <a:pt x="173" y="45"/>
                  </a:cubicBezTo>
                  <a:cubicBezTo>
                    <a:pt x="174" y="42"/>
                    <a:pt x="174" y="40"/>
                    <a:pt x="175" y="37"/>
                  </a:cubicBezTo>
                  <a:cubicBezTo>
                    <a:pt x="177" y="32"/>
                    <a:pt x="174" y="28"/>
                    <a:pt x="170" y="26"/>
                  </a:cubicBezTo>
                  <a:cubicBezTo>
                    <a:pt x="172" y="22"/>
                    <a:pt x="174" y="18"/>
                    <a:pt x="175" y="13"/>
                  </a:cubicBezTo>
                  <a:cubicBezTo>
                    <a:pt x="177" y="5"/>
                    <a:pt x="169" y="0"/>
                    <a:pt x="162" y="3"/>
                  </a:cubicBezTo>
                  <a:cubicBezTo>
                    <a:pt x="158" y="5"/>
                    <a:pt x="153" y="8"/>
                    <a:pt x="149" y="11"/>
                  </a:cubicBezTo>
                  <a:cubicBezTo>
                    <a:pt x="146" y="10"/>
                    <a:pt x="144" y="9"/>
                    <a:pt x="141" y="11"/>
                  </a:cubicBezTo>
                  <a:cubicBezTo>
                    <a:pt x="137" y="13"/>
                    <a:pt x="133" y="16"/>
                    <a:pt x="129" y="18"/>
                  </a:cubicBezTo>
                  <a:cubicBezTo>
                    <a:pt x="129" y="18"/>
                    <a:pt x="128" y="18"/>
                    <a:pt x="127" y="18"/>
                  </a:cubicBezTo>
                  <a:cubicBezTo>
                    <a:pt x="122" y="20"/>
                    <a:pt x="116" y="22"/>
                    <a:pt x="111" y="24"/>
                  </a:cubicBezTo>
                  <a:cubicBezTo>
                    <a:pt x="112" y="23"/>
                    <a:pt x="113" y="23"/>
                    <a:pt x="114" y="22"/>
                  </a:cubicBezTo>
                  <a:cubicBezTo>
                    <a:pt x="120" y="17"/>
                    <a:pt x="113" y="5"/>
                    <a:pt x="105" y="8"/>
                  </a:cubicBezTo>
                  <a:cubicBezTo>
                    <a:pt x="97" y="12"/>
                    <a:pt x="87" y="15"/>
                    <a:pt x="78" y="20"/>
                  </a:cubicBezTo>
                  <a:cubicBezTo>
                    <a:pt x="76" y="18"/>
                    <a:pt x="74" y="18"/>
                    <a:pt x="71" y="19"/>
                  </a:cubicBezTo>
                  <a:cubicBezTo>
                    <a:pt x="63" y="21"/>
                    <a:pt x="56" y="24"/>
                    <a:pt x="49" y="27"/>
                  </a:cubicBezTo>
                  <a:cubicBezTo>
                    <a:pt x="50" y="26"/>
                    <a:pt x="50" y="26"/>
                    <a:pt x="51" y="25"/>
                  </a:cubicBezTo>
                  <a:cubicBezTo>
                    <a:pt x="52" y="24"/>
                    <a:pt x="52" y="24"/>
                    <a:pt x="52" y="24"/>
                  </a:cubicBezTo>
                  <a:cubicBezTo>
                    <a:pt x="53" y="23"/>
                    <a:pt x="53" y="22"/>
                    <a:pt x="54" y="21"/>
                  </a:cubicBezTo>
                  <a:cubicBezTo>
                    <a:pt x="55" y="20"/>
                    <a:pt x="56" y="18"/>
                    <a:pt x="58" y="17"/>
                  </a:cubicBezTo>
                  <a:cubicBezTo>
                    <a:pt x="61" y="11"/>
                    <a:pt x="55" y="6"/>
                    <a:pt x="50" y="7"/>
                  </a:cubicBezTo>
                  <a:cubicBezTo>
                    <a:pt x="32" y="10"/>
                    <a:pt x="16" y="18"/>
                    <a:pt x="4" y="32"/>
                  </a:cubicBezTo>
                  <a:cubicBezTo>
                    <a:pt x="0" y="37"/>
                    <a:pt x="2" y="43"/>
                    <a:pt x="7" y="44"/>
                  </a:cubicBezTo>
                  <a:cubicBezTo>
                    <a:pt x="6" y="48"/>
                    <a:pt x="7" y="53"/>
                    <a:pt x="10" y="55"/>
                  </a:cubicBezTo>
                  <a:cubicBezTo>
                    <a:pt x="7" y="59"/>
                    <a:pt x="4" y="63"/>
                    <a:pt x="2" y="68"/>
                  </a:cubicBezTo>
                  <a:cubicBezTo>
                    <a:pt x="0" y="72"/>
                    <a:pt x="2" y="79"/>
                    <a:pt x="6" y="80"/>
                  </a:cubicBezTo>
                  <a:cubicBezTo>
                    <a:pt x="5" y="85"/>
                    <a:pt x="8" y="91"/>
                    <a:pt x="14" y="91"/>
                  </a:cubicBezTo>
                  <a:cubicBezTo>
                    <a:pt x="19" y="91"/>
                    <a:pt x="24" y="91"/>
                    <a:pt x="29" y="90"/>
                  </a:cubicBezTo>
                  <a:cubicBezTo>
                    <a:pt x="30" y="92"/>
                    <a:pt x="31" y="93"/>
                    <a:pt x="33" y="94"/>
                  </a:cubicBezTo>
                  <a:cubicBezTo>
                    <a:pt x="49" y="97"/>
                    <a:pt x="65" y="92"/>
                    <a:pt x="79" y="85"/>
                  </a:cubicBezTo>
                  <a:cubicBezTo>
                    <a:pt x="81" y="88"/>
                    <a:pt x="85" y="89"/>
                    <a:pt x="89" y="89"/>
                  </a:cubicBezTo>
                  <a:cubicBezTo>
                    <a:pt x="101" y="87"/>
                    <a:pt x="114" y="82"/>
                    <a:pt x="125" y="75"/>
                  </a:cubicBezTo>
                  <a:cubicBezTo>
                    <a:pt x="132" y="82"/>
                    <a:pt x="143" y="77"/>
                    <a:pt x="152" y="68"/>
                  </a:cubicBezTo>
                  <a:cubicBezTo>
                    <a:pt x="155" y="71"/>
                    <a:pt x="161" y="71"/>
                    <a:pt x="165" y="68"/>
                  </a:cubicBezTo>
                  <a:cubicBezTo>
                    <a:pt x="179" y="56"/>
                    <a:pt x="202" y="69"/>
                    <a:pt x="220" y="67"/>
                  </a:cubicBezTo>
                  <a:cubicBezTo>
                    <a:pt x="230" y="66"/>
                    <a:pt x="231" y="50"/>
                    <a:pt x="220"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Freeform 36"/>
            <p:cNvSpPr>
              <a:spLocks noEditPoints="1"/>
            </p:cNvSpPr>
            <p:nvPr/>
          </p:nvSpPr>
          <p:spPr bwMode="auto">
            <a:xfrm>
              <a:off x="9404662" y="1758008"/>
              <a:ext cx="2106169" cy="2382149"/>
            </a:xfrm>
            <a:custGeom>
              <a:avLst/>
              <a:gdLst>
                <a:gd name="T0" fmla="*/ 402 w 429"/>
                <a:gd name="T1" fmla="*/ 229 h 485"/>
                <a:gd name="T2" fmla="*/ 359 w 429"/>
                <a:gd name="T3" fmla="*/ 5 h 485"/>
                <a:gd name="T4" fmla="*/ 117 w 429"/>
                <a:gd name="T5" fmla="*/ 26 h 485"/>
                <a:gd name="T6" fmla="*/ 50 w 429"/>
                <a:gd name="T7" fmla="*/ 36 h 485"/>
                <a:gd name="T8" fmla="*/ 21 w 429"/>
                <a:gd name="T9" fmla="*/ 97 h 485"/>
                <a:gd name="T10" fmla="*/ 43 w 429"/>
                <a:gd name="T11" fmla="*/ 62 h 485"/>
                <a:gd name="T12" fmla="*/ 1 w 429"/>
                <a:gd name="T13" fmla="*/ 124 h 485"/>
                <a:gd name="T14" fmla="*/ 15 w 429"/>
                <a:gd name="T15" fmla="*/ 199 h 485"/>
                <a:gd name="T16" fmla="*/ 23 w 429"/>
                <a:gd name="T17" fmla="*/ 292 h 485"/>
                <a:gd name="T18" fmla="*/ 19 w 429"/>
                <a:gd name="T19" fmla="*/ 361 h 485"/>
                <a:gd name="T20" fmla="*/ 30 w 429"/>
                <a:gd name="T21" fmla="*/ 439 h 485"/>
                <a:gd name="T22" fmla="*/ 50 w 429"/>
                <a:gd name="T23" fmla="*/ 434 h 485"/>
                <a:gd name="T24" fmla="*/ 49 w 429"/>
                <a:gd name="T25" fmla="*/ 472 h 485"/>
                <a:gd name="T26" fmla="*/ 78 w 429"/>
                <a:gd name="T27" fmla="*/ 477 h 485"/>
                <a:gd name="T28" fmla="*/ 217 w 429"/>
                <a:gd name="T29" fmla="*/ 462 h 485"/>
                <a:gd name="T30" fmla="*/ 49 w 429"/>
                <a:gd name="T31" fmla="*/ 231 h 485"/>
                <a:gd name="T32" fmla="*/ 48 w 429"/>
                <a:gd name="T33" fmla="*/ 206 h 485"/>
                <a:gd name="T34" fmla="*/ 18 w 429"/>
                <a:gd name="T35" fmla="*/ 113 h 485"/>
                <a:gd name="T36" fmla="*/ 47 w 429"/>
                <a:gd name="T37" fmla="*/ 133 h 485"/>
                <a:gd name="T38" fmla="*/ 41 w 429"/>
                <a:gd name="T39" fmla="*/ 146 h 485"/>
                <a:gd name="T40" fmla="*/ 41 w 429"/>
                <a:gd name="T41" fmla="*/ 146 h 485"/>
                <a:gd name="T42" fmla="*/ 47 w 429"/>
                <a:gd name="T43" fmla="*/ 161 h 485"/>
                <a:gd name="T44" fmla="*/ 24 w 429"/>
                <a:gd name="T45" fmla="*/ 191 h 485"/>
                <a:gd name="T46" fmla="*/ 49 w 429"/>
                <a:gd name="T47" fmla="*/ 248 h 485"/>
                <a:gd name="T48" fmla="*/ 31 w 429"/>
                <a:gd name="T49" fmla="*/ 248 h 485"/>
                <a:gd name="T50" fmla="*/ 49 w 429"/>
                <a:gd name="T51" fmla="*/ 299 h 485"/>
                <a:gd name="T52" fmla="*/ 27 w 429"/>
                <a:gd name="T53" fmla="*/ 317 h 485"/>
                <a:gd name="T54" fmla="*/ 50 w 429"/>
                <a:gd name="T55" fmla="*/ 350 h 485"/>
                <a:gd name="T56" fmla="*/ 31 w 429"/>
                <a:gd name="T57" fmla="*/ 365 h 485"/>
                <a:gd name="T58" fmla="*/ 33 w 429"/>
                <a:gd name="T59" fmla="*/ 423 h 485"/>
                <a:gd name="T60" fmla="*/ 53 w 429"/>
                <a:gd name="T61" fmla="*/ 400 h 485"/>
                <a:gd name="T62" fmla="*/ 226 w 429"/>
                <a:gd name="T63" fmla="*/ 448 h 485"/>
                <a:gd name="T64" fmla="*/ 161 w 429"/>
                <a:gd name="T65" fmla="*/ 425 h 485"/>
                <a:gd name="T66" fmla="*/ 116 w 429"/>
                <a:gd name="T67" fmla="*/ 432 h 485"/>
                <a:gd name="T68" fmla="*/ 74 w 429"/>
                <a:gd name="T69" fmla="*/ 467 h 485"/>
                <a:gd name="T70" fmla="*/ 112 w 429"/>
                <a:gd name="T71" fmla="*/ 406 h 485"/>
                <a:gd name="T72" fmla="*/ 72 w 429"/>
                <a:gd name="T73" fmla="*/ 411 h 485"/>
                <a:gd name="T74" fmla="*/ 72 w 429"/>
                <a:gd name="T75" fmla="*/ 403 h 485"/>
                <a:gd name="T76" fmla="*/ 70 w 429"/>
                <a:gd name="T77" fmla="*/ 371 h 485"/>
                <a:gd name="T78" fmla="*/ 89 w 429"/>
                <a:gd name="T79" fmla="*/ 350 h 485"/>
                <a:gd name="T80" fmla="*/ 69 w 429"/>
                <a:gd name="T81" fmla="*/ 349 h 485"/>
                <a:gd name="T82" fmla="*/ 100 w 429"/>
                <a:gd name="T83" fmla="*/ 312 h 485"/>
                <a:gd name="T84" fmla="*/ 66 w 429"/>
                <a:gd name="T85" fmla="*/ 303 h 485"/>
                <a:gd name="T86" fmla="*/ 66 w 429"/>
                <a:gd name="T87" fmla="*/ 300 h 485"/>
                <a:gd name="T88" fmla="*/ 103 w 429"/>
                <a:gd name="T89" fmla="*/ 243 h 485"/>
                <a:gd name="T90" fmla="*/ 65 w 429"/>
                <a:gd name="T91" fmla="*/ 243 h 485"/>
                <a:gd name="T92" fmla="*/ 64 w 429"/>
                <a:gd name="T93" fmla="*/ 239 h 485"/>
                <a:gd name="T94" fmla="*/ 95 w 429"/>
                <a:gd name="T95" fmla="*/ 200 h 485"/>
                <a:gd name="T96" fmla="*/ 110 w 429"/>
                <a:gd name="T97" fmla="*/ 39 h 485"/>
                <a:gd name="T98" fmla="*/ 357 w 429"/>
                <a:gd name="T99" fmla="*/ 15 h 485"/>
                <a:gd name="T100" fmla="*/ 399 w 429"/>
                <a:gd name="T101" fmla="*/ 33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9" h="485">
                  <a:moveTo>
                    <a:pt x="419" y="422"/>
                  </a:moveTo>
                  <a:cubicBezTo>
                    <a:pt x="423" y="395"/>
                    <a:pt x="418" y="364"/>
                    <a:pt x="416" y="337"/>
                  </a:cubicBezTo>
                  <a:cubicBezTo>
                    <a:pt x="412" y="301"/>
                    <a:pt x="408" y="265"/>
                    <a:pt x="402" y="229"/>
                  </a:cubicBezTo>
                  <a:cubicBezTo>
                    <a:pt x="396" y="190"/>
                    <a:pt x="389" y="152"/>
                    <a:pt x="382" y="114"/>
                  </a:cubicBezTo>
                  <a:cubicBezTo>
                    <a:pt x="376" y="81"/>
                    <a:pt x="371" y="46"/>
                    <a:pt x="361" y="14"/>
                  </a:cubicBezTo>
                  <a:cubicBezTo>
                    <a:pt x="364" y="11"/>
                    <a:pt x="363" y="6"/>
                    <a:pt x="359" y="5"/>
                  </a:cubicBezTo>
                  <a:cubicBezTo>
                    <a:pt x="337" y="0"/>
                    <a:pt x="310" y="5"/>
                    <a:pt x="287" y="7"/>
                  </a:cubicBezTo>
                  <a:cubicBezTo>
                    <a:pt x="259" y="10"/>
                    <a:pt x="230" y="13"/>
                    <a:pt x="201" y="17"/>
                  </a:cubicBezTo>
                  <a:cubicBezTo>
                    <a:pt x="173" y="21"/>
                    <a:pt x="145" y="24"/>
                    <a:pt x="117" y="26"/>
                  </a:cubicBezTo>
                  <a:cubicBezTo>
                    <a:pt x="104" y="28"/>
                    <a:pt x="90" y="28"/>
                    <a:pt x="77" y="28"/>
                  </a:cubicBezTo>
                  <a:cubicBezTo>
                    <a:pt x="67" y="29"/>
                    <a:pt x="59" y="27"/>
                    <a:pt x="50" y="31"/>
                  </a:cubicBezTo>
                  <a:cubicBezTo>
                    <a:pt x="48" y="32"/>
                    <a:pt x="48" y="35"/>
                    <a:pt x="50" y="36"/>
                  </a:cubicBezTo>
                  <a:cubicBezTo>
                    <a:pt x="51" y="36"/>
                    <a:pt x="51" y="37"/>
                    <a:pt x="52" y="37"/>
                  </a:cubicBezTo>
                  <a:cubicBezTo>
                    <a:pt x="50" y="56"/>
                    <a:pt x="49" y="74"/>
                    <a:pt x="48" y="93"/>
                  </a:cubicBezTo>
                  <a:cubicBezTo>
                    <a:pt x="39" y="92"/>
                    <a:pt x="29" y="93"/>
                    <a:pt x="21" y="97"/>
                  </a:cubicBezTo>
                  <a:cubicBezTo>
                    <a:pt x="21" y="97"/>
                    <a:pt x="20" y="96"/>
                    <a:pt x="20" y="96"/>
                  </a:cubicBezTo>
                  <a:cubicBezTo>
                    <a:pt x="16" y="81"/>
                    <a:pt x="34" y="74"/>
                    <a:pt x="44" y="72"/>
                  </a:cubicBezTo>
                  <a:cubicBezTo>
                    <a:pt x="49" y="70"/>
                    <a:pt x="48" y="62"/>
                    <a:pt x="43" y="62"/>
                  </a:cubicBezTo>
                  <a:cubicBezTo>
                    <a:pt x="23" y="65"/>
                    <a:pt x="3" y="78"/>
                    <a:pt x="10" y="101"/>
                  </a:cubicBezTo>
                  <a:cubicBezTo>
                    <a:pt x="10" y="102"/>
                    <a:pt x="11" y="103"/>
                    <a:pt x="11" y="104"/>
                  </a:cubicBezTo>
                  <a:cubicBezTo>
                    <a:pt x="6" y="109"/>
                    <a:pt x="2" y="116"/>
                    <a:pt x="1" y="124"/>
                  </a:cubicBezTo>
                  <a:cubicBezTo>
                    <a:pt x="0" y="136"/>
                    <a:pt x="4" y="145"/>
                    <a:pt x="11" y="151"/>
                  </a:cubicBezTo>
                  <a:cubicBezTo>
                    <a:pt x="4" y="161"/>
                    <a:pt x="2" y="173"/>
                    <a:pt x="8" y="187"/>
                  </a:cubicBezTo>
                  <a:cubicBezTo>
                    <a:pt x="10" y="192"/>
                    <a:pt x="13" y="196"/>
                    <a:pt x="15" y="199"/>
                  </a:cubicBezTo>
                  <a:cubicBezTo>
                    <a:pt x="12" y="205"/>
                    <a:pt x="10" y="212"/>
                    <a:pt x="11" y="221"/>
                  </a:cubicBezTo>
                  <a:cubicBezTo>
                    <a:pt x="12" y="230"/>
                    <a:pt x="16" y="237"/>
                    <a:pt x="21" y="241"/>
                  </a:cubicBezTo>
                  <a:cubicBezTo>
                    <a:pt x="10" y="255"/>
                    <a:pt x="10" y="280"/>
                    <a:pt x="23" y="292"/>
                  </a:cubicBezTo>
                  <a:cubicBezTo>
                    <a:pt x="18" y="298"/>
                    <a:pt x="15" y="305"/>
                    <a:pt x="14" y="314"/>
                  </a:cubicBezTo>
                  <a:cubicBezTo>
                    <a:pt x="14" y="327"/>
                    <a:pt x="19" y="336"/>
                    <a:pt x="27" y="342"/>
                  </a:cubicBezTo>
                  <a:cubicBezTo>
                    <a:pt x="23" y="347"/>
                    <a:pt x="20" y="354"/>
                    <a:pt x="19" y="361"/>
                  </a:cubicBezTo>
                  <a:cubicBezTo>
                    <a:pt x="16" y="375"/>
                    <a:pt x="20" y="386"/>
                    <a:pt x="28" y="392"/>
                  </a:cubicBezTo>
                  <a:cubicBezTo>
                    <a:pt x="24" y="399"/>
                    <a:pt x="21" y="408"/>
                    <a:pt x="21" y="419"/>
                  </a:cubicBezTo>
                  <a:cubicBezTo>
                    <a:pt x="21" y="428"/>
                    <a:pt x="21" y="436"/>
                    <a:pt x="30" y="439"/>
                  </a:cubicBezTo>
                  <a:cubicBezTo>
                    <a:pt x="34" y="440"/>
                    <a:pt x="39" y="438"/>
                    <a:pt x="43" y="437"/>
                  </a:cubicBezTo>
                  <a:cubicBezTo>
                    <a:pt x="45" y="436"/>
                    <a:pt x="47" y="435"/>
                    <a:pt x="50" y="434"/>
                  </a:cubicBezTo>
                  <a:cubicBezTo>
                    <a:pt x="50" y="434"/>
                    <a:pt x="50" y="434"/>
                    <a:pt x="50" y="434"/>
                  </a:cubicBezTo>
                  <a:cubicBezTo>
                    <a:pt x="51" y="436"/>
                    <a:pt x="54" y="437"/>
                    <a:pt x="56" y="437"/>
                  </a:cubicBezTo>
                  <a:cubicBezTo>
                    <a:pt x="57" y="445"/>
                    <a:pt x="58" y="453"/>
                    <a:pt x="59" y="462"/>
                  </a:cubicBezTo>
                  <a:cubicBezTo>
                    <a:pt x="55" y="465"/>
                    <a:pt x="52" y="468"/>
                    <a:pt x="49" y="472"/>
                  </a:cubicBezTo>
                  <a:cubicBezTo>
                    <a:pt x="47" y="474"/>
                    <a:pt x="50" y="478"/>
                    <a:pt x="53" y="476"/>
                  </a:cubicBezTo>
                  <a:cubicBezTo>
                    <a:pt x="55" y="474"/>
                    <a:pt x="56" y="472"/>
                    <a:pt x="58" y="470"/>
                  </a:cubicBezTo>
                  <a:cubicBezTo>
                    <a:pt x="64" y="473"/>
                    <a:pt x="71" y="475"/>
                    <a:pt x="78" y="477"/>
                  </a:cubicBezTo>
                  <a:cubicBezTo>
                    <a:pt x="79" y="478"/>
                    <a:pt x="80" y="479"/>
                    <a:pt x="81" y="478"/>
                  </a:cubicBezTo>
                  <a:cubicBezTo>
                    <a:pt x="82" y="478"/>
                    <a:pt x="82" y="478"/>
                    <a:pt x="82" y="478"/>
                  </a:cubicBezTo>
                  <a:cubicBezTo>
                    <a:pt x="126" y="485"/>
                    <a:pt x="177" y="470"/>
                    <a:pt x="217" y="462"/>
                  </a:cubicBezTo>
                  <a:cubicBezTo>
                    <a:pt x="284" y="450"/>
                    <a:pt x="353" y="445"/>
                    <a:pt x="421" y="435"/>
                  </a:cubicBezTo>
                  <a:cubicBezTo>
                    <a:pt x="429" y="434"/>
                    <a:pt x="426" y="423"/>
                    <a:pt x="419" y="422"/>
                  </a:cubicBezTo>
                  <a:close/>
                  <a:moveTo>
                    <a:pt x="49" y="231"/>
                  </a:moveTo>
                  <a:cubicBezTo>
                    <a:pt x="42" y="230"/>
                    <a:pt x="36" y="231"/>
                    <a:pt x="31" y="233"/>
                  </a:cubicBezTo>
                  <a:cubicBezTo>
                    <a:pt x="25" y="227"/>
                    <a:pt x="22" y="216"/>
                    <a:pt x="26" y="207"/>
                  </a:cubicBezTo>
                  <a:cubicBezTo>
                    <a:pt x="33" y="210"/>
                    <a:pt x="41" y="210"/>
                    <a:pt x="48" y="206"/>
                  </a:cubicBezTo>
                  <a:cubicBezTo>
                    <a:pt x="48" y="214"/>
                    <a:pt x="49" y="223"/>
                    <a:pt x="49" y="231"/>
                  </a:cubicBezTo>
                  <a:close/>
                  <a:moveTo>
                    <a:pt x="13" y="127"/>
                  </a:moveTo>
                  <a:cubicBezTo>
                    <a:pt x="13" y="121"/>
                    <a:pt x="15" y="116"/>
                    <a:pt x="18" y="113"/>
                  </a:cubicBezTo>
                  <a:cubicBezTo>
                    <a:pt x="27" y="118"/>
                    <a:pt x="39" y="115"/>
                    <a:pt x="48" y="109"/>
                  </a:cubicBezTo>
                  <a:cubicBezTo>
                    <a:pt x="48" y="117"/>
                    <a:pt x="48" y="125"/>
                    <a:pt x="48" y="133"/>
                  </a:cubicBezTo>
                  <a:cubicBezTo>
                    <a:pt x="47" y="133"/>
                    <a:pt x="47" y="133"/>
                    <a:pt x="47" y="133"/>
                  </a:cubicBezTo>
                  <a:cubicBezTo>
                    <a:pt x="36" y="134"/>
                    <a:pt x="26" y="138"/>
                    <a:pt x="19" y="143"/>
                  </a:cubicBezTo>
                  <a:cubicBezTo>
                    <a:pt x="15" y="140"/>
                    <a:pt x="13" y="134"/>
                    <a:pt x="13" y="127"/>
                  </a:cubicBezTo>
                  <a:close/>
                  <a:moveTo>
                    <a:pt x="41" y="146"/>
                  </a:moveTo>
                  <a:cubicBezTo>
                    <a:pt x="41" y="147"/>
                    <a:pt x="41" y="148"/>
                    <a:pt x="41" y="150"/>
                  </a:cubicBezTo>
                  <a:cubicBezTo>
                    <a:pt x="38" y="150"/>
                    <a:pt x="35" y="149"/>
                    <a:pt x="32" y="149"/>
                  </a:cubicBezTo>
                  <a:cubicBezTo>
                    <a:pt x="35" y="147"/>
                    <a:pt x="38" y="146"/>
                    <a:pt x="41" y="146"/>
                  </a:cubicBezTo>
                  <a:close/>
                  <a:moveTo>
                    <a:pt x="19" y="182"/>
                  </a:moveTo>
                  <a:cubicBezTo>
                    <a:pt x="15" y="172"/>
                    <a:pt x="16" y="164"/>
                    <a:pt x="21" y="157"/>
                  </a:cubicBezTo>
                  <a:cubicBezTo>
                    <a:pt x="29" y="161"/>
                    <a:pt x="38" y="162"/>
                    <a:pt x="47" y="161"/>
                  </a:cubicBezTo>
                  <a:cubicBezTo>
                    <a:pt x="48" y="161"/>
                    <a:pt x="48" y="161"/>
                    <a:pt x="48" y="161"/>
                  </a:cubicBezTo>
                  <a:cubicBezTo>
                    <a:pt x="48" y="169"/>
                    <a:pt x="48" y="177"/>
                    <a:pt x="48" y="185"/>
                  </a:cubicBezTo>
                  <a:cubicBezTo>
                    <a:pt x="39" y="184"/>
                    <a:pt x="31" y="186"/>
                    <a:pt x="24" y="191"/>
                  </a:cubicBezTo>
                  <a:cubicBezTo>
                    <a:pt x="22" y="188"/>
                    <a:pt x="20" y="185"/>
                    <a:pt x="19" y="182"/>
                  </a:cubicBezTo>
                  <a:close/>
                  <a:moveTo>
                    <a:pt x="31" y="248"/>
                  </a:moveTo>
                  <a:cubicBezTo>
                    <a:pt x="37" y="250"/>
                    <a:pt x="43" y="250"/>
                    <a:pt x="49" y="248"/>
                  </a:cubicBezTo>
                  <a:cubicBezTo>
                    <a:pt x="49" y="260"/>
                    <a:pt x="49" y="271"/>
                    <a:pt x="49" y="283"/>
                  </a:cubicBezTo>
                  <a:cubicBezTo>
                    <a:pt x="43" y="282"/>
                    <a:pt x="38" y="283"/>
                    <a:pt x="33" y="284"/>
                  </a:cubicBezTo>
                  <a:cubicBezTo>
                    <a:pt x="22" y="277"/>
                    <a:pt x="21" y="257"/>
                    <a:pt x="31" y="248"/>
                  </a:cubicBezTo>
                  <a:close/>
                  <a:moveTo>
                    <a:pt x="27" y="317"/>
                  </a:moveTo>
                  <a:cubicBezTo>
                    <a:pt x="26" y="308"/>
                    <a:pt x="28" y="302"/>
                    <a:pt x="33" y="298"/>
                  </a:cubicBezTo>
                  <a:cubicBezTo>
                    <a:pt x="38" y="300"/>
                    <a:pt x="43" y="300"/>
                    <a:pt x="49" y="299"/>
                  </a:cubicBezTo>
                  <a:cubicBezTo>
                    <a:pt x="49" y="309"/>
                    <a:pt x="50" y="320"/>
                    <a:pt x="50" y="330"/>
                  </a:cubicBezTo>
                  <a:cubicBezTo>
                    <a:pt x="45" y="330"/>
                    <a:pt x="41" y="332"/>
                    <a:pt x="37" y="334"/>
                  </a:cubicBezTo>
                  <a:cubicBezTo>
                    <a:pt x="31" y="330"/>
                    <a:pt x="28" y="325"/>
                    <a:pt x="27" y="317"/>
                  </a:cubicBezTo>
                  <a:close/>
                  <a:moveTo>
                    <a:pt x="31" y="365"/>
                  </a:moveTo>
                  <a:cubicBezTo>
                    <a:pt x="31" y="357"/>
                    <a:pt x="34" y="352"/>
                    <a:pt x="38" y="348"/>
                  </a:cubicBezTo>
                  <a:cubicBezTo>
                    <a:pt x="42" y="349"/>
                    <a:pt x="46" y="350"/>
                    <a:pt x="50" y="350"/>
                  </a:cubicBezTo>
                  <a:cubicBezTo>
                    <a:pt x="51" y="360"/>
                    <a:pt x="51" y="370"/>
                    <a:pt x="52" y="380"/>
                  </a:cubicBezTo>
                  <a:cubicBezTo>
                    <a:pt x="46" y="379"/>
                    <a:pt x="41" y="381"/>
                    <a:pt x="37" y="383"/>
                  </a:cubicBezTo>
                  <a:cubicBezTo>
                    <a:pt x="33" y="379"/>
                    <a:pt x="30" y="374"/>
                    <a:pt x="31" y="365"/>
                  </a:cubicBezTo>
                  <a:close/>
                  <a:moveTo>
                    <a:pt x="54" y="421"/>
                  </a:moveTo>
                  <a:cubicBezTo>
                    <a:pt x="52" y="421"/>
                    <a:pt x="50" y="421"/>
                    <a:pt x="48" y="422"/>
                  </a:cubicBezTo>
                  <a:cubicBezTo>
                    <a:pt x="45" y="422"/>
                    <a:pt x="33" y="430"/>
                    <a:pt x="33" y="423"/>
                  </a:cubicBezTo>
                  <a:cubicBezTo>
                    <a:pt x="32" y="416"/>
                    <a:pt x="34" y="408"/>
                    <a:pt x="36" y="401"/>
                  </a:cubicBezTo>
                  <a:cubicBezTo>
                    <a:pt x="36" y="400"/>
                    <a:pt x="36" y="398"/>
                    <a:pt x="37" y="397"/>
                  </a:cubicBezTo>
                  <a:cubicBezTo>
                    <a:pt x="42" y="399"/>
                    <a:pt x="47" y="400"/>
                    <a:pt x="53" y="400"/>
                  </a:cubicBezTo>
                  <a:cubicBezTo>
                    <a:pt x="53" y="406"/>
                    <a:pt x="54" y="412"/>
                    <a:pt x="54" y="419"/>
                  </a:cubicBezTo>
                  <a:cubicBezTo>
                    <a:pt x="54" y="419"/>
                    <a:pt x="54" y="420"/>
                    <a:pt x="54" y="421"/>
                  </a:cubicBezTo>
                  <a:close/>
                  <a:moveTo>
                    <a:pt x="226" y="448"/>
                  </a:moveTo>
                  <a:cubicBezTo>
                    <a:pt x="198" y="453"/>
                    <a:pt x="171" y="458"/>
                    <a:pt x="144" y="462"/>
                  </a:cubicBezTo>
                  <a:cubicBezTo>
                    <a:pt x="151" y="450"/>
                    <a:pt x="158" y="439"/>
                    <a:pt x="165" y="427"/>
                  </a:cubicBezTo>
                  <a:cubicBezTo>
                    <a:pt x="166" y="424"/>
                    <a:pt x="163" y="422"/>
                    <a:pt x="161" y="425"/>
                  </a:cubicBezTo>
                  <a:cubicBezTo>
                    <a:pt x="153" y="437"/>
                    <a:pt x="145" y="450"/>
                    <a:pt x="138" y="463"/>
                  </a:cubicBezTo>
                  <a:cubicBezTo>
                    <a:pt x="123" y="465"/>
                    <a:pt x="109" y="466"/>
                    <a:pt x="94" y="467"/>
                  </a:cubicBezTo>
                  <a:cubicBezTo>
                    <a:pt x="103" y="456"/>
                    <a:pt x="109" y="444"/>
                    <a:pt x="116" y="432"/>
                  </a:cubicBezTo>
                  <a:cubicBezTo>
                    <a:pt x="117" y="430"/>
                    <a:pt x="115" y="429"/>
                    <a:pt x="114" y="430"/>
                  </a:cubicBezTo>
                  <a:cubicBezTo>
                    <a:pt x="105" y="442"/>
                    <a:pt x="98" y="456"/>
                    <a:pt x="88" y="467"/>
                  </a:cubicBezTo>
                  <a:cubicBezTo>
                    <a:pt x="83" y="467"/>
                    <a:pt x="79" y="467"/>
                    <a:pt x="74" y="467"/>
                  </a:cubicBezTo>
                  <a:cubicBezTo>
                    <a:pt x="75" y="466"/>
                    <a:pt x="75" y="465"/>
                    <a:pt x="75" y="463"/>
                  </a:cubicBezTo>
                  <a:cubicBezTo>
                    <a:pt x="75" y="459"/>
                    <a:pt x="76" y="455"/>
                    <a:pt x="76" y="451"/>
                  </a:cubicBezTo>
                  <a:cubicBezTo>
                    <a:pt x="88" y="437"/>
                    <a:pt x="100" y="421"/>
                    <a:pt x="112" y="406"/>
                  </a:cubicBezTo>
                  <a:cubicBezTo>
                    <a:pt x="113" y="403"/>
                    <a:pt x="110" y="401"/>
                    <a:pt x="108" y="403"/>
                  </a:cubicBezTo>
                  <a:cubicBezTo>
                    <a:pt x="97" y="416"/>
                    <a:pt x="86" y="430"/>
                    <a:pt x="74" y="444"/>
                  </a:cubicBezTo>
                  <a:cubicBezTo>
                    <a:pt x="73" y="433"/>
                    <a:pt x="73" y="422"/>
                    <a:pt x="72" y="411"/>
                  </a:cubicBezTo>
                  <a:cubicBezTo>
                    <a:pt x="87" y="398"/>
                    <a:pt x="101" y="386"/>
                    <a:pt x="114" y="371"/>
                  </a:cubicBezTo>
                  <a:cubicBezTo>
                    <a:pt x="115" y="369"/>
                    <a:pt x="113" y="367"/>
                    <a:pt x="111" y="368"/>
                  </a:cubicBezTo>
                  <a:cubicBezTo>
                    <a:pt x="97" y="380"/>
                    <a:pt x="85" y="391"/>
                    <a:pt x="72" y="403"/>
                  </a:cubicBezTo>
                  <a:cubicBezTo>
                    <a:pt x="71" y="400"/>
                    <a:pt x="71" y="398"/>
                    <a:pt x="71" y="395"/>
                  </a:cubicBezTo>
                  <a:cubicBezTo>
                    <a:pt x="73" y="393"/>
                    <a:pt x="74" y="388"/>
                    <a:pt x="71" y="386"/>
                  </a:cubicBezTo>
                  <a:cubicBezTo>
                    <a:pt x="70" y="381"/>
                    <a:pt x="70" y="376"/>
                    <a:pt x="70" y="371"/>
                  </a:cubicBezTo>
                  <a:cubicBezTo>
                    <a:pt x="87" y="359"/>
                    <a:pt x="106" y="345"/>
                    <a:pt x="116" y="328"/>
                  </a:cubicBezTo>
                  <a:cubicBezTo>
                    <a:pt x="118" y="326"/>
                    <a:pt x="115" y="325"/>
                    <a:pt x="114" y="326"/>
                  </a:cubicBezTo>
                  <a:cubicBezTo>
                    <a:pt x="105" y="333"/>
                    <a:pt x="97" y="342"/>
                    <a:pt x="89" y="350"/>
                  </a:cubicBezTo>
                  <a:cubicBezTo>
                    <a:pt x="83" y="355"/>
                    <a:pt x="76" y="360"/>
                    <a:pt x="69" y="365"/>
                  </a:cubicBezTo>
                  <a:cubicBezTo>
                    <a:pt x="69" y="360"/>
                    <a:pt x="69" y="354"/>
                    <a:pt x="68" y="349"/>
                  </a:cubicBezTo>
                  <a:cubicBezTo>
                    <a:pt x="69" y="349"/>
                    <a:pt x="69" y="349"/>
                    <a:pt x="69" y="349"/>
                  </a:cubicBezTo>
                  <a:cubicBezTo>
                    <a:pt x="73" y="348"/>
                    <a:pt x="74" y="343"/>
                    <a:pt x="72" y="340"/>
                  </a:cubicBezTo>
                  <a:cubicBezTo>
                    <a:pt x="83" y="333"/>
                    <a:pt x="94" y="325"/>
                    <a:pt x="103" y="315"/>
                  </a:cubicBezTo>
                  <a:cubicBezTo>
                    <a:pt x="105" y="313"/>
                    <a:pt x="102" y="311"/>
                    <a:pt x="100" y="312"/>
                  </a:cubicBezTo>
                  <a:cubicBezTo>
                    <a:pt x="90" y="321"/>
                    <a:pt x="80" y="329"/>
                    <a:pt x="69" y="337"/>
                  </a:cubicBezTo>
                  <a:cubicBezTo>
                    <a:pt x="68" y="336"/>
                    <a:pt x="68" y="336"/>
                    <a:pt x="68" y="336"/>
                  </a:cubicBezTo>
                  <a:cubicBezTo>
                    <a:pt x="67" y="325"/>
                    <a:pt x="67" y="314"/>
                    <a:pt x="66" y="303"/>
                  </a:cubicBezTo>
                  <a:cubicBezTo>
                    <a:pt x="84" y="296"/>
                    <a:pt x="101" y="284"/>
                    <a:pt x="114" y="270"/>
                  </a:cubicBezTo>
                  <a:cubicBezTo>
                    <a:pt x="115" y="268"/>
                    <a:pt x="113" y="266"/>
                    <a:pt x="111" y="267"/>
                  </a:cubicBezTo>
                  <a:cubicBezTo>
                    <a:pt x="97" y="279"/>
                    <a:pt x="84" y="293"/>
                    <a:pt x="66" y="300"/>
                  </a:cubicBezTo>
                  <a:cubicBezTo>
                    <a:pt x="66" y="293"/>
                    <a:pt x="66" y="285"/>
                    <a:pt x="65" y="278"/>
                  </a:cubicBezTo>
                  <a:cubicBezTo>
                    <a:pt x="80" y="270"/>
                    <a:pt x="94" y="258"/>
                    <a:pt x="105" y="245"/>
                  </a:cubicBezTo>
                  <a:cubicBezTo>
                    <a:pt x="107" y="244"/>
                    <a:pt x="105" y="242"/>
                    <a:pt x="103" y="243"/>
                  </a:cubicBezTo>
                  <a:cubicBezTo>
                    <a:pt x="91" y="254"/>
                    <a:pt x="79" y="265"/>
                    <a:pt x="65" y="275"/>
                  </a:cubicBezTo>
                  <a:cubicBezTo>
                    <a:pt x="65" y="267"/>
                    <a:pt x="65" y="260"/>
                    <a:pt x="65" y="253"/>
                  </a:cubicBezTo>
                  <a:cubicBezTo>
                    <a:pt x="65" y="250"/>
                    <a:pt x="65" y="246"/>
                    <a:pt x="65" y="243"/>
                  </a:cubicBezTo>
                  <a:cubicBezTo>
                    <a:pt x="78" y="238"/>
                    <a:pt x="91" y="229"/>
                    <a:pt x="100" y="219"/>
                  </a:cubicBezTo>
                  <a:cubicBezTo>
                    <a:pt x="101" y="218"/>
                    <a:pt x="100" y="215"/>
                    <a:pt x="98" y="216"/>
                  </a:cubicBezTo>
                  <a:cubicBezTo>
                    <a:pt x="86" y="224"/>
                    <a:pt x="77" y="233"/>
                    <a:pt x="64" y="239"/>
                  </a:cubicBezTo>
                  <a:cubicBezTo>
                    <a:pt x="64" y="235"/>
                    <a:pt x="64" y="230"/>
                    <a:pt x="64" y="226"/>
                  </a:cubicBezTo>
                  <a:cubicBezTo>
                    <a:pt x="76" y="219"/>
                    <a:pt x="87" y="212"/>
                    <a:pt x="98" y="203"/>
                  </a:cubicBezTo>
                  <a:cubicBezTo>
                    <a:pt x="100" y="202"/>
                    <a:pt x="97" y="199"/>
                    <a:pt x="95" y="200"/>
                  </a:cubicBezTo>
                  <a:cubicBezTo>
                    <a:pt x="84" y="205"/>
                    <a:pt x="74" y="212"/>
                    <a:pt x="64" y="219"/>
                  </a:cubicBezTo>
                  <a:cubicBezTo>
                    <a:pt x="64" y="159"/>
                    <a:pt x="67" y="99"/>
                    <a:pt x="61" y="40"/>
                  </a:cubicBezTo>
                  <a:cubicBezTo>
                    <a:pt x="76" y="44"/>
                    <a:pt x="96" y="40"/>
                    <a:pt x="110" y="39"/>
                  </a:cubicBezTo>
                  <a:cubicBezTo>
                    <a:pt x="138" y="38"/>
                    <a:pt x="166" y="35"/>
                    <a:pt x="194" y="31"/>
                  </a:cubicBezTo>
                  <a:cubicBezTo>
                    <a:pt x="223" y="28"/>
                    <a:pt x="251" y="24"/>
                    <a:pt x="280" y="21"/>
                  </a:cubicBezTo>
                  <a:cubicBezTo>
                    <a:pt x="305" y="18"/>
                    <a:pt x="333" y="21"/>
                    <a:pt x="357" y="15"/>
                  </a:cubicBezTo>
                  <a:cubicBezTo>
                    <a:pt x="358" y="45"/>
                    <a:pt x="364" y="74"/>
                    <a:pt x="368" y="104"/>
                  </a:cubicBezTo>
                  <a:cubicBezTo>
                    <a:pt x="374" y="142"/>
                    <a:pt x="380" y="181"/>
                    <a:pt x="386" y="219"/>
                  </a:cubicBezTo>
                  <a:cubicBezTo>
                    <a:pt x="391" y="256"/>
                    <a:pt x="396" y="293"/>
                    <a:pt x="399" y="331"/>
                  </a:cubicBezTo>
                  <a:cubicBezTo>
                    <a:pt x="402" y="361"/>
                    <a:pt x="399" y="394"/>
                    <a:pt x="403" y="424"/>
                  </a:cubicBezTo>
                  <a:cubicBezTo>
                    <a:pt x="344" y="433"/>
                    <a:pt x="284" y="438"/>
                    <a:pt x="226" y="448"/>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Freeform 37"/>
            <p:cNvSpPr>
              <a:spLocks noEditPoints="1"/>
            </p:cNvSpPr>
            <p:nvPr/>
          </p:nvSpPr>
          <p:spPr bwMode="auto">
            <a:xfrm>
              <a:off x="9950397" y="1963437"/>
              <a:ext cx="1060347" cy="549887"/>
            </a:xfrm>
            <a:custGeom>
              <a:avLst/>
              <a:gdLst>
                <a:gd name="T0" fmla="*/ 214 w 216"/>
                <a:gd name="T1" fmla="*/ 86 h 112"/>
                <a:gd name="T2" fmla="*/ 204 w 216"/>
                <a:gd name="T3" fmla="*/ 39 h 112"/>
                <a:gd name="T4" fmla="*/ 194 w 216"/>
                <a:gd name="T5" fmla="*/ 7 h 112"/>
                <a:gd name="T6" fmla="*/ 190 w 216"/>
                <a:gd name="T7" fmla="*/ 1 h 112"/>
                <a:gd name="T8" fmla="*/ 14 w 216"/>
                <a:gd name="T9" fmla="*/ 28 h 112"/>
                <a:gd name="T10" fmla="*/ 9 w 216"/>
                <a:gd name="T11" fmla="*/ 30 h 112"/>
                <a:gd name="T12" fmla="*/ 9 w 216"/>
                <a:gd name="T13" fmla="*/ 30 h 112"/>
                <a:gd name="T14" fmla="*/ 8 w 216"/>
                <a:gd name="T15" fmla="*/ 33 h 112"/>
                <a:gd name="T16" fmla="*/ 18 w 216"/>
                <a:gd name="T17" fmla="*/ 108 h 112"/>
                <a:gd name="T18" fmla="*/ 27 w 216"/>
                <a:gd name="T19" fmla="*/ 108 h 112"/>
                <a:gd name="T20" fmla="*/ 28 w 216"/>
                <a:gd name="T21" fmla="*/ 108 h 112"/>
                <a:gd name="T22" fmla="*/ 64 w 216"/>
                <a:gd name="T23" fmla="*/ 108 h 112"/>
                <a:gd name="T24" fmla="*/ 113 w 216"/>
                <a:gd name="T25" fmla="*/ 103 h 112"/>
                <a:gd name="T26" fmla="*/ 205 w 216"/>
                <a:gd name="T27" fmla="*/ 90 h 112"/>
                <a:gd name="T28" fmla="*/ 214 w 216"/>
                <a:gd name="T29" fmla="*/ 86 h 112"/>
                <a:gd name="T30" fmla="*/ 112 w 216"/>
                <a:gd name="T31" fmla="*/ 95 h 112"/>
                <a:gd name="T32" fmla="*/ 64 w 216"/>
                <a:gd name="T33" fmla="*/ 100 h 112"/>
                <a:gd name="T34" fmla="*/ 28 w 216"/>
                <a:gd name="T35" fmla="*/ 105 h 112"/>
                <a:gd name="T36" fmla="*/ 27 w 216"/>
                <a:gd name="T37" fmla="*/ 105 h 112"/>
                <a:gd name="T38" fmla="*/ 16 w 216"/>
                <a:gd name="T39" fmla="*/ 34 h 112"/>
                <a:gd name="T40" fmla="*/ 189 w 216"/>
                <a:gd name="T41" fmla="*/ 9 h 112"/>
                <a:gd name="T42" fmla="*/ 195 w 216"/>
                <a:gd name="T43" fmla="*/ 42 h 112"/>
                <a:gd name="T44" fmla="*/ 203 w 216"/>
                <a:gd name="T45" fmla="*/ 80 h 112"/>
                <a:gd name="T46" fmla="*/ 112 w 216"/>
                <a:gd name="T47"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12">
                  <a:moveTo>
                    <a:pt x="214" y="86"/>
                  </a:moveTo>
                  <a:cubicBezTo>
                    <a:pt x="211" y="70"/>
                    <a:pt x="208" y="55"/>
                    <a:pt x="204" y="39"/>
                  </a:cubicBezTo>
                  <a:cubicBezTo>
                    <a:pt x="202" y="29"/>
                    <a:pt x="200" y="16"/>
                    <a:pt x="194" y="7"/>
                  </a:cubicBezTo>
                  <a:cubicBezTo>
                    <a:pt x="196" y="5"/>
                    <a:pt x="194" y="0"/>
                    <a:pt x="190" y="1"/>
                  </a:cubicBezTo>
                  <a:cubicBezTo>
                    <a:pt x="132" y="18"/>
                    <a:pt x="72" y="16"/>
                    <a:pt x="14" y="28"/>
                  </a:cubicBezTo>
                  <a:cubicBezTo>
                    <a:pt x="12" y="28"/>
                    <a:pt x="10" y="28"/>
                    <a:pt x="9" y="30"/>
                  </a:cubicBezTo>
                  <a:cubicBezTo>
                    <a:pt x="9" y="30"/>
                    <a:pt x="9" y="30"/>
                    <a:pt x="9" y="30"/>
                  </a:cubicBezTo>
                  <a:cubicBezTo>
                    <a:pt x="7" y="30"/>
                    <a:pt x="7" y="32"/>
                    <a:pt x="8" y="33"/>
                  </a:cubicBezTo>
                  <a:cubicBezTo>
                    <a:pt x="0" y="58"/>
                    <a:pt x="10" y="84"/>
                    <a:pt x="18" y="108"/>
                  </a:cubicBezTo>
                  <a:cubicBezTo>
                    <a:pt x="20" y="112"/>
                    <a:pt x="26" y="112"/>
                    <a:pt x="27" y="108"/>
                  </a:cubicBezTo>
                  <a:cubicBezTo>
                    <a:pt x="28" y="108"/>
                    <a:pt x="28" y="108"/>
                    <a:pt x="28" y="108"/>
                  </a:cubicBezTo>
                  <a:cubicBezTo>
                    <a:pt x="38" y="112"/>
                    <a:pt x="53" y="109"/>
                    <a:pt x="64" y="108"/>
                  </a:cubicBezTo>
                  <a:cubicBezTo>
                    <a:pt x="81" y="107"/>
                    <a:pt x="97" y="105"/>
                    <a:pt x="113" y="103"/>
                  </a:cubicBezTo>
                  <a:cubicBezTo>
                    <a:pt x="144" y="99"/>
                    <a:pt x="174" y="94"/>
                    <a:pt x="205" y="90"/>
                  </a:cubicBezTo>
                  <a:cubicBezTo>
                    <a:pt x="206" y="95"/>
                    <a:pt x="216" y="93"/>
                    <a:pt x="214" y="86"/>
                  </a:cubicBezTo>
                  <a:close/>
                  <a:moveTo>
                    <a:pt x="112" y="95"/>
                  </a:moveTo>
                  <a:cubicBezTo>
                    <a:pt x="96" y="97"/>
                    <a:pt x="80" y="99"/>
                    <a:pt x="64" y="100"/>
                  </a:cubicBezTo>
                  <a:cubicBezTo>
                    <a:pt x="53" y="101"/>
                    <a:pt x="38" y="100"/>
                    <a:pt x="28" y="105"/>
                  </a:cubicBezTo>
                  <a:cubicBezTo>
                    <a:pt x="27" y="105"/>
                    <a:pt x="27" y="105"/>
                    <a:pt x="27" y="105"/>
                  </a:cubicBezTo>
                  <a:cubicBezTo>
                    <a:pt x="20" y="81"/>
                    <a:pt x="10" y="59"/>
                    <a:pt x="16" y="34"/>
                  </a:cubicBezTo>
                  <a:cubicBezTo>
                    <a:pt x="73" y="31"/>
                    <a:pt x="134" y="25"/>
                    <a:pt x="189" y="9"/>
                  </a:cubicBezTo>
                  <a:cubicBezTo>
                    <a:pt x="189" y="20"/>
                    <a:pt x="193" y="31"/>
                    <a:pt x="195" y="42"/>
                  </a:cubicBezTo>
                  <a:cubicBezTo>
                    <a:pt x="198" y="55"/>
                    <a:pt x="200" y="68"/>
                    <a:pt x="203" y="80"/>
                  </a:cubicBezTo>
                  <a:cubicBezTo>
                    <a:pt x="172" y="85"/>
                    <a:pt x="142" y="90"/>
                    <a:pt x="112" y="95"/>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Freeform 38"/>
            <p:cNvSpPr/>
            <p:nvPr/>
          </p:nvSpPr>
          <p:spPr bwMode="auto">
            <a:xfrm>
              <a:off x="9612166" y="2052664"/>
              <a:ext cx="22826" cy="4150"/>
            </a:xfrm>
            <a:custGeom>
              <a:avLst/>
              <a:gdLst>
                <a:gd name="T0" fmla="*/ 0 w 5"/>
                <a:gd name="T1" fmla="*/ 0 h 1"/>
                <a:gd name="T2" fmla="*/ 5 w 5"/>
                <a:gd name="T3" fmla="*/ 0 h 1"/>
                <a:gd name="T4" fmla="*/ 0 w 5"/>
                <a:gd name="T5" fmla="*/ 0 h 1"/>
              </a:gdLst>
              <a:ahLst/>
              <a:cxnLst>
                <a:cxn ang="0">
                  <a:pos x="T0" y="T1"/>
                </a:cxn>
                <a:cxn ang="0">
                  <a:pos x="T2" y="T3"/>
                </a:cxn>
                <a:cxn ang="0">
                  <a:pos x="T4" y="T5"/>
                </a:cxn>
              </a:cxnLst>
              <a:rect l="0" t="0" r="r" b="b"/>
              <a:pathLst>
                <a:path w="5" h="1">
                  <a:moveTo>
                    <a:pt x="0" y="0"/>
                  </a:moveTo>
                  <a:cubicBezTo>
                    <a:pt x="1" y="1"/>
                    <a:pt x="3" y="0"/>
                    <a:pt x="5" y="0"/>
                  </a:cubicBezTo>
                  <a:cubicBezTo>
                    <a:pt x="3" y="0"/>
                    <a:pt x="1" y="0"/>
                    <a:pt x="0" y="0"/>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Freeform 39"/>
            <p:cNvSpPr/>
            <p:nvPr/>
          </p:nvSpPr>
          <p:spPr bwMode="auto">
            <a:xfrm>
              <a:off x="9634991" y="2052664"/>
              <a:ext cx="6226"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Freeform 40"/>
            <p:cNvSpPr/>
            <p:nvPr/>
          </p:nvSpPr>
          <p:spPr bwMode="auto">
            <a:xfrm>
              <a:off x="9601790" y="2052664"/>
              <a:ext cx="10376" cy="4150"/>
            </a:xfrm>
            <a:custGeom>
              <a:avLst/>
              <a:gdLst>
                <a:gd name="T0" fmla="*/ 0 w 2"/>
                <a:gd name="T1" fmla="*/ 1 h 1"/>
                <a:gd name="T2" fmla="*/ 2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1" y="0"/>
                    <a:pt x="1" y="0"/>
                    <a:pt x="2" y="0"/>
                  </a:cubicBezTo>
                  <a:cubicBezTo>
                    <a:pt x="1" y="0"/>
                    <a:pt x="1" y="0"/>
                    <a:pt x="0" y="0"/>
                  </a:cubicBezTo>
                  <a:lnTo>
                    <a:pt x="0" y="1"/>
                  </a:ln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Freeform 98"/>
            <p:cNvSpPr/>
            <p:nvPr/>
          </p:nvSpPr>
          <p:spPr bwMode="auto">
            <a:xfrm>
              <a:off x="10832291" y="1428076"/>
              <a:ext cx="103752" cy="240705"/>
            </a:xfrm>
            <a:custGeom>
              <a:avLst/>
              <a:gdLst>
                <a:gd name="T0" fmla="*/ 18 w 21"/>
                <a:gd name="T1" fmla="*/ 20 h 49"/>
                <a:gd name="T2" fmla="*/ 16 w 21"/>
                <a:gd name="T3" fmla="*/ 17 h 49"/>
                <a:gd name="T4" fmla="*/ 16 w 21"/>
                <a:gd name="T5" fmla="*/ 14 h 49"/>
                <a:gd name="T6" fmla="*/ 16 w 21"/>
                <a:gd name="T7" fmla="*/ 14 h 49"/>
                <a:gd name="T8" fmla="*/ 13 w 21"/>
                <a:gd name="T9" fmla="*/ 10 h 49"/>
                <a:gd name="T10" fmla="*/ 13 w 21"/>
                <a:gd name="T11" fmla="*/ 6 h 49"/>
                <a:gd name="T12" fmla="*/ 5 w 21"/>
                <a:gd name="T13" fmla="*/ 3 h 49"/>
                <a:gd name="T14" fmla="*/ 1 w 21"/>
                <a:gd name="T15" fmla="*/ 5 h 49"/>
                <a:gd name="T16" fmla="*/ 4 w 21"/>
                <a:gd name="T17" fmla="*/ 17 h 49"/>
                <a:gd name="T18" fmla="*/ 7 w 21"/>
                <a:gd name="T19" fmla="*/ 42 h 49"/>
                <a:gd name="T20" fmla="*/ 17 w 21"/>
                <a:gd name="T21" fmla="*/ 43 h 49"/>
                <a:gd name="T22" fmla="*/ 18 w 21"/>
                <a:gd name="T2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49">
                  <a:moveTo>
                    <a:pt x="18" y="20"/>
                  </a:moveTo>
                  <a:cubicBezTo>
                    <a:pt x="17" y="19"/>
                    <a:pt x="17" y="18"/>
                    <a:pt x="16" y="17"/>
                  </a:cubicBezTo>
                  <a:cubicBezTo>
                    <a:pt x="16" y="16"/>
                    <a:pt x="16" y="15"/>
                    <a:pt x="16" y="14"/>
                  </a:cubicBezTo>
                  <a:cubicBezTo>
                    <a:pt x="16" y="14"/>
                    <a:pt x="16" y="14"/>
                    <a:pt x="16" y="14"/>
                  </a:cubicBezTo>
                  <a:cubicBezTo>
                    <a:pt x="16" y="12"/>
                    <a:pt x="15" y="11"/>
                    <a:pt x="13" y="10"/>
                  </a:cubicBezTo>
                  <a:cubicBezTo>
                    <a:pt x="13" y="9"/>
                    <a:pt x="13" y="7"/>
                    <a:pt x="13" y="6"/>
                  </a:cubicBezTo>
                  <a:cubicBezTo>
                    <a:pt x="13" y="1"/>
                    <a:pt x="7" y="0"/>
                    <a:pt x="5" y="3"/>
                  </a:cubicBezTo>
                  <a:cubicBezTo>
                    <a:pt x="3" y="2"/>
                    <a:pt x="1" y="3"/>
                    <a:pt x="1" y="5"/>
                  </a:cubicBezTo>
                  <a:cubicBezTo>
                    <a:pt x="0" y="10"/>
                    <a:pt x="2" y="13"/>
                    <a:pt x="4" y="17"/>
                  </a:cubicBezTo>
                  <a:cubicBezTo>
                    <a:pt x="5" y="25"/>
                    <a:pt x="7" y="34"/>
                    <a:pt x="7" y="42"/>
                  </a:cubicBezTo>
                  <a:cubicBezTo>
                    <a:pt x="7" y="48"/>
                    <a:pt x="15" y="49"/>
                    <a:pt x="17" y="43"/>
                  </a:cubicBezTo>
                  <a:cubicBezTo>
                    <a:pt x="20" y="36"/>
                    <a:pt x="21" y="28"/>
                    <a:pt x="18" y="20"/>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Freeform 99"/>
            <p:cNvSpPr/>
            <p:nvPr/>
          </p:nvSpPr>
          <p:spPr bwMode="auto">
            <a:xfrm>
              <a:off x="11029419" y="1369975"/>
              <a:ext cx="122428" cy="313332"/>
            </a:xfrm>
            <a:custGeom>
              <a:avLst/>
              <a:gdLst>
                <a:gd name="T0" fmla="*/ 15 w 25"/>
                <a:gd name="T1" fmla="*/ 5 h 64"/>
                <a:gd name="T2" fmla="*/ 15 w 25"/>
                <a:gd name="T3" fmla="*/ 7 h 64"/>
                <a:gd name="T4" fmla="*/ 13 w 25"/>
                <a:gd name="T5" fmla="*/ 8 h 64"/>
                <a:gd name="T6" fmla="*/ 4 w 25"/>
                <a:gd name="T7" fmla="*/ 59 h 64"/>
                <a:gd name="T8" fmla="*/ 12 w 25"/>
                <a:gd name="T9" fmla="*/ 59 h 64"/>
                <a:gd name="T10" fmla="*/ 25 w 25"/>
                <a:gd name="T11" fmla="*/ 6 h 64"/>
                <a:gd name="T12" fmla="*/ 15 w 25"/>
                <a:gd name="T13" fmla="*/ 5 h 64"/>
              </a:gdLst>
              <a:ahLst/>
              <a:cxnLst>
                <a:cxn ang="0">
                  <a:pos x="T0" y="T1"/>
                </a:cxn>
                <a:cxn ang="0">
                  <a:pos x="T2" y="T3"/>
                </a:cxn>
                <a:cxn ang="0">
                  <a:pos x="T4" y="T5"/>
                </a:cxn>
                <a:cxn ang="0">
                  <a:pos x="T6" y="T7"/>
                </a:cxn>
                <a:cxn ang="0">
                  <a:pos x="T8" y="T9"/>
                </a:cxn>
                <a:cxn ang="0">
                  <a:pos x="T10" y="T11"/>
                </a:cxn>
                <a:cxn ang="0">
                  <a:pos x="T12" y="T13"/>
                </a:cxn>
              </a:cxnLst>
              <a:rect l="0" t="0" r="r" b="b"/>
              <a:pathLst>
                <a:path w="25" h="64">
                  <a:moveTo>
                    <a:pt x="15" y="5"/>
                  </a:moveTo>
                  <a:cubicBezTo>
                    <a:pt x="15" y="5"/>
                    <a:pt x="15" y="6"/>
                    <a:pt x="15" y="7"/>
                  </a:cubicBezTo>
                  <a:cubicBezTo>
                    <a:pt x="14" y="7"/>
                    <a:pt x="13" y="7"/>
                    <a:pt x="13" y="8"/>
                  </a:cubicBezTo>
                  <a:cubicBezTo>
                    <a:pt x="5" y="24"/>
                    <a:pt x="0" y="41"/>
                    <a:pt x="4" y="59"/>
                  </a:cubicBezTo>
                  <a:cubicBezTo>
                    <a:pt x="5" y="64"/>
                    <a:pt x="11" y="63"/>
                    <a:pt x="12" y="59"/>
                  </a:cubicBezTo>
                  <a:cubicBezTo>
                    <a:pt x="20" y="41"/>
                    <a:pt x="25" y="25"/>
                    <a:pt x="25" y="6"/>
                  </a:cubicBezTo>
                  <a:cubicBezTo>
                    <a:pt x="25" y="0"/>
                    <a:pt x="17" y="0"/>
                    <a:pt x="15" y="5"/>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Freeform 100"/>
            <p:cNvSpPr/>
            <p:nvPr/>
          </p:nvSpPr>
          <p:spPr bwMode="auto">
            <a:xfrm>
              <a:off x="11274274" y="1438452"/>
              <a:ext cx="161853" cy="244855"/>
            </a:xfrm>
            <a:custGeom>
              <a:avLst/>
              <a:gdLst>
                <a:gd name="T0" fmla="*/ 22 w 33"/>
                <a:gd name="T1" fmla="*/ 4 h 50"/>
                <a:gd name="T2" fmla="*/ 17 w 33"/>
                <a:gd name="T3" fmla="*/ 12 h 50"/>
                <a:gd name="T4" fmla="*/ 6 w 33"/>
                <a:gd name="T5" fmla="*/ 22 h 50"/>
                <a:gd name="T6" fmla="*/ 2 w 33"/>
                <a:gd name="T7" fmla="*/ 45 h 50"/>
                <a:gd name="T8" fmla="*/ 10 w 33"/>
                <a:gd name="T9" fmla="*/ 46 h 50"/>
                <a:gd name="T10" fmla="*/ 30 w 33"/>
                <a:gd name="T11" fmla="*/ 11 h 50"/>
                <a:gd name="T12" fmla="*/ 22 w 33"/>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3" h="50">
                  <a:moveTo>
                    <a:pt x="22" y="4"/>
                  </a:moveTo>
                  <a:cubicBezTo>
                    <a:pt x="20" y="7"/>
                    <a:pt x="18" y="9"/>
                    <a:pt x="17" y="12"/>
                  </a:cubicBezTo>
                  <a:cubicBezTo>
                    <a:pt x="13" y="15"/>
                    <a:pt x="9" y="18"/>
                    <a:pt x="6" y="22"/>
                  </a:cubicBezTo>
                  <a:cubicBezTo>
                    <a:pt x="0" y="29"/>
                    <a:pt x="0" y="37"/>
                    <a:pt x="2" y="45"/>
                  </a:cubicBezTo>
                  <a:cubicBezTo>
                    <a:pt x="2" y="50"/>
                    <a:pt x="8" y="49"/>
                    <a:pt x="10" y="46"/>
                  </a:cubicBezTo>
                  <a:cubicBezTo>
                    <a:pt x="18" y="35"/>
                    <a:pt x="24" y="23"/>
                    <a:pt x="30" y="11"/>
                  </a:cubicBezTo>
                  <a:cubicBezTo>
                    <a:pt x="33" y="6"/>
                    <a:pt x="27" y="0"/>
                    <a:pt x="22" y="4"/>
                  </a:cubicBezTo>
                  <a:close/>
                </a:path>
              </a:pathLst>
            </a:custGeom>
            <a:solidFill>
              <a:srgbClr val="44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t="14816" b="13115"/>
          <a:stretch>
            <a:fillRect/>
          </a:stretch>
        </p:blipFill>
        <p:spPr>
          <a:xfrm>
            <a:off x="2082922" y="3555552"/>
            <a:ext cx="1410286" cy="1444548"/>
          </a:xfrm>
          <a:prstGeom prst="rect">
            <a:avLst/>
          </a:prstGeom>
        </p:spPr>
      </p:pic>
      <p:pic>
        <p:nvPicPr>
          <p:cNvPr id="18" name="图片 17"/>
          <p:cNvPicPr>
            <a:picLocks noChangeAspect="1"/>
          </p:cNvPicPr>
          <p:nvPr/>
        </p:nvPicPr>
        <p:blipFill>
          <a:blip r:embed="rId4">
            <a:clrChange>
              <a:clrFrom>
                <a:srgbClr val="FFFFFF"/>
              </a:clrFrom>
              <a:clrTo>
                <a:srgbClr val="FFFFFF">
                  <a:alpha val="0"/>
                </a:srgbClr>
              </a:clrTo>
            </a:clrChange>
          </a:blip>
          <a:stretch>
            <a:fillRect/>
          </a:stretch>
        </p:blipFill>
        <p:spPr>
          <a:xfrm>
            <a:off x="5215554" y="2102406"/>
            <a:ext cx="861881" cy="753995"/>
          </a:xfrm>
          <a:prstGeom prst="rect">
            <a:avLst/>
          </a:prstGeom>
        </p:spPr>
      </p:pic>
      <p:sp>
        <p:nvSpPr>
          <p:cNvPr id="19" name="文本框 18"/>
          <p:cNvSpPr txBox="1"/>
          <p:nvPr/>
        </p:nvSpPr>
        <p:spPr>
          <a:xfrm>
            <a:off x="5420150" y="2180429"/>
            <a:ext cx="432164" cy="646331"/>
          </a:xfrm>
          <a:prstGeom prst="rect">
            <a:avLst/>
          </a:prstGeom>
          <a:noFill/>
        </p:spPr>
        <p:txBody>
          <a:bodyPr wrap="square" rtlCol="0">
            <a:spAutoFit/>
          </a:bodyPr>
          <a:lstStyle/>
          <a:p>
            <a:r>
              <a:rPr lang="en-US" altLang="zh-CN" sz="36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36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0" name="文本框 19"/>
          <p:cNvSpPr txBox="1"/>
          <p:nvPr/>
        </p:nvSpPr>
        <p:spPr>
          <a:xfrm>
            <a:off x="6475670" y="2180429"/>
            <a:ext cx="4492172" cy="553998"/>
          </a:xfrm>
          <a:prstGeom prst="rect">
            <a:avLst/>
          </a:prstGeom>
          <a:noFill/>
        </p:spPr>
        <p:txBody>
          <a:bodyPr wrap="square" rtlCol="0">
            <a:spAutoFit/>
          </a:bodyPr>
          <a:lstStyle/>
          <a:p>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Ôn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lại</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bài</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cũ</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Làm</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BTVN</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2" name="图片 21"/>
          <p:cNvPicPr>
            <a:picLocks noChangeAspect="1"/>
          </p:cNvPicPr>
          <p:nvPr/>
        </p:nvPicPr>
        <p:blipFill>
          <a:blip r:embed="rId4">
            <a:clrChange>
              <a:clrFrom>
                <a:srgbClr val="FFFFFF"/>
              </a:clrFrom>
              <a:clrTo>
                <a:srgbClr val="FFFFFF">
                  <a:alpha val="0"/>
                </a:srgbClr>
              </a:clrTo>
            </a:clrChange>
          </a:blip>
          <a:stretch>
            <a:fillRect/>
          </a:stretch>
        </p:blipFill>
        <p:spPr>
          <a:xfrm>
            <a:off x="5216905" y="3346127"/>
            <a:ext cx="861881" cy="753995"/>
          </a:xfrm>
          <a:prstGeom prst="rect">
            <a:avLst/>
          </a:prstGeom>
        </p:spPr>
      </p:pic>
      <p:sp>
        <p:nvSpPr>
          <p:cNvPr id="23" name="文本框 22"/>
          <p:cNvSpPr txBox="1"/>
          <p:nvPr/>
        </p:nvSpPr>
        <p:spPr>
          <a:xfrm>
            <a:off x="5421501" y="3424150"/>
            <a:ext cx="432164" cy="646331"/>
          </a:xfrm>
          <a:prstGeom prst="rect">
            <a:avLst/>
          </a:prstGeom>
          <a:noFill/>
        </p:spPr>
        <p:txBody>
          <a:bodyPr wrap="square" rtlCol="0">
            <a:spAutoFit/>
          </a:bodyPr>
          <a:lstStyle/>
          <a:p>
            <a:r>
              <a:rPr lang="en-US" altLang="zh-CN" sz="36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36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4" name="文本框 23"/>
          <p:cNvSpPr txBox="1"/>
          <p:nvPr/>
        </p:nvSpPr>
        <p:spPr>
          <a:xfrm>
            <a:off x="6483276" y="3246530"/>
            <a:ext cx="4484566" cy="1015663"/>
          </a:xfrm>
          <a:prstGeom prst="rect">
            <a:avLst/>
          </a:prstGeom>
          <a:noFill/>
        </p:spPr>
        <p:txBody>
          <a:bodyPr wrap="square" rtlCol="0">
            <a:spAutoFit/>
          </a:bodyPr>
          <a:lstStyle/>
          <a:p>
            <a:pPr algn="just"/>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Tìm</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hiểu</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thêm</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về</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lựa</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chọn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trật</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từ</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câu</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6" name="图片 25"/>
          <p:cNvPicPr>
            <a:picLocks noChangeAspect="1"/>
          </p:cNvPicPr>
          <p:nvPr/>
        </p:nvPicPr>
        <p:blipFill>
          <a:blip r:embed="rId4">
            <a:clrChange>
              <a:clrFrom>
                <a:srgbClr val="FFFFFF"/>
              </a:clrFrom>
              <a:clrTo>
                <a:srgbClr val="FFFFFF">
                  <a:alpha val="0"/>
                </a:srgbClr>
              </a:clrTo>
            </a:clrChange>
          </a:blip>
          <a:stretch>
            <a:fillRect/>
          </a:stretch>
        </p:blipFill>
        <p:spPr>
          <a:xfrm>
            <a:off x="5204799" y="4848278"/>
            <a:ext cx="861881" cy="753995"/>
          </a:xfrm>
          <a:prstGeom prst="rect">
            <a:avLst/>
          </a:prstGeom>
        </p:spPr>
      </p:pic>
      <p:sp>
        <p:nvSpPr>
          <p:cNvPr id="27" name="文本框 26"/>
          <p:cNvSpPr txBox="1"/>
          <p:nvPr/>
        </p:nvSpPr>
        <p:spPr>
          <a:xfrm>
            <a:off x="5409395" y="4926301"/>
            <a:ext cx="432164" cy="646331"/>
          </a:xfrm>
          <a:prstGeom prst="rect">
            <a:avLst/>
          </a:prstGeom>
          <a:noFill/>
        </p:spPr>
        <p:txBody>
          <a:bodyPr wrap="square" rtlCol="0">
            <a:spAutoFit/>
          </a:bodyPr>
          <a:lstStyle/>
          <a:p>
            <a:r>
              <a:rPr lang="en-US" altLang="zh-CN" sz="36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3600" dirty="0">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8" name="文本框 27"/>
          <p:cNvSpPr txBox="1"/>
          <p:nvPr/>
        </p:nvSpPr>
        <p:spPr>
          <a:xfrm>
            <a:off x="6483275" y="4521901"/>
            <a:ext cx="4582427" cy="1477328"/>
          </a:xfrm>
          <a:prstGeom prst="rect">
            <a:avLst/>
          </a:prstGeom>
          <a:noFill/>
        </p:spPr>
        <p:txBody>
          <a:bodyPr wrap="square" rtlCol="0">
            <a:spAutoFit/>
          </a:bodyPr>
          <a:lstStyle/>
          <a:p>
            <a:pPr algn="just"/>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Soạn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bài</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Tìm</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hiểu</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các</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yếu</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tố</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tự</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sự</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và</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miêu</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tả</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văn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nghị</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dirty="0" err="1">
                <a:latin typeface="Times New Roman" panose="02020603050405020304" pitchFamily="18" charset="0"/>
                <a:ea typeface="小单纯体" panose="02010601030101010101" pitchFamily="2" charset="-122"/>
                <a:cs typeface="Times New Roman" panose="02020603050405020304" pitchFamily="18" charset="0"/>
              </a:rPr>
              <a:t>luận</a:t>
            </a:r>
            <a:r>
              <a:rPr lang="en-SG" altLang="zh-CN" sz="3000"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4" name="Rectangle 33"/>
          <p:cNvSpPr/>
          <p:nvPr/>
        </p:nvSpPr>
        <p:spPr>
          <a:xfrm>
            <a:off x="3586171" y="760417"/>
            <a:ext cx="5704226" cy="646331"/>
          </a:xfrm>
          <a:prstGeom prst="rect">
            <a:avLst/>
          </a:prstGeom>
        </p:spPr>
        <p:txBody>
          <a:bodyPr wrap="square">
            <a:spAutoFit/>
          </a:bodyPr>
          <a:lstStyle/>
          <a:p>
            <a:pPr algn="just"/>
            <a:r>
              <a:rPr lang="en-SG" sz="3600" b="1" dirty="0">
                <a:solidFill>
                  <a:srgbClr val="FF0000"/>
                </a:solidFill>
                <a:latin typeface="Times New Roman" panose="02020603050405020304" pitchFamily="18" charset="0"/>
                <a:cs typeface="Times New Roman" panose="02020603050405020304" pitchFamily="18" charset="0"/>
              </a:rPr>
              <a:t>HƯỚNG DẪN TỰ HỌC</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14" presetClass="entr" presetSubtype="1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par>
                                <p:cTn id="37" presetID="14" presetClass="entr" presetSubtype="1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14" presetClass="entr" presetSubtype="10"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randombar(horizontal)">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0"/>
                                        <p:tgtEl>
                                          <p:spTgt spid="27"/>
                                        </p:tgtEl>
                                      </p:cBhvr>
                                    </p:animEffect>
                                    <p:anim calcmode="lin" valueType="num">
                                      <p:cBhvr>
                                        <p:cTn id="62" dur="1000" fill="hold"/>
                                        <p:tgtEl>
                                          <p:spTgt spid="27"/>
                                        </p:tgtEl>
                                        <p:attrNameLst>
                                          <p:attrName>ppt_x</p:attrName>
                                        </p:attrNameLst>
                                      </p:cBhvr>
                                      <p:tavLst>
                                        <p:tav tm="0">
                                          <p:val>
                                            <p:strVal val="#ppt_x"/>
                                          </p:val>
                                        </p:tav>
                                        <p:tav tm="100000">
                                          <p:val>
                                            <p:strVal val="#ppt_x"/>
                                          </p:val>
                                        </p:tav>
                                      </p:tavLst>
                                    </p:anim>
                                    <p:anim calcmode="lin" valueType="num">
                                      <p:cBhvr>
                                        <p:cTn id="6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4" grpId="0"/>
      <p:bldP spid="27" grpId="0"/>
      <p:bldP spid="28" grpId="0"/>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5"/>
          <p:cNvSpPr>
            <a:spLocks noChangeArrowheads="1"/>
          </p:cNvSpPr>
          <p:nvPr/>
        </p:nvSpPr>
        <p:spPr bwMode="auto">
          <a:xfrm rot="5400000">
            <a:off x="2667000" y="-2666998"/>
            <a:ext cx="6858001" cy="12192000"/>
          </a:xfrm>
          <a:prstGeom prst="rect">
            <a:avLst/>
          </a:prstGeom>
          <a:solidFill>
            <a:srgbClr val="9FD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0" name="Rectangle 39"/>
          <p:cNvSpPr>
            <a:spLocks noChangeArrowheads="1"/>
          </p:cNvSpPr>
          <p:nvPr/>
        </p:nvSpPr>
        <p:spPr bwMode="auto">
          <a:xfrm>
            <a:off x="468923"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5" name="Rectangle 9"/>
          <p:cNvSpPr>
            <a:spLocks noChangeArrowheads="1"/>
          </p:cNvSpPr>
          <p:nvPr/>
        </p:nvSpPr>
        <p:spPr bwMode="auto">
          <a:xfrm>
            <a:off x="2814822"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6" name="Rectangle 10"/>
          <p:cNvSpPr>
            <a:spLocks noChangeArrowheads="1"/>
          </p:cNvSpPr>
          <p:nvPr/>
        </p:nvSpPr>
        <p:spPr bwMode="auto">
          <a:xfrm>
            <a:off x="2814822"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11"/>
          <p:cNvSpPr>
            <a:spLocks noChangeArrowheads="1"/>
          </p:cNvSpPr>
          <p:nvPr/>
        </p:nvSpPr>
        <p:spPr bwMode="auto">
          <a:xfrm>
            <a:off x="3909234"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Rectangle 12"/>
          <p:cNvSpPr>
            <a:spLocks noChangeArrowheads="1"/>
          </p:cNvSpPr>
          <p:nvPr/>
        </p:nvSpPr>
        <p:spPr bwMode="auto">
          <a:xfrm>
            <a:off x="3909234"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Rectangle 13"/>
          <p:cNvSpPr>
            <a:spLocks noChangeArrowheads="1"/>
          </p:cNvSpPr>
          <p:nvPr/>
        </p:nvSpPr>
        <p:spPr bwMode="auto">
          <a:xfrm>
            <a:off x="3909234"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Rectangle 14"/>
          <p:cNvSpPr>
            <a:spLocks noChangeArrowheads="1"/>
          </p:cNvSpPr>
          <p:nvPr/>
        </p:nvSpPr>
        <p:spPr bwMode="auto">
          <a:xfrm>
            <a:off x="3909234"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15"/>
          <p:cNvSpPr>
            <a:spLocks noChangeArrowheads="1"/>
          </p:cNvSpPr>
          <p:nvPr/>
        </p:nvSpPr>
        <p:spPr bwMode="auto">
          <a:xfrm>
            <a:off x="5003646"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Rectangle 16"/>
          <p:cNvSpPr>
            <a:spLocks noChangeArrowheads="1"/>
          </p:cNvSpPr>
          <p:nvPr/>
        </p:nvSpPr>
        <p:spPr bwMode="auto">
          <a:xfrm>
            <a:off x="5003646"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Rectangle 17"/>
          <p:cNvSpPr>
            <a:spLocks noChangeArrowheads="1"/>
          </p:cNvSpPr>
          <p:nvPr/>
        </p:nvSpPr>
        <p:spPr bwMode="auto">
          <a:xfrm>
            <a:off x="5003646"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Rectangle 18"/>
          <p:cNvSpPr>
            <a:spLocks noChangeArrowheads="1"/>
          </p:cNvSpPr>
          <p:nvPr/>
        </p:nvSpPr>
        <p:spPr bwMode="auto">
          <a:xfrm>
            <a:off x="5003646"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Rectangle 19"/>
          <p:cNvSpPr>
            <a:spLocks noChangeArrowheads="1"/>
          </p:cNvSpPr>
          <p:nvPr/>
        </p:nvSpPr>
        <p:spPr bwMode="auto">
          <a:xfrm>
            <a:off x="6098057"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20"/>
          <p:cNvSpPr>
            <a:spLocks noChangeArrowheads="1"/>
          </p:cNvSpPr>
          <p:nvPr/>
        </p:nvSpPr>
        <p:spPr bwMode="auto">
          <a:xfrm>
            <a:off x="6098057"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Rectangle 21"/>
          <p:cNvSpPr>
            <a:spLocks noChangeArrowheads="1"/>
          </p:cNvSpPr>
          <p:nvPr/>
        </p:nvSpPr>
        <p:spPr bwMode="auto">
          <a:xfrm>
            <a:off x="6098057"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Rectangle 22"/>
          <p:cNvSpPr>
            <a:spLocks noChangeArrowheads="1"/>
          </p:cNvSpPr>
          <p:nvPr/>
        </p:nvSpPr>
        <p:spPr bwMode="auto">
          <a:xfrm>
            <a:off x="6098057"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Rectangle 23"/>
          <p:cNvSpPr>
            <a:spLocks noChangeArrowheads="1"/>
          </p:cNvSpPr>
          <p:nvPr/>
        </p:nvSpPr>
        <p:spPr bwMode="auto">
          <a:xfrm>
            <a:off x="7190841" y="426671"/>
            <a:ext cx="628635"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Rectangle 24"/>
          <p:cNvSpPr>
            <a:spLocks noChangeArrowheads="1"/>
          </p:cNvSpPr>
          <p:nvPr/>
        </p:nvSpPr>
        <p:spPr bwMode="auto">
          <a:xfrm>
            <a:off x="7190841" y="426671"/>
            <a:ext cx="628635"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 name="Rectangle 25"/>
          <p:cNvSpPr>
            <a:spLocks noChangeArrowheads="1"/>
          </p:cNvSpPr>
          <p:nvPr/>
        </p:nvSpPr>
        <p:spPr bwMode="auto">
          <a:xfrm>
            <a:off x="7190841" y="434717"/>
            <a:ext cx="628635"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 name="Rectangle 26"/>
          <p:cNvSpPr>
            <a:spLocks noChangeArrowheads="1"/>
          </p:cNvSpPr>
          <p:nvPr/>
        </p:nvSpPr>
        <p:spPr bwMode="auto">
          <a:xfrm>
            <a:off x="7190841" y="434717"/>
            <a:ext cx="628635"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 name="Rectangle 27"/>
          <p:cNvSpPr>
            <a:spLocks noChangeArrowheads="1"/>
          </p:cNvSpPr>
          <p:nvPr/>
        </p:nvSpPr>
        <p:spPr bwMode="auto">
          <a:xfrm>
            <a:off x="8228252"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Rectangle 28"/>
          <p:cNvSpPr>
            <a:spLocks noChangeArrowheads="1"/>
          </p:cNvSpPr>
          <p:nvPr/>
        </p:nvSpPr>
        <p:spPr bwMode="auto">
          <a:xfrm>
            <a:off x="8228252"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Rectangle 29"/>
          <p:cNvSpPr>
            <a:spLocks noChangeArrowheads="1"/>
          </p:cNvSpPr>
          <p:nvPr/>
        </p:nvSpPr>
        <p:spPr bwMode="auto">
          <a:xfrm>
            <a:off x="8228252"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26" name="Rectangle 30"/>
          <p:cNvSpPr>
            <a:spLocks noChangeArrowheads="1"/>
          </p:cNvSpPr>
          <p:nvPr/>
        </p:nvSpPr>
        <p:spPr bwMode="auto">
          <a:xfrm>
            <a:off x="8228252"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Freeform 41"/>
          <p:cNvSpPr/>
          <p:nvPr/>
        </p:nvSpPr>
        <p:spPr bwMode="auto">
          <a:xfrm>
            <a:off x="3943435" y="1218494"/>
            <a:ext cx="801266" cy="415224"/>
          </a:xfrm>
          <a:custGeom>
            <a:avLst/>
            <a:gdLst>
              <a:gd name="T0" fmla="*/ 11 w 208"/>
              <a:gd name="T1" fmla="*/ 73 h 109"/>
              <a:gd name="T2" fmla="*/ 170 w 208"/>
              <a:gd name="T3" fmla="*/ 93 h 109"/>
              <a:gd name="T4" fmla="*/ 208 w 208"/>
              <a:gd name="T5" fmla="*/ 43 h 109"/>
              <a:gd name="T6" fmla="*/ 176 w 208"/>
              <a:gd name="T7" fmla="*/ 0 h 109"/>
              <a:gd name="T8" fmla="*/ 105 w 208"/>
              <a:gd name="T9" fmla="*/ 6 h 109"/>
              <a:gd name="T10" fmla="*/ 11 w 208"/>
              <a:gd name="T11" fmla="*/ 73 h 109"/>
            </a:gdLst>
            <a:ahLst/>
            <a:cxnLst>
              <a:cxn ang="0">
                <a:pos x="T0" y="T1"/>
              </a:cxn>
              <a:cxn ang="0">
                <a:pos x="T2" y="T3"/>
              </a:cxn>
              <a:cxn ang="0">
                <a:pos x="T4" y="T5"/>
              </a:cxn>
              <a:cxn ang="0">
                <a:pos x="T6" y="T7"/>
              </a:cxn>
              <a:cxn ang="0">
                <a:pos x="T8" y="T9"/>
              </a:cxn>
              <a:cxn ang="0">
                <a:pos x="T10" y="T11"/>
              </a:cxn>
            </a:cxnLst>
            <a:rect l="0" t="0" r="r" b="b"/>
            <a:pathLst>
              <a:path w="208" h="109">
                <a:moveTo>
                  <a:pt x="11" y="73"/>
                </a:moveTo>
                <a:cubicBezTo>
                  <a:pt x="27" y="109"/>
                  <a:pt x="121" y="51"/>
                  <a:pt x="170" y="93"/>
                </a:cubicBezTo>
                <a:cubicBezTo>
                  <a:pt x="208" y="43"/>
                  <a:pt x="208" y="43"/>
                  <a:pt x="208" y="43"/>
                </a:cubicBezTo>
                <a:cubicBezTo>
                  <a:pt x="176" y="0"/>
                  <a:pt x="176" y="0"/>
                  <a:pt x="176" y="0"/>
                </a:cubicBezTo>
                <a:cubicBezTo>
                  <a:pt x="105" y="6"/>
                  <a:pt x="105" y="6"/>
                  <a:pt x="105" y="6"/>
                </a:cubicBezTo>
                <a:cubicBezTo>
                  <a:pt x="105" y="6"/>
                  <a:pt x="0" y="46"/>
                  <a:pt x="11" y="73"/>
                </a:cubicBezTo>
                <a:close/>
              </a:path>
            </a:pathLst>
          </a:custGeom>
          <a:solidFill>
            <a:srgbClr val="E3B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42"/>
          <p:cNvSpPr/>
          <p:nvPr/>
        </p:nvSpPr>
        <p:spPr bwMode="auto">
          <a:xfrm>
            <a:off x="3974377" y="769472"/>
            <a:ext cx="1153041" cy="727447"/>
          </a:xfrm>
          <a:custGeom>
            <a:avLst/>
            <a:gdLst>
              <a:gd name="T0" fmla="*/ 299 w 299"/>
              <a:gd name="T1" fmla="*/ 75 h 191"/>
              <a:gd name="T2" fmla="*/ 118 w 299"/>
              <a:gd name="T3" fmla="*/ 39 h 191"/>
              <a:gd name="T4" fmla="*/ 3 w 299"/>
              <a:gd name="T5" fmla="*/ 191 h 191"/>
              <a:gd name="T6" fmla="*/ 200 w 299"/>
              <a:gd name="T7" fmla="*/ 161 h 191"/>
              <a:gd name="T8" fmla="*/ 299 w 299"/>
              <a:gd name="T9" fmla="*/ 75 h 191"/>
            </a:gdLst>
            <a:ahLst/>
            <a:cxnLst>
              <a:cxn ang="0">
                <a:pos x="T0" y="T1"/>
              </a:cxn>
              <a:cxn ang="0">
                <a:pos x="T2" y="T3"/>
              </a:cxn>
              <a:cxn ang="0">
                <a:pos x="T4" y="T5"/>
              </a:cxn>
              <a:cxn ang="0">
                <a:pos x="T6" y="T7"/>
              </a:cxn>
              <a:cxn ang="0">
                <a:pos x="T8" y="T9"/>
              </a:cxn>
            </a:cxnLst>
            <a:rect l="0" t="0" r="r" b="b"/>
            <a:pathLst>
              <a:path w="299" h="191">
                <a:moveTo>
                  <a:pt x="299" y="75"/>
                </a:moveTo>
                <a:cubicBezTo>
                  <a:pt x="299" y="75"/>
                  <a:pt x="200" y="0"/>
                  <a:pt x="118" y="39"/>
                </a:cubicBezTo>
                <a:cubicBezTo>
                  <a:pt x="0" y="94"/>
                  <a:pt x="3" y="191"/>
                  <a:pt x="3" y="191"/>
                </a:cubicBezTo>
                <a:cubicBezTo>
                  <a:pt x="3" y="191"/>
                  <a:pt x="86" y="128"/>
                  <a:pt x="200" y="161"/>
                </a:cubicBezTo>
                <a:lnTo>
                  <a:pt x="299" y="75"/>
                </a:lnTo>
                <a:close/>
              </a:path>
            </a:pathLst>
          </a:custGeom>
          <a:solidFill>
            <a:srgbClr val="F7C6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43"/>
          <p:cNvSpPr/>
          <p:nvPr/>
        </p:nvSpPr>
        <p:spPr bwMode="auto">
          <a:xfrm>
            <a:off x="6860237" y="1006054"/>
            <a:ext cx="793123" cy="368552"/>
          </a:xfrm>
          <a:custGeom>
            <a:avLst/>
            <a:gdLst>
              <a:gd name="T0" fmla="*/ 199 w 206"/>
              <a:gd name="T1" fmla="*/ 50 h 97"/>
              <a:gd name="T2" fmla="*/ 46 w 206"/>
              <a:gd name="T3" fmla="*/ 97 h 97"/>
              <a:gd name="T4" fmla="*/ 0 w 206"/>
              <a:gd name="T5" fmla="*/ 54 h 97"/>
              <a:gd name="T6" fmla="*/ 24 w 206"/>
              <a:gd name="T7" fmla="*/ 6 h 97"/>
              <a:gd name="T8" fmla="*/ 95 w 206"/>
              <a:gd name="T9" fmla="*/ 0 h 97"/>
              <a:gd name="T10" fmla="*/ 199 w 206"/>
              <a:gd name="T11" fmla="*/ 50 h 97"/>
            </a:gdLst>
            <a:ahLst/>
            <a:cxnLst>
              <a:cxn ang="0">
                <a:pos x="T0" y="T1"/>
              </a:cxn>
              <a:cxn ang="0">
                <a:pos x="T2" y="T3"/>
              </a:cxn>
              <a:cxn ang="0">
                <a:pos x="T4" y="T5"/>
              </a:cxn>
              <a:cxn ang="0">
                <a:pos x="T6" y="T7"/>
              </a:cxn>
              <a:cxn ang="0">
                <a:pos x="T8" y="T9"/>
              </a:cxn>
              <a:cxn ang="0">
                <a:pos x="T10" y="T11"/>
              </a:cxn>
            </a:cxnLst>
            <a:rect l="0" t="0" r="r" b="b"/>
            <a:pathLst>
              <a:path w="206" h="97">
                <a:moveTo>
                  <a:pt x="199" y="50"/>
                </a:moveTo>
                <a:cubicBezTo>
                  <a:pt x="189" y="88"/>
                  <a:pt x="87" y="47"/>
                  <a:pt x="46" y="97"/>
                </a:cubicBezTo>
                <a:cubicBezTo>
                  <a:pt x="0" y="54"/>
                  <a:pt x="0" y="54"/>
                  <a:pt x="0" y="54"/>
                </a:cubicBezTo>
                <a:cubicBezTo>
                  <a:pt x="24" y="6"/>
                  <a:pt x="24" y="6"/>
                  <a:pt x="24" y="6"/>
                </a:cubicBezTo>
                <a:cubicBezTo>
                  <a:pt x="95" y="0"/>
                  <a:pt x="95" y="0"/>
                  <a:pt x="95" y="0"/>
                </a:cubicBezTo>
                <a:cubicBezTo>
                  <a:pt x="95" y="0"/>
                  <a:pt x="206" y="22"/>
                  <a:pt x="199" y="50"/>
                </a:cubicBezTo>
                <a:close/>
              </a:path>
            </a:pathLst>
          </a:custGeom>
          <a:solidFill>
            <a:srgbClr val="E3B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44"/>
          <p:cNvSpPr/>
          <p:nvPr/>
        </p:nvSpPr>
        <p:spPr bwMode="auto">
          <a:xfrm>
            <a:off x="6425404" y="606923"/>
            <a:ext cx="1201899" cy="603524"/>
          </a:xfrm>
          <a:custGeom>
            <a:avLst/>
            <a:gdLst>
              <a:gd name="T0" fmla="*/ 0 w 312"/>
              <a:gd name="T1" fmla="*/ 91 h 159"/>
              <a:gd name="T2" fmla="*/ 173 w 312"/>
              <a:gd name="T3" fmla="*/ 25 h 159"/>
              <a:gd name="T4" fmla="*/ 312 w 312"/>
              <a:gd name="T5" fmla="*/ 155 h 159"/>
              <a:gd name="T6" fmla="*/ 113 w 312"/>
              <a:gd name="T7" fmla="*/ 159 h 159"/>
              <a:gd name="T8" fmla="*/ 0 w 312"/>
              <a:gd name="T9" fmla="*/ 91 h 159"/>
            </a:gdLst>
            <a:ahLst/>
            <a:cxnLst>
              <a:cxn ang="0">
                <a:pos x="T0" y="T1"/>
              </a:cxn>
              <a:cxn ang="0">
                <a:pos x="T2" y="T3"/>
              </a:cxn>
              <a:cxn ang="0">
                <a:pos x="T4" y="T5"/>
              </a:cxn>
              <a:cxn ang="0">
                <a:pos x="T6" y="T7"/>
              </a:cxn>
              <a:cxn ang="0">
                <a:pos x="T8" y="T9"/>
              </a:cxn>
            </a:cxnLst>
            <a:rect l="0" t="0" r="r" b="b"/>
            <a:pathLst>
              <a:path w="312" h="159">
                <a:moveTo>
                  <a:pt x="0" y="91"/>
                </a:moveTo>
                <a:cubicBezTo>
                  <a:pt x="0" y="91"/>
                  <a:pt x="85" y="0"/>
                  <a:pt x="173" y="25"/>
                </a:cubicBezTo>
                <a:cubicBezTo>
                  <a:pt x="299" y="59"/>
                  <a:pt x="312" y="155"/>
                  <a:pt x="312" y="155"/>
                </a:cubicBezTo>
                <a:cubicBezTo>
                  <a:pt x="312" y="155"/>
                  <a:pt x="220" y="107"/>
                  <a:pt x="113" y="159"/>
                </a:cubicBezTo>
                <a:lnTo>
                  <a:pt x="0" y="91"/>
                </a:lnTo>
                <a:close/>
              </a:path>
            </a:pathLst>
          </a:custGeom>
          <a:solidFill>
            <a:srgbClr val="F7C6C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5"/>
          <p:cNvSpPr/>
          <p:nvPr/>
        </p:nvSpPr>
        <p:spPr bwMode="auto">
          <a:xfrm>
            <a:off x="4044407" y="587611"/>
            <a:ext cx="3631753" cy="2792303"/>
          </a:xfrm>
          <a:custGeom>
            <a:avLst/>
            <a:gdLst>
              <a:gd name="T0" fmla="*/ 787 w 943"/>
              <a:gd name="T1" fmla="*/ 166 h 734"/>
              <a:gd name="T2" fmla="*/ 441 w 943"/>
              <a:gd name="T3" fmla="*/ 19 h 734"/>
              <a:gd name="T4" fmla="*/ 125 w 943"/>
              <a:gd name="T5" fmla="*/ 222 h 734"/>
              <a:gd name="T6" fmla="*/ 130 w 943"/>
              <a:gd name="T7" fmla="*/ 644 h 734"/>
              <a:gd name="T8" fmla="*/ 502 w 943"/>
              <a:gd name="T9" fmla="*/ 717 h 734"/>
              <a:gd name="T10" fmla="*/ 855 w 943"/>
              <a:gd name="T11" fmla="*/ 582 h 734"/>
              <a:gd name="T12" fmla="*/ 787 w 943"/>
              <a:gd name="T13" fmla="*/ 166 h 734"/>
            </a:gdLst>
            <a:ahLst/>
            <a:cxnLst>
              <a:cxn ang="0">
                <a:pos x="T0" y="T1"/>
              </a:cxn>
              <a:cxn ang="0">
                <a:pos x="T2" y="T3"/>
              </a:cxn>
              <a:cxn ang="0">
                <a:pos x="T4" y="T5"/>
              </a:cxn>
              <a:cxn ang="0">
                <a:pos x="T6" y="T7"/>
              </a:cxn>
              <a:cxn ang="0">
                <a:pos x="T8" y="T9"/>
              </a:cxn>
              <a:cxn ang="0">
                <a:pos x="T10" y="T11"/>
              </a:cxn>
              <a:cxn ang="0">
                <a:pos x="T12" y="T13"/>
              </a:cxn>
            </a:cxnLst>
            <a:rect l="0" t="0" r="r" b="b"/>
            <a:pathLst>
              <a:path w="943" h="734">
                <a:moveTo>
                  <a:pt x="787" y="166"/>
                </a:moveTo>
                <a:cubicBezTo>
                  <a:pt x="631" y="0"/>
                  <a:pt x="441" y="19"/>
                  <a:pt x="441" y="19"/>
                </a:cubicBezTo>
                <a:cubicBezTo>
                  <a:pt x="441" y="19"/>
                  <a:pt x="249" y="32"/>
                  <a:pt x="125" y="222"/>
                </a:cubicBezTo>
                <a:cubicBezTo>
                  <a:pt x="0" y="411"/>
                  <a:pt x="61" y="580"/>
                  <a:pt x="130" y="644"/>
                </a:cubicBezTo>
                <a:cubicBezTo>
                  <a:pt x="199" y="707"/>
                  <a:pt x="291" y="734"/>
                  <a:pt x="502" y="717"/>
                </a:cubicBezTo>
                <a:cubicBezTo>
                  <a:pt x="712" y="699"/>
                  <a:pt x="798" y="657"/>
                  <a:pt x="855" y="582"/>
                </a:cubicBezTo>
                <a:cubicBezTo>
                  <a:pt x="912" y="508"/>
                  <a:pt x="943" y="331"/>
                  <a:pt x="787" y="166"/>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6"/>
          <p:cNvSpPr/>
          <p:nvPr/>
        </p:nvSpPr>
        <p:spPr bwMode="auto">
          <a:xfrm>
            <a:off x="4541126" y="1025366"/>
            <a:ext cx="3135034" cy="2360985"/>
          </a:xfrm>
          <a:custGeom>
            <a:avLst/>
            <a:gdLst>
              <a:gd name="T0" fmla="*/ 658 w 814"/>
              <a:gd name="T1" fmla="*/ 52 h 621"/>
              <a:gd name="T2" fmla="*/ 601 w 814"/>
              <a:gd name="T3" fmla="*/ 0 h 621"/>
              <a:gd name="T4" fmla="*/ 634 w 814"/>
              <a:gd name="T5" fmla="*/ 32 h 621"/>
              <a:gd name="T6" fmla="*/ 702 w 814"/>
              <a:gd name="T7" fmla="*/ 449 h 621"/>
              <a:gd name="T8" fmla="*/ 349 w 814"/>
              <a:gd name="T9" fmla="*/ 583 h 621"/>
              <a:gd name="T10" fmla="*/ 0 w 814"/>
              <a:gd name="T11" fmla="*/ 530 h 621"/>
              <a:gd name="T12" fmla="*/ 1 w 814"/>
              <a:gd name="T13" fmla="*/ 530 h 621"/>
              <a:gd name="T14" fmla="*/ 373 w 814"/>
              <a:gd name="T15" fmla="*/ 603 h 621"/>
              <a:gd name="T16" fmla="*/ 726 w 814"/>
              <a:gd name="T17" fmla="*/ 469 h 621"/>
              <a:gd name="T18" fmla="*/ 658 w 814"/>
              <a:gd name="T19" fmla="*/ 52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4" h="621">
                <a:moveTo>
                  <a:pt x="658" y="52"/>
                </a:moveTo>
                <a:cubicBezTo>
                  <a:pt x="640" y="32"/>
                  <a:pt x="620" y="15"/>
                  <a:pt x="601" y="0"/>
                </a:cubicBezTo>
                <a:cubicBezTo>
                  <a:pt x="612" y="10"/>
                  <a:pt x="623" y="21"/>
                  <a:pt x="634" y="32"/>
                </a:cubicBezTo>
                <a:cubicBezTo>
                  <a:pt x="790" y="198"/>
                  <a:pt x="759" y="374"/>
                  <a:pt x="702" y="449"/>
                </a:cubicBezTo>
                <a:cubicBezTo>
                  <a:pt x="645" y="523"/>
                  <a:pt x="559" y="565"/>
                  <a:pt x="349" y="583"/>
                </a:cubicBezTo>
                <a:cubicBezTo>
                  <a:pt x="161" y="599"/>
                  <a:pt x="67" y="579"/>
                  <a:pt x="0" y="530"/>
                </a:cubicBezTo>
                <a:cubicBezTo>
                  <a:pt x="1" y="530"/>
                  <a:pt x="1" y="530"/>
                  <a:pt x="1" y="530"/>
                </a:cubicBezTo>
                <a:cubicBezTo>
                  <a:pt x="70" y="594"/>
                  <a:pt x="162" y="621"/>
                  <a:pt x="373" y="603"/>
                </a:cubicBezTo>
                <a:cubicBezTo>
                  <a:pt x="583" y="585"/>
                  <a:pt x="669" y="543"/>
                  <a:pt x="726" y="469"/>
                </a:cubicBezTo>
                <a:cubicBezTo>
                  <a:pt x="783" y="394"/>
                  <a:pt x="814" y="218"/>
                  <a:pt x="658" y="52"/>
                </a:cubicBezTo>
                <a:close/>
              </a:path>
            </a:pathLst>
          </a:custGeom>
          <a:solidFill>
            <a:srgbClr val="E3B2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7"/>
          <p:cNvSpPr/>
          <p:nvPr/>
        </p:nvSpPr>
        <p:spPr bwMode="auto">
          <a:xfrm>
            <a:off x="5215362" y="1628890"/>
            <a:ext cx="307804" cy="309004"/>
          </a:xfrm>
          <a:custGeom>
            <a:avLst/>
            <a:gdLst>
              <a:gd name="T0" fmla="*/ 2 w 80"/>
              <a:gd name="T1" fmla="*/ 44 h 81"/>
              <a:gd name="T2" fmla="*/ 43 w 80"/>
              <a:gd name="T3" fmla="*/ 79 h 81"/>
              <a:gd name="T4" fmla="*/ 78 w 80"/>
              <a:gd name="T5" fmla="*/ 37 h 81"/>
              <a:gd name="T6" fmla="*/ 37 w 80"/>
              <a:gd name="T7" fmla="*/ 2 h 81"/>
              <a:gd name="T8" fmla="*/ 2 w 80"/>
              <a:gd name="T9" fmla="*/ 44 h 81"/>
            </a:gdLst>
            <a:ahLst/>
            <a:cxnLst>
              <a:cxn ang="0">
                <a:pos x="T0" y="T1"/>
              </a:cxn>
              <a:cxn ang="0">
                <a:pos x="T2" y="T3"/>
              </a:cxn>
              <a:cxn ang="0">
                <a:pos x="T4" y="T5"/>
              </a:cxn>
              <a:cxn ang="0">
                <a:pos x="T6" y="T7"/>
              </a:cxn>
              <a:cxn ang="0">
                <a:pos x="T8" y="T9"/>
              </a:cxn>
            </a:cxnLst>
            <a:rect l="0" t="0" r="r" b="b"/>
            <a:pathLst>
              <a:path w="80" h="81">
                <a:moveTo>
                  <a:pt x="2" y="44"/>
                </a:moveTo>
                <a:cubicBezTo>
                  <a:pt x="4" y="65"/>
                  <a:pt x="22" y="81"/>
                  <a:pt x="43" y="79"/>
                </a:cubicBezTo>
                <a:cubicBezTo>
                  <a:pt x="64" y="77"/>
                  <a:pt x="80" y="58"/>
                  <a:pt x="78" y="37"/>
                </a:cubicBezTo>
                <a:cubicBezTo>
                  <a:pt x="76" y="16"/>
                  <a:pt x="58" y="0"/>
                  <a:pt x="37" y="2"/>
                </a:cubicBezTo>
                <a:cubicBezTo>
                  <a:pt x="16" y="4"/>
                  <a:pt x="0" y="22"/>
                  <a:pt x="2" y="44"/>
                </a:cubicBezTo>
                <a:close/>
              </a:path>
            </a:pathLst>
          </a:custGeom>
          <a:solidFill>
            <a:srgbClr val="191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48"/>
          <p:cNvSpPr/>
          <p:nvPr/>
        </p:nvSpPr>
        <p:spPr bwMode="auto">
          <a:xfrm>
            <a:off x="5314707" y="1694875"/>
            <a:ext cx="100973" cy="98174"/>
          </a:xfrm>
          <a:custGeom>
            <a:avLst/>
            <a:gdLst>
              <a:gd name="T0" fmla="*/ 1 w 26"/>
              <a:gd name="T1" fmla="*/ 14 h 26"/>
              <a:gd name="T2" fmla="*/ 12 w 26"/>
              <a:gd name="T3" fmla="*/ 1 h 26"/>
              <a:gd name="T4" fmla="*/ 25 w 26"/>
              <a:gd name="T5" fmla="*/ 12 h 26"/>
              <a:gd name="T6" fmla="*/ 14 w 26"/>
              <a:gd name="T7" fmla="*/ 25 h 26"/>
              <a:gd name="T8" fmla="*/ 1 w 26"/>
              <a:gd name="T9" fmla="*/ 14 h 26"/>
            </a:gdLst>
            <a:ahLst/>
            <a:cxnLst>
              <a:cxn ang="0">
                <a:pos x="T0" y="T1"/>
              </a:cxn>
              <a:cxn ang="0">
                <a:pos x="T2" y="T3"/>
              </a:cxn>
              <a:cxn ang="0">
                <a:pos x="T4" y="T5"/>
              </a:cxn>
              <a:cxn ang="0">
                <a:pos x="T6" y="T7"/>
              </a:cxn>
              <a:cxn ang="0">
                <a:pos x="T8" y="T9"/>
              </a:cxn>
            </a:cxnLst>
            <a:rect l="0" t="0" r="r" b="b"/>
            <a:pathLst>
              <a:path w="26" h="26">
                <a:moveTo>
                  <a:pt x="1" y="14"/>
                </a:moveTo>
                <a:cubicBezTo>
                  <a:pt x="0" y="7"/>
                  <a:pt x="5" y="1"/>
                  <a:pt x="12" y="1"/>
                </a:cubicBezTo>
                <a:cubicBezTo>
                  <a:pt x="19" y="0"/>
                  <a:pt x="24" y="5"/>
                  <a:pt x="25" y="12"/>
                </a:cubicBezTo>
                <a:cubicBezTo>
                  <a:pt x="26" y="19"/>
                  <a:pt x="21" y="24"/>
                  <a:pt x="14" y="25"/>
                </a:cubicBezTo>
                <a:cubicBezTo>
                  <a:pt x="7" y="26"/>
                  <a:pt x="2" y="21"/>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49"/>
          <p:cNvSpPr/>
          <p:nvPr/>
        </p:nvSpPr>
        <p:spPr bwMode="auto">
          <a:xfrm>
            <a:off x="5423822" y="1785001"/>
            <a:ext cx="42343" cy="41844"/>
          </a:xfrm>
          <a:custGeom>
            <a:avLst/>
            <a:gdLst>
              <a:gd name="T0" fmla="*/ 0 w 11"/>
              <a:gd name="T1" fmla="*/ 6 h 11"/>
              <a:gd name="T2" fmla="*/ 5 w 11"/>
              <a:gd name="T3" fmla="*/ 0 h 11"/>
              <a:gd name="T4" fmla="*/ 11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1" y="2"/>
                  <a:pt x="11" y="5"/>
                </a:cubicBezTo>
                <a:cubicBezTo>
                  <a:pt x="11" y="8"/>
                  <a:pt x="9" y="11"/>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0"/>
          <p:cNvSpPr/>
          <p:nvPr/>
        </p:nvSpPr>
        <p:spPr bwMode="auto">
          <a:xfrm>
            <a:off x="6186001" y="1550030"/>
            <a:ext cx="307804" cy="304176"/>
          </a:xfrm>
          <a:custGeom>
            <a:avLst/>
            <a:gdLst>
              <a:gd name="T0" fmla="*/ 1 w 80"/>
              <a:gd name="T1" fmla="*/ 43 h 80"/>
              <a:gd name="T2" fmla="*/ 43 w 80"/>
              <a:gd name="T3" fmla="*/ 78 h 80"/>
              <a:gd name="T4" fmla="*/ 78 w 80"/>
              <a:gd name="T5" fmla="*/ 37 h 80"/>
              <a:gd name="T6" fmla="*/ 36 w 80"/>
              <a:gd name="T7" fmla="*/ 2 h 80"/>
              <a:gd name="T8" fmla="*/ 1 w 80"/>
              <a:gd name="T9" fmla="*/ 43 h 80"/>
            </a:gdLst>
            <a:ahLst/>
            <a:cxnLst>
              <a:cxn ang="0">
                <a:pos x="T0" y="T1"/>
              </a:cxn>
              <a:cxn ang="0">
                <a:pos x="T2" y="T3"/>
              </a:cxn>
              <a:cxn ang="0">
                <a:pos x="T4" y="T5"/>
              </a:cxn>
              <a:cxn ang="0">
                <a:pos x="T6" y="T7"/>
              </a:cxn>
              <a:cxn ang="0">
                <a:pos x="T8" y="T9"/>
              </a:cxn>
            </a:cxnLst>
            <a:rect l="0" t="0" r="r" b="b"/>
            <a:pathLst>
              <a:path w="80" h="80">
                <a:moveTo>
                  <a:pt x="1" y="43"/>
                </a:moveTo>
                <a:cubicBezTo>
                  <a:pt x="3" y="65"/>
                  <a:pt x="22" y="80"/>
                  <a:pt x="43" y="78"/>
                </a:cubicBezTo>
                <a:cubicBezTo>
                  <a:pt x="64" y="77"/>
                  <a:pt x="80" y="58"/>
                  <a:pt x="78" y="37"/>
                </a:cubicBezTo>
                <a:cubicBezTo>
                  <a:pt x="76" y="16"/>
                  <a:pt x="57" y="0"/>
                  <a:pt x="36" y="2"/>
                </a:cubicBezTo>
                <a:cubicBezTo>
                  <a:pt x="15" y="4"/>
                  <a:pt x="0" y="22"/>
                  <a:pt x="1" y="43"/>
                </a:cubicBezTo>
                <a:close/>
              </a:path>
            </a:pathLst>
          </a:custGeom>
          <a:solidFill>
            <a:srgbClr val="191F1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51"/>
          <p:cNvSpPr/>
          <p:nvPr/>
        </p:nvSpPr>
        <p:spPr bwMode="auto">
          <a:xfrm>
            <a:off x="6286974" y="1614405"/>
            <a:ext cx="96087" cy="94955"/>
          </a:xfrm>
          <a:custGeom>
            <a:avLst/>
            <a:gdLst>
              <a:gd name="T0" fmla="*/ 1 w 25"/>
              <a:gd name="T1" fmla="*/ 14 h 25"/>
              <a:gd name="T2" fmla="*/ 12 w 25"/>
              <a:gd name="T3" fmla="*/ 0 h 25"/>
              <a:gd name="T4" fmla="*/ 25 w 25"/>
              <a:gd name="T5" fmla="*/ 12 h 25"/>
              <a:gd name="T6" fmla="*/ 14 w 25"/>
              <a:gd name="T7" fmla="*/ 25 h 25"/>
              <a:gd name="T8" fmla="*/ 1 w 25"/>
              <a:gd name="T9" fmla="*/ 14 h 25"/>
            </a:gdLst>
            <a:ahLst/>
            <a:cxnLst>
              <a:cxn ang="0">
                <a:pos x="T0" y="T1"/>
              </a:cxn>
              <a:cxn ang="0">
                <a:pos x="T2" y="T3"/>
              </a:cxn>
              <a:cxn ang="0">
                <a:pos x="T4" y="T5"/>
              </a:cxn>
              <a:cxn ang="0">
                <a:pos x="T6" y="T7"/>
              </a:cxn>
              <a:cxn ang="0">
                <a:pos x="T8" y="T9"/>
              </a:cxn>
            </a:cxnLst>
            <a:rect l="0" t="0" r="r" b="b"/>
            <a:pathLst>
              <a:path w="25" h="25">
                <a:moveTo>
                  <a:pt x="1" y="14"/>
                </a:moveTo>
                <a:cubicBezTo>
                  <a:pt x="0" y="7"/>
                  <a:pt x="5" y="1"/>
                  <a:pt x="12" y="0"/>
                </a:cubicBezTo>
                <a:cubicBezTo>
                  <a:pt x="18" y="0"/>
                  <a:pt x="24" y="5"/>
                  <a:pt x="25" y="12"/>
                </a:cubicBezTo>
                <a:cubicBezTo>
                  <a:pt x="25" y="18"/>
                  <a:pt x="20" y="24"/>
                  <a:pt x="14" y="25"/>
                </a:cubicBezTo>
                <a:cubicBezTo>
                  <a:pt x="7" y="25"/>
                  <a:pt x="1" y="20"/>
                  <a:pt x="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52"/>
          <p:cNvSpPr/>
          <p:nvPr/>
        </p:nvSpPr>
        <p:spPr bwMode="auto">
          <a:xfrm>
            <a:off x="6394461" y="1706141"/>
            <a:ext cx="42343" cy="41844"/>
          </a:xfrm>
          <a:custGeom>
            <a:avLst/>
            <a:gdLst>
              <a:gd name="T0" fmla="*/ 0 w 11"/>
              <a:gd name="T1" fmla="*/ 6 h 11"/>
              <a:gd name="T2" fmla="*/ 5 w 11"/>
              <a:gd name="T3" fmla="*/ 0 h 11"/>
              <a:gd name="T4" fmla="*/ 10 w 11"/>
              <a:gd name="T5" fmla="*/ 5 h 11"/>
              <a:gd name="T6" fmla="*/ 6 w 11"/>
              <a:gd name="T7" fmla="*/ 11 h 11"/>
              <a:gd name="T8" fmla="*/ 0 w 11"/>
              <a:gd name="T9" fmla="*/ 6 h 11"/>
            </a:gdLst>
            <a:ahLst/>
            <a:cxnLst>
              <a:cxn ang="0">
                <a:pos x="T0" y="T1"/>
              </a:cxn>
              <a:cxn ang="0">
                <a:pos x="T2" y="T3"/>
              </a:cxn>
              <a:cxn ang="0">
                <a:pos x="T4" y="T5"/>
              </a:cxn>
              <a:cxn ang="0">
                <a:pos x="T6" y="T7"/>
              </a:cxn>
              <a:cxn ang="0">
                <a:pos x="T8" y="T9"/>
              </a:cxn>
            </a:cxnLst>
            <a:rect l="0" t="0" r="r" b="b"/>
            <a:pathLst>
              <a:path w="11" h="11">
                <a:moveTo>
                  <a:pt x="0" y="6"/>
                </a:moveTo>
                <a:cubicBezTo>
                  <a:pt x="0" y="3"/>
                  <a:pt x="2" y="0"/>
                  <a:pt x="5" y="0"/>
                </a:cubicBezTo>
                <a:cubicBezTo>
                  <a:pt x="8" y="0"/>
                  <a:pt x="10" y="2"/>
                  <a:pt x="10" y="5"/>
                </a:cubicBezTo>
                <a:cubicBezTo>
                  <a:pt x="11" y="8"/>
                  <a:pt x="9" y="10"/>
                  <a:pt x="6" y="11"/>
                </a:cubicBezTo>
                <a:cubicBezTo>
                  <a:pt x="3" y="11"/>
                  <a:pt x="0" y="9"/>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53"/>
          <p:cNvSpPr/>
          <p:nvPr/>
        </p:nvSpPr>
        <p:spPr bwMode="auto">
          <a:xfrm>
            <a:off x="5666482" y="2961470"/>
            <a:ext cx="547206" cy="156112"/>
          </a:xfrm>
          <a:custGeom>
            <a:avLst/>
            <a:gdLst>
              <a:gd name="T0" fmla="*/ 0 w 142"/>
              <a:gd name="T1" fmla="*/ 12 h 41"/>
              <a:gd name="T2" fmla="*/ 74 w 142"/>
              <a:gd name="T3" fmla="*/ 38 h 41"/>
              <a:gd name="T4" fmla="*/ 142 w 142"/>
              <a:gd name="T5" fmla="*/ 0 h 41"/>
              <a:gd name="T6" fmla="*/ 0 w 142"/>
              <a:gd name="T7" fmla="*/ 12 h 41"/>
            </a:gdLst>
            <a:ahLst/>
            <a:cxnLst>
              <a:cxn ang="0">
                <a:pos x="T0" y="T1"/>
              </a:cxn>
              <a:cxn ang="0">
                <a:pos x="T2" y="T3"/>
              </a:cxn>
              <a:cxn ang="0">
                <a:pos x="T4" y="T5"/>
              </a:cxn>
              <a:cxn ang="0">
                <a:pos x="T6" y="T7"/>
              </a:cxn>
            </a:cxnLst>
            <a:rect l="0" t="0" r="r" b="b"/>
            <a:pathLst>
              <a:path w="142" h="41">
                <a:moveTo>
                  <a:pt x="0" y="12"/>
                </a:moveTo>
                <a:cubicBezTo>
                  <a:pt x="0" y="12"/>
                  <a:pt x="33" y="41"/>
                  <a:pt x="74" y="38"/>
                </a:cubicBezTo>
                <a:cubicBezTo>
                  <a:pt x="114" y="34"/>
                  <a:pt x="142" y="0"/>
                  <a:pt x="142" y="0"/>
                </a:cubicBezTo>
                <a:lnTo>
                  <a:pt x="0" y="12"/>
                </a:lnTo>
                <a:close/>
              </a:path>
            </a:pathLst>
          </a:custGeom>
          <a:solidFill>
            <a:srgbClr val="0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54"/>
          <p:cNvSpPr/>
          <p:nvPr/>
        </p:nvSpPr>
        <p:spPr bwMode="auto">
          <a:xfrm>
            <a:off x="5091589" y="1884784"/>
            <a:ext cx="1625332" cy="1216704"/>
          </a:xfrm>
          <a:custGeom>
            <a:avLst/>
            <a:gdLst>
              <a:gd name="T0" fmla="*/ 411 w 422"/>
              <a:gd name="T1" fmla="*/ 156 h 320"/>
              <a:gd name="T2" fmla="*/ 221 w 422"/>
              <a:gd name="T3" fmla="*/ 303 h 320"/>
              <a:gd name="T4" fmla="*/ 8 w 422"/>
              <a:gd name="T5" fmla="*/ 190 h 320"/>
              <a:gd name="T6" fmla="*/ 195 w 422"/>
              <a:gd name="T7" fmla="*/ 9 h 320"/>
              <a:gd name="T8" fmla="*/ 411 w 422"/>
              <a:gd name="T9" fmla="*/ 156 h 320"/>
            </a:gdLst>
            <a:ahLst/>
            <a:cxnLst>
              <a:cxn ang="0">
                <a:pos x="T0" y="T1"/>
              </a:cxn>
              <a:cxn ang="0">
                <a:pos x="T2" y="T3"/>
              </a:cxn>
              <a:cxn ang="0">
                <a:pos x="T4" y="T5"/>
              </a:cxn>
              <a:cxn ang="0">
                <a:pos x="T6" y="T7"/>
              </a:cxn>
              <a:cxn ang="0">
                <a:pos x="T8" y="T9"/>
              </a:cxn>
            </a:cxnLst>
            <a:rect l="0" t="0" r="r" b="b"/>
            <a:pathLst>
              <a:path w="422" h="320">
                <a:moveTo>
                  <a:pt x="411" y="156"/>
                </a:moveTo>
                <a:cubicBezTo>
                  <a:pt x="422" y="279"/>
                  <a:pt x="332" y="293"/>
                  <a:pt x="221" y="303"/>
                </a:cubicBezTo>
                <a:cubicBezTo>
                  <a:pt x="110" y="312"/>
                  <a:pt x="19" y="320"/>
                  <a:pt x="8" y="190"/>
                </a:cubicBezTo>
                <a:cubicBezTo>
                  <a:pt x="0" y="100"/>
                  <a:pt x="84" y="19"/>
                  <a:pt x="195" y="9"/>
                </a:cubicBezTo>
                <a:cubicBezTo>
                  <a:pt x="307" y="0"/>
                  <a:pt x="403" y="65"/>
                  <a:pt x="411" y="156"/>
                </a:cubicBezTo>
                <a:close/>
              </a:path>
            </a:pathLst>
          </a:custGeom>
          <a:solidFill>
            <a:srgbClr val="F3B6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55"/>
          <p:cNvSpPr/>
          <p:nvPr/>
        </p:nvSpPr>
        <p:spPr bwMode="auto">
          <a:xfrm>
            <a:off x="5435222" y="2325759"/>
            <a:ext cx="381090" cy="479600"/>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6"/>
          <p:cNvSpPr/>
          <p:nvPr/>
        </p:nvSpPr>
        <p:spPr bwMode="auto">
          <a:xfrm>
            <a:off x="5982428" y="2280696"/>
            <a:ext cx="381090" cy="477991"/>
          </a:xfrm>
          <a:custGeom>
            <a:avLst/>
            <a:gdLst>
              <a:gd name="T0" fmla="*/ 96 w 99"/>
              <a:gd name="T1" fmla="*/ 59 h 126"/>
              <a:gd name="T2" fmla="*/ 55 w 99"/>
              <a:gd name="T3" fmla="*/ 124 h 126"/>
              <a:gd name="T4" fmla="*/ 3 w 99"/>
              <a:gd name="T5" fmla="*/ 67 h 126"/>
              <a:gd name="T6" fmla="*/ 44 w 99"/>
              <a:gd name="T7" fmla="*/ 2 h 126"/>
              <a:gd name="T8" fmla="*/ 96 w 99"/>
              <a:gd name="T9" fmla="*/ 59 h 126"/>
            </a:gdLst>
            <a:ahLst/>
            <a:cxnLst>
              <a:cxn ang="0">
                <a:pos x="T0" y="T1"/>
              </a:cxn>
              <a:cxn ang="0">
                <a:pos x="T2" y="T3"/>
              </a:cxn>
              <a:cxn ang="0">
                <a:pos x="T4" y="T5"/>
              </a:cxn>
              <a:cxn ang="0">
                <a:pos x="T6" y="T7"/>
              </a:cxn>
              <a:cxn ang="0">
                <a:pos x="T8" y="T9"/>
              </a:cxn>
            </a:cxnLst>
            <a:rect l="0" t="0" r="r" b="b"/>
            <a:pathLst>
              <a:path w="99" h="126">
                <a:moveTo>
                  <a:pt x="96" y="59"/>
                </a:moveTo>
                <a:cubicBezTo>
                  <a:pt x="99" y="93"/>
                  <a:pt x="81" y="122"/>
                  <a:pt x="55" y="124"/>
                </a:cubicBezTo>
                <a:cubicBezTo>
                  <a:pt x="29" y="126"/>
                  <a:pt x="6" y="101"/>
                  <a:pt x="3" y="67"/>
                </a:cubicBezTo>
                <a:cubicBezTo>
                  <a:pt x="0" y="33"/>
                  <a:pt x="19" y="4"/>
                  <a:pt x="44" y="2"/>
                </a:cubicBezTo>
                <a:cubicBezTo>
                  <a:pt x="70" y="0"/>
                  <a:pt x="93" y="25"/>
                  <a:pt x="96" y="59"/>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7"/>
          <p:cNvSpPr/>
          <p:nvPr/>
        </p:nvSpPr>
        <p:spPr bwMode="auto">
          <a:xfrm>
            <a:off x="3725204" y="2671778"/>
            <a:ext cx="623750" cy="852980"/>
          </a:xfrm>
          <a:custGeom>
            <a:avLst/>
            <a:gdLst>
              <a:gd name="T0" fmla="*/ 136 w 162"/>
              <a:gd name="T1" fmla="*/ 192 h 224"/>
              <a:gd name="T2" fmla="*/ 77 w 162"/>
              <a:gd name="T3" fmla="*/ 142 h 224"/>
              <a:gd name="T4" fmla="*/ 57 w 162"/>
              <a:gd name="T5" fmla="*/ 224 h 224"/>
              <a:gd name="T6" fmla="*/ 0 w 162"/>
              <a:gd name="T7" fmla="*/ 102 h 224"/>
              <a:gd name="T8" fmla="*/ 1 w 162"/>
              <a:gd name="T9" fmla="*/ 93 h 224"/>
              <a:gd name="T10" fmla="*/ 136 w 162"/>
              <a:gd name="T11" fmla="*/ 93 h 224"/>
              <a:gd name="T12" fmla="*/ 137 w 162"/>
              <a:gd name="T13" fmla="*/ 95 h 224"/>
              <a:gd name="T14" fmla="*/ 13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136" y="192"/>
                </a:moveTo>
                <a:cubicBezTo>
                  <a:pt x="111" y="190"/>
                  <a:pt x="80" y="146"/>
                  <a:pt x="77" y="142"/>
                </a:cubicBezTo>
                <a:cubicBezTo>
                  <a:pt x="79" y="145"/>
                  <a:pt x="92" y="175"/>
                  <a:pt x="57" y="224"/>
                </a:cubicBezTo>
                <a:cubicBezTo>
                  <a:pt x="6" y="178"/>
                  <a:pt x="0" y="123"/>
                  <a:pt x="0" y="102"/>
                </a:cubicBezTo>
                <a:cubicBezTo>
                  <a:pt x="0" y="96"/>
                  <a:pt x="1" y="93"/>
                  <a:pt x="1" y="93"/>
                </a:cubicBezTo>
                <a:cubicBezTo>
                  <a:pt x="29" y="0"/>
                  <a:pt x="120" y="54"/>
                  <a:pt x="136" y="93"/>
                </a:cubicBezTo>
                <a:cubicBezTo>
                  <a:pt x="137" y="93"/>
                  <a:pt x="137" y="94"/>
                  <a:pt x="137" y="95"/>
                </a:cubicBezTo>
                <a:cubicBezTo>
                  <a:pt x="153" y="133"/>
                  <a:pt x="162" y="195"/>
                  <a:pt x="136" y="192"/>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8"/>
          <p:cNvSpPr/>
          <p:nvPr/>
        </p:nvSpPr>
        <p:spPr bwMode="auto">
          <a:xfrm>
            <a:off x="3914120" y="3190004"/>
            <a:ext cx="133544" cy="334754"/>
          </a:xfrm>
          <a:custGeom>
            <a:avLst/>
            <a:gdLst>
              <a:gd name="T0" fmla="*/ 20 w 35"/>
              <a:gd name="T1" fmla="*/ 0 h 88"/>
              <a:gd name="T2" fmla="*/ 0 w 35"/>
              <a:gd name="T3" fmla="*/ 81 h 88"/>
              <a:gd name="T4" fmla="*/ 8 w 35"/>
              <a:gd name="T5" fmla="*/ 88 h 88"/>
              <a:gd name="T6" fmla="*/ 30 w 35"/>
              <a:gd name="T7" fmla="*/ 13 h 88"/>
              <a:gd name="T8" fmla="*/ 20 w 35"/>
              <a:gd name="T9" fmla="*/ 0 h 88"/>
            </a:gdLst>
            <a:ahLst/>
            <a:cxnLst>
              <a:cxn ang="0">
                <a:pos x="T0" y="T1"/>
              </a:cxn>
              <a:cxn ang="0">
                <a:pos x="T2" y="T3"/>
              </a:cxn>
              <a:cxn ang="0">
                <a:pos x="T4" y="T5"/>
              </a:cxn>
              <a:cxn ang="0">
                <a:pos x="T6" y="T7"/>
              </a:cxn>
              <a:cxn ang="0">
                <a:pos x="T8" y="T9"/>
              </a:cxn>
            </a:cxnLst>
            <a:rect l="0" t="0" r="r" b="b"/>
            <a:pathLst>
              <a:path w="35" h="88">
                <a:moveTo>
                  <a:pt x="20" y="0"/>
                </a:moveTo>
                <a:cubicBezTo>
                  <a:pt x="22" y="3"/>
                  <a:pt x="35" y="32"/>
                  <a:pt x="0" y="81"/>
                </a:cubicBezTo>
                <a:cubicBezTo>
                  <a:pt x="3" y="84"/>
                  <a:pt x="5" y="86"/>
                  <a:pt x="8" y="88"/>
                </a:cubicBezTo>
                <a:cubicBezTo>
                  <a:pt x="34" y="51"/>
                  <a:pt x="33" y="25"/>
                  <a:pt x="30" y="13"/>
                </a:cubicBezTo>
                <a:cubicBezTo>
                  <a:pt x="25" y="7"/>
                  <a:pt x="21" y="1"/>
                  <a:pt x="20" y="0"/>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9"/>
          <p:cNvSpPr/>
          <p:nvPr/>
        </p:nvSpPr>
        <p:spPr bwMode="auto">
          <a:xfrm>
            <a:off x="4140493" y="2903531"/>
            <a:ext cx="208459" cy="510179"/>
          </a:xfrm>
          <a:custGeom>
            <a:avLst/>
            <a:gdLst>
              <a:gd name="T0" fmla="*/ 29 w 54"/>
              <a:gd name="T1" fmla="*/ 34 h 134"/>
              <a:gd name="T2" fmla="*/ 28 w 54"/>
              <a:gd name="T3" fmla="*/ 32 h 134"/>
              <a:gd name="T4" fmla="*/ 0 w 54"/>
              <a:gd name="T5" fmla="*/ 0 h 134"/>
              <a:gd name="T6" fmla="*/ 20 w 54"/>
              <a:gd name="T7" fmla="*/ 26 h 134"/>
              <a:gd name="T8" fmla="*/ 21 w 54"/>
              <a:gd name="T9" fmla="*/ 28 h 134"/>
              <a:gd name="T10" fmla="*/ 20 w 54"/>
              <a:gd name="T11" fmla="*/ 125 h 134"/>
              <a:gd name="T12" fmla="*/ 1 w 54"/>
              <a:gd name="T13" fmla="*/ 117 h 134"/>
              <a:gd name="T14" fmla="*/ 28 w 54"/>
              <a:gd name="T15" fmla="*/ 131 h 134"/>
              <a:gd name="T16" fmla="*/ 29 w 54"/>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4">
                <a:moveTo>
                  <a:pt x="29" y="34"/>
                </a:moveTo>
                <a:cubicBezTo>
                  <a:pt x="29" y="33"/>
                  <a:pt x="28" y="32"/>
                  <a:pt x="28" y="32"/>
                </a:cubicBezTo>
                <a:cubicBezTo>
                  <a:pt x="23" y="21"/>
                  <a:pt x="13" y="9"/>
                  <a:pt x="0" y="0"/>
                </a:cubicBezTo>
                <a:cubicBezTo>
                  <a:pt x="9" y="8"/>
                  <a:pt x="17" y="17"/>
                  <a:pt x="20" y="26"/>
                </a:cubicBezTo>
                <a:cubicBezTo>
                  <a:pt x="21" y="26"/>
                  <a:pt x="21" y="27"/>
                  <a:pt x="21" y="28"/>
                </a:cubicBezTo>
                <a:cubicBezTo>
                  <a:pt x="38" y="66"/>
                  <a:pt x="46" y="128"/>
                  <a:pt x="20" y="125"/>
                </a:cubicBezTo>
                <a:cubicBezTo>
                  <a:pt x="14" y="125"/>
                  <a:pt x="8" y="121"/>
                  <a:pt x="1" y="117"/>
                </a:cubicBezTo>
                <a:cubicBezTo>
                  <a:pt x="10" y="124"/>
                  <a:pt x="19" y="130"/>
                  <a:pt x="28" y="131"/>
                </a:cubicBezTo>
                <a:cubicBezTo>
                  <a:pt x="54" y="134"/>
                  <a:pt x="45" y="72"/>
                  <a:pt x="29" y="34"/>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60"/>
          <p:cNvSpPr/>
          <p:nvPr/>
        </p:nvSpPr>
        <p:spPr bwMode="auto">
          <a:xfrm>
            <a:off x="3725204" y="2671778"/>
            <a:ext cx="527663" cy="387865"/>
          </a:xfrm>
          <a:custGeom>
            <a:avLst/>
            <a:gdLst>
              <a:gd name="T0" fmla="*/ 137 w 137"/>
              <a:gd name="T1" fmla="*/ 95 h 102"/>
              <a:gd name="T2" fmla="*/ 122 w 137"/>
              <a:gd name="T3" fmla="*/ 89 h 102"/>
              <a:gd name="T4" fmla="*/ 111 w 137"/>
              <a:gd name="T5" fmla="*/ 89 h 102"/>
              <a:gd name="T6" fmla="*/ 71 w 137"/>
              <a:gd name="T7" fmla="*/ 101 h 102"/>
              <a:gd name="T8" fmla="*/ 39 w 137"/>
              <a:gd name="T9" fmla="*/ 101 h 102"/>
              <a:gd name="T10" fmla="*/ 0 w 137"/>
              <a:gd name="T11" fmla="*/ 102 h 102"/>
              <a:gd name="T12" fmla="*/ 1 w 137"/>
              <a:gd name="T13" fmla="*/ 93 h 102"/>
              <a:gd name="T14" fmla="*/ 136 w 137"/>
              <a:gd name="T15" fmla="*/ 93 h 102"/>
              <a:gd name="T16" fmla="*/ 137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137" y="95"/>
                </a:moveTo>
                <a:cubicBezTo>
                  <a:pt x="131" y="93"/>
                  <a:pt x="125" y="91"/>
                  <a:pt x="122" y="89"/>
                </a:cubicBezTo>
                <a:cubicBezTo>
                  <a:pt x="116" y="83"/>
                  <a:pt x="108" y="81"/>
                  <a:pt x="111" y="89"/>
                </a:cubicBezTo>
                <a:cubicBezTo>
                  <a:pt x="115" y="97"/>
                  <a:pt x="78" y="102"/>
                  <a:pt x="71" y="101"/>
                </a:cubicBezTo>
                <a:cubicBezTo>
                  <a:pt x="63" y="100"/>
                  <a:pt x="49" y="77"/>
                  <a:pt x="39" y="101"/>
                </a:cubicBezTo>
                <a:cubicBezTo>
                  <a:pt x="26" y="102"/>
                  <a:pt x="11" y="102"/>
                  <a:pt x="0" y="102"/>
                </a:cubicBezTo>
                <a:cubicBezTo>
                  <a:pt x="0" y="96"/>
                  <a:pt x="1" y="93"/>
                  <a:pt x="1" y="93"/>
                </a:cubicBezTo>
                <a:cubicBezTo>
                  <a:pt x="29" y="0"/>
                  <a:pt x="120" y="54"/>
                  <a:pt x="136" y="93"/>
                </a:cubicBezTo>
                <a:cubicBezTo>
                  <a:pt x="137" y="93"/>
                  <a:pt x="137" y="94"/>
                  <a:pt x="137" y="95"/>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61"/>
          <p:cNvSpPr/>
          <p:nvPr/>
        </p:nvSpPr>
        <p:spPr bwMode="auto">
          <a:xfrm>
            <a:off x="7314614" y="2671778"/>
            <a:ext cx="623750" cy="852980"/>
          </a:xfrm>
          <a:custGeom>
            <a:avLst/>
            <a:gdLst>
              <a:gd name="T0" fmla="*/ 26 w 162"/>
              <a:gd name="T1" fmla="*/ 192 h 224"/>
              <a:gd name="T2" fmla="*/ 85 w 162"/>
              <a:gd name="T3" fmla="*/ 142 h 224"/>
              <a:gd name="T4" fmla="*/ 105 w 162"/>
              <a:gd name="T5" fmla="*/ 224 h 224"/>
              <a:gd name="T6" fmla="*/ 162 w 162"/>
              <a:gd name="T7" fmla="*/ 102 h 224"/>
              <a:gd name="T8" fmla="*/ 161 w 162"/>
              <a:gd name="T9" fmla="*/ 93 h 224"/>
              <a:gd name="T10" fmla="*/ 26 w 162"/>
              <a:gd name="T11" fmla="*/ 93 h 224"/>
              <a:gd name="T12" fmla="*/ 25 w 162"/>
              <a:gd name="T13" fmla="*/ 95 h 224"/>
              <a:gd name="T14" fmla="*/ 26 w 162"/>
              <a:gd name="T15" fmla="*/ 192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24">
                <a:moveTo>
                  <a:pt x="26" y="192"/>
                </a:moveTo>
                <a:cubicBezTo>
                  <a:pt x="51" y="190"/>
                  <a:pt x="82" y="146"/>
                  <a:pt x="85" y="142"/>
                </a:cubicBezTo>
                <a:cubicBezTo>
                  <a:pt x="83" y="145"/>
                  <a:pt x="70" y="175"/>
                  <a:pt x="105" y="224"/>
                </a:cubicBezTo>
                <a:cubicBezTo>
                  <a:pt x="156" y="178"/>
                  <a:pt x="162" y="123"/>
                  <a:pt x="162" y="102"/>
                </a:cubicBezTo>
                <a:cubicBezTo>
                  <a:pt x="162" y="96"/>
                  <a:pt x="161" y="93"/>
                  <a:pt x="161" y="93"/>
                </a:cubicBezTo>
                <a:cubicBezTo>
                  <a:pt x="133" y="0"/>
                  <a:pt x="42" y="54"/>
                  <a:pt x="26" y="93"/>
                </a:cubicBezTo>
                <a:cubicBezTo>
                  <a:pt x="25" y="93"/>
                  <a:pt x="25" y="94"/>
                  <a:pt x="25" y="95"/>
                </a:cubicBezTo>
                <a:cubicBezTo>
                  <a:pt x="9" y="133"/>
                  <a:pt x="0" y="195"/>
                  <a:pt x="26" y="192"/>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62"/>
          <p:cNvSpPr/>
          <p:nvPr/>
        </p:nvSpPr>
        <p:spPr bwMode="auto">
          <a:xfrm>
            <a:off x="7615902" y="3190004"/>
            <a:ext cx="133544" cy="334754"/>
          </a:xfrm>
          <a:custGeom>
            <a:avLst/>
            <a:gdLst>
              <a:gd name="T0" fmla="*/ 15 w 35"/>
              <a:gd name="T1" fmla="*/ 0 h 88"/>
              <a:gd name="T2" fmla="*/ 35 w 35"/>
              <a:gd name="T3" fmla="*/ 81 h 88"/>
              <a:gd name="T4" fmla="*/ 27 w 35"/>
              <a:gd name="T5" fmla="*/ 88 h 88"/>
              <a:gd name="T6" fmla="*/ 5 w 35"/>
              <a:gd name="T7" fmla="*/ 13 h 88"/>
              <a:gd name="T8" fmla="*/ 15 w 35"/>
              <a:gd name="T9" fmla="*/ 0 h 88"/>
            </a:gdLst>
            <a:ahLst/>
            <a:cxnLst>
              <a:cxn ang="0">
                <a:pos x="T0" y="T1"/>
              </a:cxn>
              <a:cxn ang="0">
                <a:pos x="T2" y="T3"/>
              </a:cxn>
              <a:cxn ang="0">
                <a:pos x="T4" y="T5"/>
              </a:cxn>
              <a:cxn ang="0">
                <a:pos x="T6" y="T7"/>
              </a:cxn>
              <a:cxn ang="0">
                <a:pos x="T8" y="T9"/>
              </a:cxn>
            </a:cxnLst>
            <a:rect l="0" t="0" r="r" b="b"/>
            <a:pathLst>
              <a:path w="35" h="88">
                <a:moveTo>
                  <a:pt x="15" y="0"/>
                </a:moveTo>
                <a:cubicBezTo>
                  <a:pt x="13" y="3"/>
                  <a:pt x="0" y="32"/>
                  <a:pt x="35" y="81"/>
                </a:cubicBezTo>
                <a:cubicBezTo>
                  <a:pt x="32" y="84"/>
                  <a:pt x="30" y="86"/>
                  <a:pt x="27" y="88"/>
                </a:cubicBezTo>
                <a:cubicBezTo>
                  <a:pt x="1" y="51"/>
                  <a:pt x="2" y="25"/>
                  <a:pt x="5" y="13"/>
                </a:cubicBezTo>
                <a:cubicBezTo>
                  <a:pt x="10" y="7"/>
                  <a:pt x="14" y="1"/>
                  <a:pt x="15" y="0"/>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63"/>
          <p:cNvSpPr/>
          <p:nvPr/>
        </p:nvSpPr>
        <p:spPr bwMode="auto">
          <a:xfrm>
            <a:off x="7314614" y="2903531"/>
            <a:ext cx="211717" cy="510179"/>
          </a:xfrm>
          <a:custGeom>
            <a:avLst/>
            <a:gdLst>
              <a:gd name="T0" fmla="*/ 25 w 55"/>
              <a:gd name="T1" fmla="*/ 34 h 134"/>
              <a:gd name="T2" fmla="*/ 26 w 55"/>
              <a:gd name="T3" fmla="*/ 32 h 134"/>
              <a:gd name="T4" fmla="*/ 55 w 55"/>
              <a:gd name="T5" fmla="*/ 0 h 134"/>
              <a:gd name="T6" fmla="*/ 34 w 55"/>
              <a:gd name="T7" fmla="*/ 26 h 134"/>
              <a:gd name="T8" fmla="*/ 33 w 55"/>
              <a:gd name="T9" fmla="*/ 28 h 134"/>
              <a:gd name="T10" fmla="*/ 34 w 55"/>
              <a:gd name="T11" fmla="*/ 125 h 134"/>
              <a:gd name="T12" fmla="*/ 53 w 55"/>
              <a:gd name="T13" fmla="*/ 117 h 134"/>
              <a:gd name="T14" fmla="*/ 26 w 55"/>
              <a:gd name="T15" fmla="*/ 131 h 134"/>
              <a:gd name="T16" fmla="*/ 25 w 55"/>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4">
                <a:moveTo>
                  <a:pt x="25" y="34"/>
                </a:moveTo>
                <a:cubicBezTo>
                  <a:pt x="25" y="33"/>
                  <a:pt x="26" y="32"/>
                  <a:pt x="26" y="32"/>
                </a:cubicBezTo>
                <a:cubicBezTo>
                  <a:pt x="31" y="21"/>
                  <a:pt x="41" y="9"/>
                  <a:pt x="55" y="0"/>
                </a:cubicBezTo>
                <a:cubicBezTo>
                  <a:pt x="45" y="8"/>
                  <a:pt x="37" y="17"/>
                  <a:pt x="34" y="26"/>
                </a:cubicBezTo>
                <a:cubicBezTo>
                  <a:pt x="33" y="26"/>
                  <a:pt x="33" y="27"/>
                  <a:pt x="33" y="28"/>
                </a:cubicBezTo>
                <a:cubicBezTo>
                  <a:pt x="17" y="66"/>
                  <a:pt x="8" y="128"/>
                  <a:pt x="34" y="125"/>
                </a:cubicBezTo>
                <a:cubicBezTo>
                  <a:pt x="40" y="125"/>
                  <a:pt x="46" y="121"/>
                  <a:pt x="53" y="117"/>
                </a:cubicBezTo>
                <a:cubicBezTo>
                  <a:pt x="44" y="124"/>
                  <a:pt x="35" y="130"/>
                  <a:pt x="26" y="131"/>
                </a:cubicBezTo>
                <a:cubicBezTo>
                  <a:pt x="0" y="134"/>
                  <a:pt x="9" y="72"/>
                  <a:pt x="25" y="34"/>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64"/>
          <p:cNvSpPr/>
          <p:nvPr/>
        </p:nvSpPr>
        <p:spPr bwMode="auto">
          <a:xfrm>
            <a:off x="7410700" y="2671778"/>
            <a:ext cx="527663" cy="387865"/>
          </a:xfrm>
          <a:custGeom>
            <a:avLst/>
            <a:gdLst>
              <a:gd name="T0" fmla="*/ 0 w 137"/>
              <a:gd name="T1" fmla="*/ 95 h 102"/>
              <a:gd name="T2" fmla="*/ 15 w 137"/>
              <a:gd name="T3" fmla="*/ 89 h 102"/>
              <a:gd name="T4" fmla="*/ 26 w 137"/>
              <a:gd name="T5" fmla="*/ 89 h 102"/>
              <a:gd name="T6" fmla="*/ 67 w 137"/>
              <a:gd name="T7" fmla="*/ 101 h 102"/>
              <a:gd name="T8" fmla="*/ 98 w 137"/>
              <a:gd name="T9" fmla="*/ 101 h 102"/>
              <a:gd name="T10" fmla="*/ 137 w 137"/>
              <a:gd name="T11" fmla="*/ 102 h 102"/>
              <a:gd name="T12" fmla="*/ 136 w 137"/>
              <a:gd name="T13" fmla="*/ 93 h 102"/>
              <a:gd name="T14" fmla="*/ 1 w 137"/>
              <a:gd name="T15" fmla="*/ 93 h 102"/>
              <a:gd name="T16" fmla="*/ 0 w 137"/>
              <a:gd name="T17" fmla="*/ 9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02">
                <a:moveTo>
                  <a:pt x="0" y="95"/>
                </a:moveTo>
                <a:cubicBezTo>
                  <a:pt x="6" y="93"/>
                  <a:pt x="12" y="91"/>
                  <a:pt x="15" y="89"/>
                </a:cubicBezTo>
                <a:cubicBezTo>
                  <a:pt x="21" y="83"/>
                  <a:pt x="29" y="81"/>
                  <a:pt x="26" y="89"/>
                </a:cubicBezTo>
                <a:cubicBezTo>
                  <a:pt x="22" y="97"/>
                  <a:pt x="59" y="102"/>
                  <a:pt x="67" y="101"/>
                </a:cubicBezTo>
                <a:cubicBezTo>
                  <a:pt x="74" y="100"/>
                  <a:pt x="88" y="77"/>
                  <a:pt x="98" y="101"/>
                </a:cubicBezTo>
                <a:cubicBezTo>
                  <a:pt x="111" y="102"/>
                  <a:pt x="126" y="102"/>
                  <a:pt x="137" y="102"/>
                </a:cubicBezTo>
                <a:cubicBezTo>
                  <a:pt x="137" y="96"/>
                  <a:pt x="136" y="93"/>
                  <a:pt x="136" y="93"/>
                </a:cubicBezTo>
                <a:cubicBezTo>
                  <a:pt x="108" y="0"/>
                  <a:pt x="17" y="54"/>
                  <a:pt x="1" y="93"/>
                </a:cubicBezTo>
                <a:cubicBezTo>
                  <a:pt x="0" y="93"/>
                  <a:pt x="0" y="94"/>
                  <a:pt x="0" y="95"/>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67"/>
          <p:cNvSpPr>
            <a:spLocks noChangeArrowheads="1"/>
          </p:cNvSpPr>
          <p:nvPr/>
        </p:nvSpPr>
        <p:spPr bwMode="auto">
          <a:xfrm>
            <a:off x="2865309"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Rectangle 68"/>
          <p:cNvSpPr>
            <a:spLocks noChangeArrowheads="1"/>
          </p:cNvSpPr>
          <p:nvPr/>
        </p:nvSpPr>
        <p:spPr bwMode="auto">
          <a:xfrm>
            <a:off x="2865309"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Rectangle 69"/>
          <p:cNvSpPr>
            <a:spLocks noChangeArrowheads="1"/>
          </p:cNvSpPr>
          <p:nvPr/>
        </p:nvSpPr>
        <p:spPr bwMode="auto">
          <a:xfrm>
            <a:off x="394343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Rectangle 70"/>
          <p:cNvSpPr>
            <a:spLocks noChangeArrowheads="1"/>
          </p:cNvSpPr>
          <p:nvPr/>
        </p:nvSpPr>
        <p:spPr bwMode="auto">
          <a:xfrm>
            <a:off x="394343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Rectangle 71"/>
          <p:cNvSpPr>
            <a:spLocks noChangeArrowheads="1"/>
          </p:cNvSpPr>
          <p:nvPr/>
        </p:nvSpPr>
        <p:spPr bwMode="auto">
          <a:xfrm>
            <a:off x="501830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Rectangle 72"/>
          <p:cNvSpPr>
            <a:spLocks noChangeArrowheads="1"/>
          </p:cNvSpPr>
          <p:nvPr/>
        </p:nvSpPr>
        <p:spPr bwMode="auto">
          <a:xfrm>
            <a:off x="501830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Rectangle 73"/>
          <p:cNvSpPr>
            <a:spLocks noChangeArrowheads="1"/>
          </p:cNvSpPr>
          <p:nvPr/>
        </p:nvSpPr>
        <p:spPr bwMode="auto">
          <a:xfrm>
            <a:off x="6098057"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 name="Rectangle 74"/>
          <p:cNvSpPr>
            <a:spLocks noChangeArrowheads="1"/>
          </p:cNvSpPr>
          <p:nvPr/>
        </p:nvSpPr>
        <p:spPr bwMode="auto">
          <a:xfrm>
            <a:off x="6098057"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Rectangle 75"/>
          <p:cNvSpPr>
            <a:spLocks noChangeArrowheads="1"/>
          </p:cNvSpPr>
          <p:nvPr/>
        </p:nvSpPr>
        <p:spPr bwMode="auto">
          <a:xfrm>
            <a:off x="7172926" y="4878261"/>
            <a:ext cx="615607"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Rectangle 76"/>
          <p:cNvSpPr>
            <a:spLocks noChangeArrowheads="1"/>
          </p:cNvSpPr>
          <p:nvPr/>
        </p:nvSpPr>
        <p:spPr bwMode="auto">
          <a:xfrm>
            <a:off x="7172926" y="4878261"/>
            <a:ext cx="615607"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Rectangle 77"/>
          <p:cNvSpPr>
            <a:spLocks noChangeArrowheads="1"/>
          </p:cNvSpPr>
          <p:nvPr/>
        </p:nvSpPr>
        <p:spPr bwMode="auto">
          <a:xfrm>
            <a:off x="8192423"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Rectangle 78"/>
          <p:cNvSpPr>
            <a:spLocks noChangeArrowheads="1"/>
          </p:cNvSpPr>
          <p:nvPr/>
        </p:nvSpPr>
        <p:spPr bwMode="auto">
          <a:xfrm>
            <a:off x="8192423"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Freeform 79"/>
          <p:cNvSpPr/>
          <p:nvPr/>
        </p:nvSpPr>
        <p:spPr bwMode="auto">
          <a:xfrm>
            <a:off x="4568813" y="5232328"/>
            <a:ext cx="700293" cy="1054155"/>
          </a:xfrm>
          <a:custGeom>
            <a:avLst/>
            <a:gdLst>
              <a:gd name="T0" fmla="*/ 133 w 182"/>
              <a:gd name="T1" fmla="*/ 262 h 277"/>
              <a:gd name="T2" fmla="*/ 94 w 182"/>
              <a:gd name="T3" fmla="*/ 179 h 277"/>
              <a:gd name="T4" fmla="*/ 31 w 182"/>
              <a:gd name="T5" fmla="*/ 259 h 277"/>
              <a:gd name="T6" fmla="*/ 30 w 182"/>
              <a:gd name="T7" fmla="*/ 98 h 277"/>
              <a:gd name="T8" fmla="*/ 35 w 182"/>
              <a:gd name="T9" fmla="*/ 88 h 277"/>
              <a:gd name="T10" fmla="*/ 181 w 182"/>
              <a:gd name="T11" fmla="*/ 154 h 277"/>
              <a:gd name="T12" fmla="*/ 181 w 182"/>
              <a:gd name="T13" fmla="*/ 156 h 277"/>
              <a:gd name="T14" fmla="*/ 133 w 182"/>
              <a:gd name="T15" fmla="*/ 262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277">
                <a:moveTo>
                  <a:pt x="133" y="262"/>
                </a:moveTo>
                <a:cubicBezTo>
                  <a:pt x="107" y="248"/>
                  <a:pt x="95" y="185"/>
                  <a:pt x="94" y="179"/>
                </a:cubicBezTo>
                <a:cubicBezTo>
                  <a:pt x="94" y="183"/>
                  <a:pt x="94" y="222"/>
                  <a:pt x="31" y="259"/>
                </a:cubicBezTo>
                <a:cubicBezTo>
                  <a:pt x="0" y="183"/>
                  <a:pt x="20" y="121"/>
                  <a:pt x="30" y="98"/>
                </a:cubicBezTo>
                <a:cubicBezTo>
                  <a:pt x="33" y="92"/>
                  <a:pt x="35" y="88"/>
                  <a:pt x="35" y="88"/>
                </a:cubicBezTo>
                <a:cubicBezTo>
                  <a:pt x="111" y="0"/>
                  <a:pt x="182" y="103"/>
                  <a:pt x="181" y="154"/>
                </a:cubicBezTo>
                <a:cubicBezTo>
                  <a:pt x="181" y="154"/>
                  <a:pt x="182" y="155"/>
                  <a:pt x="181" y="156"/>
                </a:cubicBezTo>
                <a:cubicBezTo>
                  <a:pt x="180" y="206"/>
                  <a:pt x="159" y="277"/>
                  <a:pt x="133" y="262"/>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80"/>
          <p:cNvSpPr/>
          <p:nvPr/>
        </p:nvSpPr>
        <p:spPr bwMode="auto">
          <a:xfrm>
            <a:off x="4671413" y="5871258"/>
            <a:ext cx="255689" cy="346021"/>
          </a:xfrm>
          <a:custGeom>
            <a:avLst/>
            <a:gdLst>
              <a:gd name="T0" fmla="*/ 61 w 66"/>
              <a:gd name="T1" fmla="*/ 0 h 91"/>
              <a:gd name="T2" fmla="*/ 0 w 66"/>
              <a:gd name="T3" fmla="*/ 80 h 91"/>
              <a:gd name="T4" fmla="*/ 4 w 66"/>
              <a:gd name="T5" fmla="*/ 91 h 91"/>
              <a:gd name="T6" fmla="*/ 66 w 66"/>
              <a:gd name="T7" fmla="*/ 20 h 91"/>
              <a:gd name="T8" fmla="*/ 61 w 66"/>
              <a:gd name="T9" fmla="*/ 0 h 91"/>
            </a:gdLst>
            <a:ahLst/>
            <a:cxnLst>
              <a:cxn ang="0">
                <a:pos x="T0" y="T1"/>
              </a:cxn>
              <a:cxn ang="0">
                <a:pos x="T2" y="T3"/>
              </a:cxn>
              <a:cxn ang="0">
                <a:pos x="T4" y="T5"/>
              </a:cxn>
              <a:cxn ang="0">
                <a:pos x="T6" y="T7"/>
              </a:cxn>
              <a:cxn ang="0">
                <a:pos x="T8" y="T9"/>
              </a:cxn>
            </a:cxnLst>
            <a:rect l="0" t="0" r="r" b="b"/>
            <a:pathLst>
              <a:path w="66" h="91">
                <a:moveTo>
                  <a:pt x="61" y="0"/>
                </a:moveTo>
                <a:cubicBezTo>
                  <a:pt x="61" y="5"/>
                  <a:pt x="61" y="43"/>
                  <a:pt x="0" y="80"/>
                </a:cubicBezTo>
                <a:cubicBezTo>
                  <a:pt x="1" y="84"/>
                  <a:pt x="3" y="87"/>
                  <a:pt x="4" y="91"/>
                </a:cubicBezTo>
                <a:cubicBezTo>
                  <a:pt x="52" y="63"/>
                  <a:pt x="63" y="34"/>
                  <a:pt x="66" y="20"/>
                </a:cubicBezTo>
                <a:cubicBezTo>
                  <a:pt x="63" y="10"/>
                  <a:pt x="62" y="2"/>
                  <a:pt x="61" y="0"/>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1"/>
          <p:cNvSpPr/>
          <p:nvPr/>
        </p:nvSpPr>
        <p:spPr bwMode="auto">
          <a:xfrm>
            <a:off x="4995503" y="5628240"/>
            <a:ext cx="270346" cy="658244"/>
          </a:xfrm>
          <a:custGeom>
            <a:avLst/>
            <a:gdLst>
              <a:gd name="T0" fmla="*/ 70 w 70"/>
              <a:gd name="T1" fmla="*/ 52 h 173"/>
              <a:gd name="T2" fmla="*/ 70 w 70"/>
              <a:gd name="T3" fmla="*/ 49 h 173"/>
              <a:gd name="T4" fmla="*/ 55 w 70"/>
              <a:gd name="T5" fmla="*/ 0 h 173"/>
              <a:gd name="T6" fmla="*/ 65 w 70"/>
              <a:gd name="T7" fmla="*/ 39 h 173"/>
              <a:gd name="T8" fmla="*/ 65 w 70"/>
              <a:gd name="T9" fmla="*/ 41 h 173"/>
              <a:gd name="T10" fmla="*/ 16 w 70"/>
              <a:gd name="T11" fmla="*/ 148 h 173"/>
              <a:gd name="T12" fmla="*/ 0 w 70"/>
              <a:gd name="T13" fmla="*/ 130 h 173"/>
              <a:gd name="T14" fmla="*/ 22 w 70"/>
              <a:gd name="T15" fmla="*/ 158 h 173"/>
              <a:gd name="T16" fmla="*/ 70 w 70"/>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73">
                <a:moveTo>
                  <a:pt x="70" y="52"/>
                </a:moveTo>
                <a:cubicBezTo>
                  <a:pt x="70" y="51"/>
                  <a:pt x="70" y="50"/>
                  <a:pt x="70" y="49"/>
                </a:cubicBezTo>
                <a:cubicBezTo>
                  <a:pt x="70" y="35"/>
                  <a:pt x="65" y="17"/>
                  <a:pt x="55" y="0"/>
                </a:cubicBezTo>
                <a:cubicBezTo>
                  <a:pt x="62" y="14"/>
                  <a:pt x="65" y="28"/>
                  <a:pt x="65" y="39"/>
                </a:cubicBezTo>
                <a:cubicBezTo>
                  <a:pt x="65" y="40"/>
                  <a:pt x="65" y="41"/>
                  <a:pt x="65" y="41"/>
                </a:cubicBezTo>
                <a:cubicBezTo>
                  <a:pt x="64" y="91"/>
                  <a:pt x="43" y="163"/>
                  <a:pt x="16" y="148"/>
                </a:cubicBezTo>
                <a:cubicBezTo>
                  <a:pt x="10" y="144"/>
                  <a:pt x="4" y="138"/>
                  <a:pt x="0" y="130"/>
                </a:cubicBezTo>
                <a:cubicBezTo>
                  <a:pt x="5" y="142"/>
                  <a:pt x="13" y="153"/>
                  <a:pt x="22" y="158"/>
                </a:cubicBezTo>
                <a:cubicBezTo>
                  <a:pt x="48" y="173"/>
                  <a:pt x="69" y="102"/>
                  <a:pt x="70" y="52"/>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82"/>
          <p:cNvSpPr/>
          <p:nvPr/>
        </p:nvSpPr>
        <p:spPr bwMode="auto">
          <a:xfrm>
            <a:off x="4684442" y="4376129"/>
            <a:ext cx="723094" cy="1450067"/>
          </a:xfrm>
          <a:custGeom>
            <a:avLst/>
            <a:gdLst>
              <a:gd name="T0" fmla="*/ 151 w 188"/>
              <a:gd name="T1" fmla="*/ 381 h 381"/>
              <a:gd name="T2" fmla="*/ 138 w 188"/>
              <a:gd name="T3" fmla="*/ 367 h 381"/>
              <a:gd name="T4" fmla="*/ 126 w 188"/>
              <a:gd name="T5" fmla="*/ 362 h 381"/>
              <a:gd name="T6" fmla="*/ 77 w 188"/>
              <a:gd name="T7" fmla="*/ 356 h 381"/>
              <a:gd name="T8" fmla="*/ 43 w 188"/>
              <a:gd name="T9" fmla="*/ 341 h 381"/>
              <a:gd name="T10" fmla="*/ 0 w 188"/>
              <a:gd name="T11" fmla="*/ 323 h 381"/>
              <a:gd name="T12" fmla="*/ 5 w 188"/>
              <a:gd name="T13" fmla="*/ 313 h 381"/>
              <a:gd name="T14" fmla="*/ 151 w 188"/>
              <a:gd name="T15" fmla="*/ 379 h 381"/>
              <a:gd name="T16" fmla="*/ 151 w 188"/>
              <a:gd name="T1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81">
                <a:moveTo>
                  <a:pt x="151" y="381"/>
                </a:moveTo>
                <a:cubicBezTo>
                  <a:pt x="146" y="376"/>
                  <a:pt x="140" y="371"/>
                  <a:pt x="138" y="367"/>
                </a:cubicBezTo>
                <a:cubicBezTo>
                  <a:pt x="134" y="358"/>
                  <a:pt x="127" y="351"/>
                  <a:pt x="126" y="362"/>
                </a:cubicBezTo>
                <a:cubicBezTo>
                  <a:pt x="126" y="373"/>
                  <a:pt x="84" y="360"/>
                  <a:pt x="77" y="356"/>
                </a:cubicBezTo>
                <a:cubicBezTo>
                  <a:pt x="69" y="351"/>
                  <a:pt x="65" y="320"/>
                  <a:pt x="43" y="341"/>
                </a:cubicBezTo>
                <a:cubicBezTo>
                  <a:pt x="28" y="336"/>
                  <a:pt x="12" y="329"/>
                  <a:pt x="0" y="323"/>
                </a:cubicBezTo>
                <a:cubicBezTo>
                  <a:pt x="3" y="317"/>
                  <a:pt x="5" y="313"/>
                  <a:pt x="5" y="313"/>
                </a:cubicBezTo>
                <a:cubicBezTo>
                  <a:pt x="106" y="0"/>
                  <a:pt x="188" y="167"/>
                  <a:pt x="151" y="379"/>
                </a:cubicBezTo>
                <a:cubicBezTo>
                  <a:pt x="151" y="379"/>
                  <a:pt x="152" y="380"/>
                  <a:pt x="151" y="381"/>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83"/>
          <p:cNvSpPr/>
          <p:nvPr/>
        </p:nvSpPr>
        <p:spPr bwMode="auto">
          <a:xfrm>
            <a:off x="6451462" y="5316017"/>
            <a:ext cx="708437" cy="1057374"/>
          </a:xfrm>
          <a:custGeom>
            <a:avLst/>
            <a:gdLst>
              <a:gd name="T0" fmla="*/ 52 w 184"/>
              <a:gd name="T1" fmla="*/ 263 h 278"/>
              <a:gd name="T2" fmla="*/ 90 w 184"/>
              <a:gd name="T3" fmla="*/ 178 h 278"/>
              <a:gd name="T4" fmla="*/ 154 w 184"/>
              <a:gd name="T5" fmla="*/ 258 h 278"/>
              <a:gd name="T6" fmla="*/ 152 w 184"/>
              <a:gd name="T7" fmla="*/ 97 h 278"/>
              <a:gd name="T8" fmla="*/ 147 w 184"/>
              <a:gd name="T9" fmla="*/ 87 h 278"/>
              <a:gd name="T10" fmla="*/ 2 w 184"/>
              <a:gd name="T11" fmla="*/ 155 h 278"/>
              <a:gd name="T12" fmla="*/ 2 w 184"/>
              <a:gd name="T13" fmla="*/ 157 h 278"/>
              <a:gd name="T14" fmla="*/ 52 w 184"/>
              <a:gd name="T15" fmla="*/ 263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78">
                <a:moveTo>
                  <a:pt x="52" y="263"/>
                </a:moveTo>
                <a:cubicBezTo>
                  <a:pt x="78" y="248"/>
                  <a:pt x="89" y="184"/>
                  <a:pt x="90" y="178"/>
                </a:cubicBezTo>
                <a:cubicBezTo>
                  <a:pt x="90" y="183"/>
                  <a:pt x="90" y="221"/>
                  <a:pt x="154" y="258"/>
                </a:cubicBezTo>
                <a:cubicBezTo>
                  <a:pt x="184" y="181"/>
                  <a:pt x="162" y="120"/>
                  <a:pt x="152" y="97"/>
                </a:cubicBezTo>
                <a:cubicBezTo>
                  <a:pt x="149" y="90"/>
                  <a:pt x="147" y="87"/>
                  <a:pt x="147" y="87"/>
                </a:cubicBezTo>
                <a:cubicBezTo>
                  <a:pt x="69" y="0"/>
                  <a:pt x="0" y="105"/>
                  <a:pt x="2" y="155"/>
                </a:cubicBezTo>
                <a:cubicBezTo>
                  <a:pt x="2" y="155"/>
                  <a:pt x="2" y="156"/>
                  <a:pt x="2" y="157"/>
                </a:cubicBezTo>
                <a:cubicBezTo>
                  <a:pt x="4" y="207"/>
                  <a:pt x="26" y="278"/>
                  <a:pt x="52" y="263"/>
                </a:cubicBezTo>
                <a:close/>
              </a:path>
            </a:pathLst>
          </a:custGeom>
          <a:solidFill>
            <a:srgbClr val="D48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84"/>
          <p:cNvSpPr/>
          <p:nvPr/>
        </p:nvSpPr>
        <p:spPr bwMode="auto">
          <a:xfrm>
            <a:off x="6801608" y="5954947"/>
            <a:ext cx="258946" cy="342802"/>
          </a:xfrm>
          <a:custGeom>
            <a:avLst/>
            <a:gdLst>
              <a:gd name="T0" fmla="*/ 4 w 67"/>
              <a:gd name="T1" fmla="*/ 0 h 90"/>
              <a:gd name="T2" fmla="*/ 67 w 67"/>
              <a:gd name="T3" fmla="*/ 78 h 90"/>
              <a:gd name="T4" fmla="*/ 63 w 67"/>
              <a:gd name="T5" fmla="*/ 90 h 90"/>
              <a:gd name="T6" fmla="*/ 0 w 67"/>
              <a:gd name="T7" fmla="*/ 19 h 90"/>
              <a:gd name="T8" fmla="*/ 4 w 67"/>
              <a:gd name="T9" fmla="*/ 0 h 90"/>
            </a:gdLst>
            <a:ahLst/>
            <a:cxnLst>
              <a:cxn ang="0">
                <a:pos x="T0" y="T1"/>
              </a:cxn>
              <a:cxn ang="0">
                <a:pos x="T2" y="T3"/>
              </a:cxn>
              <a:cxn ang="0">
                <a:pos x="T4" y="T5"/>
              </a:cxn>
              <a:cxn ang="0">
                <a:pos x="T6" y="T7"/>
              </a:cxn>
              <a:cxn ang="0">
                <a:pos x="T8" y="T9"/>
              </a:cxn>
            </a:cxnLst>
            <a:rect l="0" t="0" r="r" b="b"/>
            <a:pathLst>
              <a:path w="67" h="90">
                <a:moveTo>
                  <a:pt x="4" y="0"/>
                </a:moveTo>
                <a:cubicBezTo>
                  <a:pt x="4" y="4"/>
                  <a:pt x="5" y="42"/>
                  <a:pt x="67" y="78"/>
                </a:cubicBezTo>
                <a:cubicBezTo>
                  <a:pt x="65" y="82"/>
                  <a:pt x="64" y="86"/>
                  <a:pt x="63" y="90"/>
                </a:cubicBezTo>
                <a:cubicBezTo>
                  <a:pt x="15" y="62"/>
                  <a:pt x="3" y="33"/>
                  <a:pt x="0" y="19"/>
                </a:cubicBezTo>
                <a:cubicBezTo>
                  <a:pt x="2" y="9"/>
                  <a:pt x="4" y="2"/>
                  <a:pt x="4" y="0"/>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5"/>
          <p:cNvSpPr/>
          <p:nvPr/>
        </p:nvSpPr>
        <p:spPr bwMode="auto">
          <a:xfrm>
            <a:off x="6456347" y="5715147"/>
            <a:ext cx="280117" cy="658244"/>
          </a:xfrm>
          <a:custGeom>
            <a:avLst/>
            <a:gdLst>
              <a:gd name="T0" fmla="*/ 1 w 73"/>
              <a:gd name="T1" fmla="*/ 52 h 173"/>
              <a:gd name="T2" fmla="*/ 1 w 73"/>
              <a:gd name="T3" fmla="*/ 50 h 173"/>
              <a:gd name="T4" fmla="*/ 15 w 73"/>
              <a:gd name="T5" fmla="*/ 0 h 173"/>
              <a:gd name="T6" fmla="*/ 6 w 73"/>
              <a:gd name="T7" fmla="*/ 39 h 173"/>
              <a:gd name="T8" fmla="*/ 6 w 73"/>
              <a:gd name="T9" fmla="*/ 41 h 173"/>
              <a:gd name="T10" fmla="*/ 57 w 73"/>
              <a:gd name="T11" fmla="*/ 147 h 173"/>
              <a:gd name="T12" fmla="*/ 73 w 73"/>
              <a:gd name="T13" fmla="*/ 128 h 173"/>
              <a:gd name="T14" fmla="*/ 51 w 73"/>
              <a:gd name="T15" fmla="*/ 157 h 173"/>
              <a:gd name="T16" fmla="*/ 1 w 73"/>
              <a:gd name="T17" fmla="*/ 5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173">
                <a:moveTo>
                  <a:pt x="1" y="52"/>
                </a:moveTo>
                <a:cubicBezTo>
                  <a:pt x="1" y="51"/>
                  <a:pt x="1" y="50"/>
                  <a:pt x="1" y="50"/>
                </a:cubicBezTo>
                <a:cubicBezTo>
                  <a:pt x="0" y="36"/>
                  <a:pt x="6" y="17"/>
                  <a:pt x="15" y="0"/>
                </a:cubicBezTo>
                <a:cubicBezTo>
                  <a:pt x="9" y="14"/>
                  <a:pt x="6" y="28"/>
                  <a:pt x="6" y="39"/>
                </a:cubicBezTo>
                <a:cubicBezTo>
                  <a:pt x="6" y="40"/>
                  <a:pt x="6" y="41"/>
                  <a:pt x="6" y="41"/>
                </a:cubicBezTo>
                <a:cubicBezTo>
                  <a:pt x="8" y="91"/>
                  <a:pt x="30" y="162"/>
                  <a:pt x="57" y="147"/>
                </a:cubicBezTo>
                <a:cubicBezTo>
                  <a:pt x="63" y="143"/>
                  <a:pt x="68" y="136"/>
                  <a:pt x="73" y="128"/>
                </a:cubicBezTo>
                <a:cubicBezTo>
                  <a:pt x="67" y="141"/>
                  <a:pt x="60" y="152"/>
                  <a:pt x="51" y="157"/>
                </a:cubicBezTo>
                <a:cubicBezTo>
                  <a:pt x="25" y="173"/>
                  <a:pt x="3" y="102"/>
                  <a:pt x="1" y="52"/>
                </a:cubicBezTo>
                <a:close/>
              </a:path>
            </a:pathLst>
          </a:custGeom>
          <a:solidFill>
            <a:srgbClr val="C477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86"/>
          <p:cNvSpPr/>
          <p:nvPr/>
        </p:nvSpPr>
        <p:spPr bwMode="auto">
          <a:xfrm>
            <a:off x="6301631" y="4459818"/>
            <a:ext cx="736122" cy="1453285"/>
          </a:xfrm>
          <a:custGeom>
            <a:avLst/>
            <a:gdLst>
              <a:gd name="T0" fmla="*/ 41 w 191"/>
              <a:gd name="T1" fmla="*/ 382 h 382"/>
              <a:gd name="T2" fmla="*/ 54 w 191"/>
              <a:gd name="T3" fmla="*/ 368 h 382"/>
              <a:gd name="T4" fmla="*/ 65 w 191"/>
              <a:gd name="T5" fmla="*/ 363 h 382"/>
              <a:gd name="T6" fmla="*/ 115 w 191"/>
              <a:gd name="T7" fmla="*/ 356 h 382"/>
              <a:gd name="T8" fmla="*/ 149 w 191"/>
              <a:gd name="T9" fmla="*/ 340 h 382"/>
              <a:gd name="T10" fmla="*/ 191 w 191"/>
              <a:gd name="T11" fmla="*/ 322 h 382"/>
              <a:gd name="T12" fmla="*/ 186 w 191"/>
              <a:gd name="T13" fmla="*/ 312 h 382"/>
              <a:gd name="T14" fmla="*/ 41 w 191"/>
              <a:gd name="T15" fmla="*/ 380 h 382"/>
              <a:gd name="T16" fmla="*/ 41 w 191"/>
              <a:gd name="T17"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382">
                <a:moveTo>
                  <a:pt x="41" y="382"/>
                </a:moveTo>
                <a:cubicBezTo>
                  <a:pt x="46" y="377"/>
                  <a:pt x="52" y="372"/>
                  <a:pt x="54" y="368"/>
                </a:cubicBezTo>
                <a:cubicBezTo>
                  <a:pt x="58" y="359"/>
                  <a:pt x="65" y="352"/>
                  <a:pt x="65" y="363"/>
                </a:cubicBezTo>
                <a:cubicBezTo>
                  <a:pt x="66" y="373"/>
                  <a:pt x="108" y="360"/>
                  <a:pt x="115" y="356"/>
                </a:cubicBezTo>
                <a:cubicBezTo>
                  <a:pt x="122" y="351"/>
                  <a:pt x="126" y="319"/>
                  <a:pt x="149" y="340"/>
                </a:cubicBezTo>
                <a:cubicBezTo>
                  <a:pt x="163" y="335"/>
                  <a:pt x="179" y="327"/>
                  <a:pt x="191" y="322"/>
                </a:cubicBezTo>
                <a:cubicBezTo>
                  <a:pt x="188" y="315"/>
                  <a:pt x="186" y="312"/>
                  <a:pt x="186" y="312"/>
                </a:cubicBezTo>
                <a:cubicBezTo>
                  <a:pt x="80" y="0"/>
                  <a:pt x="0" y="168"/>
                  <a:pt x="41" y="380"/>
                </a:cubicBezTo>
                <a:cubicBezTo>
                  <a:pt x="41" y="380"/>
                  <a:pt x="41" y="381"/>
                  <a:pt x="41" y="382"/>
                </a:cubicBezTo>
                <a:close/>
              </a:path>
            </a:pathLst>
          </a:custGeom>
          <a:solidFill>
            <a:srgbClr val="F8D3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Rectangle 27"/>
          <p:cNvSpPr>
            <a:spLocks noChangeArrowheads="1"/>
          </p:cNvSpPr>
          <p:nvPr/>
        </p:nvSpPr>
        <p:spPr bwMode="auto">
          <a:xfrm>
            <a:off x="9342208" y="416210"/>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3" name="Rectangle 28"/>
          <p:cNvSpPr>
            <a:spLocks noChangeArrowheads="1"/>
          </p:cNvSpPr>
          <p:nvPr/>
        </p:nvSpPr>
        <p:spPr bwMode="auto">
          <a:xfrm>
            <a:off x="9342208" y="416210"/>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4" name="Rectangle 29"/>
          <p:cNvSpPr>
            <a:spLocks noChangeArrowheads="1"/>
          </p:cNvSpPr>
          <p:nvPr/>
        </p:nvSpPr>
        <p:spPr bwMode="auto">
          <a:xfrm>
            <a:off x="9342208" y="470125"/>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75" name="Rectangle 30"/>
          <p:cNvSpPr>
            <a:spLocks noChangeArrowheads="1"/>
          </p:cNvSpPr>
          <p:nvPr/>
        </p:nvSpPr>
        <p:spPr bwMode="auto">
          <a:xfrm>
            <a:off x="9342208" y="424256"/>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6" name="Rectangle 77"/>
          <p:cNvSpPr>
            <a:spLocks noChangeArrowheads="1"/>
          </p:cNvSpPr>
          <p:nvPr/>
        </p:nvSpPr>
        <p:spPr bwMode="auto">
          <a:xfrm>
            <a:off x="9306379" y="4867800"/>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7" name="Rectangle 78"/>
          <p:cNvSpPr>
            <a:spLocks noChangeArrowheads="1"/>
          </p:cNvSpPr>
          <p:nvPr/>
        </p:nvSpPr>
        <p:spPr bwMode="auto">
          <a:xfrm>
            <a:off x="9306379" y="4867800"/>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8" name="Rectangle 27"/>
          <p:cNvSpPr>
            <a:spLocks noChangeArrowheads="1"/>
          </p:cNvSpPr>
          <p:nvPr/>
        </p:nvSpPr>
        <p:spPr bwMode="auto">
          <a:xfrm>
            <a:off x="10501024" y="426671"/>
            <a:ext cx="627007" cy="80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9" name="Rectangle 28"/>
          <p:cNvSpPr>
            <a:spLocks noChangeArrowheads="1"/>
          </p:cNvSpPr>
          <p:nvPr/>
        </p:nvSpPr>
        <p:spPr bwMode="auto">
          <a:xfrm>
            <a:off x="10501024" y="426671"/>
            <a:ext cx="627007" cy="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0" name="Rectangle 29"/>
          <p:cNvSpPr>
            <a:spLocks noChangeArrowheads="1"/>
          </p:cNvSpPr>
          <p:nvPr/>
        </p:nvSpPr>
        <p:spPr bwMode="auto">
          <a:xfrm>
            <a:off x="10501024" y="434717"/>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81" name="Rectangle 30"/>
          <p:cNvSpPr>
            <a:spLocks noChangeArrowheads="1"/>
          </p:cNvSpPr>
          <p:nvPr/>
        </p:nvSpPr>
        <p:spPr bwMode="auto">
          <a:xfrm>
            <a:off x="10501024" y="434717"/>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2" name="Rectangle 77"/>
          <p:cNvSpPr>
            <a:spLocks noChangeArrowheads="1"/>
          </p:cNvSpPr>
          <p:nvPr/>
        </p:nvSpPr>
        <p:spPr bwMode="auto">
          <a:xfrm>
            <a:off x="10465195" y="4878261"/>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3" name="Rectangle 78"/>
          <p:cNvSpPr>
            <a:spLocks noChangeArrowheads="1"/>
          </p:cNvSpPr>
          <p:nvPr/>
        </p:nvSpPr>
        <p:spPr bwMode="auto">
          <a:xfrm>
            <a:off x="10465195" y="4878261"/>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2" name="Rectangle 29"/>
          <p:cNvSpPr>
            <a:spLocks noChangeArrowheads="1"/>
          </p:cNvSpPr>
          <p:nvPr/>
        </p:nvSpPr>
        <p:spPr bwMode="auto">
          <a:xfrm>
            <a:off x="457524" y="442450"/>
            <a:ext cx="707026"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93" name="Rectangle 30"/>
          <p:cNvSpPr>
            <a:spLocks noChangeArrowheads="1"/>
          </p:cNvSpPr>
          <p:nvPr/>
        </p:nvSpPr>
        <p:spPr bwMode="auto">
          <a:xfrm>
            <a:off x="537542" y="442450"/>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4" name="Rectangle 77"/>
          <p:cNvSpPr>
            <a:spLocks noChangeArrowheads="1"/>
          </p:cNvSpPr>
          <p:nvPr/>
        </p:nvSpPr>
        <p:spPr bwMode="auto">
          <a:xfrm>
            <a:off x="457524" y="4885994"/>
            <a:ext cx="661425"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5" name="Rectangle 78"/>
          <p:cNvSpPr>
            <a:spLocks noChangeArrowheads="1"/>
          </p:cNvSpPr>
          <p:nvPr/>
        </p:nvSpPr>
        <p:spPr bwMode="auto">
          <a:xfrm>
            <a:off x="501713" y="4885994"/>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8" name="Rectangle 29"/>
          <p:cNvSpPr>
            <a:spLocks noChangeArrowheads="1"/>
          </p:cNvSpPr>
          <p:nvPr/>
        </p:nvSpPr>
        <p:spPr bwMode="auto">
          <a:xfrm>
            <a:off x="1696358" y="452911"/>
            <a:ext cx="627007" cy="2647457"/>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99" name="Rectangle 30"/>
          <p:cNvSpPr>
            <a:spLocks noChangeArrowheads="1"/>
          </p:cNvSpPr>
          <p:nvPr/>
        </p:nvSpPr>
        <p:spPr bwMode="auto">
          <a:xfrm>
            <a:off x="1696358" y="452911"/>
            <a:ext cx="627007" cy="264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0" name="Rectangle 77"/>
          <p:cNvSpPr>
            <a:spLocks noChangeArrowheads="1"/>
          </p:cNvSpPr>
          <p:nvPr/>
        </p:nvSpPr>
        <p:spPr bwMode="auto">
          <a:xfrm>
            <a:off x="1660529" y="4896455"/>
            <a:ext cx="617236" cy="1553068"/>
          </a:xfrm>
          <a:prstGeom prst="rect">
            <a:avLst/>
          </a:prstGeom>
          <a:solidFill>
            <a:srgbClr val="CDE8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1" name="Rectangle 78"/>
          <p:cNvSpPr>
            <a:spLocks noChangeArrowheads="1"/>
          </p:cNvSpPr>
          <p:nvPr/>
        </p:nvSpPr>
        <p:spPr bwMode="auto">
          <a:xfrm>
            <a:off x="1660529" y="4896455"/>
            <a:ext cx="617236" cy="155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6" name="文本框 85"/>
          <p:cNvSpPr txBox="1"/>
          <p:nvPr/>
        </p:nvSpPr>
        <p:spPr>
          <a:xfrm>
            <a:off x="1685601" y="3282133"/>
            <a:ext cx="8804666" cy="1446550"/>
          </a:xfrm>
          <a:prstGeom prst="rect">
            <a:avLst/>
          </a:prstGeom>
          <a:noFill/>
        </p:spPr>
        <p:txBody>
          <a:bodyPr wrap="square" rtlCol="0">
            <a:spAutoFit/>
          </a:bodyPr>
          <a:lstStyle/>
          <a:p>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Hẹn</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gặp</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lại</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các</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8800"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em</a:t>
            </a:r>
            <a:r>
              <a:rPr lang="en-SG" altLang="zh-CN"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8800"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randombar(horizontal)">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left)">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847" t="23769" r="6301" b="25261"/>
          <a:stretch>
            <a:fillRect/>
          </a:stretch>
        </p:blipFill>
        <p:spPr>
          <a:xfrm>
            <a:off x="3987451" y="2219444"/>
            <a:ext cx="4217095" cy="241911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t="14756" b="13637"/>
          <a:stretch>
            <a:fillRect/>
          </a:stretch>
        </p:blipFill>
        <p:spPr>
          <a:xfrm>
            <a:off x="1493773" y="1428143"/>
            <a:ext cx="2210126" cy="1582601"/>
          </a:xfrm>
          <a:prstGeom prst="rect">
            <a:avLst/>
          </a:prstGeom>
        </p:spPr>
      </p:pic>
      <p:sp>
        <p:nvSpPr>
          <p:cNvPr id="8" name="文本框 7"/>
          <p:cNvSpPr txBox="1"/>
          <p:nvPr/>
        </p:nvSpPr>
        <p:spPr>
          <a:xfrm>
            <a:off x="1177179" y="3600860"/>
            <a:ext cx="2546968" cy="1077218"/>
          </a:xfrm>
          <a:prstGeom prst="rect">
            <a:avLst/>
          </a:prstGeom>
          <a:noFill/>
        </p:spPr>
        <p:txBody>
          <a:bodyPr wrap="square" rtlCol="0">
            <a:spAutoFit/>
          </a:bodyPr>
          <a:lstStyle/>
          <a:p>
            <a:pPr algn="ct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Đọc</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thật</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kĩ</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5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ngữ</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liệu</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sau</a:t>
            </a:r>
            <a:endParaRPr lang="zh-CN" altLang="en-US"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t="14756" b="13637"/>
          <a:stretch>
            <a:fillRect/>
          </a:stretch>
        </p:blipFill>
        <p:spPr>
          <a:xfrm>
            <a:off x="8576115" y="1428143"/>
            <a:ext cx="2210126" cy="1582601"/>
          </a:xfrm>
          <a:prstGeom prst="rect">
            <a:avLst/>
          </a:prstGeom>
        </p:spPr>
      </p:pic>
      <p:sp>
        <p:nvSpPr>
          <p:cNvPr id="12" name="任意多边形: 形状 11"/>
          <p:cNvSpPr/>
          <p:nvPr/>
        </p:nvSpPr>
        <p:spPr>
          <a:xfrm>
            <a:off x="8066509" y="3204095"/>
            <a:ext cx="3229337" cy="1971718"/>
          </a:xfrm>
          <a:custGeom>
            <a:avLst/>
            <a:gdLst>
              <a:gd name="connsiteX0" fmla="*/ 1794076 w 3229337"/>
              <a:gd name="connsiteY0" fmla="*/ 119768 h 1971718"/>
              <a:gd name="connsiteX1" fmla="*/ 1794076 w 3229337"/>
              <a:gd name="connsiteY1" fmla="*/ 119768 h 1971718"/>
              <a:gd name="connsiteX2" fmla="*/ 1134319 w 3229337"/>
              <a:gd name="connsiteY2" fmla="*/ 119768 h 1971718"/>
              <a:gd name="connsiteX3" fmla="*/ 821803 w 3229337"/>
              <a:gd name="connsiteY3" fmla="*/ 177642 h 1971718"/>
              <a:gd name="connsiteX4" fmla="*/ 601884 w 3229337"/>
              <a:gd name="connsiteY4" fmla="*/ 189216 h 1971718"/>
              <a:gd name="connsiteX5" fmla="*/ 486137 w 3229337"/>
              <a:gd name="connsiteY5" fmla="*/ 223940 h 1971718"/>
              <a:gd name="connsiteX6" fmla="*/ 381965 w 3229337"/>
              <a:gd name="connsiteY6" fmla="*/ 247090 h 1971718"/>
              <a:gd name="connsiteX7" fmla="*/ 324091 w 3229337"/>
              <a:gd name="connsiteY7" fmla="*/ 270239 h 1971718"/>
              <a:gd name="connsiteX8" fmla="*/ 208344 w 3229337"/>
              <a:gd name="connsiteY8" fmla="*/ 304963 h 1971718"/>
              <a:gd name="connsiteX9" fmla="*/ 104172 w 3229337"/>
              <a:gd name="connsiteY9" fmla="*/ 397561 h 1971718"/>
              <a:gd name="connsiteX10" fmla="*/ 81023 w 3229337"/>
              <a:gd name="connsiteY10" fmla="*/ 443859 h 1971718"/>
              <a:gd name="connsiteX11" fmla="*/ 57873 w 3229337"/>
              <a:gd name="connsiteY11" fmla="*/ 559606 h 1971718"/>
              <a:gd name="connsiteX12" fmla="*/ 11575 w 3229337"/>
              <a:gd name="connsiteY12" fmla="*/ 710077 h 1971718"/>
              <a:gd name="connsiteX13" fmla="*/ 0 w 3229337"/>
              <a:gd name="connsiteY13" fmla="*/ 791100 h 1971718"/>
              <a:gd name="connsiteX14" fmla="*/ 11575 w 3229337"/>
              <a:gd name="connsiteY14" fmla="*/ 987870 h 1971718"/>
              <a:gd name="connsiteX15" fmla="*/ 57873 w 3229337"/>
              <a:gd name="connsiteY15" fmla="*/ 1080467 h 1971718"/>
              <a:gd name="connsiteX16" fmla="*/ 104172 w 3229337"/>
              <a:gd name="connsiteY16" fmla="*/ 1184639 h 1971718"/>
              <a:gd name="connsiteX17" fmla="*/ 162046 w 3229337"/>
              <a:gd name="connsiteY17" fmla="*/ 1254087 h 1971718"/>
              <a:gd name="connsiteX18" fmla="*/ 208344 w 3229337"/>
              <a:gd name="connsiteY18" fmla="*/ 1323535 h 1971718"/>
              <a:gd name="connsiteX19" fmla="*/ 312516 w 3229337"/>
              <a:gd name="connsiteY19" fmla="*/ 1450857 h 1971718"/>
              <a:gd name="connsiteX20" fmla="*/ 381965 w 3229337"/>
              <a:gd name="connsiteY20" fmla="*/ 1520305 h 1971718"/>
              <a:gd name="connsiteX21" fmla="*/ 474562 w 3229337"/>
              <a:gd name="connsiteY21" fmla="*/ 1578178 h 1971718"/>
              <a:gd name="connsiteX22" fmla="*/ 520861 w 3229337"/>
              <a:gd name="connsiteY22" fmla="*/ 1624477 h 1971718"/>
              <a:gd name="connsiteX23" fmla="*/ 891251 w 3229337"/>
              <a:gd name="connsiteY23" fmla="*/ 1798097 h 1971718"/>
              <a:gd name="connsiteX24" fmla="*/ 1250066 w 3229337"/>
              <a:gd name="connsiteY24" fmla="*/ 1902270 h 1971718"/>
              <a:gd name="connsiteX25" fmla="*/ 1620456 w 3229337"/>
              <a:gd name="connsiteY25" fmla="*/ 1948568 h 1971718"/>
              <a:gd name="connsiteX26" fmla="*/ 1898248 w 3229337"/>
              <a:gd name="connsiteY26" fmla="*/ 1971718 h 1971718"/>
              <a:gd name="connsiteX27" fmla="*/ 2488557 w 3229337"/>
              <a:gd name="connsiteY27" fmla="*/ 1960143 h 1971718"/>
              <a:gd name="connsiteX28" fmla="*/ 2558005 w 3229337"/>
              <a:gd name="connsiteY28" fmla="*/ 1936994 h 1971718"/>
              <a:gd name="connsiteX29" fmla="*/ 2639028 w 3229337"/>
              <a:gd name="connsiteY29" fmla="*/ 1902270 h 1971718"/>
              <a:gd name="connsiteX30" fmla="*/ 2685327 w 3229337"/>
              <a:gd name="connsiteY30" fmla="*/ 1879120 h 1971718"/>
              <a:gd name="connsiteX31" fmla="*/ 2754775 w 3229337"/>
              <a:gd name="connsiteY31" fmla="*/ 1855971 h 1971718"/>
              <a:gd name="connsiteX32" fmla="*/ 2939970 w 3229337"/>
              <a:gd name="connsiteY32" fmla="*/ 1705500 h 1971718"/>
              <a:gd name="connsiteX33" fmla="*/ 3020992 w 3229337"/>
              <a:gd name="connsiteY33" fmla="*/ 1589753 h 1971718"/>
              <a:gd name="connsiteX34" fmla="*/ 3044142 w 3229337"/>
              <a:gd name="connsiteY34" fmla="*/ 1543454 h 1971718"/>
              <a:gd name="connsiteX35" fmla="*/ 3078866 w 3229337"/>
              <a:gd name="connsiteY35" fmla="*/ 1462432 h 1971718"/>
              <a:gd name="connsiteX36" fmla="*/ 3113590 w 3229337"/>
              <a:gd name="connsiteY36" fmla="*/ 1416133 h 1971718"/>
              <a:gd name="connsiteX37" fmla="*/ 3194613 w 3229337"/>
              <a:gd name="connsiteY37" fmla="*/ 1230938 h 1971718"/>
              <a:gd name="connsiteX38" fmla="*/ 3217762 w 3229337"/>
              <a:gd name="connsiteY38" fmla="*/ 1161490 h 1971718"/>
              <a:gd name="connsiteX39" fmla="*/ 3229337 w 3229337"/>
              <a:gd name="connsiteY39" fmla="*/ 1126766 h 1971718"/>
              <a:gd name="connsiteX40" fmla="*/ 3206187 w 3229337"/>
              <a:gd name="connsiteY40" fmla="*/ 825824 h 1971718"/>
              <a:gd name="connsiteX41" fmla="*/ 3171463 w 3229337"/>
              <a:gd name="connsiteY41" fmla="*/ 756376 h 1971718"/>
              <a:gd name="connsiteX42" fmla="*/ 3020992 w 3229337"/>
              <a:gd name="connsiteY42" fmla="*/ 548032 h 1971718"/>
              <a:gd name="connsiteX43" fmla="*/ 2916820 w 3229337"/>
              <a:gd name="connsiteY43" fmla="*/ 455434 h 1971718"/>
              <a:gd name="connsiteX44" fmla="*/ 2847372 w 3229337"/>
              <a:gd name="connsiteY44" fmla="*/ 409135 h 1971718"/>
              <a:gd name="connsiteX45" fmla="*/ 2708476 w 3229337"/>
              <a:gd name="connsiteY45" fmla="*/ 304963 h 1971718"/>
              <a:gd name="connsiteX46" fmla="*/ 2627453 w 3229337"/>
              <a:gd name="connsiteY46" fmla="*/ 270239 h 1971718"/>
              <a:gd name="connsiteX47" fmla="*/ 2465408 w 3229337"/>
              <a:gd name="connsiteY47" fmla="*/ 177642 h 1971718"/>
              <a:gd name="connsiteX48" fmla="*/ 2106592 w 3229337"/>
              <a:gd name="connsiteY48" fmla="*/ 108194 h 1971718"/>
              <a:gd name="connsiteX49" fmla="*/ 1898248 w 3229337"/>
              <a:gd name="connsiteY49" fmla="*/ 61895 h 1971718"/>
              <a:gd name="connsiteX50" fmla="*/ 1643605 w 3229337"/>
              <a:gd name="connsiteY50" fmla="*/ 38746 h 1971718"/>
              <a:gd name="connsiteX51" fmla="*/ 868101 w 3229337"/>
              <a:gd name="connsiteY51" fmla="*/ 27171 h 1971718"/>
              <a:gd name="connsiteX52" fmla="*/ 810228 w 3229337"/>
              <a:gd name="connsiteY52" fmla="*/ 50320 h 1971718"/>
              <a:gd name="connsiteX53" fmla="*/ 763929 w 3229337"/>
              <a:gd name="connsiteY53" fmla="*/ 73470 h 197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9337" h="1971718">
                <a:moveTo>
                  <a:pt x="1794076" y="119768"/>
                </a:moveTo>
                <a:lnTo>
                  <a:pt x="1794076" y="119768"/>
                </a:lnTo>
                <a:cubicBezTo>
                  <a:pt x="1493290" y="73494"/>
                  <a:pt x="1635208" y="85224"/>
                  <a:pt x="1134319" y="119768"/>
                </a:cubicBezTo>
                <a:cubicBezTo>
                  <a:pt x="794752" y="143187"/>
                  <a:pt x="1144838" y="137263"/>
                  <a:pt x="821803" y="177642"/>
                </a:cubicBezTo>
                <a:cubicBezTo>
                  <a:pt x="748962" y="186747"/>
                  <a:pt x="675190" y="185358"/>
                  <a:pt x="601884" y="189216"/>
                </a:cubicBezTo>
                <a:cubicBezTo>
                  <a:pt x="563302" y="200791"/>
                  <a:pt x="525092" y="213689"/>
                  <a:pt x="486137" y="223940"/>
                </a:cubicBezTo>
                <a:cubicBezTo>
                  <a:pt x="451737" y="232993"/>
                  <a:pt x="416167" y="237318"/>
                  <a:pt x="381965" y="247090"/>
                </a:cubicBezTo>
                <a:cubicBezTo>
                  <a:pt x="361987" y="252798"/>
                  <a:pt x="343617" y="263138"/>
                  <a:pt x="324091" y="270239"/>
                </a:cubicBezTo>
                <a:cubicBezTo>
                  <a:pt x="262085" y="292787"/>
                  <a:pt x="263626" y="291143"/>
                  <a:pt x="208344" y="304963"/>
                </a:cubicBezTo>
                <a:cubicBezTo>
                  <a:pt x="144031" y="347838"/>
                  <a:pt x="140899" y="338798"/>
                  <a:pt x="104172" y="397561"/>
                </a:cubicBezTo>
                <a:cubicBezTo>
                  <a:pt x="95027" y="412193"/>
                  <a:pt x="88739" y="428426"/>
                  <a:pt x="81023" y="443859"/>
                </a:cubicBezTo>
                <a:cubicBezTo>
                  <a:pt x="73779" y="487320"/>
                  <a:pt x="70432" y="518790"/>
                  <a:pt x="57873" y="559606"/>
                </a:cubicBezTo>
                <a:cubicBezTo>
                  <a:pt x="45067" y="601225"/>
                  <a:pt x="20314" y="662014"/>
                  <a:pt x="11575" y="710077"/>
                </a:cubicBezTo>
                <a:cubicBezTo>
                  <a:pt x="6695" y="736919"/>
                  <a:pt x="3858" y="764092"/>
                  <a:pt x="0" y="791100"/>
                </a:cubicBezTo>
                <a:cubicBezTo>
                  <a:pt x="3858" y="856690"/>
                  <a:pt x="-1310" y="923443"/>
                  <a:pt x="11575" y="987870"/>
                </a:cubicBezTo>
                <a:cubicBezTo>
                  <a:pt x="18343" y="1021709"/>
                  <a:pt x="43593" y="1049051"/>
                  <a:pt x="57873" y="1080467"/>
                </a:cubicBezTo>
                <a:cubicBezTo>
                  <a:pt x="86683" y="1143848"/>
                  <a:pt x="44794" y="1095572"/>
                  <a:pt x="104172" y="1184639"/>
                </a:cubicBezTo>
                <a:cubicBezTo>
                  <a:pt x="120887" y="1209712"/>
                  <a:pt x="143966" y="1229980"/>
                  <a:pt x="162046" y="1254087"/>
                </a:cubicBezTo>
                <a:cubicBezTo>
                  <a:pt x="178739" y="1276345"/>
                  <a:pt x="192389" y="1300742"/>
                  <a:pt x="208344" y="1323535"/>
                </a:cubicBezTo>
                <a:cubicBezTo>
                  <a:pt x="238209" y="1366199"/>
                  <a:pt x="278828" y="1414361"/>
                  <a:pt x="312516" y="1450857"/>
                </a:cubicBezTo>
                <a:cubicBezTo>
                  <a:pt x="334722" y="1474913"/>
                  <a:pt x="356222" y="1500079"/>
                  <a:pt x="381965" y="1520305"/>
                </a:cubicBezTo>
                <a:cubicBezTo>
                  <a:pt x="410586" y="1542793"/>
                  <a:pt x="445443" y="1556339"/>
                  <a:pt x="474562" y="1578178"/>
                </a:cubicBezTo>
                <a:cubicBezTo>
                  <a:pt x="492022" y="1591273"/>
                  <a:pt x="502353" y="1612909"/>
                  <a:pt x="520861" y="1624477"/>
                </a:cubicBezTo>
                <a:cubicBezTo>
                  <a:pt x="769848" y="1780095"/>
                  <a:pt x="682810" y="1721304"/>
                  <a:pt x="891251" y="1798097"/>
                </a:cubicBezTo>
                <a:cubicBezTo>
                  <a:pt x="1071371" y="1864456"/>
                  <a:pt x="906840" y="1845067"/>
                  <a:pt x="1250066" y="1902270"/>
                </a:cubicBezTo>
                <a:cubicBezTo>
                  <a:pt x="1445255" y="1934801"/>
                  <a:pt x="1375634" y="1926311"/>
                  <a:pt x="1620456" y="1948568"/>
                </a:cubicBezTo>
                <a:lnTo>
                  <a:pt x="1898248" y="1971718"/>
                </a:lnTo>
                <a:cubicBezTo>
                  <a:pt x="2095018" y="1967860"/>
                  <a:pt x="2292022" y="1970487"/>
                  <a:pt x="2488557" y="1960143"/>
                </a:cubicBezTo>
                <a:cubicBezTo>
                  <a:pt x="2512925" y="1958860"/>
                  <a:pt x="2535230" y="1945754"/>
                  <a:pt x="2558005" y="1936994"/>
                </a:cubicBezTo>
                <a:cubicBezTo>
                  <a:pt x="2585430" y="1926446"/>
                  <a:pt x="2612278" y="1914429"/>
                  <a:pt x="2639028" y="1902270"/>
                </a:cubicBezTo>
                <a:cubicBezTo>
                  <a:pt x="2654736" y="1895130"/>
                  <a:pt x="2669306" y="1885528"/>
                  <a:pt x="2685327" y="1879120"/>
                </a:cubicBezTo>
                <a:cubicBezTo>
                  <a:pt x="2707983" y="1870057"/>
                  <a:pt x="2731626" y="1863687"/>
                  <a:pt x="2754775" y="1855971"/>
                </a:cubicBezTo>
                <a:cubicBezTo>
                  <a:pt x="2807112" y="1816718"/>
                  <a:pt x="2918014" y="1734775"/>
                  <a:pt x="2939970" y="1705500"/>
                </a:cubicBezTo>
                <a:cubicBezTo>
                  <a:pt x="2961747" y="1676464"/>
                  <a:pt x="3006740" y="1618256"/>
                  <a:pt x="3020992" y="1589753"/>
                </a:cubicBezTo>
                <a:cubicBezTo>
                  <a:pt x="3028709" y="1574320"/>
                  <a:pt x="3037345" y="1559314"/>
                  <a:pt x="3044142" y="1543454"/>
                </a:cubicBezTo>
                <a:cubicBezTo>
                  <a:pt x="3065626" y="1493325"/>
                  <a:pt x="3043961" y="1518279"/>
                  <a:pt x="3078866" y="1462432"/>
                </a:cubicBezTo>
                <a:cubicBezTo>
                  <a:pt x="3089090" y="1446073"/>
                  <a:pt x="3103665" y="1432675"/>
                  <a:pt x="3113590" y="1416133"/>
                </a:cubicBezTo>
                <a:cubicBezTo>
                  <a:pt x="3140511" y="1371264"/>
                  <a:pt x="3181066" y="1271579"/>
                  <a:pt x="3194613" y="1230938"/>
                </a:cubicBezTo>
                <a:lnTo>
                  <a:pt x="3217762" y="1161490"/>
                </a:lnTo>
                <a:lnTo>
                  <a:pt x="3229337" y="1126766"/>
                </a:lnTo>
                <a:cubicBezTo>
                  <a:pt x="3221620" y="1026452"/>
                  <a:pt x="3221719" y="925228"/>
                  <a:pt x="3206187" y="825824"/>
                </a:cubicBezTo>
                <a:cubicBezTo>
                  <a:pt x="3202191" y="800253"/>
                  <a:pt x="3183733" y="779164"/>
                  <a:pt x="3171463" y="756376"/>
                </a:cubicBezTo>
                <a:cubicBezTo>
                  <a:pt x="3125361" y="670758"/>
                  <a:pt x="3096556" y="623596"/>
                  <a:pt x="3020992" y="548032"/>
                </a:cubicBezTo>
                <a:cubicBezTo>
                  <a:pt x="2979813" y="506853"/>
                  <a:pt x="2971500" y="496445"/>
                  <a:pt x="2916820" y="455434"/>
                </a:cubicBezTo>
                <a:cubicBezTo>
                  <a:pt x="2894562" y="438741"/>
                  <a:pt x="2869630" y="425828"/>
                  <a:pt x="2847372" y="409135"/>
                </a:cubicBezTo>
                <a:cubicBezTo>
                  <a:pt x="2782821" y="360722"/>
                  <a:pt x="2778741" y="342798"/>
                  <a:pt x="2708476" y="304963"/>
                </a:cubicBezTo>
                <a:cubicBezTo>
                  <a:pt x="2682605" y="291032"/>
                  <a:pt x="2653380" y="284066"/>
                  <a:pt x="2627453" y="270239"/>
                </a:cubicBezTo>
                <a:cubicBezTo>
                  <a:pt x="2584726" y="247451"/>
                  <a:pt x="2516344" y="193942"/>
                  <a:pt x="2465408" y="177642"/>
                </a:cubicBezTo>
                <a:cubicBezTo>
                  <a:pt x="2264167" y="113245"/>
                  <a:pt x="2282044" y="122814"/>
                  <a:pt x="2106592" y="108194"/>
                </a:cubicBezTo>
                <a:cubicBezTo>
                  <a:pt x="1982512" y="70970"/>
                  <a:pt x="2014243" y="73494"/>
                  <a:pt x="1898248" y="61895"/>
                </a:cubicBezTo>
                <a:lnTo>
                  <a:pt x="1643605" y="38746"/>
                </a:lnTo>
                <a:cubicBezTo>
                  <a:pt x="1322386" y="-19659"/>
                  <a:pt x="1465676" y="-2218"/>
                  <a:pt x="868101" y="27171"/>
                </a:cubicBezTo>
                <a:cubicBezTo>
                  <a:pt x="847349" y="28192"/>
                  <a:pt x="829214" y="41882"/>
                  <a:pt x="810228" y="50320"/>
                </a:cubicBezTo>
                <a:cubicBezTo>
                  <a:pt x="794460" y="57328"/>
                  <a:pt x="763929" y="73470"/>
                  <a:pt x="763929" y="73470"/>
                </a:cubicBezTo>
              </a:path>
            </a:pathLst>
          </a:custGeom>
          <a:noFill/>
          <a:ln w="57150">
            <a:solidFill>
              <a:srgbClr val="9FD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846881" y="3204095"/>
            <a:ext cx="3229337" cy="1971718"/>
          </a:xfrm>
          <a:custGeom>
            <a:avLst/>
            <a:gdLst>
              <a:gd name="connsiteX0" fmla="*/ 1794076 w 3229337"/>
              <a:gd name="connsiteY0" fmla="*/ 119768 h 1971718"/>
              <a:gd name="connsiteX1" fmla="*/ 1794076 w 3229337"/>
              <a:gd name="connsiteY1" fmla="*/ 119768 h 1971718"/>
              <a:gd name="connsiteX2" fmla="*/ 1134319 w 3229337"/>
              <a:gd name="connsiteY2" fmla="*/ 119768 h 1971718"/>
              <a:gd name="connsiteX3" fmla="*/ 821803 w 3229337"/>
              <a:gd name="connsiteY3" fmla="*/ 177642 h 1971718"/>
              <a:gd name="connsiteX4" fmla="*/ 601884 w 3229337"/>
              <a:gd name="connsiteY4" fmla="*/ 189216 h 1971718"/>
              <a:gd name="connsiteX5" fmla="*/ 486137 w 3229337"/>
              <a:gd name="connsiteY5" fmla="*/ 223940 h 1971718"/>
              <a:gd name="connsiteX6" fmla="*/ 381965 w 3229337"/>
              <a:gd name="connsiteY6" fmla="*/ 247090 h 1971718"/>
              <a:gd name="connsiteX7" fmla="*/ 324091 w 3229337"/>
              <a:gd name="connsiteY7" fmla="*/ 270239 h 1971718"/>
              <a:gd name="connsiteX8" fmla="*/ 208344 w 3229337"/>
              <a:gd name="connsiteY8" fmla="*/ 304963 h 1971718"/>
              <a:gd name="connsiteX9" fmla="*/ 104172 w 3229337"/>
              <a:gd name="connsiteY9" fmla="*/ 397561 h 1971718"/>
              <a:gd name="connsiteX10" fmla="*/ 81023 w 3229337"/>
              <a:gd name="connsiteY10" fmla="*/ 443859 h 1971718"/>
              <a:gd name="connsiteX11" fmla="*/ 57873 w 3229337"/>
              <a:gd name="connsiteY11" fmla="*/ 559606 h 1971718"/>
              <a:gd name="connsiteX12" fmla="*/ 11575 w 3229337"/>
              <a:gd name="connsiteY12" fmla="*/ 710077 h 1971718"/>
              <a:gd name="connsiteX13" fmla="*/ 0 w 3229337"/>
              <a:gd name="connsiteY13" fmla="*/ 791100 h 1971718"/>
              <a:gd name="connsiteX14" fmla="*/ 11575 w 3229337"/>
              <a:gd name="connsiteY14" fmla="*/ 987870 h 1971718"/>
              <a:gd name="connsiteX15" fmla="*/ 57873 w 3229337"/>
              <a:gd name="connsiteY15" fmla="*/ 1080467 h 1971718"/>
              <a:gd name="connsiteX16" fmla="*/ 104172 w 3229337"/>
              <a:gd name="connsiteY16" fmla="*/ 1184639 h 1971718"/>
              <a:gd name="connsiteX17" fmla="*/ 162046 w 3229337"/>
              <a:gd name="connsiteY17" fmla="*/ 1254087 h 1971718"/>
              <a:gd name="connsiteX18" fmla="*/ 208344 w 3229337"/>
              <a:gd name="connsiteY18" fmla="*/ 1323535 h 1971718"/>
              <a:gd name="connsiteX19" fmla="*/ 312516 w 3229337"/>
              <a:gd name="connsiteY19" fmla="*/ 1450857 h 1971718"/>
              <a:gd name="connsiteX20" fmla="*/ 381965 w 3229337"/>
              <a:gd name="connsiteY20" fmla="*/ 1520305 h 1971718"/>
              <a:gd name="connsiteX21" fmla="*/ 474562 w 3229337"/>
              <a:gd name="connsiteY21" fmla="*/ 1578178 h 1971718"/>
              <a:gd name="connsiteX22" fmla="*/ 520861 w 3229337"/>
              <a:gd name="connsiteY22" fmla="*/ 1624477 h 1971718"/>
              <a:gd name="connsiteX23" fmla="*/ 891251 w 3229337"/>
              <a:gd name="connsiteY23" fmla="*/ 1798097 h 1971718"/>
              <a:gd name="connsiteX24" fmla="*/ 1250066 w 3229337"/>
              <a:gd name="connsiteY24" fmla="*/ 1902270 h 1971718"/>
              <a:gd name="connsiteX25" fmla="*/ 1620456 w 3229337"/>
              <a:gd name="connsiteY25" fmla="*/ 1948568 h 1971718"/>
              <a:gd name="connsiteX26" fmla="*/ 1898248 w 3229337"/>
              <a:gd name="connsiteY26" fmla="*/ 1971718 h 1971718"/>
              <a:gd name="connsiteX27" fmla="*/ 2488557 w 3229337"/>
              <a:gd name="connsiteY27" fmla="*/ 1960143 h 1971718"/>
              <a:gd name="connsiteX28" fmla="*/ 2558005 w 3229337"/>
              <a:gd name="connsiteY28" fmla="*/ 1936994 h 1971718"/>
              <a:gd name="connsiteX29" fmla="*/ 2639028 w 3229337"/>
              <a:gd name="connsiteY29" fmla="*/ 1902270 h 1971718"/>
              <a:gd name="connsiteX30" fmla="*/ 2685327 w 3229337"/>
              <a:gd name="connsiteY30" fmla="*/ 1879120 h 1971718"/>
              <a:gd name="connsiteX31" fmla="*/ 2754775 w 3229337"/>
              <a:gd name="connsiteY31" fmla="*/ 1855971 h 1971718"/>
              <a:gd name="connsiteX32" fmla="*/ 2939970 w 3229337"/>
              <a:gd name="connsiteY32" fmla="*/ 1705500 h 1971718"/>
              <a:gd name="connsiteX33" fmla="*/ 3020992 w 3229337"/>
              <a:gd name="connsiteY33" fmla="*/ 1589753 h 1971718"/>
              <a:gd name="connsiteX34" fmla="*/ 3044142 w 3229337"/>
              <a:gd name="connsiteY34" fmla="*/ 1543454 h 1971718"/>
              <a:gd name="connsiteX35" fmla="*/ 3078866 w 3229337"/>
              <a:gd name="connsiteY35" fmla="*/ 1462432 h 1971718"/>
              <a:gd name="connsiteX36" fmla="*/ 3113590 w 3229337"/>
              <a:gd name="connsiteY36" fmla="*/ 1416133 h 1971718"/>
              <a:gd name="connsiteX37" fmla="*/ 3194613 w 3229337"/>
              <a:gd name="connsiteY37" fmla="*/ 1230938 h 1971718"/>
              <a:gd name="connsiteX38" fmla="*/ 3217762 w 3229337"/>
              <a:gd name="connsiteY38" fmla="*/ 1161490 h 1971718"/>
              <a:gd name="connsiteX39" fmla="*/ 3229337 w 3229337"/>
              <a:gd name="connsiteY39" fmla="*/ 1126766 h 1971718"/>
              <a:gd name="connsiteX40" fmla="*/ 3206187 w 3229337"/>
              <a:gd name="connsiteY40" fmla="*/ 825824 h 1971718"/>
              <a:gd name="connsiteX41" fmla="*/ 3171463 w 3229337"/>
              <a:gd name="connsiteY41" fmla="*/ 756376 h 1971718"/>
              <a:gd name="connsiteX42" fmla="*/ 3020992 w 3229337"/>
              <a:gd name="connsiteY42" fmla="*/ 548032 h 1971718"/>
              <a:gd name="connsiteX43" fmla="*/ 2916820 w 3229337"/>
              <a:gd name="connsiteY43" fmla="*/ 455434 h 1971718"/>
              <a:gd name="connsiteX44" fmla="*/ 2847372 w 3229337"/>
              <a:gd name="connsiteY44" fmla="*/ 409135 h 1971718"/>
              <a:gd name="connsiteX45" fmla="*/ 2708476 w 3229337"/>
              <a:gd name="connsiteY45" fmla="*/ 304963 h 1971718"/>
              <a:gd name="connsiteX46" fmla="*/ 2627453 w 3229337"/>
              <a:gd name="connsiteY46" fmla="*/ 270239 h 1971718"/>
              <a:gd name="connsiteX47" fmla="*/ 2465408 w 3229337"/>
              <a:gd name="connsiteY47" fmla="*/ 177642 h 1971718"/>
              <a:gd name="connsiteX48" fmla="*/ 2106592 w 3229337"/>
              <a:gd name="connsiteY48" fmla="*/ 108194 h 1971718"/>
              <a:gd name="connsiteX49" fmla="*/ 1898248 w 3229337"/>
              <a:gd name="connsiteY49" fmla="*/ 61895 h 1971718"/>
              <a:gd name="connsiteX50" fmla="*/ 1643605 w 3229337"/>
              <a:gd name="connsiteY50" fmla="*/ 38746 h 1971718"/>
              <a:gd name="connsiteX51" fmla="*/ 868101 w 3229337"/>
              <a:gd name="connsiteY51" fmla="*/ 27171 h 1971718"/>
              <a:gd name="connsiteX52" fmla="*/ 810228 w 3229337"/>
              <a:gd name="connsiteY52" fmla="*/ 50320 h 1971718"/>
              <a:gd name="connsiteX53" fmla="*/ 763929 w 3229337"/>
              <a:gd name="connsiteY53" fmla="*/ 73470 h 197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29337" h="1971718">
                <a:moveTo>
                  <a:pt x="1794076" y="119768"/>
                </a:moveTo>
                <a:lnTo>
                  <a:pt x="1794076" y="119768"/>
                </a:lnTo>
                <a:cubicBezTo>
                  <a:pt x="1493290" y="73494"/>
                  <a:pt x="1635208" y="85224"/>
                  <a:pt x="1134319" y="119768"/>
                </a:cubicBezTo>
                <a:cubicBezTo>
                  <a:pt x="794752" y="143187"/>
                  <a:pt x="1144838" y="137263"/>
                  <a:pt x="821803" y="177642"/>
                </a:cubicBezTo>
                <a:cubicBezTo>
                  <a:pt x="748962" y="186747"/>
                  <a:pt x="675190" y="185358"/>
                  <a:pt x="601884" y="189216"/>
                </a:cubicBezTo>
                <a:cubicBezTo>
                  <a:pt x="563302" y="200791"/>
                  <a:pt x="525092" y="213689"/>
                  <a:pt x="486137" y="223940"/>
                </a:cubicBezTo>
                <a:cubicBezTo>
                  <a:pt x="451737" y="232993"/>
                  <a:pt x="416167" y="237318"/>
                  <a:pt x="381965" y="247090"/>
                </a:cubicBezTo>
                <a:cubicBezTo>
                  <a:pt x="361987" y="252798"/>
                  <a:pt x="343617" y="263138"/>
                  <a:pt x="324091" y="270239"/>
                </a:cubicBezTo>
                <a:cubicBezTo>
                  <a:pt x="262085" y="292787"/>
                  <a:pt x="263626" y="291143"/>
                  <a:pt x="208344" y="304963"/>
                </a:cubicBezTo>
                <a:cubicBezTo>
                  <a:pt x="144031" y="347838"/>
                  <a:pt x="140899" y="338798"/>
                  <a:pt x="104172" y="397561"/>
                </a:cubicBezTo>
                <a:cubicBezTo>
                  <a:pt x="95027" y="412193"/>
                  <a:pt x="88739" y="428426"/>
                  <a:pt x="81023" y="443859"/>
                </a:cubicBezTo>
                <a:cubicBezTo>
                  <a:pt x="73779" y="487320"/>
                  <a:pt x="70432" y="518790"/>
                  <a:pt x="57873" y="559606"/>
                </a:cubicBezTo>
                <a:cubicBezTo>
                  <a:pt x="45067" y="601225"/>
                  <a:pt x="20314" y="662014"/>
                  <a:pt x="11575" y="710077"/>
                </a:cubicBezTo>
                <a:cubicBezTo>
                  <a:pt x="6695" y="736919"/>
                  <a:pt x="3858" y="764092"/>
                  <a:pt x="0" y="791100"/>
                </a:cubicBezTo>
                <a:cubicBezTo>
                  <a:pt x="3858" y="856690"/>
                  <a:pt x="-1310" y="923443"/>
                  <a:pt x="11575" y="987870"/>
                </a:cubicBezTo>
                <a:cubicBezTo>
                  <a:pt x="18343" y="1021709"/>
                  <a:pt x="43593" y="1049051"/>
                  <a:pt x="57873" y="1080467"/>
                </a:cubicBezTo>
                <a:cubicBezTo>
                  <a:pt x="86683" y="1143848"/>
                  <a:pt x="44794" y="1095572"/>
                  <a:pt x="104172" y="1184639"/>
                </a:cubicBezTo>
                <a:cubicBezTo>
                  <a:pt x="120887" y="1209712"/>
                  <a:pt x="143966" y="1229980"/>
                  <a:pt x="162046" y="1254087"/>
                </a:cubicBezTo>
                <a:cubicBezTo>
                  <a:pt x="178739" y="1276345"/>
                  <a:pt x="192389" y="1300742"/>
                  <a:pt x="208344" y="1323535"/>
                </a:cubicBezTo>
                <a:cubicBezTo>
                  <a:pt x="238209" y="1366199"/>
                  <a:pt x="278828" y="1414361"/>
                  <a:pt x="312516" y="1450857"/>
                </a:cubicBezTo>
                <a:cubicBezTo>
                  <a:pt x="334722" y="1474913"/>
                  <a:pt x="356222" y="1500079"/>
                  <a:pt x="381965" y="1520305"/>
                </a:cubicBezTo>
                <a:cubicBezTo>
                  <a:pt x="410586" y="1542793"/>
                  <a:pt x="445443" y="1556339"/>
                  <a:pt x="474562" y="1578178"/>
                </a:cubicBezTo>
                <a:cubicBezTo>
                  <a:pt x="492022" y="1591273"/>
                  <a:pt x="502353" y="1612909"/>
                  <a:pt x="520861" y="1624477"/>
                </a:cubicBezTo>
                <a:cubicBezTo>
                  <a:pt x="769848" y="1780095"/>
                  <a:pt x="682810" y="1721304"/>
                  <a:pt x="891251" y="1798097"/>
                </a:cubicBezTo>
                <a:cubicBezTo>
                  <a:pt x="1071371" y="1864456"/>
                  <a:pt x="906840" y="1845067"/>
                  <a:pt x="1250066" y="1902270"/>
                </a:cubicBezTo>
                <a:cubicBezTo>
                  <a:pt x="1445255" y="1934801"/>
                  <a:pt x="1375634" y="1926311"/>
                  <a:pt x="1620456" y="1948568"/>
                </a:cubicBezTo>
                <a:lnTo>
                  <a:pt x="1898248" y="1971718"/>
                </a:lnTo>
                <a:cubicBezTo>
                  <a:pt x="2095018" y="1967860"/>
                  <a:pt x="2292022" y="1970487"/>
                  <a:pt x="2488557" y="1960143"/>
                </a:cubicBezTo>
                <a:cubicBezTo>
                  <a:pt x="2512925" y="1958860"/>
                  <a:pt x="2535230" y="1945754"/>
                  <a:pt x="2558005" y="1936994"/>
                </a:cubicBezTo>
                <a:cubicBezTo>
                  <a:pt x="2585430" y="1926446"/>
                  <a:pt x="2612278" y="1914429"/>
                  <a:pt x="2639028" y="1902270"/>
                </a:cubicBezTo>
                <a:cubicBezTo>
                  <a:pt x="2654736" y="1895130"/>
                  <a:pt x="2669306" y="1885528"/>
                  <a:pt x="2685327" y="1879120"/>
                </a:cubicBezTo>
                <a:cubicBezTo>
                  <a:pt x="2707983" y="1870057"/>
                  <a:pt x="2731626" y="1863687"/>
                  <a:pt x="2754775" y="1855971"/>
                </a:cubicBezTo>
                <a:cubicBezTo>
                  <a:pt x="2807112" y="1816718"/>
                  <a:pt x="2918014" y="1734775"/>
                  <a:pt x="2939970" y="1705500"/>
                </a:cubicBezTo>
                <a:cubicBezTo>
                  <a:pt x="2961747" y="1676464"/>
                  <a:pt x="3006740" y="1618256"/>
                  <a:pt x="3020992" y="1589753"/>
                </a:cubicBezTo>
                <a:cubicBezTo>
                  <a:pt x="3028709" y="1574320"/>
                  <a:pt x="3037345" y="1559314"/>
                  <a:pt x="3044142" y="1543454"/>
                </a:cubicBezTo>
                <a:cubicBezTo>
                  <a:pt x="3065626" y="1493325"/>
                  <a:pt x="3043961" y="1518279"/>
                  <a:pt x="3078866" y="1462432"/>
                </a:cubicBezTo>
                <a:cubicBezTo>
                  <a:pt x="3089090" y="1446073"/>
                  <a:pt x="3103665" y="1432675"/>
                  <a:pt x="3113590" y="1416133"/>
                </a:cubicBezTo>
                <a:cubicBezTo>
                  <a:pt x="3140511" y="1371264"/>
                  <a:pt x="3181066" y="1271579"/>
                  <a:pt x="3194613" y="1230938"/>
                </a:cubicBezTo>
                <a:lnTo>
                  <a:pt x="3217762" y="1161490"/>
                </a:lnTo>
                <a:lnTo>
                  <a:pt x="3229337" y="1126766"/>
                </a:lnTo>
                <a:cubicBezTo>
                  <a:pt x="3221620" y="1026452"/>
                  <a:pt x="3221719" y="925228"/>
                  <a:pt x="3206187" y="825824"/>
                </a:cubicBezTo>
                <a:cubicBezTo>
                  <a:pt x="3202191" y="800253"/>
                  <a:pt x="3183733" y="779164"/>
                  <a:pt x="3171463" y="756376"/>
                </a:cubicBezTo>
                <a:cubicBezTo>
                  <a:pt x="3125361" y="670758"/>
                  <a:pt x="3096556" y="623596"/>
                  <a:pt x="3020992" y="548032"/>
                </a:cubicBezTo>
                <a:cubicBezTo>
                  <a:pt x="2979813" y="506853"/>
                  <a:pt x="2971500" y="496445"/>
                  <a:pt x="2916820" y="455434"/>
                </a:cubicBezTo>
                <a:cubicBezTo>
                  <a:pt x="2894562" y="438741"/>
                  <a:pt x="2869630" y="425828"/>
                  <a:pt x="2847372" y="409135"/>
                </a:cubicBezTo>
                <a:cubicBezTo>
                  <a:pt x="2782821" y="360722"/>
                  <a:pt x="2778741" y="342798"/>
                  <a:pt x="2708476" y="304963"/>
                </a:cubicBezTo>
                <a:cubicBezTo>
                  <a:pt x="2682605" y="291032"/>
                  <a:pt x="2653380" y="284066"/>
                  <a:pt x="2627453" y="270239"/>
                </a:cubicBezTo>
                <a:cubicBezTo>
                  <a:pt x="2584726" y="247451"/>
                  <a:pt x="2516344" y="193942"/>
                  <a:pt x="2465408" y="177642"/>
                </a:cubicBezTo>
                <a:cubicBezTo>
                  <a:pt x="2264167" y="113245"/>
                  <a:pt x="2282044" y="122814"/>
                  <a:pt x="2106592" y="108194"/>
                </a:cubicBezTo>
                <a:cubicBezTo>
                  <a:pt x="1982512" y="70970"/>
                  <a:pt x="2014243" y="73494"/>
                  <a:pt x="1898248" y="61895"/>
                </a:cubicBezTo>
                <a:lnTo>
                  <a:pt x="1643605" y="38746"/>
                </a:lnTo>
                <a:cubicBezTo>
                  <a:pt x="1322386" y="-19659"/>
                  <a:pt x="1465676" y="-2218"/>
                  <a:pt x="868101" y="27171"/>
                </a:cubicBezTo>
                <a:cubicBezTo>
                  <a:pt x="847349" y="28192"/>
                  <a:pt x="829214" y="41882"/>
                  <a:pt x="810228" y="50320"/>
                </a:cubicBezTo>
                <a:cubicBezTo>
                  <a:pt x="794460" y="57328"/>
                  <a:pt x="763929" y="73470"/>
                  <a:pt x="763929" y="73470"/>
                </a:cubicBezTo>
              </a:path>
            </a:pathLst>
          </a:custGeom>
          <a:noFill/>
          <a:ln w="57150">
            <a:solidFill>
              <a:srgbClr val="9FD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7"/>
          <p:cNvSpPr txBox="1"/>
          <p:nvPr/>
        </p:nvSpPr>
        <p:spPr>
          <a:xfrm>
            <a:off x="8407693" y="3620320"/>
            <a:ext cx="2546968" cy="1077218"/>
          </a:xfrm>
          <a:prstGeom prst="rect">
            <a:avLst/>
          </a:prstGeom>
          <a:noFill/>
        </p:spPr>
        <p:txBody>
          <a:bodyPr wrap="square" rtlCol="0">
            <a:spAutoFit/>
          </a:bodyPr>
          <a:lstStyle/>
          <a:p>
            <a:pPr algn="ct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Chú</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ý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từ</a:t>
            </a:r>
            <a:r>
              <a:rPr lang="en-SG" altLang="zh-CN" sz="3200" b="1" dirty="0">
                <a:latin typeface="Times New Roman" panose="02020603050405020304" pitchFamily="18" charset="0"/>
                <a:ea typeface="小单纯体" panose="02010601030101010101" pitchFamily="2" charset="-122"/>
                <a:cs typeface="Times New Roman" panose="02020603050405020304" pitchFamily="18" charset="0"/>
              </a:rPr>
              <a:t> in </a:t>
            </a:r>
            <a:r>
              <a:rPr lang="en-SG" altLang="zh-CN" sz="3200" b="1" dirty="0" err="1">
                <a:latin typeface="Times New Roman" panose="02020603050405020304" pitchFamily="18" charset="0"/>
                <a:ea typeface="小单纯体" panose="02010601030101010101" pitchFamily="2" charset="-122"/>
                <a:cs typeface="Times New Roman" panose="02020603050405020304" pitchFamily="18" charset="0"/>
              </a:rPr>
              <a:t>đậm</a:t>
            </a:r>
            <a:endParaRPr lang="zh-CN" altLang="en-US"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7" y="717175"/>
            <a:ext cx="766927" cy="766927"/>
          </a:xfrm>
          <a:prstGeom prst="rect">
            <a:avLst/>
          </a:prstGeom>
        </p:spPr>
      </p:pic>
      <p:sp>
        <p:nvSpPr>
          <p:cNvPr id="7" name="文本框 6"/>
          <p:cNvSpPr txBox="1"/>
          <p:nvPr/>
        </p:nvSpPr>
        <p:spPr>
          <a:xfrm>
            <a:off x="2396112" y="636405"/>
            <a:ext cx="845012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14"/>
          <p:cNvSpPr txBox="1"/>
          <p:nvPr/>
        </p:nvSpPr>
        <p:spPr>
          <a:xfrm>
            <a:off x="1345768" y="827278"/>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1</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7" y="1856592"/>
            <a:ext cx="766927" cy="766927"/>
          </a:xfrm>
          <a:prstGeom prst="rect">
            <a:avLst/>
          </a:prstGeom>
        </p:spPr>
      </p:pic>
      <p:sp>
        <p:nvSpPr>
          <p:cNvPr id="17" name="文本框 16"/>
          <p:cNvSpPr txBox="1"/>
          <p:nvPr/>
        </p:nvSpPr>
        <p:spPr>
          <a:xfrm>
            <a:off x="2374340" y="1754045"/>
            <a:ext cx="845012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đó</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nghe</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đâu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mẹ</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tôi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bóng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đèn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những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phiên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chính</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còn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cả</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hương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8" name="文本框 17"/>
          <p:cNvSpPr txBox="1"/>
          <p:nvPr/>
        </p:nvSpPr>
        <p:spPr>
          <a:xfrm>
            <a:off x="1345768" y="1966695"/>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2</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6" y="3089843"/>
            <a:ext cx="766927" cy="766927"/>
          </a:xfrm>
          <a:prstGeom prst="rect">
            <a:avLst/>
          </a:prstGeom>
        </p:spPr>
      </p:pic>
      <p:sp>
        <p:nvSpPr>
          <p:cNvPr id="20" name="文本框 19"/>
          <p:cNvSpPr txBox="1"/>
          <p:nvPr/>
        </p:nvSpPr>
        <p:spPr>
          <a:xfrm>
            <a:off x="2396111" y="2943751"/>
            <a:ext cx="8450120" cy="1015663"/>
          </a:xfrm>
          <a:prstGeom prst="rect">
            <a:avLst/>
          </a:prstGeom>
          <a:noFill/>
        </p:spPr>
        <p:txBody>
          <a:bodyPr wrap="square" rtlCol="0">
            <a:spAutoFit/>
          </a:bodyPr>
          <a:lstStyle/>
          <a:p>
            <a:pPr algn="just"/>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Lom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khom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dưới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núi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tiều</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chú</a:t>
            </a:r>
            <a:endPar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a:p>
            <a:pPr algn="just"/>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Lác</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đác</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bên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sông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1" name="文本框 20"/>
          <p:cNvSpPr txBox="1"/>
          <p:nvPr/>
        </p:nvSpPr>
        <p:spPr>
          <a:xfrm>
            <a:off x="1345767" y="3199946"/>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3</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72906" y="4294571"/>
            <a:ext cx="766927" cy="766927"/>
          </a:xfrm>
          <a:prstGeom prst="rect">
            <a:avLst/>
          </a:prstGeom>
        </p:spPr>
      </p:pic>
      <p:sp>
        <p:nvSpPr>
          <p:cNvPr id="23" name="文本框 22"/>
          <p:cNvSpPr txBox="1"/>
          <p:nvPr/>
        </p:nvSpPr>
        <p:spPr>
          <a:xfrm>
            <a:off x="2396111" y="4159366"/>
            <a:ext cx="845012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Cùng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lắm</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nó</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có</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giở</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quẻ</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cũng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chỉ</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ở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Ở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tù</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thì</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coi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là</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thường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4" name="文本框 23"/>
          <p:cNvSpPr txBox="1"/>
          <p:nvPr/>
        </p:nvSpPr>
        <p:spPr>
          <a:xfrm>
            <a:off x="1345767" y="4404674"/>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4</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pic>
        <p:nvPicPr>
          <p:cNvPr id="25"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1362020" y="5383141"/>
            <a:ext cx="766927" cy="766927"/>
          </a:xfrm>
          <a:prstGeom prst="rect">
            <a:avLst/>
          </a:prstGeom>
        </p:spPr>
      </p:pic>
      <p:sp>
        <p:nvSpPr>
          <p:cNvPr id="26" name="文本框 22"/>
          <p:cNvSpPr txBox="1"/>
          <p:nvPr/>
        </p:nvSpPr>
        <p:spPr>
          <a:xfrm>
            <a:off x="2406997" y="5313250"/>
            <a:ext cx="8450120" cy="1015663"/>
          </a:xfrm>
          <a:prstGeom prst="rect">
            <a:avLst/>
          </a:prstGeom>
          <a:noFill/>
        </p:spPr>
        <p:txBody>
          <a:bodyPr wrap="square" rtlCol="0">
            <a:spAutoFit/>
          </a:bodyPr>
          <a:lstStyle/>
          <a:p>
            <a:pPr algn="just"/>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xung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phong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vào</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xe</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tăng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đại</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bác</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Tre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nước</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mái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nhà</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tranh</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giữ</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đồng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lúa</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27" name="文本框 23"/>
          <p:cNvSpPr txBox="1"/>
          <p:nvPr/>
        </p:nvSpPr>
        <p:spPr>
          <a:xfrm>
            <a:off x="1334881" y="5493244"/>
            <a:ext cx="810200" cy="584775"/>
          </a:xfrm>
          <a:prstGeom prst="rect">
            <a:avLst/>
          </a:prstGeom>
          <a:noFill/>
        </p:spPr>
        <p:txBody>
          <a:bodyPr wrap="square" rtlCol="0">
            <a:spAutoFit/>
          </a:bodyPr>
          <a:lstStyle/>
          <a:p>
            <a:pPr algn="ctr"/>
            <a:r>
              <a:rPr lang="en-US" altLang="zh-CN" sz="3200" dirty="0">
                <a:latin typeface="Times New Roman" panose="02020603050405020304" pitchFamily="18" charset="0"/>
                <a:ea typeface="851tegakizatsu" panose="02000600000000000000" pitchFamily="2" charset="-122"/>
                <a:cs typeface="Times New Roman" panose="02020603050405020304" pitchFamily="18" charset="0"/>
              </a:rPr>
              <a:t>5</a:t>
            </a:r>
            <a:endParaRPr lang="zh-CN" altLang="en-US" sz="3200" dirty="0">
              <a:latin typeface="Times New Roman" panose="02020603050405020304" pitchFamily="18" charset="0"/>
              <a:ea typeface="851tegakizatsu" panose="020006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par>
                                <p:cTn id="21" presetID="14" presetClass="entr" presetSubtype="1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500"/>
                                        <p:tgtEl>
                                          <p:spTgt spid="21"/>
                                        </p:tgtEl>
                                      </p:cBhvr>
                                    </p:animEffect>
                                  </p:childTnLst>
                                </p:cTn>
                              </p:par>
                              <p:par>
                                <p:cTn id="34" presetID="14" presetClass="entr" presetSubtype="1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randombar(horizontal)">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par>
                                <p:cTn id="47" presetID="14" presetClass="entr" presetSubtype="1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randombar(horizontal)">
                                      <p:cBhvr>
                                        <p:cTn id="59" dur="500"/>
                                        <p:tgtEl>
                                          <p:spTgt spid="27"/>
                                        </p:tgtEl>
                                      </p:cBhvr>
                                    </p:animEffect>
                                  </p:childTnLst>
                                </p:cTn>
                              </p:par>
                              <p:par>
                                <p:cTn id="60" presetID="14" presetClass="entr" presetSubtype="1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randombar(horizontal)">
                                      <p:cBhvr>
                                        <p:cTn id="62" dur="500"/>
                                        <p:tgtEl>
                                          <p:spTgt spid="2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7" grpId="0"/>
      <p:bldP spid="18" grpId="0"/>
      <p:bldP spid="20" grpId="0"/>
      <p:bldP spid="21" grpId="0"/>
      <p:bldP spid="23" grpId="0"/>
      <p:bldP spid="24"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35" y="-129308"/>
            <a:ext cx="8010490" cy="389682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6902" y="944428"/>
            <a:ext cx="2193836" cy="1117169"/>
          </a:xfrm>
          <a:prstGeom prst="rect">
            <a:avLst/>
          </a:prstGeom>
        </p:spPr>
      </p:pic>
      <p:sp>
        <p:nvSpPr>
          <p:cNvPr id="14" name="文本框 6"/>
          <p:cNvSpPr txBox="1"/>
          <p:nvPr/>
        </p:nvSpPr>
        <p:spPr>
          <a:xfrm>
            <a:off x="1592548" y="1786644"/>
            <a:ext cx="577807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1026" name="Picture 2" descr="Káº¿t quáº£ hÃ¬nh áº£nh cho chá» dáº­u báº¿ con"/>
          <p:cNvPicPr>
            <a:picLocks noChangeAspect="1" noChangeArrowheads="1"/>
          </p:cNvPicPr>
          <p:nvPr/>
        </p:nvPicPr>
        <p:blipFill rotWithShape="1">
          <a:blip r:embed="rId5">
            <a:extLst>
              <a:ext uri="{28A0092B-C50C-407E-A947-70E740481C1C}">
                <a14:useLocalDpi xmlns:a14="http://schemas.microsoft.com/office/drawing/2010/main" val="0"/>
              </a:ext>
            </a:extLst>
          </a:blip>
          <a:srcRect l="11235" r="17622"/>
          <a:stretch>
            <a:fillRect/>
          </a:stretch>
        </p:blipFill>
        <p:spPr bwMode="auto">
          <a:xfrm>
            <a:off x="8139685" y="2615553"/>
            <a:ext cx="3418965" cy="2703236"/>
          </a:xfrm>
          <a:prstGeom prst="heart">
            <a:avLst/>
          </a:prstGeom>
          <a:noFill/>
          <a:extLst>
            <a:ext uri="{909E8E84-426E-40DD-AFC4-6F175D3DCCD1}">
              <a14:hiddenFill xmlns:a14="http://schemas.microsoft.com/office/drawing/2010/main">
                <a:solidFill>
                  <a:srgbClr val="FFFFFF"/>
                </a:solidFill>
              </a14:hiddenFill>
            </a:ext>
          </a:extLst>
        </p:spPr>
      </p:pic>
      <p:sp>
        <p:nvSpPr>
          <p:cNvPr id="15" name="文本框 6"/>
          <p:cNvSpPr txBox="1"/>
          <p:nvPr/>
        </p:nvSpPr>
        <p:spPr>
          <a:xfrm>
            <a:off x="1292344" y="3880203"/>
            <a:ext cx="6764975" cy="954107"/>
          </a:xfrm>
          <a:prstGeom prst="rect">
            <a:avLst/>
          </a:prstGeom>
          <a:noFill/>
        </p:spPr>
        <p:txBody>
          <a:bodyPr wrap="square" rtlCol="0">
            <a:spAutoFit/>
          </a:bodyPr>
          <a:lstStyle/>
          <a:p>
            <a:pPr algn="just"/>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28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6" name="文本框 6"/>
          <p:cNvSpPr txBox="1"/>
          <p:nvPr/>
        </p:nvSpPr>
        <p:spPr>
          <a:xfrm>
            <a:off x="1261175" y="4947000"/>
            <a:ext cx="6764975" cy="954107"/>
          </a:xfrm>
          <a:prstGeom prst="rect">
            <a:avLst/>
          </a:prstGeom>
          <a:noFill/>
        </p:spPr>
        <p:txBody>
          <a:bodyPr wrap="square" rtlCol="0">
            <a:spAutoFit/>
          </a:bodyPr>
          <a:lstStyle/>
          <a:p>
            <a:pPr algn="just"/>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28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28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28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7" name="文本框 6"/>
          <p:cNvSpPr txBox="1"/>
          <p:nvPr/>
        </p:nvSpPr>
        <p:spPr>
          <a:xfrm>
            <a:off x="785504" y="5866018"/>
            <a:ext cx="6764975" cy="523220"/>
          </a:xfrm>
          <a:prstGeom prst="rect">
            <a:avLst/>
          </a:prstGeom>
          <a:noFill/>
        </p:spPr>
        <p:txBody>
          <a:bodyPr wrap="square" rtlCol="0">
            <a:spAutoFit/>
          </a:bodyPr>
          <a:lstStyle/>
          <a:p>
            <a:pPr algn="ct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a:t>
            </a:r>
            <a:r>
              <a:rPr lang="en-SG" altLang="zh-CN" sz="28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2800" i="1" dirty="0">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5"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135" y="204181"/>
            <a:ext cx="8010490" cy="3896821"/>
          </a:xfrm>
          <a:prstGeom prst="rect">
            <a:avLst/>
          </a:prstGeom>
        </p:spPr>
      </p:pic>
      <p:pic>
        <p:nvPicPr>
          <p:cNvPr id="6"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6902" y="944428"/>
            <a:ext cx="2193836" cy="1117169"/>
          </a:xfrm>
          <a:prstGeom prst="rect">
            <a:avLst/>
          </a:prstGeom>
        </p:spPr>
      </p:pic>
      <p:sp>
        <p:nvSpPr>
          <p:cNvPr id="7" name="文本框 6"/>
          <p:cNvSpPr txBox="1"/>
          <p:nvPr/>
        </p:nvSpPr>
        <p:spPr>
          <a:xfrm>
            <a:off x="1592548" y="2120133"/>
            <a:ext cx="5778070" cy="1015663"/>
          </a:xfrm>
          <a:prstGeom prst="rect">
            <a:avLst/>
          </a:prstGeom>
          <a:noFill/>
        </p:spPr>
        <p:txBody>
          <a:bodyPr wrap="square" rtlCol="0">
            <a:spAutoFit/>
          </a:bodyPr>
          <a:lstStyle/>
          <a:p>
            <a:pPr algn="just"/>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Dậu</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xám</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mặt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vội</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đặt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con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xuống</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đất</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chạy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đến</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đỡ</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lấy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tay</a:t>
            </a:r>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hắn</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8" name="Picture 2" descr="Káº¿t quáº£ hÃ¬nh áº£nh cho chá» dáº­u báº¿ con"/>
          <p:cNvPicPr>
            <a:picLocks noChangeAspect="1" noChangeArrowheads="1"/>
          </p:cNvPicPr>
          <p:nvPr/>
        </p:nvPicPr>
        <p:blipFill rotWithShape="1">
          <a:blip r:embed="rId4">
            <a:extLst>
              <a:ext uri="{28A0092B-C50C-407E-A947-70E740481C1C}">
                <a14:useLocalDpi xmlns:a14="http://schemas.microsoft.com/office/drawing/2010/main" val="0"/>
              </a:ext>
            </a:extLst>
          </a:blip>
          <a:srcRect l="11235" r="17622"/>
          <a:stretch>
            <a:fillRect/>
          </a:stretch>
        </p:blipFill>
        <p:spPr bwMode="auto">
          <a:xfrm>
            <a:off x="8139685" y="2615553"/>
            <a:ext cx="3418965" cy="2703236"/>
          </a:xfrm>
          <a:prstGeom prst="heart">
            <a:avLst/>
          </a:prstGeom>
          <a:noFill/>
          <a:extLst>
            <a:ext uri="{909E8E84-426E-40DD-AFC4-6F175D3DCCD1}">
              <a14:hiddenFill xmlns:a14="http://schemas.microsoft.com/office/drawing/2010/main">
                <a:solidFill>
                  <a:srgbClr val="FFFFFF"/>
                </a:solidFill>
              </a14:hiddenFill>
            </a:ext>
          </a:extLst>
        </p:spPr>
      </p:pic>
      <p:sp>
        <p:nvSpPr>
          <p:cNvPr id="9" name="文本框 6"/>
          <p:cNvSpPr txBox="1"/>
          <p:nvPr/>
        </p:nvSpPr>
        <p:spPr>
          <a:xfrm>
            <a:off x="1592548" y="4536422"/>
            <a:ext cx="5323608" cy="584775"/>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trật</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tự</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trước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3" name="文本框 6"/>
          <p:cNvSpPr txBox="1"/>
          <p:nvPr/>
        </p:nvSpPr>
        <p:spPr>
          <a:xfrm>
            <a:off x="3561142" y="545520"/>
            <a:ext cx="5323608"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trật</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tự</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trước</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sau</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grpSp>
        <p:nvGrpSpPr>
          <p:cNvPr id="19" name="组合 10"/>
          <p:cNvGrpSpPr/>
          <p:nvPr/>
        </p:nvGrpSpPr>
        <p:grpSpPr>
          <a:xfrm>
            <a:off x="5113718" y="1495309"/>
            <a:ext cx="2381772" cy="1430769"/>
            <a:chOff x="5427220" y="2729954"/>
            <a:chExt cx="2590800" cy="1854200"/>
          </a:xfrm>
        </p:grpSpPr>
        <p:pic>
          <p:nvPicPr>
            <p:cNvPr id="20"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21" name="标题 1"/>
            <p:cNvSpPr txBox="1"/>
            <p:nvPr/>
          </p:nvSpPr>
          <p:spPr>
            <a:xfrm>
              <a:off x="5427220" y="3300820"/>
              <a:ext cx="2590800" cy="1205319"/>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Trên</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D</a:t>
              </a:r>
              <a:r>
                <a:rPr lang="vi-VN"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ư</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ới</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22" name="组合 10"/>
          <p:cNvGrpSpPr/>
          <p:nvPr/>
        </p:nvGrpSpPr>
        <p:grpSpPr>
          <a:xfrm>
            <a:off x="8475318" y="1499083"/>
            <a:ext cx="2414046" cy="1430769"/>
            <a:chOff x="5427220" y="2729954"/>
            <a:chExt cx="2625906" cy="1854200"/>
          </a:xfrm>
        </p:grpSpPr>
        <p:pic>
          <p:nvPicPr>
            <p:cNvPr id="23"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24" name="标题 1"/>
            <p:cNvSpPr txBox="1"/>
            <p:nvPr/>
          </p:nvSpPr>
          <p:spPr>
            <a:xfrm>
              <a:off x="5462326" y="3300820"/>
              <a:ext cx="2590800"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D</a:t>
              </a:r>
              <a:r>
                <a:rPr lang="vi-VN"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ư</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ới</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Trên</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25" name="组合 10"/>
          <p:cNvGrpSpPr/>
          <p:nvPr/>
        </p:nvGrpSpPr>
        <p:grpSpPr>
          <a:xfrm>
            <a:off x="5126267" y="3056960"/>
            <a:ext cx="2381772" cy="1430769"/>
            <a:chOff x="5427220" y="2729954"/>
            <a:chExt cx="2590800" cy="1854200"/>
          </a:xfrm>
        </p:grpSpPr>
        <p:pic>
          <p:nvPicPr>
            <p:cNvPr id="26"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27" name="标题 1"/>
            <p:cNvSpPr txBox="1"/>
            <p:nvPr/>
          </p:nvSpPr>
          <p:spPr>
            <a:xfrm>
              <a:off x="5427220" y="3300820"/>
              <a:ext cx="2392734"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00"/>
                </a:lnSpc>
              </a:pP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Xa</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Gần</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28" name="组合 10"/>
          <p:cNvGrpSpPr/>
          <p:nvPr/>
        </p:nvGrpSpPr>
        <p:grpSpPr>
          <a:xfrm>
            <a:off x="8487866" y="3060734"/>
            <a:ext cx="2381772" cy="1430769"/>
            <a:chOff x="5427220" y="2729954"/>
            <a:chExt cx="2590800" cy="1854200"/>
          </a:xfrm>
        </p:grpSpPr>
        <p:pic>
          <p:nvPicPr>
            <p:cNvPr id="29"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30" name="标题 1"/>
            <p:cNvSpPr txBox="1"/>
            <p:nvPr/>
          </p:nvSpPr>
          <p:spPr>
            <a:xfrm>
              <a:off x="5462326" y="3300820"/>
              <a:ext cx="2316853"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00"/>
                </a:lnSpc>
              </a:pP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Gần</a:t>
              </a:r>
              <a:r>
                <a:rPr lang="en-SG" altLang="zh-CN"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32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Xa</a:t>
              </a:r>
              <a:endParaRPr lang="zh-CN" altLang="en-US" sz="32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31" name="组合 10"/>
          <p:cNvGrpSpPr/>
          <p:nvPr/>
        </p:nvGrpSpPr>
        <p:grpSpPr>
          <a:xfrm>
            <a:off x="5117301" y="4661641"/>
            <a:ext cx="2381772" cy="1430769"/>
            <a:chOff x="5427220" y="2729954"/>
            <a:chExt cx="2590800" cy="1854200"/>
          </a:xfrm>
        </p:grpSpPr>
        <p:pic>
          <p:nvPicPr>
            <p:cNvPr id="3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33" name="标题 1"/>
            <p:cNvSpPr txBox="1"/>
            <p:nvPr/>
          </p:nvSpPr>
          <p:spPr>
            <a:xfrm>
              <a:off x="5427220" y="3300820"/>
              <a:ext cx="2590800" cy="1205319"/>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29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Ngoài</a:t>
              </a:r>
              <a:r>
                <a:rPr lang="en-SG" altLang="zh-CN"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 </a:t>
              </a:r>
              <a:r>
                <a:rPr lang="en-SG" altLang="zh-CN" sz="29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Trong</a:t>
              </a:r>
              <a:endParaRPr lang="zh-CN" altLang="en-US"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grpSp>
        <p:nvGrpSpPr>
          <p:cNvPr id="34" name="组合 10"/>
          <p:cNvGrpSpPr/>
          <p:nvPr/>
        </p:nvGrpSpPr>
        <p:grpSpPr>
          <a:xfrm>
            <a:off x="8478901" y="4665415"/>
            <a:ext cx="2414046" cy="1430769"/>
            <a:chOff x="5427220" y="2729954"/>
            <a:chExt cx="2625906" cy="1854200"/>
          </a:xfrm>
        </p:grpSpPr>
        <p:pic>
          <p:nvPicPr>
            <p:cNvPr id="35"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7220" y="2729954"/>
              <a:ext cx="2590800" cy="1854200"/>
            </a:xfrm>
            <a:prstGeom prst="rect">
              <a:avLst/>
            </a:prstGeom>
          </p:spPr>
        </p:pic>
        <p:sp>
          <p:nvSpPr>
            <p:cNvPr id="36" name="标题 1"/>
            <p:cNvSpPr txBox="1"/>
            <p:nvPr/>
          </p:nvSpPr>
          <p:spPr>
            <a:xfrm>
              <a:off x="5462326" y="3300820"/>
              <a:ext cx="2590800" cy="1205320"/>
            </a:xfrm>
            <a:prstGeom prst="rect">
              <a:avLst/>
            </a:prstGeom>
          </p:spPr>
          <p:txBody>
            <a:bodyPr vert="horz" lIns="91440" tIns="45720" rIns="91440" bIns="45720"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300"/>
                </a:lnSpc>
              </a:pPr>
              <a:r>
                <a:rPr lang="en-SG" altLang="zh-CN" sz="29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Trong</a:t>
              </a:r>
              <a:r>
                <a:rPr lang="en-SG" altLang="zh-CN"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SG" altLang="zh-CN" sz="28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SG" altLang="zh-CN" sz="2800" dirty="0" err="1">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rPr>
                <a:t>Ngoài</a:t>
              </a:r>
              <a:endParaRPr lang="zh-CN" altLang="en-US" sz="2900" dirty="0">
                <a:ln w="12700">
                  <a:solidFill>
                    <a:srgbClr val="CD7949"/>
                  </a:solidFill>
                </a:ln>
                <a:solidFill>
                  <a:srgbClr val="9CB92D"/>
                </a:solidFill>
                <a:latin typeface="Times New Roman" panose="02020603050405020304" pitchFamily="18" charset="0"/>
                <a:ea typeface="华康少女文字W5(P)" panose="040F0500000000000000" pitchFamily="82" charset="-122"/>
                <a:cs typeface="Times New Roman" panose="02020603050405020304" pitchFamily="18" charset="0"/>
              </a:endParaRPr>
            </a:p>
          </p:txBody>
        </p:sp>
      </p:grpSp>
      <p:pic>
        <p:nvPicPr>
          <p:cNvPr id="37"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012" y="2667897"/>
            <a:ext cx="3340036" cy="25017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circle(in)">
                                      <p:cBhvr>
                                        <p:cTn id="22" dur="20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circle(in)">
                                      <p:cBhvr>
                                        <p:cTn id="32" dur="20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58" y="-258404"/>
            <a:ext cx="8122812" cy="4507672"/>
          </a:xfrm>
          <a:prstGeom prst="rect">
            <a:avLst/>
          </a:prstGeom>
        </p:spPr>
      </p:pic>
      <p:sp>
        <p:nvSpPr>
          <p:cNvPr id="14" name="文本框 6"/>
          <p:cNvSpPr txBox="1"/>
          <p:nvPr/>
        </p:nvSpPr>
        <p:spPr>
          <a:xfrm>
            <a:off x="1348722" y="1827861"/>
            <a:ext cx="5891173" cy="1569660"/>
          </a:xfrm>
          <a:prstGeom prst="rect">
            <a:avLst/>
          </a:prstGeom>
          <a:noFill/>
        </p:spPr>
        <p:txBody>
          <a:bodyPr wrap="square" rtlCol="0">
            <a:spAutoFit/>
          </a:bodyPr>
          <a:lstStyle/>
          <a:p>
            <a:pPr algn="ct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đó</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nghe</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đâu</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mẹ</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tôi</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đi</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bóng</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đèn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những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phiên</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chợ</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chính</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còn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cả</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hương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a:t>
            </a:r>
            <a:endParaRPr lang="zh-CN" altLang="en-US"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5" name="文本框 6"/>
          <p:cNvSpPr txBox="1"/>
          <p:nvPr/>
        </p:nvSpPr>
        <p:spPr>
          <a:xfrm>
            <a:off x="1292344" y="4439606"/>
            <a:ext cx="5011637"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chính</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Bóng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đèn</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16" name="文本框 6"/>
          <p:cNvSpPr txBox="1"/>
          <p:nvPr/>
        </p:nvSpPr>
        <p:spPr>
          <a:xfrm>
            <a:off x="1261175" y="5248216"/>
            <a:ext cx="5011637" cy="584775"/>
          </a:xfrm>
          <a:prstGeom prst="rect">
            <a:avLst/>
          </a:prstGeom>
          <a:noFill/>
        </p:spPr>
        <p:txBody>
          <a:bodyPr wrap="square" rtlCol="0">
            <a:spAutoFit/>
          </a:bodyPr>
          <a:lstStyle/>
          <a:p>
            <a:pPr algn="just"/>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Bán</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i="1" dirty="0" err="1">
                <a:latin typeface="Times New Roman" panose="02020603050405020304" pitchFamily="18" charset="0"/>
                <a:ea typeface="小单纯体" panose="02010601030101010101" pitchFamily="2" charset="-122"/>
                <a:cs typeface="Times New Roman" panose="02020603050405020304" pitchFamily="18" charset="0"/>
              </a:rPr>
              <a:t>phụ</a:t>
            </a:r>
            <a:r>
              <a:rPr lang="en-SG" altLang="zh-CN" sz="32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Vàng</a:t>
            </a:r>
            <a:r>
              <a:rPr lang="en-SG" altLang="zh-CN" sz="32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200" b="1"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hương</a:t>
            </a:r>
            <a:endParaRPr lang="zh-CN" altLang="en-US" sz="32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2050" name="Picture 2" descr="Káº¿t quáº£ hÃ¬nh áº£nh cho máº¹ bÃ© há»ng bÃ¡n bÃ³ng ÄÃ¨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6419" y="1290918"/>
            <a:ext cx="3055564" cy="24312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ight Brace 2"/>
          <p:cNvSpPr/>
          <p:nvPr/>
        </p:nvSpPr>
        <p:spPr>
          <a:xfrm>
            <a:off x="5956150" y="4439606"/>
            <a:ext cx="368781" cy="156966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SG"/>
          </a:p>
        </p:txBody>
      </p:sp>
      <p:sp>
        <p:nvSpPr>
          <p:cNvPr id="12" name="文本框 6"/>
          <p:cNvSpPr txBox="1"/>
          <p:nvPr/>
        </p:nvSpPr>
        <p:spPr>
          <a:xfrm>
            <a:off x="7045341" y="4639266"/>
            <a:ext cx="3854315" cy="1077218"/>
          </a:xfrm>
          <a:prstGeom prst="rect">
            <a:avLst/>
          </a:prstGeom>
          <a:noFill/>
        </p:spPr>
        <p:txBody>
          <a:bodyPr wrap="square" rtlCol="0">
            <a:spAutoFit/>
          </a:bodyPr>
          <a:lstStyle/>
          <a:p>
            <a:pPr algn="just"/>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thứ</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bậc</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quan</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trọng</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cao</a:t>
            </a:r>
            <a:r>
              <a:rPr lang="en-SG" altLang="zh-CN"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2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thấp</a:t>
            </a:r>
            <a:endParaRPr lang="zh-CN" altLang="en-US" sz="32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3" grpId="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p:cNvSpPr>
            <a:spLocks noChangeArrowheads="1"/>
          </p:cNvSpPr>
          <p:nvPr/>
        </p:nvSpPr>
        <p:spPr bwMode="auto">
          <a:xfrm>
            <a:off x="550984" y="426670"/>
            <a:ext cx="11090031" cy="600465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sp>
        <p:nvSpPr>
          <p:cNvPr id="13" name="文本框 6"/>
          <p:cNvSpPr txBox="1"/>
          <p:nvPr/>
        </p:nvSpPr>
        <p:spPr>
          <a:xfrm>
            <a:off x="2237591" y="653097"/>
            <a:ext cx="7842323" cy="646331"/>
          </a:xfrm>
          <a:prstGeom prst="rect">
            <a:avLst/>
          </a:prstGeom>
          <a:noFill/>
        </p:spPr>
        <p:txBody>
          <a:bodyPr wrap="square" rtlCol="0">
            <a:spAutoFit/>
          </a:bodyPr>
          <a:lstStyle/>
          <a:p>
            <a:pPr algn="ct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Biểu</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thị</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thứ</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bậc</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quan</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trọng</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cao</a:t>
            </a:r>
            <a:r>
              <a:rPr lang="en-SG" altLang="zh-CN"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600" b="1"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thấp</a:t>
            </a:r>
            <a:endParaRPr lang="zh-CN" altLang="en-US" sz="3600" b="1"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38" name="图片 1" descr="6ef6858c0ebc8ea708ed448ab4b35c31"/>
          <p:cNvPicPr>
            <a:picLocks noChangeAspect="1"/>
          </p:cNvPicPr>
          <p:nvPr/>
        </p:nvPicPr>
        <p:blipFill>
          <a:blip r:embed="rId3"/>
          <a:srcRect l="24609"/>
          <a:stretch>
            <a:fillRect/>
          </a:stretch>
        </p:blipFill>
        <p:spPr>
          <a:xfrm>
            <a:off x="561743" y="1387735"/>
            <a:ext cx="5075602" cy="2635960"/>
          </a:xfrm>
          <a:prstGeom prst="rect">
            <a:avLst/>
          </a:prstGeom>
        </p:spPr>
      </p:pic>
      <p:sp>
        <p:nvSpPr>
          <p:cNvPr id="3" name="TextBox 2"/>
          <p:cNvSpPr txBox="1"/>
          <p:nvPr/>
        </p:nvSpPr>
        <p:spPr>
          <a:xfrm flipH="1">
            <a:off x="1239812" y="2413327"/>
            <a:ext cx="3934615" cy="584775"/>
          </a:xfrm>
          <a:prstGeom prst="rect">
            <a:avLst/>
          </a:prstGeom>
          <a:noFill/>
        </p:spPr>
        <p:txBody>
          <a:bodyPr wrap="square" rtlCol="0">
            <a:spAutoFit/>
          </a:bodyPr>
          <a:lstStyle/>
          <a:p>
            <a:pPr algn="l"/>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Vai</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vế</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trong</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gia</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đình</a:t>
            </a:r>
            <a:endParaRPr lang="en-SG"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39" name="文本框 6"/>
          <p:cNvSpPr txBox="1"/>
          <p:nvPr/>
        </p:nvSpPr>
        <p:spPr>
          <a:xfrm>
            <a:off x="5938560" y="2355632"/>
            <a:ext cx="5778070" cy="553998"/>
          </a:xfrm>
          <a:prstGeom prst="rect">
            <a:avLst/>
          </a:prstGeom>
          <a:noFill/>
        </p:spPr>
        <p:txBody>
          <a:bodyPr wrap="square" rtlCol="0">
            <a:spAutoFit/>
          </a:bodyPr>
          <a:lstStyle/>
          <a:p>
            <a:pPr algn="just"/>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VD: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Ông</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bà</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cha,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mẹ</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anh</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chị</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latin typeface="Times New Roman" panose="02020603050405020304" pitchFamily="18" charset="0"/>
                <a:ea typeface="小单纯体" panose="02010601030101010101" pitchFamily="2" charset="-122"/>
                <a:cs typeface="Times New Roman" panose="02020603050405020304" pitchFamily="18" charset="0"/>
              </a:rPr>
              <a:t>em</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 </a:t>
            </a:r>
            <a:endParaRPr lang="zh-CN" altLang="en-US" sz="3000" i="1" dirty="0">
              <a:latin typeface="Times New Roman" panose="02020603050405020304" pitchFamily="18" charset="0"/>
              <a:ea typeface="小单纯体" panose="02010601030101010101" pitchFamily="2" charset="-122"/>
              <a:cs typeface="Times New Roman" panose="02020603050405020304" pitchFamily="18" charset="0"/>
            </a:endParaRPr>
          </a:p>
        </p:txBody>
      </p:sp>
      <p:pic>
        <p:nvPicPr>
          <p:cNvPr id="40" name="图片 1" descr="6ef6858c0ebc8ea708ed448ab4b35c31"/>
          <p:cNvPicPr>
            <a:picLocks noChangeAspect="1"/>
          </p:cNvPicPr>
          <p:nvPr/>
        </p:nvPicPr>
        <p:blipFill>
          <a:blip r:embed="rId3"/>
          <a:srcRect l="24609"/>
          <a:stretch>
            <a:fillRect/>
          </a:stretch>
        </p:blipFill>
        <p:spPr>
          <a:xfrm>
            <a:off x="563535" y="3121512"/>
            <a:ext cx="5075602" cy="2635960"/>
          </a:xfrm>
          <a:prstGeom prst="rect">
            <a:avLst/>
          </a:prstGeom>
        </p:spPr>
      </p:pic>
      <p:sp>
        <p:nvSpPr>
          <p:cNvPr id="41" name="TextBox 40"/>
          <p:cNvSpPr txBox="1"/>
          <p:nvPr/>
        </p:nvSpPr>
        <p:spPr>
          <a:xfrm flipH="1">
            <a:off x="817823" y="4121973"/>
            <a:ext cx="4569653" cy="584775"/>
          </a:xfrm>
          <a:prstGeom prst="rect">
            <a:avLst/>
          </a:prstGeom>
          <a:noFill/>
        </p:spPr>
        <p:txBody>
          <a:bodyPr wrap="square" rtlCol="0">
            <a:spAutoFit/>
          </a:bodyPr>
          <a:lstStyle/>
          <a:p>
            <a:pPr algn="l"/>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Hữu</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rPr>
              <a:t>hình</a:t>
            </a:r>
            <a:r>
              <a:rPr lang="en-SG" sz="3200" b="1" dirty="0">
                <a:latin typeface="Times New Roman" panose="02020603050405020304" pitchFamily="18" charset="0"/>
                <a:ea typeface="小单纯体" panose="02010601030101010101" pitchFamily="2" charset="-122"/>
                <a:cs typeface="Times New Roman" panose="02020603050405020304" pitchFamily="18" charset="0"/>
              </a:rPr>
              <a:t> </a:t>
            </a:r>
            <a:r>
              <a:rPr lang="en-SG" sz="3200" b="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Trừu</a:t>
            </a:r>
            <a:r>
              <a:rPr lang="en-SG" sz="3200" b="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sz="3200" b="1" dirty="0" err="1">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tượng</a:t>
            </a:r>
            <a:endParaRPr lang="en-SG" sz="3200" b="1" dirty="0">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2" name="文本框 6"/>
          <p:cNvSpPr txBox="1"/>
          <p:nvPr/>
        </p:nvSpPr>
        <p:spPr>
          <a:xfrm>
            <a:off x="5940352" y="3949557"/>
            <a:ext cx="5433825" cy="1015663"/>
          </a:xfrm>
          <a:prstGeom prst="rect">
            <a:avLst/>
          </a:prstGeom>
          <a:noFill/>
        </p:spPr>
        <p:txBody>
          <a:bodyPr wrap="square" rtlCol="0">
            <a:spAutoFit/>
          </a:bodyPr>
          <a:lstStyle/>
          <a:p>
            <a:pPr algn="just"/>
            <a:r>
              <a:rPr lang="en-SG" altLang="zh-CN" sz="3000" b="1"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VD: </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rPr>
              <a:t>Tre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xanh</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nhũn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nhặn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Tre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khiêm</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tốn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kiên</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cường</a:t>
            </a:r>
            <a:r>
              <a:rPr lang="en-SG" altLang="zh-CN"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can </a:t>
            </a:r>
            <a:r>
              <a:rPr lang="en-SG" altLang="zh-CN" sz="3000" i="1" dirty="0" err="1">
                <a:solidFill>
                  <a:srgbClr val="FF000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đảm</a:t>
            </a:r>
            <a:endParaRPr lang="zh-CN" altLang="en-US" sz="3000" i="1" dirty="0">
              <a:solidFill>
                <a:srgbClr val="FF0000"/>
              </a:solidFill>
              <a:latin typeface="Times New Roman" panose="02020603050405020304" pitchFamily="18" charset="0"/>
              <a:ea typeface="小单纯体" panose="02010601030101010101" pitchFamily="2" charset="-122"/>
              <a:cs typeface="Times New Roman" panose="02020603050405020304" pitchFamily="18" charset="0"/>
            </a:endParaRPr>
          </a:p>
        </p:txBody>
      </p:sp>
      <p:sp>
        <p:nvSpPr>
          <p:cNvPr id="43" name="文本框 6"/>
          <p:cNvSpPr txBox="1"/>
          <p:nvPr/>
        </p:nvSpPr>
        <p:spPr>
          <a:xfrm>
            <a:off x="886290" y="5115137"/>
            <a:ext cx="4569653" cy="1015663"/>
          </a:xfrm>
          <a:prstGeom prst="rect">
            <a:avLst/>
          </a:prstGeom>
          <a:noFill/>
        </p:spPr>
        <p:txBody>
          <a:bodyPr wrap="square" rtlCol="0">
            <a:spAutoFit/>
          </a:bodyPr>
          <a:lstStyle/>
          <a:p>
            <a:pPr algn="just"/>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Hình</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thức</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Nội</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dung</a:t>
            </a:r>
            <a:endPar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a:p>
            <a:pPr algn="just"/>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Vật</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chất</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rPr>
              <a:t>    </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Tinh</a:t>
            </a:r>
            <a:r>
              <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 </a:t>
            </a:r>
            <a:r>
              <a:rPr lang="en-SG" altLang="zh-CN" sz="3000" i="1" dirty="0" err="1">
                <a:solidFill>
                  <a:srgbClr val="0070C0"/>
                </a:solidFill>
                <a:latin typeface="Times New Roman" panose="02020603050405020304" pitchFamily="18" charset="0"/>
                <a:ea typeface="小单纯体" panose="02010601030101010101" pitchFamily="2" charset="-122"/>
                <a:cs typeface="Times New Roman" panose="02020603050405020304" pitchFamily="18" charset="0"/>
                <a:sym typeface="Wingdings" panose="05000000000000000000" pitchFamily="2" charset="2"/>
              </a:rPr>
              <a:t>thần</a:t>
            </a:r>
            <a:endParaRPr lang="en-SG" altLang="zh-CN" sz="3000" i="1" dirty="0">
              <a:solidFill>
                <a:srgbClr val="0070C0"/>
              </a:solidFill>
              <a:latin typeface="Times New Roman" panose="02020603050405020304" pitchFamily="18" charset="0"/>
              <a:ea typeface="小单纯体" panose="02010601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randombar(horizontal)">
                                      <p:cBhvr>
                                        <p:cTn id="25" dur="500"/>
                                        <p:tgtEl>
                                          <p:spTgt spid="41"/>
                                        </p:tgtEl>
                                      </p:cBhvr>
                                    </p:animEffect>
                                  </p:childTnLst>
                                </p:cTn>
                              </p:par>
                              <p:par>
                                <p:cTn id="26" presetID="14" presetClass="entr" presetSubtype="1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randombar(horizontal)">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barn(inVertical)">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arn(inVertical)">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39" grpId="0"/>
      <p:bldP spid="41" grpId="0"/>
      <p:bldP spid="42"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200" dirty="0" smtClean="0">
            <a:latin typeface="小单纯体" panose="02010601030101010101" pitchFamily="2" charset="-122"/>
            <a:ea typeface="小单纯体" panose="0201060103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1676</Words>
  <Application>Microsoft Office PowerPoint</Application>
  <PresentationFormat>Widescreen</PresentationFormat>
  <Paragraphs>164</Paragraphs>
  <Slides>29</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851tegakizatsu</vt:lpstr>
      <vt:lpstr>Arial</vt:lpstr>
      <vt:lpstr>Calibri</vt:lpstr>
      <vt:lpstr>Calibri Light</vt:lpstr>
      <vt:lpstr>等线</vt:lpstr>
      <vt:lpstr>Times New Roman</vt:lpstr>
      <vt:lpstr>Wingdings</vt:lpstr>
      <vt:lpstr>华康少女文字W5(P)</vt:lpstr>
      <vt:lpstr>小单纯体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cp:lastModifiedBy>
  <cp:revision>266</cp:revision>
  <dcterms:created xsi:type="dcterms:W3CDTF">2018-11-13T14:57:00Z</dcterms:created>
  <dcterms:modified xsi:type="dcterms:W3CDTF">2023-04-10T12:12:12Z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DF84FA67EC8B4823AA235CA053E6923F</vt:lpwstr>
  </property>
  <property fmtid="{D5CDD505-2E9C-101B-9397-08002B2CF9AE}" pid="3" name="KSOProductBuildVer">
    <vt:lpwstr>1033-11.2.0.11513</vt:lpwstr>
  </property>
</Properties>
</file>