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5"/>
  </p:notesMasterIdLst>
  <p:sldIdLst>
    <p:sldId id="257" r:id="rId3"/>
    <p:sldId id="262" r:id="rId4"/>
    <p:sldId id="318" r:id="rId5"/>
    <p:sldId id="319" r:id="rId6"/>
    <p:sldId id="317" r:id="rId7"/>
    <p:sldId id="444" r:id="rId8"/>
    <p:sldId id="328" r:id="rId9"/>
    <p:sldId id="339" r:id="rId10"/>
    <p:sldId id="326" r:id="rId11"/>
    <p:sldId id="445" r:id="rId12"/>
    <p:sldId id="338" r:id="rId13"/>
    <p:sldId id="323" r:id="rId14"/>
    <p:sldId id="325" r:id="rId15"/>
    <p:sldId id="324" r:id="rId16"/>
    <p:sldId id="322" r:id="rId17"/>
    <p:sldId id="329" r:id="rId18"/>
    <p:sldId id="446" r:id="rId19"/>
    <p:sldId id="330" r:id="rId20"/>
    <p:sldId id="447" r:id="rId21"/>
    <p:sldId id="452" r:id="rId22"/>
    <p:sldId id="448" r:id="rId23"/>
    <p:sldId id="453" r:id="rId24"/>
    <p:sldId id="449" r:id="rId25"/>
    <p:sldId id="450" r:id="rId26"/>
    <p:sldId id="454" r:id="rId27"/>
    <p:sldId id="455" r:id="rId28"/>
    <p:sldId id="457" r:id="rId29"/>
    <p:sldId id="456" r:id="rId30"/>
    <p:sldId id="458" r:id="rId31"/>
    <p:sldId id="459" r:id="rId32"/>
    <p:sldId id="327" r:id="rId33"/>
    <p:sldId id="336" r:id="rId34"/>
  </p:sldIdLst>
  <p:sldSz cx="12192000" cy="6858000"/>
  <p:notesSz cx="6858000" cy="9144000"/>
  <p:embeddedFontLst>
    <p:embeddedFont>
      <p:font typeface="Microsoft YaHei" panose="020B0503020204020204" pitchFamily="34" charset="-122"/>
      <p:regular r:id="rId36"/>
      <p:bold r:id="rId37"/>
    </p:embeddedFont>
    <p:embeddedFont>
      <p:font typeface="Microsoft YaHei" panose="020B0503020204020204" pitchFamily="34" charset="-122"/>
      <p:regular r:id="rId36"/>
      <p:bold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944815E8-00CA-4AC6-AFA7-52975F579B78}">
          <p14:sldIdLst>
            <p14:sldId id="257"/>
            <p14:sldId id="262"/>
            <p14:sldId id="318"/>
            <p14:sldId id="319"/>
            <p14:sldId id="317"/>
            <p14:sldId id="444"/>
            <p14:sldId id="328"/>
            <p14:sldId id="339"/>
            <p14:sldId id="326"/>
            <p14:sldId id="445"/>
            <p14:sldId id="338"/>
            <p14:sldId id="323"/>
            <p14:sldId id="325"/>
            <p14:sldId id="324"/>
            <p14:sldId id="322"/>
            <p14:sldId id="329"/>
            <p14:sldId id="446"/>
            <p14:sldId id="330"/>
            <p14:sldId id="447"/>
            <p14:sldId id="452"/>
            <p14:sldId id="448"/>
            <p14:sldId id="453"/>
            <p14:sldId id="449"/>
            <p14:sldId id="450"/>
            <p14:sldId id="454"/>
            <p14:sldId id="455"/>
            <p14:sldId id="457"/>
            <p14:sldId id="456"/>
            <p14:sldId id="458"/>
            <p14:sldId id="459"/>
            <p14:sldId id="327"/>
            <p14:sldId id="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A96F"/>
    <a:srgbClr val="F198A4"/>
    <a:srgbClr val="0068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1" autoAdjust="0"/>
    <p:restoredTop sz="94660"/>
  </p:normalViewPr>
  <p:slideViewPr>
    <p:cSldViewPr snapToGrid="0">
      <p:cViewPr varScale="1">
        <p:scale>
          <a:sx n="52" d="100"/>
          <a:sy n="52" d="100"/>
        </p:scale>
        <p:origin x="148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08751-514B-4E8A-A746-9393CD773646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91280-628A-4E3D-9D07-42F2DA6A9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91280-628A-4E3D-9D07-42F2DA6A9FB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56883" y="2579496"/>
            <a:ext cx="3587496" cy="16990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-1524"/>
            <a:ext cx="8650974" cy="34323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36" y="3975018"/>
            <a:ext cx="8650974" cy="28836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71" y="1028750"/>
            <a:ext cx="9727856" cy="4804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27" y="0"/>
            <a:ext cx="1256743" cy="1492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908" y="5195810"/>
            <a:ext cx="2310089" cy="1662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38" y="5507820"/>
            <a:ext cx="2851763" cy="13505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6093"/>
            <a:ext cx="1451261" cy="23981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184" y="-18703"/>
            <a:ext cx="2921652" cy="1337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56883" y="2579496"/>
            <a:ext cx="3587496" cy="16990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-1524"/>
            <a:ext cx="8650974" cy="34323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36" y="3975018"/>
            <a:ext cx="8650974" cy="28836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71" y="1028750"/>
            <a:ext cx="9727856" cy="4804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27" y="0"/>
            <a:ext cx="1256743" cy="1492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908" y="5195810"/>
            <a:ext cx="2310089" cy="1662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-1524"/>
            <a:ext cx="8650974" cy="34323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36" y="3975018"/>
            <a:ext cx="8650974" cy="28836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71" y="1028750"/>
            <a:ext cx="9727856" cy="4804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27" y="0"/>
            <a:ext cx="1256743" cy="1492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908" y="5195810"/>
            <a:ext cx="2310089" cy="1662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38" y="5507820"/>
            <a:ext cx="2851763" cy="13505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0" t="25927" r="23378" b="19629"/>
          <a:stretch>
            <a:fillRect/>
          </a:stretch>
        </p:blipFill>
        <p:spPr>
          <a:xfrm>
            <a:off x="1574800" y="1816100"/>
            <a:ext cx="2975904" cy="373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-1524"/>
            <a:ext cx="8650974" cy="34323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36" y="3975018"/>
            <a:ext cx="8650974" cy="28836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71" y="1028750"/>
            <a:ext cx="9727856" cy="48045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27" y="0"/>
            <a:ext cx="1256743" cy="14927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908" y="5195810"/>
            <a:ext cx="2310089" cy="16626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38" y="5507820"/>
            <a:ext cx="2851763" cy="13505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0" t="25927" r="23378" b="19629"/>
          <a:stretch>
            <a:fillRect/>
          </a:stretch>
        </p:blipFill>
        <p:spPr>
          <a:xfrm>
            <a:off x="1574800" y="1816100"/>
            <a:ext cx="2975904" cy="373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54AB-A6B4-43DF-88DD-F9440C16BD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EC514-E47D-4D67-83A6-88D200FEBA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554AB-A6B4-43DF-88DD-F9440C16BD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EC514-E47D-4D67-83A6-88D200FEBA2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3795342" y="218160"/>
            <a:ext cx="4164729" cy="700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4550" b="1" dirty="0">
                <a:solidFill>
                  <a:schemeClr val="tx1"/>
                </a:solidFill>
                <a:latin typeface="汉仪乐喵体简" panose="00020600040101010101" pitchFamily="18" charset="-122"/>
                <a:ea typeface="汉仪乐喵体简" panose="00020600040101010101" pitchFamily="18" charset="-122"/>
                <a:cs typeface="+mn-ea"/>
                <a:sym typeface="+mn-lt"/>
              </a:rPr>
              <a:t>请输入您的标题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7.xml"/><Relationship Id="rId18" Type="http://schemas.openxmlformats.org/officeDocument/2006/relationships/slide" Target="slide2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slide" Target="slide26.xml"/><Relationship Id="rId17" Type="http://schemas.openxmlformats.org/officeDocument/2006/relationships/image" Target="../media/image46.GIF"/><Relationship Id="rId2" Type="http://schemas.openxmlformats.org/officeDocument/2006/relationships/audio" Target="ppt/slides/ppt/slides/VUIDEHOC.WAV" TargetMode="External"/><Relationship Id="rId16" Type="http://schemas.openxmlformats.org/officeDocument/2006/relationships/image" Target="../media/image45.png"/><Relationship Id="rId1" Type="http://schemas.microsoft.com/office/2007/relationships/media" Target="ppt/slides/ppt/slides/VUIDEHOC.WAV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44.GIF"/><Relationship Id="rId5" Type="http://schemas.openxmlformats.org/officeDocument/2006/relationships/image" Target="../media/image12.png"/><Relationship Id="rId15" Type="http://schemas.openxmlformats.org/officeDocument/2006/relationships/slide" Target="slide29.xml"/><Relationship Id="rId10" Type="http://schemas.openxmlformats.org/officeDocument/2006/relationships/slide" Target="slide6.xml"/><Relationship Id="rId19" Type="http://schemas.openxmlformats.org/officeDocument/2006/relationships/slide" Target="slide24.xml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7.png"/><Relationship Id="rId14" Type="http://schemas.openxmlformats.org/officeDocument/2006/relationships/slide" Target="slide2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47.GIF"/><Relationship Id="rId4" Type="http://schemas.openxmlformats.org/officeDocument/2006/relationships/image" Target="../media/image13.png"/><Relationship Id="rId9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47.GIF"/><Relationship Id="rId4" Type="http://schemas.openxmlformats.org/officeDocument/2006/relationships/image" Target="../media/image13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47.GIF"/><Relationship Id="rId4" Type="http://schemas.openxmlformats.org/officeDocument/2006/relationships/image" Target="../media/image13.png"/><Relationship Id="rId9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47.GIF"/><Relationship Id="rId4" Type="http://schemas.openxmlformats.org/officeDocument/2006/relationships/image" Target="../media/image13.png"/><Relationship Id="rId9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47.GIF"/><Relationship Id="rId4" Type="http://schemas.openxmlformats.org/officeDocument/2006/relationships/image" Target="../media/image13.png"/><Relationship Id="rId9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47.GIF"/><Relationship Id="rId4" Type="http://schemas.openxmlformats.org/officeDocument/2006/relationships/image" Target="../media/image13.png"/><Relationship Id="rId9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68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jpeg"/><Relationship Id="rId2" Type="http://schemas.openxmlformats.org/officeDocument/2006/relationships/audio" Target="../media/media1.mp3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image" Target="../media/image66.jpeg"/><Relationship Id="rId5" Type="http://schemas.openxmlformats.org/officeDocument/2006/relationships/image" Target="../media/image12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71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70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487587" flipH="1">
            <a:off x="5157265" y="-160478"/>
            <a:ext cx="1208041" cy="1322439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671206">
            <a:off x="7053578" y="5775947"/>
            <a:ext cx="1906584" cy="1047394"/>
          </a:xfrm>
          <a:prstGeom prst="rect">
            <a:avLst/>
          </a:prstGeom>
        </p:spPr>
      </p:pic>
      <p:pic>
        <p:nvPicPr>
          <p:cNvPr id="18" name="图形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926161">
            <a:off x="7259859" y="1713673"/>
            <a:ext cx="1001202" cy="91235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27237" flipH="1">
            <a:off x="1156657" y="3980369"/>
            <a:ext cx="454842" cy="910969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7747932" y="2318994"/>
            <a:ext cx="3821135" cy="3800797"/>
            <a:chOff x="7130420" y="1919040"/>
            <a:chExt cx="4438647" cy="420075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0420" y="1919040"/>
              <a:ext cx="4438647" cy="4200751"/>
            </a:xfrm>
            <a:prstGeom prst="rect">
              <a:avLst/>
            </a:prstGeom>
          </p:spPr>
        </p:pic>
        <p:pic>
          <p:nvPicPr>
            <p:cNvPr id="16" name="图形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117198">
              <a:off x="10347839" y="3043060"/>
              <a:ext cx="619398" cy="116923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83248">
              <a:off x="10105762" y="3417979"/>
              <a:ext cx="775569" cy="775569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8337" y="2724846"/>
              <a:ext cx="1204689" cy="1607197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60" y="4085896"/>
            <a:ext cx="981039" cy="903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02928" y="2115474"/>
            <a:ext cx="682109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SG" sz="1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pic>
        <p:nvPicPr>
          <p:cNvPr id="29" name="图形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93539" y="1094036"/>
            <a:ext cx="96987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ằng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tr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ct val="0"/>
              </a:spcBef>
            </a:pP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algn="just">
              <a:spcBef>
                <a:spcPct val="0"/>
              </a:spcBef>
            </a:pP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Ng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Bef>
                <a:spcPct val="0"/>
              </a:spcBef>
            </a:pP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</a:p>
          <a:p>
            <a:pPr algn="just">
              <a:spcBef>
                <a:spcPct val="0"/>
              </a:spcBef>
            </a:pP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SG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200" b="1" dirty="0"/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pic>
        <p:nvPicPr>
          <p:cNvPr id="28" name="图形 1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84783" y="947924"/>
            <a:ext cx="1040753" cy="1621105"/>
          </a:xfrm>
          <a:prstGeom prst="rect">
            <a:avLst/>
          </a:prstGeom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307770" y="1593730"/>
            <a:ext cx="34181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675664" y="1177344"/>
            <a:ext cx="44815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6669314" y="2240061"/>
            <a:ext cx="44815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cxnSp>
        <p:nvCxnSpPr>
          <p:cNvPr id="3" name="Straight Arrow Connector 2"/>
          <p:cNvCxnSpPr>
            <a:stCxn id="29" idx="3"/>
            <a:endCxn id="30" idx="1"/>
          </p:cNvCxnSpPr>
          <p:nvPr/>
        </p:nvCxnSpPr>
        <p:spPr>
          <a:xfrm flipV="1">
            <a:off x="5725885" y="1469732"/>
            <a:ext cx="949779" cy="4471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9" idx="3"/>
            <a:endCxn id="31" idx="1"/>
          </p:cNvCxnSpPr>
          <p:nvPr/>
        </p:nvCxnSpPr>
        <p:spPr>
          <a:xfrm>
            <a:off x="5725885" y="1916896"/>
            <a:ext cx="943429" cy="6155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形 1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95669" y="3484296"/>
            <a:ext cx="1040753" cy="1621105"/>
          </a:xfrm>
          <a:prstGeom prst="rect">
            <a:avLst/>
          </a:prstGeom>
        </p:spPr>
      </p:pic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2318657" y="4130102"/>
            <a:ext cx="33201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6490603" y="3713716"/>
            <a:ext cx="50555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6484254" y="4776433"/>
            <a:ext cx="52705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cxnSp>
        <p:nvCxnSpPr>
          <p:cNvPr id="44" name="Straight Arrow Connector 43"/>
          <p:cNvCxnSpPr>
            <a:stCxn id="41" idx="3"/>
            <a:endCxn id="42" idx="1"/>
          </p:cNvCxnSpPr>
          <p:nvPr/>
        </p:nvCxnSpPr>
        <p:spPr>
          <a:xfrm flipV="1">
            <a:off x="5638801" y="4006104"/>
            <a:ext cx="851802" cy="4471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1" idx="3"/>
            <a:endCxn id="43" idx="1"/>
          </p:cNvCxnSpPr>
          <p:nvPr/>
        </p:nvCxnSpPr>
        <p:spPr>
          <a:xfrm>
            <a:off x="5638801" y="4453268"/>
            <a:ext cx="845453" cy="6155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41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29807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487587" flipH="1">
            <a:off x="5157265" y="-160478"/>
            <a:ext cx="1208041" cy="1322439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671206">
            <a:off x="7053578" y="5775947"/>
            <a:ext cx="1906584" cy="10473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2" y="1451650"/>
            <a:ext cx="4168382" cy="4168382"/>
          </a:xfrm>
          <a:prstGeom prst="rect">
            <a:avLst/>
          </a:prstGeom>
        </p:spPr>
      </p:pic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204851" y="1839690"/>
            <a:ext cx="580892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xưng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trò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lựa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chọn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trò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cũ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thăm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thầy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dưới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truyền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thống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tôn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sư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đạo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4617704" y="886620"/>
            <a:ext cx="328172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GHI NHỚ</a:t>
            </a:r>
            <a:r>
              <a:rPr kumimoji="0" lang="en-SG" altLang="zh-CN" sz="4800" b="1" i="0" u="none" strike="noStrike" kern="1200" cap="none" spc="0" normalizeH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44A2F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7" name="图片 8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71" y="1796929"/>
            <a:ext cx="2025912" cy="1865125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0666" y="1844281"/>
            <a:ext cx="2025912" cy="1865125"/>
          </a:xfrm>
          <a:prstGeom prst="rect">
            <a:avLst/>
          </a:prstGeom>
        </p:spPr>
      </p:pic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1483023" y="4020975"/>
            <a:ext cx="401426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SG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SG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SG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altLang="en-US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6291223" y="4015490"/>
            <a:ext cx="391367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SG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ợp</a:t>
            </a:r>
            <a:endParaRPr lang="en-US" altLang="en-US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/>
          <p:cNvSpPr/>
          <p:nvPr/>
        </p:nvSpPr>
        <p:spPr>
          <a:xfrm>
            <a:off x="5649686" y="2710543"/>
            <a:ext cx="641537" cy="522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4638675" y="645659"/>
            <a:ext cx="3505200" cy="461665"/>
          </a:xfrm>
          <a:prstGeom prst="rect">
            <a:avLst/>
          </a:prstGeom>
          <a:solidFill>
            <a:srgbClr val="EAA7F7"/>
          </a:solidFill>
          <a:ln w="76200" cmpd="tri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2262188" y="1560059"/>
            <a:ext cx="3429000" cy="461665"/>
          </a:xfrm>
          <a:prstGeom prst="rect">
            <a:avLst/>
          </a:prstGeom>
          <a:solidFill>
            <a:srgbClr val="A1FDAC"/>
          </a:solidFill>
          <a:ln w="38100" cmpd="dbl">
            <a:solidFill>
              <a:srgbClr val="FC749B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376988" y="1636259"/>
            <a:ext cx="3657600" cy="461665"/>
          </a:xfrm>
          <a:prstGeom prst="rect">
            <a:avLst/>
          </a:prstGeom>
          <a:solidFill>
            <a:srgbClr val="A1FDAC"/>
          </a:solidFill>
          <a:ln w="38100" cmpd="dbl">
            <a:solidFill>
              <a:srgbClr val="FC749B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524000" y="2604633"/>
            <a:ext cx="685800" cy="707886"/>
          </a:xfrm>
          <a:prstGeom prst="rect">
            <a:avLst/>
          </a:prstGeom>
          <a:solidFill>
            <a:srgbClr val="EEFDA1"/>
          </a:solidFill>
          <a:ln w="9525">
            <a:solidFill>
              <a:schemeClr val="accent2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2362200" y="2604633"/>
            <a:ext cx="914400" cy="707886"/>
          </a:xfrm>
          <a:prstGeom prst="rect">
            <a:avLst/>
          </a:prstGeom>
          <a:solidFill>
            <a:srgbClr val="EEFDA1"/>
          </a:solidFill>
          <a:ln w="9525">
            <a:solidFill>
              <a:schemeClr val="accent2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3505200" y="2604633"/>
            <a:ext cx="762000" cy="711200"/>
          </a:xfrm>
          <a:prstGeom prst="rect">
            <a:avLst/>
          </a:prstGeom>
          <a:solidFill>
            <a:srgbClr val="EEFDA1"/>
          </a:solidFill>
          <a:ln w="9525">
            <a:solidFill>
              <a:schemeClr val="accent2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4343401" y="2604634"/>
            <a:ext cx="714375" cy="725487"/>
          </a:xfrm>
          <a:prstGeom prst="rect">
            <a:avLst/>
          </a:prstGeom>
          <a:solidFill>
            <a:srgbClr val="EEFDA1"/>
          </a:solidFill>
          <a:ln w="9525">
            <a:solidFill>
              <a:schemeClr val="accent2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5691188" y="2550659"/>
            <a:ext cx="914400" cy="754053"/>
          </a:xfrm>
          <a:prstGeom prst="rect">
            <a:avLst/>
          </a:prstGeom>
          <a:solidFill>
            <a:srgbClr val="E4D9BA"/>
          </a:solidFill>
          <a:ln w="9525">
            <a:solidFill>
              <a:srgbClr val="FC749B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6681788" y="2550659"/>
            <a:ext cx="1066800" cy="757237"/>
          </a:xfrm>
          <a:prstGeom prst="rect">
            <a:avLst/>
          </a:prstGeom>
          <a:solidFill>
            <a:srgbClr val="E4D9BA"/>
          </a:solidFill>
          <a:ln w="9525">
            <a:solidFill>
              <a:srgbClr val="FF0000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7824788" y="2626858"/>
            <a:ext cx="1295400" cy="711200"/>
          </a:xfrm>
          <a:prstGeom prst="rect">
            <a:avLst/>
          </a:prstGeom>
          <a:solidFill>
            <a:srgbClr val="E4D9BA"/>
          </a:solidFill>
          <a:ln w="9525">
            <a:solidFill>
              <a:srgbClr val="FC749B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9272588" y="2626858"/>
            <a:ext cx="1295400" cy="711200"/>
          </a:xfrm>
          <a:prstGeom prst="rect">
            <a:avLst/>
          </a:prstGeom>
          <a:solidFill>
            <a:srgbClr val="E4D9BA"/>
          </a:solidFill>
          <a:ln w="9525">
            <a:solidFill>
              <a:srgbClr val="FC749B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6,7</a:t>
            </a: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1576388" y="3769858"/>
            <a:ext cx="838200" cy="406400"/>
          </a:xfrm>
          <a:prstGeom prst="rect">
            <a:avLst/>
          </a:prstGeom>
          <a:solidFill>
            <a:srgbClr val="D1CDD1"/>
          </a:solidFill>
          <a:ln w="9525">
            <a:solidFill>
              <a:schemeClr val="hlink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2490788" y="3769858"/>
            <a:ext cx="838200" cy="406400"/>
          </a:xfrm>
          <a:prstGeom prst="rect">
            <a:avLst/>
          </a:prstGeom>
          <a:solidFill>
            <a:srgbClr val="D1CDD1"/>
          </a:solidFill>
          <a:ln w="9525">
            <a:solidFill>
              <a:schemeClr val="hlink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3405188" y="3769858"/>
            <a:ext cx="838200" cy="406400"/>
          </a:xfrm>
          <a:prstGeom prst="rect">
            <a:avLst/>
          </a:prstGeom>
          <a:solidFill>
            <a:srgbClr val="D1CDD1"/>
          </a:solidFill>
          <a:ln w="9525">
            <a:solidFill>
              <a:schemeClr val="hlink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</a:p>
        </p:txBody>
      </p:sp>
      <p:sp>
        <p:nvSpPr>
          <p:cNvPr id="45" name="Text Box 19"/>
          <p:cNvSpPr txBox="1">
            <a:spLocks noChangeArrowheads="1"/>
          </p:cNvSpPr>
          <p:nvPr/>
        </p:nvSpPr>
        <p:spPr bwMode="auto">
          <a:xfrm>
            <a:off x="4319588" y="3769858"/>
            <a:ext cx="1143000" cy="406400"/>
          </a:xfrm>
          <a:prstGeom prst="rect">
            <a:avLst/>
          </a:prstGeom>
          <a:solidFill>
            <a:srgbClr val="D1CDD1"/>
          </a:solidFill>
          <a:ln w="9525">
            <a:solidFill>
              <a:schemeClr val="hlink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20"/>
          <p:cNvSpPr txBox="1">
            <a:spLocks noChangeArrowheads="1"/>
          </p:cNvSpPr>
          <p:nvPr/>
        </p:nvSpPr>
        <p:spPr bwMode="auto">
          <a:xfrm>
            <a:off x="5614988" y="3769858"/>
            <a:ext cx="1143000" cy="406400"/>
          </a:xfrm>
          <a:prstGeom prst="rect">
            <a:avLst/>
          </a:prstGeom>
          <a:solidFill>
            <a:srgbClr val="D4E2BC"/>
          </a:solidFill>
          <a:ln w="9525">
            <a:solidFill>
              <a:srgbClr val="FC749B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21"/>
          <p:cNvSpPr txBox="1">
            <a:spLocks noChangeArrowheads="1"/>
          </p:cNvSpPr>
          <p:nvPr/>
        </p:nvSpPr>
        <p:spPr bwMode="auto">
          <a:xfrm>
            <a:off x="6910388" y="3769858"/>
            <a:ext cx="609600" cy="406400"/>
          </a:xfrm>
          <a:prstGeom prst="rect">
            <a:avLst/>
          </a:prstGeom>
          <a:solidFill>
            <a:srgbClr val="D4E2BC"/>
          </a:solidFill>
          <a:ln w="9525">
            <a:solidFill>
              <a:srgbClr val="FC749B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</a:p>
        </p:txBody>
      </p:sp>
      <p:sp>
        <p:nvSpPr>
          <p:cNvPr id="49" name="Text Box 22"/>
          <p:cNvSpPr txBox="1">
            <a:spLocks noChangeArrowheads="1"/>
          </p:cNvSpPr>
          <p:nvPr/>
        </p:nvSpPr>
        <p:spPr bwMode="auto">
          <a:xfrm>
            <a:off x="7900988" y="3769858"/>
            <a:ext cx="1066800" cy="406400"/>
          </a:xfrm>
          <a:prstGeom prst="rect">
            <a:avLst/>
          </a:prstGeom>
          <a:solidFill>
            <a:srgbClr val="D4E2BC"/>
          </a:solidFill>
          <a:ln w="9525">
            <a:solidFill>
              <a:srgbClr val="FC749B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23"/>
          <p:cNvSpPr txBox="1">
            <a:spLocks noChangeArrowheads="1"/>
          </p:cNvSpPr>
          <p:nvPr/>
        </p:nvSpPr>
        <p:spPr bwMode="auto">
          <a:xfrm>
            <a:off x="9272588" y="3846058"/>
            <a:ext cx="1143000" cy="406400"/>
          </a:xfrm>
          <a:prstGeom prst="rect">
            <a:avLst/>
          </a:prstGeom>
          <a:solidFill>
            <a:srgbClr val="D4E2BC"/>
          </a:solidFill>
          <a:ln w="9525">
            <a:solidFill>
              <a:srgbClr val="FC749B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Line 24"/>
          <p:cNvSpPr>
            <a:spLocks noChangeShapeType="1"/>
          </p:cNvSpPr>
          <p:nvPr/>
        </p:nvSpPr>
        <p:spPr bwMode="auto">
          <a:xfrm flipH="1">
            <a:off x="4243388" y="1102858"/>
            <a:ext cx="2209800" cy="4381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Line 25"/>
          <p:cNvSpPr>
            <a:spLocks noChangeShapeType="1"/>
          </p:cNvSpPr>
          <p:nvPr/>
        </p:nvSpPr>
        <p:spPr bwMode="auto">
          <a:xfrm>
            <a:off x="6300788" y="1102858"/>
            <a:ext cx="2590800" cy="5143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Line 30"/>
          <p:cNvSpPr>
            <a:spLocks noChangeShapeType="1"/>
          </p:cNvSpPr>
          <p:nvPr/>
        </p:nvSpPr>
        <p:spPr bwMode="auto">
          <a:xfrm flipH="1">
            <a:off x="6300788" y="2093458"/>
            <a:ext cx="1828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Line 31"/>
          <p:cNvSpPr>
            <a:spLocks noChangeShapeType="1"/>
          </p:cNvSpPr>
          <p:nvPr/>
        </p:nvSpPr>
        <p:spPr bwMode="auto">
          <a:xfrm flipH="1">
            <a:off x="7231063" y="2093458"/>
            <a:ext cx="914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Line 32"/>
          <p:cNvSpPr>
            <a:spLocks noChangeShapeType="1"/>
          </p:cNvSpPr>
          <p:nvPr/>
        </p:nvSpPr>
        <p:spPr bwMode="auto">
          <a:xfrm>
            <a:off x="8129588" y="2093458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Line 33"/>
          <p:cNvSpPr>
            <a:spLocks noChangeShapeType="1"/>
          </p:cNvSpPr>
          <p:nvPr/>
        </p:nvSpPr>
        <p:spPr bwMode="auto">
          <a:xfrm>
            <a:off x="8129588" y="2093458"/>
            <a:ext cx="1447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Line 34"/>
          <p:cNvSpPr>
            <a:spLocks noChangeShapeType="1"/>
          </p:cNvSpPr>
          <p:nvPr/>
        </p:nvSpPr>
        <p:spPr bwMode="auto">
          <a:xfrm>
            <a:off x="6148388" y="3312658"/>
            <a:ext cx="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Line 35"/>
          <p:cNvSpPr>
            <a:spLocks noChangeShapeType="1"/>
          </p:cNvSpPr>
          <p:nvPr/>
        </p:nvSpPr>
        <p:spPr bwMode="auto">
          <a:xfrm>
            <a:off x="7215188" y="3312658"/>
            <a:ext cx="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Line 36"/>
          <p:cNvSpPr>
            <a:spLocks noChangeShapeType="1"/>
          </p:cNvSpPr>
          <p:nvPr/>
        </p:nvSpPr>
        <p:spPr bwMode="auto">
          <a:xfrm>
            <a:off x="8434388" y="3388858"/>
            <a:ext cx="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Line 37"/>
          <p:cNvSpPr>
            <a:spLocks noChangeShapeType="1"/>
          </p:cNvSpPr>
          <p:nvPr/>
        </p:nvSpPr>
        <p:spPr bwMode="auto">
          <a:xfrm>
            <a:off x="9805988" y="3388858"/>
            <a:ext cx="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Line 38"/>
          <p:cNvSpPr>
            <a:spLocks noChangeShapeType="1"/>
          </p:cNvSpPr>
          <p:nvPr/>
        </p:nvSpPr>
        <p:spPr bwMode="auto">
          <a:xfrm>
            <a:off x="2033588" y="3312659"/>
            <a:ext cx="0" cy="32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Line 39"/>
          <p:cNvSpPr>
            <a:spLocks noChangeShapeType="1"/>
          </p:cNvSpPr>
          <p:nvPr/>
        </p:nvSpPr>
        <p:spPr bwMode="auto">
          <a:xfrm>
            <a:off x="2947988" y="3312658"/>
            <a:ext cx="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Line 40"/>
          <p:cNvSpPr>
            <a:spLocks noChangeShapeType="1"/>
          </p:cNvSpPr>
          <p:nvPr/>
        </p:nvSpPr>
        <p:spPr bwMode="auto">
          <a:xfrm flipH="1">
            <a:off x="3882810" y="323645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Line 41"/>
          <p:cNvSpPr>
            <a:spLocks noChangeShapeType="1"/>
          </p:cNvSpPr>
          <p:nvPr/>
        </p:nvSpPr>
        <p:spPr bwMode="auto">
          <a:xfrm>
            <a:off x="4929188" y="323645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 Box 43"/>
          <p:cNvSpPr txBox="1">
            <a:spLocks noChangeArrowheads="1"/>
          </p:cNvSpPr>
          <p:nvPr/>
        </p:nvSpPr>
        <p:spPr bwMode="auto">
          <a:xfrm>
            <a:off x="2414588" y="4531858"/>
            <a:ext cx="1219200" cy="406400"/>
          </a:xfrm>
          <a:prstGeom prst="rect">
            <a:avLst/>
          </a:prstGeom>
          <a:solidFill>
            <a:srgbClr val="FFCC99"/>
          </a:solidFill>
          <a:ln w="9525">
            <a:solidFill>
              <a:srgbClr val="FF33CC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Vai d­ưới</a:t>
            </a:r>
          </a:p>
        </p:txBody>
      </p:sp>
      <p:sp>
        <p:nvSpPr>
          <p:cNvPr id="66" name="AutoShape 44"/>
          <p:cNvSpPr/>
          <p:nvPr/>
        </p:nvSpPr>
        <p:spPr bwMode="auto">
          <a:xfrm rot="16200000">
            <a:off x="2862263" y="3245983"/>
            <a:ext cx="247650" cy="2209800"/>
          </a:xfrm>
          <a:prstGeom prst="leftBrace">
            <a:avLst>
              <a:gd name="adj1" fmla="val 74359"/>
              <a:gd name="adj2" fmla="val 50000"/>
            </a:avLst>
          </a:prstGeom>
          <a:noFill/>
          <a:ln w="190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Line 45"/>
          <p:cNvSpPr>
            <a:spLocks noChangeShapeType="1"/>
          </p:cNvSpPr>
          <p:nvPr/>
        </p:nvSpPr>
        <p:spPr bwMode="auto">
          <a:xfrm>
            <a:off x="5005388" y="4150858"/>
            <a:ext cx="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 Box 46"/>
          <p:cNvSpPr txBox="1">
            <a:spLocks noChangeArrowheads="1"/>
          </p:cNvSpPr>
          <p:nvPr/>
        </p:nvSpPr>
        <p:spPr bwMode="auto">
          <a:xfrm>
            <a:off x="4167188" y="4608058"/>
            <a:ext cx="1219200" cy="406400"/>
          </a:xfrm>
          <a:prstGeom prst="rect">
            <a:avLst/>
          </a:prstGeom>
          <a:solidFill>
            <a:srgbClr val="B5EE82"/>
          </a:solidFill>
          <a:ln w="9525">
            <a:solidFill>
              <a:srgbClr val="800000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 Box 47"/>
          <p:cNvSpPr txBox="1">
            <a:spLocks noChangeArrowheads="1"/>
          </p:cNvSpPr>
          <p:nvPr/>
        </p:nvSpPr>
        <p:spPr bwMode="auto">
          <a:xfrm>
            <a:off x="6224589" y="4608058"/>
            <a:ext cx="1133475" cy="400050"/>
          </a:xfrm>
          <a:prstGeom prst="rect">
            <a:avLst/>
          </a:prstGeom>
          <a:solidFill>
            <a:srgbClr val="FFCC99"/>
          </a:solidFill>
          <a:ln w="9525">
            <a:solidFill>
              <a:srgbClr val="800000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Vai dưới</a:t>
            </a:r>
          </a:p>
        </p:txBody>
      </p:sp>
      <p:sp>
        <p:nvSpPr>
          <p:cNvPr id="70" name="AutoShape 48"/>
          <p:cNvSpPr/>
          <p:nvPr/>
        </p:nvSpPr>
        <p:spPr bwMode="auto">
          <a:xfrm rot="16200000">
            <a:off x="6560345" y="3891302"/>
            <a:ext cx="242887" cy="1066800"/>
          </a:xfrm>
          <a:prstGeom prst="leftBrace">
            <a:avLst>
              <a:gd name="adj1" fmla="val 36601"/>
              <a:gd name="adj2" fmla="val 50000"/>
            </a:avLst>
          </a:prstGeom>
          <a:noFill/>
          <a:ln w="19050">
            <a:solidFill>
              <a:srgbClr val="FC749B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Box 49"/>
          <p:cNvSpPr txBox="1">
            <a:spLocks noChangeArrowheads="1"/>
          </p:cNvSpPr>
          <p:nvPr/>
        </p:nvSpPr>
        <p:spPr bwMode="auto">
          <a:xfrm>
            <a:off x="7596189" y="4608059"/>
            <a:ext cx="1652587" cy="369332"/>
          </a:xfrm>
          <a:prstGeom prst="rect">
            <a:avLst/>
          </a:prstGeom>
          <a:solidFill>
            <a:srgbClr val="FF33CC"/>
          </a:solidFill>
          <a:ln w="9525">
            <a:solidFill>
              <a:srgbClr val="800000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2" name="Text Box 50"/>
          <p:cNvSpPr txBox="1">
            <a:spLocks noChangeArrowheads="1"/>
          </p:cNvSpPr>
          <p:nvPr/>
        </p:nvSpPr>
        <p:spPr bwMode="auto">
          <a:xfrm>
            <a:off x="9482138" y="4608058"/>
            <a:ext cx="1085850" cy="406400"/>
          </a:xfrm>
          <a:prstGeom prst="rect">
            <a:avLst/>
          </a:prstGeom>
          <a:solidFill>
            <a:srgbClr val="B5EE82"/>
          </a:solidFill>
          <a:ln w="9525">
            <a:solidFill>
              <a:srgbClr val="800000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Line 51"/>
          <p:cNvSpPr>
            <a:spLocks noChangeShapeType="1"/>
          </p:cNvSpPr>
          <p:nvPr/>
        </p:nvSpPr>
        <p:spPr bwMode="auto">
          <a:xfrm>
            <a:off x="8434388" y="4150858"/>
            <a:ext cx="0" cy="381000"/>
          </a:xfrm>
          <a:prstGeom prst="line">
            <a:avLst/>
          </a:prstGeom>
          <a:noFill/>
          <a:ln w="9525">
            <a:solidFill>
              <a:srgbClr val="FC749B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Line 52"/>
          <p:cNvSpPr>
            <a:spLocks noChangeShapeType="1"/>
          </p:cNvSpPr>
          <p:nvPr/>
        </p:nvSpPr>
        <p:spPr bwMode="auto">
          <a:xfrm>
            <a:off x="9805988" y="4227058"/>
            <a:ext cx="0" cy="304800"/>
          </a:xfrm>
          <a:prstGeom prst="line">
            <a:avLst/>
          </a:prstGeom>
          <a:noFill/>
          <a:ln w="9525">
            <a:solidFill>
              <a:srgbClr val="FC749B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AutoShape 53"/>
          <p:cNvSpPr/>
          <p:nvPr/>
        </p:nvSpPr>
        <p:spPr bwMode="auto">
          <a:xfrm rot="16200000">
            <a:off x="6376988" y="1636258"/>
            <a:ext cx="304800" cy="7010400"/>
          </a:xfrm>
          <a:prstGeom prst="leftBrace">
            <a:avLst>
              <a:gd name="adj1" fmla="val 191667"/>
              <a:gd name="adj2" fmla="val 50000"/>
            </a:avLst>
          </a:prstGeom>
          <a:noFill/>
          <a:ln w="19050">
            <a:solidFill>
              <a:srgbClr val="FA3858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AutoShape 72"/>
          <p:cNvSpPr>
            <a:spLocks noChangeArrowheads="1"/>
          </p:cNvSpPr>
          <p:nvPr/>
        </p:nvSpPr>
        <p:spPr bwMode="auto">
          <a:xfrm>
            <a:off x="1524000" y="5425621"/>
            <a:ext cx="9144000" cy="709613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CCFFFF"/>
              </a:gs>
              <a:gs pos="100000">
                <a:srgbClr val="5E7676"/>
              </a:gs>
            </a:gsLst>
            <a:lin ang="5400000" scaled="1"/>
          </a:gradFill>
          <a:ln w="38100">
            <a:pattFill prst="lgCheck">
              <a:fgClr>
                <a:srgbClr val="009900"/>
              </a:fgClr>
              <a:bgClr>
                <a:srgbClr val="FF9966"/>
              </a:bgClr>
            </a:patt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Đa dạng , nhiều chiều, chọn cách nói cho phù hợp với hội thoại </a:t>
            </a:r>
          </a:p>
        </p:txBody>
      </p:sp>
      <p:sp>
        <p:nvSpPr>
          <p:cNvPr id="77" name="Line 27"/>
          <p:cNvSpPr>
            <a:spLocks noChangeShapeType="1"/>
          </p:cNvSpPr>
          <p:nvPr/>
        </p:nvSpPr>
        <p:spPr bwMode="auto">
          <a:xfrm>
            <a:off x="3671888" y="2071233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Line 28"/>
          <p:cNvSpPr>
            <a:spLocks noChangeShapeType="1"/>
          </p:cNvSpPr>
          <p:nvPr/>
        </p:nvSpPr>
        <p:spPr bwMode="auto">
          <a:xfrm>
            <a:off x="3686175" y="2071233"/>
            <a:ext cx="1219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Line 26"/>
          <p:cNvSpPr>
            <a:spLocks noChangeShapeType="1"/>
          </p:cNvSpPr>
          <p:nvPr/>
        </p:nvSpPr>
        <p:spPr bwMode="auto">
          <a:xfrm flipH="1">
            <a:off x="2681288" y="2085520"/>
            <a:ext cx="990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Line 29"/>
          <p:cNvSpPr>
            <a:spLocks noChangeShapeType="1"/>
          </p:cNvSpPr>
          <p:nvPr/>
        </p:nvSpPr>
        <p:spPr bwMode="auto">
          <a:xfrm flipH="1">
            <a:off x="2071688" y="2085520"/>
            <a:ext cx="1676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65" grpId="0" animBg="1"/>
      <p:bldP spid="6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5" grpId="0" animBg="1"/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487587" flipH="1">
            <a:off x="5157265" y="-160478"/>
            <a:ext cx="1208041" cy="1322439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671206">
            <a:off x="7053578" y="5775947"/>
            <a:ext cx="1906584" cy="10473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8207">
            <a:off x="2139603" y="1640608"/>
            <a:ext cx="1308969" cy="1308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38" y="1442699"/>
            <a:ext cx="3629645" cy="3850270"/>
          </a:xfrm>
          <a:prstGeom prst="rect">
            <a:avLst/>
          </a:prstGeom>
        </p:spPr>
      </p:pic>
      <p:sp>
        <p:nvSpPr>
          <p:cNvPr id="23" name="矩形 15"/>
          <p:cNvSpPr/>
          <p:nvPr/>
        </p:nvSpPr>
        <p:spPr>
          <a:xfrm>
            <a:off x="2626611" y="2967211"/>
            <a:ext cx="5331171" cy="14157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defRPr/>
            </a:pPr>
            <a:r>
              <a:rPr lang="en-US" altLang="zh-CN" sz="9200" b="1" kern="0" dirty="0" err="1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9200" b="1" kern="0" dirty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9200" b="1" kern="0" dirty="0" err="1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tập</a:t>
            </a:r>
            <a:endParaRPr lang="zh-CN" altLang="en-US" sz="9200" b="1" kern="0" dirty="0">
              <a:solidFill>
                <a:srgbClr val="144A2F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文本框 14"/>
          <p:cNvSpPr txBox="1"/>
          <p:nvPr/>
        </p:nvSpPr>
        <p:spPr>
          <a:xfrm>
            <a:off x="937731" y="2762937"/>
            <a:ext cx="1762771" cy="1641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665" b="0" i="0" u="none" strike="noStrike" kern="1200" cap="none" spc="0" normalizeH="0" baseline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cs typeface="+mn-ea"/>
                <a:sym typeface="Arial" panose="020B0604020202020204" pitchFamily="34" charset="0"/>
              </a:rPr>
              <a:t>II.</a:t>
            </a:r>
            <a:endParaRPr kumimoji="0" lang="zh-CN" altLang="en-US" sz="10665" b="0" i="0" u="none" strike="noStrike" kern="1200" cap="none" spc="0" normalizeH="0" baseline="0" noProof="0" dirty="0">
              <a:ln>
                <a:noFill/>
              </a:ln>
              <a:solidFill>
                <a:srgbClr val="144A2F"/>
              </a:solidFill>
              <a:effectLst/>
              <a:uLnTx/>
              <a:uFillTx/>
              <a:latin typeface="小考拉体" panose="02000503000000000000" pitchFamily="2" charset="-122"/>
              <a:ea typeface="小考拉体" panose="02000503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064">
            <a:off x="1258875" y="1573304"/>
            <a:ext cx="915197" cy="1398944"/>
          </a:xfrm>
          <a:prstGeom prst="rect">
            <a:avLst/>
          </a:prstGeom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453983" y="1673745"/>
            <a:ext cx="81480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(sgk-tr94, 95)</a:t>
            </a:r>
          </a:p>
        </p:txBody>
      </p:sp>
      <p:pic>
        <p:nvPicPr>
          <p:cNvPr id="20" name="图片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064">
            <a:off x="1206933" y="3457375"/>
            <a:ext cx="915197" cy="1398944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402041" y="3557816"/>
            <a:ext cx="81480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1277906" y="913891"/>
            <a:ext cx="2326761" cy="2062280"/>
          </a:xfrm>
          <a:prstGeom prst="righ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EF221D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414" y="801625"/>
            <a:ext cx="3429000" cy="2590800"/>
          </a:xfrm>
          <a:prstGeom prst="rect">
            <a:avLst/>
          </a:prstGeom>
          <a:noFill/>
          <a:ln w="9525">
            <a:solidFill>
              <a:srgbClr val="EF22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013" y="801625"/>
            <a:ext cx="2661542" cy="2590800"/>
          </a:xfrm>
          <a:prstGeom prst="rect">
            <a:avLst/>
          </a:prstGeom>
          <a:noFill/>
          <a:ln w="9525">
            <a:solidFill>
              <a:srgbClr val="EF22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8298262" y="3921551"/>
            <a:ext cx="2327254" cy="1695054"/>
          </a:xfrm>
          <a:prstGeom prst="lef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bg1"/>
              </a:gs>
              <a:gs pos="100000">
                <a:srgbClr val="66FF33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EF221D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705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1705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05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1705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1705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1705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705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altLang="en-US" sz="2800" b="1" dirty="0">
              <a:solidFill>
                <a:srgbClr val="1705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330" y="3577689"/>
            <a:ext cx="2667000" cy="2438400"/>
          </a:xfrm>
          <a:prstGeom prst="rect">
            <a:avLst/>
          </a:prstGeom>
          <a:noFill/>
          <a:ln w="9525">
            <a:solidFill>
              <a:srgbClr val="EF22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75" y="3577689"/>
            <a:ext cx="3048000" cy="2438400"/>
          </a:xfrm>
          <a:prstGeom prst="rect">
            <a:avLst/>
          </a:prstGeom>
          <a:noFill/>
          <a:ln w="9525">
            <a:solidFill>
              <a:srgbClr val="EF22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1062508" y="1616237"/>
          <a:ext cx="9765730" cy="34603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31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03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003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1611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8429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024804" y="3293883"/>
            <a:ext cx="13102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738497" y="3275810"/>
            <a:ext cx="14144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027867" y="4339932"/>
            <a:ext cx="14144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739203" y="4315251"/>
            <a:ext cx="13102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9" y="5791407"/>
            <a:ext cx="1941534" cy="1066594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400091" cy="1145730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131221" y="827079"/>
            <a:ext cx="10039542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nắm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lấy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vai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gầy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lão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ôn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tồn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bảo</a:t>
            </a:r>
            <a:r>
              <a:rPr lang="en-US" altLang="en-US" sz="2400" dirty="0">
                <a:latin typeface="Times New Roman" panose="02020603050405020304" pitchFamily="18" charset="0"/>
              </a:rPr>
              <a:t>;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  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Chẳng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kiếp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</a:rPr>
              <a:t> sung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sướng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thật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sung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sướng</a:t>
            </a:r>
            <a:r>
              <a:rPr lang="en-US" altLang="en-US" sz="2400" dirty="0">
                <a:latin typeface="Times New Roman" panose="02020603050405020304" pitchFamily="18" charset="0"/>
              </a:rPr>
              <a:t>: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bây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giờ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cụ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ngồi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phản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chơi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luộc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mấy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khoai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lang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nấu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ấm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chè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tươi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thật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2400" dirty="0">
                <a:latin typeface="Times New Roman" panose="02020603050405020304" pitchFamily="18" charset="0"/>
              </a:rPr>
              <a:t>;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ăn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khoai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uống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chè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rồi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hút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thuốc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thuốc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lào</a:t>
            </a:r>
            <a:r>
              <a:rPr lang="en-US" altLang="en-US" sz="2400" dirty="0">
                <a:latin typeface="Times New Roman" panose="02020603050405020304" pitchFamily="18" charset="0"/>
              </a:rPr>
              <a:t>…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sung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sướng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Vâng</a:t>
            </a:r>
            <a:r>
              <a:rPr lang="en-US" altLang="en-US" sz="2400" dirty="0">
                <a:latin typeface="Times New Roman" panose="02020603050405020304" pitchFamily="18" charset="0"/>
              </a:rPr>
              <a:t>!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dạy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</a:rPr>
              <a:t>!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Đối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chúng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sung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sướng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Lão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nói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xong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cười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đưa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đà.Tiếng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cười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gượng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nghe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hiền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vui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vẻ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bảo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</a:rPr>
              <a:t>?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Vậy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cụ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ngồi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luộc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khoai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nấu</a:t>
            </a: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Nói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đùa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1588421" y="1252196"/>
            <a:ext cx="5029200" cy="0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V="1">
            <a:off x="1237563" y="2308784"/>
            <a:ext cx="9823215" cy="1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1237562" y="2681408"/>
            <a:ext cx="9823215" cy="2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 flipV="1">
            <a:off x="1237562" y="3071275"/>
            <a:ext cx="2947939" cy="1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20" name="Oval 9"/>
          <p:cNvSpPr>
            <a:spLocks noChangeArrowheads="1"/>
          </p:cNvSpPr>
          <p:nvPr/>
        </p:nvSpPr>
        <p:spPr bwMode="auto">
          <a:xfrm>
            <a:off x="1420048" y="807011"/>
            <a:ext cx="482600" cy="5409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2139883" y="2020866"/>
            <a:ext cx="427613" cy="39614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3452468" y="2304416"/>
            <a:ext cx="1868487" cy="468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487587" flipH="1">
            <a:off x="5157265" y="-160478"/>
            <a:ext cx="1208041" cy="1322439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671206">
            <a:off x="7053578" y="5775947"/>
            <a:ext cx="1906584" cy="1047394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524207" y="928723"/>
            <a:ext cx="6540943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en-US" altLang="zh-CN" sz="3200" b="1" kern="0" dirty="0" smtClean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I. </a:t>
            </a:r>
            <a:r>
              <a:rPr lang="en-US" altLang="zh-CN" sz="3200" b="1" kern="0" dirty="0" err="1" smtClean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Vai</a:t>
            </a:r>
            <a:r>
              <a:rPr lang="en-US" altLang="zh-CN" sz="3200" b="1" kern="0" dirty="0" smtClean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3200" b="1" kern="0" dirty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hội</a:t>
            </a:r>
            <a:r>
              <a:rPr lang="en-US" altLang="zh-CN" sz="3200" b="1" kern="0" dirty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b="1" kern="0" dirty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hội</a:t>
            </a:r>
            <a:r>
              <a:rPr lang="en-US" altLang="zh-CN" sz="3200" b="1" kern="0" dirty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 smtClean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thoại</a:t>
            </a:r>
            <a:endParaRPr lang="en-US" altLang="zh-CN" sz="3200" b="1" kern="0" dirty="0" smtClean="0">
              <a:solidFill>
                <a:srgbClr val="144A2F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+mn-lt"/>
            </a:endParaRPr>
          </a:p>
          <a:p>
            <a:pPr lvl="0">
              <a:defRPr/>
            </a:pPr>
            <a:r>
              <a:rPr lang="en-US" altLang="zh-CN" sz="3200" b="1" kern="0" dirty="0" smtClean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  1. </a:t>
            </a:r>
            <a:r>
              <a:rPr lang="en-US" altLang="zh-CN" sz="3200" b="1" kern="0" dirty="0" err="1" smtClean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3200" b="1" kern="0" dirty="0" smtClean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 smtClean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3200" b="1" kern="0" dirty="0" smtClean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 smtClean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ví</a:t>
            </a:r>
            <a:r>
              <a:rPr lang="en-US" altLang="zh-CN" sz="3200" b="1" kern="0" dirty="0" smtClean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 smtClean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dụ</a:t>
            </a:r>
            <a:r>
              <a:rPr lang="en-US" altLang="zh-CN" sz="3200" b="1" kern="0" dirty="0" smtClean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 smtClean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sgk</a:t>
            </a:r>
            <a:r>
              <a:rPr lang="en-US" altLang="zh-CN" sz="3200" b="1" kern="0" dirty="0" smtClean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/ 92-93</a:t>
            </a:r>
            <a:endParaRPr lang="zh-CN" altLang="en-US" sz="3200" b="1" kern="0" dirty="0">
              <a:solidFill>
                <a:srgbClr val="144A2F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1657433" y="1941320"/>
            <a:ext cx="2994792" cy="3010747"/>
          </a:xfrm>
          <a:prstGeom prst="ellipse">
            <a:avLst/>
          </a:prstGeom>
          <a:solidFill>
            <a:srgbClr val="F19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AE1E23"/>
              </a:solidFill>
              <a:effectLst/>
              <a:uLnTx/>
              <a:uFillTx/>
              <a:latin typeface="小考拉体" panose="02000503000000000000" pitchFamily="2" charset="-122"/>
              <a:ea typeface="小考拉体" panose="02000503000000000000" pitchFamily="2" charset="-122"/>
              <a:cs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672976" y="1667388"/>
            <a:ext cx="2307575" cy="2203115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1E23"/>
              </a:solidFill>
              <a:effectLst/>
              <a:uLnTx/>
              <a:uFillTx/>
              <a:latin typeface="小考拉体" panose="02000503000000000000" pitchFamily="2" charset="-122"/>
              <a:ea typeface="小考拉体" panose="02000503000000000000" pitchFamily="2" charset="-122"/>
              <a:cs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906830" y="4199144"/>
            <a:ext cx="1793443" cy="1744982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1E23"/>
              </a:solidFill>
              <a:effectLst/>
              <a:uLnTx/>
              <a:uFillTx/>
              <a:latin typeface="小考拉体" panose="02000503000000000000" pitchFamily="2" charset="-122"/>
              <a:ea typeface="小考拉体" panose="02000503000000000000" pitchFamily="2" charset="-122"/>
              <a:cs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413" y="2376461"/>
            <a:ext cx="2994792" cy="37447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68557" y="2480713"/>
            <a:ext cx="25320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(sgk-tr92 + 93)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92244" y="2085310"/>
            <a:ext cx="2121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32572" y="4553522"/>
            <a:ext cx="1746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1076618" y="1285579"/>
          <a:ext cx="9945632" cy="40937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14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69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003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2807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8429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024804" y="3105042"/>
            <a:ext cx="13102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738497" y="3086969"/>
            <a:ext cx="14144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027867" y="4449261"/>
            <a:ext cx="14144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739203" y="4424580"/>
            <a:ext cx="13102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15184" y="2830996"/>
            <a:ext cx="264502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970147" y="2677464"/>
            <a:ext cx="202228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192695" y="844065"/>
            <a:ext cx="10058399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nắm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lấy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vai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gầy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lão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ôn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tồn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bảo</a:t>
            </a:r>
            <a:r>
              <a:rPr lang="en-US" altLang="en-US" sz="2400" dirty="0">
                <a:latin typeface="Times New Roman" panose="02020603050405020304" pitchFamily="18" charset="0"/>
              </a:rPr>
              <a:t>;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  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Chẳng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kiếp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</a:rPr>
              <a:t> sung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sướng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thật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sung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sướng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giờ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cụ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ngồi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phản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chơi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luộc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mấy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khoai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lang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nấu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ấm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chè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tươi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thật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2400" dirty="0">
                <a:latin typeface="Times New Roman" panose="02020603050405020304" pitchFamily="18" charset="0"/>
              </a:rPr>
              <a:t>;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ăn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khoai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uống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chè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rồi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hút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thuốc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thuốc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lào</a:t>
            </a:r>
            <a:r>
              <a:rPr lang="en-US" altLang="en-US" sz="2400" dirty="0">
                <a:latin typeface="Times New Roman" panose="02020603050405020304" pitchFamily="18" charset="0"/>
              </a:rPr>
              <a:t>…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sung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sướng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Vâng</a:t>
            </a:r>
            <a:r>
              <a:rPr lang="en-US" altLang="en-US" sz="2400" dirty="0">
                <a:latin typeface="Times New Roman" panose="02020603050405020304" pitchFamily="18" charset="0"/>
              </a:rPr>
              <a:t>!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dạy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</a:rPr>
              <a:t>!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Đối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chúng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sung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sướng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Lão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nói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xong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cười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đưa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đà.Tiếng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cười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gượng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nghe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hiền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vui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vẻ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bảo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</a:rPr>
              <a:t>?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Vậy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cụ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ngồi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luộc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khoai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nấu</a:t>
            </a: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Nói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đùa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giáo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 flipV="1">
            <a:off x="3793314" y="3593614"/>
            <a:ext cx="481263" cy="14287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5999331" y="3593615"/>
            <a:ext cx="1475873" cy="14287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V="1">
            <a:off x="2607158" y="3607902"/>
            <a:ext cx="1122947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V="1">
            <a:off x="3646758" y="4163845"/>
            <a:ext cx="1519131" cy="2366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1736694" y="5786133"/>
            <a:ext cx="1475873" cy="14287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3272921" y="5800420"/>
            <a:ext cx="3785936" cy="1428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 flipV="1">
            <a:off x="5980477" y="4166086"/>
            <a:ext cx="1404732" cy="2565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1076618" y="1285579"/>
          <a:ext cx="9945632" cy="43745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14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69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003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baseline="0" dirty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800" b="1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0728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8429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024804" y="3105042"/>
            <a:ext cx="13102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738497" y="3086969"/>
            <a:ext cx="14144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027867" y="4449261"/>
            <a:ext cx="14144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739203" y="4424580"/>
            <a:ext cx="13102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15184" y="2837707"/>
            <a:ext cx="264502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970147" y="2684175"/>
            <a:ext cx="202228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346344" y="4203741"/>
            <a:ext cx="258483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960207" y="4184603"/>
            <a:ext cx="206204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gượng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pic>
        <p:nvPicPr>
          <p:cNvPr id="10" name="Picture 4" descr="D:\PICTURE\Gif\04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51816" y="1037744"/>
            <a:ext cx="1276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998721" y="1001104"/>
            <a:ext cx="7345152" cy="92333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4">
            <a:hlinkClick r:id="rId12" action="ppaction://hlinksldjump"/>
          </p:cNvPr>
          <p:cNvSpPr/>
          <p:nvPr/>
        </p:nvSpPr>
        <p:spPr>
          <a:xfrm>
            <a:off x="7162016" y="3018944"/>
            <a:ext cx="1752600" cy="10668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Rounded Rectangle 5">
            <a:hlinkClick r:id="rId13" action="ppaction://hlinksldjump"/>
          </p:cNvPr>
          <p:cNvSpPr/>
          <p:nvPr/>
        </p:nvSpPr>
        <p:spPr>
          <a:xfrm>
            <a:off x="3504416" y="4161944"/>
            <a:ext cx="1752600" cy="10668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Rounded Rectangle 6">
            <a:hlinkClick r:id="rId14" action="ppaction://hlinksldjump"/>
          </p:cNvPr>
          <p:cNvSpPr/>
          <p:nvPr/>
        </p:nvSpPr>
        <p:spPr>
          <a:xfrm>
            <a:off x="5333216" y="4161944"/>
            <a:ext cx="1752600" cy="10668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Rounded Rectangle 7">
            <a:hlinkClick r:id="rId15" action="ppaction://hlinksldjump"/>
          </p:cNvPr>
          <p:cNvSpPr/>
          <p:nvPr/>
        </p:nvSpPr>
        <p:spPr>
          <a:xfrm>
            <a:off x="7162016" y="4161944"/>
            <a:ext cx="1752600" cy="10668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8" name="VUIDEHOC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216" y="6371744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D:\PICTURE\Gif\05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238216" y="1418744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PICTURE\Gif\05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381216" y="1723544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D:\PICTURE\Gif\05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371816" y="2333144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D:\PICTURE\Gif\05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638016" y="2333144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D:\PICTURE\Gif\05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352016" y="2333144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D:\PICTURE\Gif\05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894816" y="961544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D:\PICTURE\Gif\05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028416" y="1190144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D:\PICTURE\Gif\05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513816" y="2790344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D:\PICTURE\Gif\05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132816" y="3628544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D:\PICTURE\Gif\05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47216" y="5000144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D:\PICTURE\Gif\05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561816" y="5609744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D:\PICTURE\Gif\05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143216" y="4238144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D:\PICTURE\Gif\05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600416" y="3018944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D:\PICTURE\Gif\05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390616" y="1266344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le 24">
            <a:hlinkClick r:id="rId18" action="ppaction://hlinksldjump"/>
          </p:cNvPr>
          <p:cNvSpPr/>
          <p:nvPr/>
        </p:nvSpPr>
        <p:spPr>
          <a:xfrm>
            <a:off x="5333216" y="3018944"/>
            <a:ext cx="1752600" cy="10668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Rounded Rectangle 25">
            <a:hlinkClick r:id="rId19" action="ppaction://hlinksldjump"/>
          </p:cNvPr>
          <p:cNvSpPr/>
          <p:nvPr/>
        </p:nvSpPr>
        <p:spPr>
          <a:xfrm>
            <a:off x="3504416" y="3018944"/>
            <a:ext cx="1752600" cy="10668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sp>
        <p:nvSpPr>
          <p:cNvPr id="13" name="Pentagon 21"/>
          <p:cNvSpPr/>
          <p:nvPr/>
        </p:nvSpPr>
        <p:spPr>
          <a:xfrm rot="5400000">
            <a:off x="2037762" y="3043287"/>
            <a:ext cx="1295400" cy="38100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Pentagon 19"/>
          <p:cNvSpPr/>
          <p:nvPr/>
        </p:nvSpPr>
        <p:spPr>
          <a:xfrm>
            <a:off x="2723562" y="3500487"/>
            <a:ext cx="1295400" cy="38100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ounded Rectangle 17"/>
          <p:cNvSpPr/>
          <p:nvPr/>
        </p:nvSpPr>
        <p:spPr>
          <a:xfrm>
            <a:off x="8840446" y="5149629"/>
            <a:ext cx="1252979" cy="61753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58738" y="1534691"/>
            <a:ext cx="8394570" cy="103550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Text Box 5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2396769" y="1677975"/>
            <a:ext cx="800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ounded Rectangle 5"/>
          <p:cNvSpPr/>
          <p:nvPr/>
        </p:nvSpPr>
        <p:spPr>
          <a:xfrm>
            <a:off x="3813628" y="3141730"/>
            <a:ext cx="6858000" cy="112257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ounded Rectangle 6"/>
          <p:cNvSpPr/>
          <p:nvPr/>
        </p:nvSpPr>
        <p:spPr>
          <a:xfrm>
            <a:off x="8845433" y="5135605"/>
            <a:ext cx="1252979" cy="6175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Rounded Rectangle 7"/>
          <p:cNvSpPr/>
          <p:nvPr/>
        </p:nvSpPr>
        <p:spPr>
          <a:xfrm>
            <a:off x="8825183" y="5191691"/>
            <a:ext cx="1252979" cy="6175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Rounded Rectangle 8"/>
          <p:cNvSpPr/>
          <p:nvPr/>
        </p:nvSpPr>
        <p:spPr>
          <a:xfrm>
            <a:off x="8846929" y="5142381"/>
            <a:ext cx="1252979" cy="6175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Rounded Rectangle 9"/>
          <p:cNvSpPr/>
          <p:nvPr/>
        </p:nvSpPr>
        <p:spPr>
          <a:xfrm>
            <a:off x="8838950" y="5135607"/>
            <a:ext cx="1252979" cy="61753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Rounded Rectangle 10"/>
          <p:cNvSpPr/>
          <p:nvPr/>
        </p:nvSpPr>
        <p:spPr>
          <a:xfrm>
            <a:off x="8838950" y="5170663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Rounded Rectangle 11"/>
          <p:cNvSpPr/>
          <p:nvPr/>
        </p:nvSpPr>
        <p:spPr>
          <a:xfrm>
            <a:off x="8811417" y="5117446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Rounded Rectangle 12"/>
          <p:cNvSpPr/>
          <p:nvPr/>
        </p:nvSpPr>
        <p:spPr>
          <a:xfrm>
            <a:off x="8840445" y="5143862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Rounded Rectangle 13"/>
          <p:cNvSpPr/>
          <p:nvPr/>
        </p:nvSpPr>
        <p:spPr>
          <a:xfrm>
            <a:off x="8840445" y="5145342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ounded Rectangle 14"/>
          <p:cNvSpPr/>
          <p:nvPr/>
        </p:nvSpPr>
        <p:spPr>
          <a:xfrm>
            <a:off x="8840446" y="5145342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Rounded Rectangle 16"/>
          <p:cNvSpPr/>
          <p:nvPr/>
        </p:nvSpPr>
        <p:spPr>
          <a:xfrm>
            <a:off x="8840446" y="5149633"/>
            <a:ext cx="1252979" cy="61752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Sun 28"/>
          <p:cNvSpPr/>
          <p:nvPr/>
        </p:nvSpPr>
        <p:spPr>
          <a:xfrm>
            <a:off x="1961562" y="2967087"/>
            <a:ext cx="1447800" cy="144780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" name="Picture 23" descr="Gif (484).gif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4001" y="5819776"/>
            <a:ext cx="7143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10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9" grpId="0" animBg="1"/>
      <p:bldP spid="2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sp>
        <p:nvSpPr>
          <p:cNvPr id="13" name="Pentagon 21"/>
          <p:cNvSpPr/>
          <p:nvPr/>
        </p:nvSpPr>
        <p:spPr>
          <a:xfrm rot="5400000">
            <a:off x="2037762" y="3043287"/>
            <a:ext cx="1295400" cy="38100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Pentagon 19"/>
          <p:cNvSpPr/>
          <p:nvPr/>
        </p:nvSpPr>
        <p:spPr>
          <a:xfrm>
            <a:off x="2723562" y="3500487"/>
            <a:ext cx="1295400" cy="38100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ounded Rectangle 17"/>
          <p:cNvSpPr/>
          <p:nvPr/>
        </p:nvSpPr>
        <p:spPr>
          <a:xfrm>
            <a:off x="8840446" y="5149629"/>
            <a:ext cx="1252979" cy="61753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9646" y="892989"/>
            <a:ext cx="8551684" cy="16960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Text Box 5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874367" y="972847"/>
            <a:ext cx="855168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ounded Rectangle 5"/>
          <p:cNvSpPr/>
          <p:nvPr/>
        </p:nvSpPr>
        <p:spPr>
          <a:xfrm>
            <a:off x="3813628" y="3268741"/>
            <a:ext cx="3501572" cy="83530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6"/>
          <p:cNvSpPr/>
          <p:nvPr/>
        </p:nvSpPr>
        <p:spPr>
          <a:xfrm>
            <a:off x="8845433" y="5135605"/>
            <a:ext cx="1252979" cy="6175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Rounded Rectangle 7"/>
          <p:cNvSpPr/>
          <p:nvPr/>
        </p:nvSpPr>
        <p:spPr>
          <a:xfrm>
            <a:off x="8825183" y="5191691"/>
            <a:ext cx="1252979" cy="6175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Rounded Rectangle 8"/>
          <p:cNvSpPr/>
          <p:nvPr/>
        </p:nvSpPr>
        <p:spPr>
          <a:xfrm>
            <a:off x="8846929" y="5142381"/>
            <a:ext cx="1252979" cy="6175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Rounded Rectangle 9"/>
          <p:cNvSpPr/>
          <p:nvPr/>
        </p:nvSpPr>
        <p:spPr>
          <a:xfrm>
            <a:off x="8838950" y="5135607"/>
            <a:ext cx="1252979" cy="61753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Rounded Rectangle 10"/>
          <p:cNvSpPr/>
          <p:nvPr/>
        </p:nvSpPr>
        <p:spPr>
          <a:xfrm>
            <a:off x="8838950" y="5170663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Rounded Rectangle 11"/>
          <p:cNvSpPr/>
          <p:nvPr/>
        </p:nvSpPr>
        <p:spPr>
          <a:xfrm>
            <a:off x="8811417" y="5117446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Rounded Rectangle 12"/>
          <p:cNvSpPr/>
          <p:nvPr/>
        </p:nvSpPr>
        <p:spPr>
          <a:xfrm>
            <a:off x="8840445" y="5143862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Rounded Rectangle 13"/>
          <p:cNvSpPr/>
          <p:nvPr/>
        </p:nvSpPr>
        <p:spPr>
          <a:xfrm>
            <a:off x="8840445" y="5145342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ounded Rectangle 14"/>
          <p:cNvSpPr/>
          <p:nvPr/>
        </p:nvSpPr>
        <p:spPr>
          <a:xfrm>
            <a:off x="8840446" y="5145342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Rounded Rectangle 16"/>
          <p:cNvSpPr/>
          <p:nvPr/>
        </p:nvSpPr>
        <p:spPr>
          <a:xfrm>
            <a:off x="8840446" y="5149633"/>
            <a:ext cx="1252979" cy="61752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Sun 28"/>
          <p:cNvSpPr/>
          <p:nvPr/>
        </p:nvSpPr>
        <p:spPr>
          <a:xfrm>
            <a:off x="1961562" y="2967087"/>
            <a:ext cx="1447800" cy="144780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" name="Picture 23" descr="Gif (484).gif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4001" y="5819776"/>
            <a:ext cx="7143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0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9" grpId="0" animBg="1"/>
      <p:bldP spid="2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sp>
        <p:nvSpPr>
          <p:cNvPr id="13" name="Pentagon 21"/>
          <p:cNvSpPr/>
          <p:nvPr/>
        </p:nvSpPr>
        <p:spPr>
          <a:xfrm rot="5400000">
            <a:off x="2037762" y="3043287"/>
            <a:ext cx="1295400" cy="38100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Pentagon 19"/>
          <p:cNvSpPr/>
          <p:nvPr/>
        </p:nvSpPr>
        <p:spPr>
          <a:xfrm>
            <a:off x="2723562" y="3500487"/>
            <a:ext cx="1295400" cy="38100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ounded Rectangle 17"/>
          <p:cNvSpPr/>
          <p:nvPr/>
        </p:nvSpPr>
        <p:spPr>
          <a:xfrm>
            <a:off x="8840446" y="5149629"/>
            <a:ext cx="1252979" cy="61753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05373" y="1317193"/>
            <a:ext cx="8187675" cy="1392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Text Box 5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2210095" y="1529026"/>
            <a:ext cx="81876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XIN CHÚC MỪNG BẠN! BẠN ĐÃ NHẬN ĐƯỢC MỘT PHẦN THƯỞNG LÀ…</a:t>
            </a:r>
          </a:p>
        </p:txBody>
      </p:sp>
      <p:sp>
        <p:nvSpPr>
          <p:cNvPr id="18" name="Rounded Rectangle 5"/>
          <p:cNvSpPr/>
          <p:nvPr/>
        </p:nvSpPr>
        <p:spPr>
          <a:xfrm>
            <a:off x="3813628" y="3268741"/>
            <a:ext cx="5654810" cy="83530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pháo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lớp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Rounded Rectangle 6"/>
          <p:cNvSpPr/>
          <p:nvPr/>
        </p:nvSpPr>
        <p:spPr>
          <a:xfrm>
            <a:off x="8845433" y="5135605"/>
            <a:ext cx="1252979" cy="6175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Rounded Rectangle 7"/>
          <p:cNvSpPr/>
          <p:nvPr/>
        </p:nvSpPr>
        <p:spPr>
          <a:xfrm>
            <a:off x="8825183" y="5191691"/>
            <a:ext cx="1252979" cy="6175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Rounded Rectangle 8"/>
          <p:cNvSpPr/>
          <p:nvPr/>
        </p:nvSpPr>
        <p:spPr>
          <a:xfrm>
            <a:off x="8846929" y="5142381"/>
            <a:ext cx="1252979" cy="6175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Rounded Rectangle 9"/>
          <p:cNvSpPr/>
          <p:nvPr/>
        </p:nvSpPr>
        <p:spPr>
          <a:xfrm>
            <a:off x="8838950" y="5135607"/>
            <a:ext cx="1252979" cy="61753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Rounded Rectangle 10"/>
          <p:cNvSpPr/>
          <p:nvPr/>
        </p:nvSpPr>
        <p:spPr>
          <a:xfrm>
            <a:off x="8838950" y="5170663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Rounded Rectangle 11"/>
          <p:cNvSpPr/>
          <p:nvPr/>
        </p:nvSpPr>
        <p:spPr>
          <a:xfrm>
            <a:off x="8811417" y="5117446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Rounded Rectangle 12"/>
          <p:cNvSpPr/>
          <p:nvPr/>
        </p:nvSpPr>
        <p:spPr>
          <a:xfrm>
            <a:off x="8840445" y="5143862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Rounded Rectangle 13"/>
          <p:cNvSpPr/>
          <p:nvPr/>
        </p:nvSpPr>
        <p:spPr>
          <a:xfrm>
            <a:off x="8840445" y="5145342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ounded Rectangle 14"/>
          <p:cNvSpPr/>
          <p:nvPr/>
        </p:nvSpPr>
        <p:spPr>
          <a:xfrm>
            <a:off x="8840446" y="5145342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Rounded Rectangle 16"/>
          <p:cNvSpPr/>
          <p:nvPr/>
        </p:nvSpPr>
        <p:spPr>
          <a:xfrm>
            <a:off x="8840446" y="5149633"/>
            <a:ext cx="1252979" cy="61752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Sun 28"/>
          <p:cNvSpPr/>
          <p:nvPr/>
        </p:nvSpPr>
        <p:spPr>
          <a:xfrm>
            <a:off x="1961562" y="2967087"/>
            <a:ext cx="1447800" cy="144780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" name="Picture 23" descr="Gif (484).gif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4001" y="5819776"/>
            <a:ext cx="7143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9" grpId="0" animBg="1"/>
      <p:bldP spid="2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sp>
        <p:nvSpPr>
          <p:cNvPr id="13" name="Pentagon 21"/>
          <p:cNvSpPr/>
          <p:nvPr/>
        </p:nvSpPr>
        <p:spPr>
          <a:xfrm rot="5400000">
            <a:off x="2037762" y="3043287"/>
            <a:ext cx="1295400" cy="38100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Pentagon 19"/>
          <p:cNvSpPr/>
          <p:nvPr/>
        </p:nvSpPr>
        <p:spPr>
          <a:xfrm>
            <a:off x="2723562" y="3500487"/>
            <a:ext cx="1295400" cy="38100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ounded Rectangle 17"/>
          <p:cNvSpPr/>
          <p:nvPr/>
        </p:nvSpPr>
        <p:spPr>
          <a:xfrm>
            <a:off x="8840446" y="5149629"/>
            <a:ext cx="1252979" cy="61753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05373" y="1139573"/>
            <a:ext cx="8187675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Text Box 5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2332646" y="1161380"/>
            <a:ext cx="800856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lang="vi-VN" b="1" i="1" dirty="0">
                <a:solidFill>
                  <a:srgbClr val="FFFF00"/>
                </a:solidFill>
                <a:latin typeface="+mj-lt"/>
              </a:rPr>
              <a:t>Một người cha nói chuyện với một người con về công việc gia đình. Trong cuộc hội thoại đó, quan hệ giữa hai người là quan hệ gì?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8" name="Rounded Rectangle 5"/>
          <p:cNvSpPr/>
          <p:nvPr/>
        </p:nvSpPr>
        <p:spPr>
          <a:xfrm>
            <a:off x="3813628" y="3268741"/>
            <a:ext cx="3445011" cy="83530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6"/>
          <p:cNvSpPr/>
          <p:nvPr/>
        </p:nvSpPr>
        <p:spPr>
          <a:xfrm>
            <a:off x="8845433" y="5135605"/>
            <a:ext cx="1252979" cy="6175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Rounded Rectangle 7"/>
          <p:cNvSpPr/>
          <p:nvPr/>
        </p:nvSpPr>
        <p:spPr>
          <a:xfrm>
            <a:off x="8825183" y="5191691"/>
            <a:ext cx="1252979" cy="6175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Rounded Rectangle 8"/>
          <p:cNvSpPr/>
          <p:nvPr/>
        </p:nvSpPr>
        <p:spPr>
          <a:xfrm>
            <a:off x="8846929" y="5142381"/>
            <a:ext cx="1252979" cy="6175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Rounded Rectangle 9"/>
          <p:cNvSpPr/>
          <p:nvPr/>
        </p:nvSpPr>
        <p:spPr>
          <a:xfrm>
            <a:off x="8838950" y="5135607"/>
            <a:ext cx="1252979" cy="61753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Rounded Rectangle 10"/>
          <p:cNvSpPr/>
          <p:nvPr/>
        </p:nvSpPr>
        <p:spPr>
          <a:xfrm>
            <a:off x="8838950" y="5170663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Rounded Rectangle 11"/>
          <p:cNvSpPr/>
          <p:nvPr/>
        </p:nvSpPr>
        <p:spPr>
          <a:xfrm>
            <a:off x="8811417" y="5117446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Rounded Rectangle 12"/>
          <p:cNvSpPr/>
          <p:nvPr/>
        </p:nvSpPr>
        <p:spPr>
          <a:xfrm>
            <a:off x="8840445" y="5143862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Rounded Rectangle 13"/>
          <p:cNvSpPr/>
          <p:nvPr/>
        </p:nvSpPr>
        <p:spPr>
          <a:xfrm>
            <a:off x="8840445" y="5145342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ounded Rectangle 14"/>
          <p:cNvSpPr/>
          <p:nvPr/>
        </p:nvSpPr>
        <p:spPr>
          <a:xfrm>
            <a:off x="8840446" y="5145342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Rounded Rectangle 16"/>
          <p:cNvSpPr/>
          <p:nvPr/>
        </p:nvSpPr>
        <p:spPr>
          <a:xfrm>
            <a:off x="8840446" y="5149633"/>
            <a:ext cx="1252979" cy="61752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Sun 28"/>
          <p:cNvSpPr/>
          <p:nvPr/>
        </p:nvSpPr>
        <p:spPr>
          <a:xfrm>
            <a:off x="1961562" y="2967087"/>
            <a:ext cx="1447800" cy="144780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" name="Picture 23" descr="Gif (484).gif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4001" y="5819776"/>
            <a:ext cx="7143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0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9" grpId="0" animBg="1"/>
      <p:bldP spid="2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sp>
        <p:nvSpPr>
          <p:cNvPr id="13" name="Pentagon 21"/>
          <p:cNvSpPr/>
          <p:nvPr/>
        </p:nvSpPr>
        <p:spPr>
          <a:xfrm rot="5400000">
            <a:off x="2037762" y="3043287"/>
            <a:ext cx="1295400" cy="38100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Pentagon 19"/>
          <p:cNvSpPr/>
          <p:nvPr/>
        </p:nvSpPr>
        <p:spPr>
          <a:xfrm>
            <a:off x="2723562" y="3500487"/>
            <a:ext cx="1295400" cy="38100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ounded Rectangle 17"/>
          <p:cNvSpPr/>
          <p:nvPr/>
        </p:nvSpPr>
        <p:spPr>
          <a:xfrm>
            <a:off x="8840446" y="5149629"/>
            <a:ext cx="1252979" cy="61753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05373" y="1317193"/>
            <a:ext cx="8187675" cy="1392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Text Box 5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2210095" y="1529026"/>
            <a:ext cx="81876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XIN CHÚC MỪNG BẠN! BẠN ĐÃ NHẬN ĐƯỢC MỘT PHẦN THƯỞNG LÀ…</a:t>
            </a:r>
          </a:p>
        </p:txBody>
      </p:sp>
      <p:sp>
        <p:nvSpPr>
          <p:cNvPr id="18" name="Rounded Rectangle 5"/>
          <p:cNvSpPr/>
          <p:nvPr/>
        </p:nvSpPr>
        <p:spPr>
          <a:xfrm>
            <a:off x="3804200" y="3268741"/>
            <a:ext cx="5952541" cy="83530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miệng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Rounded Rectangle 6"/>
          <p:cNvSpPr/>
          <p:nvPr/>
        </p:nvSpPr>
        <p:spPr>
          <a:xfrm>
            <a:off x="8845433" y="5135605"/>
            <a:ext cx="1252979" cy="6175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Rounded Rectangle 7"/>
          <p:cNvSpPr/>
          <p:nvPr/>
        </p:nvSpPr>
        <p:spPr>
          <a:xfrm>
            <a:off x="8825183" y="5191691"/>
            <a:ext cx="1252979" cy="6175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Rounded Rectangle 8"/>
          <p:cNvSpPr/>
          <p:nvPr/>
        </p:nvSpPr>
        <p:spPr>
          <a:xfrm>
            <a:off x="8846929" y="5142381"/>
            <a:ext cx="1252979" cy="6175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Rounded Rectangle 9"/>
          <p:cNvSpPr/>
          <p:nvPr/>
        </p:nvSpPr>
        <p:spPr>
          <a:xfrm>
            <a:off x="8838950" y="5135607"/>
            <a:ext cx="1252979" cy="61753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Rounded Rectangle 10"/>
          <p:cNvSpPr/>
          <p:nvPr/>
        </p:nvSpPr>
        <p:spPr>
          <a:xfrm>
            <a:off x="8838950" y="5170663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Rounded Rectangle 11"/>
          <p:cNvSpPr/>
          <p:nvPr/>
        </p:nvSpPr>
        <p:spPr>
          <a:xfrm>
            <a:off x="8811417" y="5117446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Rounded Rectangle 12"/>
          <p:cNvSpPr/>
          <p:nvPr/>
        </p:nvSpPr>
        <p:spPr>
          <a:xfrm>
            <a:off x="8840445" y="5143862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Rounded Rectangle 13"/>
          <p:cNvSpPr/>
          <p:nvPr/>
        </p:nvSpPr>
        <p:spPr>
          <a:xfrm>
            <a:off x="8840445" y="5145342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ounded Rectangle 14"/>
          <p:cNvSpPr/>
          <p:nvPr/>
        </p:nvSpPr>
        <p:spPr>
          <a:xfrm>
            <a:off x="8840446" y="5145342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Rounded Rectangle 16"/>
          <p:cNvSpPr/>
          <p:nvPr/>
        </p:nvSpPr>
        <p:spPr>
          <a:xfrm>
            <a:off x="8840446" y="5149633"/>
            <a:ext cx="1252979" cy="61752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Sun 28"/>
          <p:cNvSpPr/>
          <p:nvPr/>
        </p:nvSpPr>
        <p:spPr>
          <a:xfrm>
            <a:off x="1961562" y="2967087"/>
            <a:ext cx="1447800" cy="144780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" name="Picture 23" descr="Gif (484).gif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819776"/>
            <a:ext cx="7143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9" grpId="0" animBg="1"/>
      <p:bldP spid="2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sp>
        <p:nvSpPr>
          <p:cNvPr id="13" name="Pentagon 21"/>
          <p:cNvSpPr/>
          <p:nvPr/>
        </p:nvSpPr>
        <p:spPr>
          <a:xfrm rot="5400000">
            <a:off x="2037762" y="3307240"/>
            <a:ext cx="1295400" cy="38100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Pentagon 19"/>
          <p:cNvSpPr/>
          <p:nvPr/>
        </p:nvSpPr>
        <p:spPr>
          <a:xfrm>
            <a:off x="2723562" y="4084948"/>
            <a:ext cx="1295400" cy="38100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ounded Rectangle 17"/>
          <p:cNvSpPr/>
          <p:nvPr/>
        </p:nvSpPr>
        <p:spPr>
          <a:xfrm>
            <a:off x="8840446" y="5149629"/>
            <a:ext cx="1252979" cy="61753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05373" y="1139572"/>
            <a:ext cx="7893039" cy="18785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Text Box 5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2398633" y="1161380"/>
            <a:ext cx="736439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vi-VN" sz="2800" dirty="0">
                <a:solidFill>
                  <a:srgbClr val="FFFF00"/>
                </a:solidFill>
                <a:latin typeface="+mj-lt"/>
              </a:rPr>
              <a:t>Nhận xét về cách nói năng của người vợ trong câu sau:</a:t>
            </a:r>
            <a:r>
              <a:rPr lang="en-SG" sz="2800" dirty="0">
                <a:solidFill>
                  <a:srgbClr val="FFFF00"/>
                </a:solidFill>
                <a:latin typeface="+mj-lt"/>
              </a:rPr>
              <a:t> “</a:t>
            </a:r>
            <a:r>
              <a:rPr lang="vi-VN" sz="2800" dirty="0">
                <a:solidFill>
                  <a:srgbClr val="FFFF00"/>
                </a:solidFill>
                <a:latin typeface="+mj-lt"/>
              </a:rPr>
              <a:t>Đồ ngu ! Đòi một cái máng thật à ? Một cái máng thì thấm vào đâu ! Đi tìm lại con cá và đòi một cái nhà rộng.</a:t>
            </a:r>
            <a:r>
              <a:rPr lang="en-SG" sz="2800" dirty="0">
                <a:solidFill>
                  <a:srgbClr val="FFFF00"/>
                </a:solidFill>
                <a:latin typeface="+mj-lt"/>
              </a:rPr>
              <a:t>”</a:t>
            </a:r>
            <a:endParaRPr lang="vi-VN" sz="28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8" name="Rounded Rectangle 5"/>
          <p:cNvSpPr/>
          <p:nvPr/>
        </p:nvSpPr>
        <p:spPr>
          <a:xfrm>
            <a:off x="3851336" y="3853202"/>
            <a:ext cx="3840937" cy="83530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6"/>
          <p:cNvSpPr/>
          <p:nvPr/>
        </p:nvSpPr>
        <p:spPr>
          <a:xfrm>
            <a:off x="8845433" y="5135605"/>
            <a:ext cx="1252979" cy="6175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Rounded Rectangle 7"/>
          <p:cNvSpPr/>
          <p:nvPr/>
        </p:nvSpPr>
        <p:spPr>
          <a:xfrm>
            <a:off x="8825183" y="5191691"/>
            <a:ext cx="1252979" cy="6175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Rounded Rectangle 8"/>
          <p:cNvSpPr/>
          <p:nvPr/>
        </p:nvSpPr>
        <p:spPr>
          <a:xfrm>
            <a:off x="8846929" y="5142381"/>
            <a:ext cx="1252979" cy="6175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Rounded Rectangle 9"/>
          <p:cNvSpPr/>
          <p:nvPr/>
        </p:nvSpPr>
        <p:spPr>
          <a:xfrm>
            <a:off x="8838950" y="5135607"/>
            <a:ext cx="1252979" cy="61753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Rounded Rectangle 10"/>
          <p:cNvSpPr/>
          <p:nvPr/>
        </p:nvSpPr>
        <p:spPr>
          <a:xfrm>
            <a:off x="8838950" y="5170663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Rounded Rectangle 11"/>
          <p:cNvSpPr/>
          <p:nvPr/>
        </p:nvSpPr>
        <p:spPr>
          <a:xfrm>
            <a:off x="8811417" y="5117446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Rounded Rectangle 12"/>
          <p:cNvSpPr/>
          <p:nvPr/>
        </p:nvSpPr>
        <p:spPr>
          <a:xfrm>
            <a:off x="8840445" y="5143862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Rounded Rectangle 13"/>
          <p:cNvSpPr/>
          <p:nvPr/>
        </p:nvSpPr>
        <p:spPr>
          <a:xfrm>
            <a:off x="8840445" y="5145342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ounded Rectangle 14"/>
          <p:cNvSpPr/>
          <p:nvPr/>
        </p:nvSpPr>
        <p:spPr>
          <a:xfrm>
            <a:off x="8840446" y="5145342"/>
            <a:ext cx="1252979" cy="61753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Rounded Rectangle 16"/>
          <p:cNvSpPr/>
          <p:nvPr/>
        </p:nvSpPr>
        <p:spPr>
          <a:xfrm>
            <a:off x="8840446" y="5149633"/>
            <a:ext cx="1252979" cy="61752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Sun 28"/>
          <p:cNvSpPr/>
          <p:nvPr/>
        </p:nvSpPr>
        <p:spPr>
          <a:xfrm>
            <a:off x="1961562" y="3551548"/>
            <a:ext cx="1447800" cy="144780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" name="Picture 23" descr="Gif (484).gif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819776"/>
            <a:ext cx="7143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9" grpId="0" animBg="1"/>
      <p:bldP spid="2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487587" flipH="1">
            <a:off x="5157265" y="-160478"/>
            <a:ext cx="1208041" cy="1322439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671206">
            <a:off x="7053578" y="5775947"/>
            <a:ext cx="1906584" cy="1047394"/>
          </a:xfrm>
          <a:prstGeom prst="rect">
            <a:avLst/>
          </a:prstGeom>
        </p:spPr>
      </p:pic>
      <p:pic>
        <p:nvPicPr>
          <p:cNvPr id="28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71" r="54581" b="17381"/>
          <a:stretch>
            <a:fillRect/>
          </a:stretch>
        </p:blipFill>
        <p:spPr>
          <a:xfrm>
            <a:off x="4198104" y="731500"/>
            <a:ext cx="3933523" cy="12665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50106" y="1083253"/>
            <a:ext cx="3463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3"/>
          <p:cNvGraphicFramePr>
            <a:graphicFrameLocks noGrp="1"/>
          </p:cNvGraphicFramePr>
          <p:nvPr/>
        </p:nvGraphicFramePr>
        <p:xfrm>
          <a:off x="1029359" y="2256464"/>
          <a:ext cx="10183923" cy="3349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4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047"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04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04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</a:t>
                      </a:r>
                      <a:r>
                        <a:rPr lang="vi-VN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04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vi-VN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49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2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9" name="图形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sp>
        <p:nvSpPr>
          <p:cNvPr id="32" name="Text Box 39"/>
          <p:cNvSpPr txBox="1">
            <a:spLocks noChangeArrowheads="1"/>
          </p:cNvSpPr>
          <p:nvPr/>
        </p:nvSpPr>
        <p:spPr bwMode="auto">
          <a:xfrm>
            <a:off x="8348511" y="2935063"/>
            <a:ext cx="2209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38"/>
          <p:cNvSpPr txBox="1">
            <a:spLocks noChangeArrowheads="1"/>
          </p:cNvSpPr>
          <p:nvPr/>
        </p:nvSpPr>
        <p:spPr bwMode="auto">
          <a:xfrm>
            <a:off x="4560279" y="2924177"/>
            <a:ext cx="2209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4499729" y="3606575"/>
            <a:ext cx="2209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Tao –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49"/>
          <p:cNvSpPr txBox="1">
            <a:spLocks noChangeArrowheads="1"/>
          </p:cNvSpPr>
          <p:nvPr/>
        </p:nvSpPr>
        <p:spPr bwMode="auto">
          <a:xfrm>
            <a:off x="7928731" y="3661003"/>
            <a:ext cx="33162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con –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8490025" y="4328435"/>
            <a:ext cx="2209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38"/>
          <p:cNvSpPr txBox="1">
            <a:spLocks noChangeArrowheads="1"/>
          </p:cNvSpPr>
          <p:nvPr/>
        </p:nvSpPr>
        <p:spPr bwMode="auto">
          <a:xfrm>
            <a:off x="3796762" y="4317549"/>
            <a:ext cx="4083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39"/>
          <p:cNvSpPr txBox="1">
            <a:spLocks noChangeArrowheads="1"/>
          </p:cNvSpPr>
          <p:nvPr/>
        </p:nvSpPr>
        <p:spPr bwMode="auto">
          <a:xfrm>
            <a:off x="7947092" y="4948918"/>
            <a:ext cx="326262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38"/>
          <p:cNvSpPr txBox="1">
            <a:spLocks noChangeArrowheads="1"/>
          </p:cNvSpPr>
          <p:nvPr/>
        </p:nvSpPr>
        <p:spPr bwMode="auto">
          <a:xfrm>
            <a:off x="3709674" y="4992462"/>
            <a:ext cx="422296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/>
      <p:bldP spid="46" grpId="0"/>
      <p:bldP spid="48" grpId="0"/>
      <p:bldP spid="49" grpId="0"/>
      <p:bldP spid="50" grpId="0"/>
      <p:bldP spid="51" grpId="0"/>
      <p:bldP spid="5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7" name="59a3ca97009b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939" y="-1033550"/>
            <a:ext cx="609600" cy="609600"/>
          </a:xfrm>
          <a:prstGeom prst="rect">
            <a:avLst/>
          </a:prstGeom>
        </p:spPr>
      </p:pic>
      <p:pic>
        <p:nvPicPr>
          <p:cNvPr id="28" name="Picture 20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73" y="4656843"/>
            <a:ext cx="2547938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9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34" y="4602201"/>
            <a:ext cx="2935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8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884" y="3687801"/>
            <a:ext cx="2805113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7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826" y="3285243"/>
            <a:ext cx="1611313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6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741" y="1905705"/>
            <a:ext cx="2905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5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66" y="1623130"/>
            <a:ext cx="28702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4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704" y="610305"/>
            <a:ext cx="285115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151" y="1753305"/>
            <a:ext cx="1550988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468" y="4761872"/>
            <a:ext cx="315753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300" y="4513249"/>
            <a:ext cx="314642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0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188" y="3677969"/>
            <a:ext cx="2989262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001" y="3128080"/>
            <a:ext cx="1906588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8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367" y="2058105"/>
            <a:ext cx="3633787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7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192" y="1296105"/>
            <a:ext cx="36909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079" y="534105"/>
            <a:ext cx="3433763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 descr="Cove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89" y="1829505"/>
            <a:ext cx="146208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 descr="Cove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276" y="2969330"/>
            <a:ext cx="1397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Hình ảnh có liên quan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826" y="530930"/>
            <a:ext cx="173196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4" descr="Kết quả hình ảnh cho lời thoại ông giuốc đanh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151" y="3720218"/>
            <a:ext cx="10096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6" descr="Kết quả hình ảnh cho bé hồ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89" y="3020130"/>
            <a:ext cx="912812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840844" y="863748"/>
            <a:ext cx="45012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HƯỚNG</a:t>
            </a:r>
            <a:r>
              <a:rPr kumimoji="0" lang="en-SG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DẪN TỰ HỌC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89" y="1909803"/>
            <a:ext cx="3124964" cy="4169069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4502734" y="2300868"/>
            <a:ext cx="3037385" cy="2862224"/>
            <a:chOff x="3756234" y="1802228"/>
            <a:chExt cx="4307159" cy="4058776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6213819" y="1974755"/>
              <a:ext cx="755696" cy="0"/>
            </a:xfrm>
            <a:prstGeom prst="line">
              <a:avLst/>
            </a:prstGeom>
            <a:ln w="19050">
              <a:solidFill>
                <a:srgbClr val="F198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6969518" y="1802228"/>
              <a:ext cx="334120" cy="334121"/>
            </a:xfrm>
            <a:prstGeom prst="ellipse">
              <a:avLst/>
            </a:prstGeom>
            <a:solidFill>
              <a:srgbClr val="87A96F"/>
            </a:solidFill>
            <a:ln>
              <a:solidFill>
                <a:srgbClr val="F198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AE1E23"/>
                </a:solidFill>
                <a:effectLst/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cs typeface="+mn-lt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7022745" y="5699410"/>
              <a:ext cx="706531" cy="0"/>
            </a:xfrm>
            <a:prstGeom prst="line">
              <a:avLst/>
            </a:prstGeom>
            <a:ln w="19050">
              <a:solidFill>
                <a:srgbClr val="F198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椭圆 28"/>
            <p:cNvSpPr/>
            <p:nvPr/>
          </p:nvSpPr>
          <p:spPr>
            <a:xfrm>
              <a:off x="7729272" y="5526883"/>
              <a:ext cx="334121" cy="334121"/>
            </a:xfrm>
            <a:prstGeom prst="ellipse">
              <a:avLst/>
            </a:prstGeom>
            <a:solidFill>
              <a:srgbClr val="87A96F"/>
            </a:solidFill>
            <a:ln>
              <a:solidFill>
                <a:srgbClr val="F198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AE1E23"/>
                </a:solidFill>
                <a:effectLst/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cs typeface="+mn-lt"/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3975035" y="2743094"/>
              <a:ext cx="805950" cy="0"/>
            </a:xfrm>
            <a:prstGeom prst="line">
              <a:avLst/>
            </a:prstGeom>
            <a:ln w="19050">
              <a:solidFill>
                <a:srgbClr val="F198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椭圆 31"/>
            <p:cNvSpPr/>
            <p:nvPr/>
          </p:nvSpPr>
          <p:spPr>
            <a:xfrm rot="19749234">
              <a:off x="3756234" y="2576032"/>
              <a:ext cx="334120" cy="334121"/>
            </a:xfrm>
            <a:prstGeom prst="ellipse">
              <a:avLst/>
            </a:prstGeom>
            <a:solidFill>
              <a:srgbClr val="87A96F"/>
            </a:solidFill>
            <a:ln>
              <a:solidFill>
                <a:srgbClr val="F198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AE1E23"/>
                </a:solidFill>
                <a:effectLst/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cs typeface="+mn-lt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4631208" y="5181157"/>
              <a:ext cx="743439" cy="0"/>
            </a:xfrm>
            <a:prstGeom prst="line">
              <a:avLst/>
            </a:prstGeom>
            <a:ln w="19050">
              <a:solidFill>
                <a:srgbClr val="F198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椭圆 34"/>
            <p:cNvSpPr/>
            <p:nvPr/>
          </p:nvSpPr>
          <p:spPr>
            <a:xfrm rot="19749234">
              <a:off x="4412406" y="5014096"/>
              <a:ext cx="334120" cy="334121"/>
            </a:xfrm>
            <a:prstGeom prst="ellipse">
              <a:avLst/>
            </a:prstGeom>
            <a:solidFill>
              <a:srgbClr val="87A96F"/>
            </a:solidFill>
            <a:ln>
              <a:solidFill>
                <a:srgbClr val="F198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AE1E23"/>
                </a:solidFill>
                <a:effectLst/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cs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 flipH="1">
            <a:off x="1110948" y="2433374"/>
            <a:ext cx="3124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flipH="1">
            <a:off x="7472615" y="1933545"/>
            <a:ext cx="3047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+ 3 (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flipH="1">
            <a:off x="1544485" y="4181197"/>
            <a:ext cx="3124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7723542" y="4330457"/>
            <a:ext cx="3382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38" grpId="0"/>
      <p:bldP spid="39" grpId="0"/>
      <p:bldP spid="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487587" flipH="1">
            <a:off x="5157265" y="-160478"/>
            <a:ext cx="1208041" cy="1322439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671206">
            <a:off x="7053578" y="5775947"/>
            <a:ext cx="1906584" cy="1047394"/>
          </a:xfrm>
          <a:prstGeom prst="rect">
            <a:avLst/>
          </a:prstGeom>
        </p:spPr>
      </p:pic>
      <p:pic>
        <p:nvPicPr>
          <p:cNvPr id="18" name="图形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89753">
            <a:off x="6381111" y="2315165"/>
            <a:ext cx="1001202" cy="91235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27237" flipH="1">
            <a:off x="1753058" y="4203685"/>
            <a:ext cx="454842" cy="910969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7130420" y="1919040"/>
            <a:ext cx="4438647" cy="4200751"/>
            <a:chOff x="7130420" y="1919040"/>
            <a:chExt cx="4438647" cy="420075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0420" y="1919040"/>
              <a:ext cx="4438647" cy="4200751"/>
            </a:xfrm>
            <a:prstGeom prst="rect">
              <a:avLst/>
            </a:prstGeom>
          </p:spPr>
        </p:pic>
        <p:pic>
          <p:nvPicPr>
            <p:cNvPr id="16" name="图形 1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117198">
              <a:off x="10347839" y="3043060"/>
              <a:ext cx="619398" cy="116923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83248">
              <a:off x="10105762" y="3417979"/>
              <a:ext cx="775569" cy="775569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8337" y="2724846"/>
              <a:ext cx="1204689" cy="1607197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19" y="3974249"/>
            <a:ext cx="981039" cy="903179"/>
          </a:xfrm>
          <a:prstGeom prst="rect">
            <a:avLst/>
          </a:prstGeom>
        </p:spPr>
      </p:pic>
      <p:pic>
        <p:nvPicPr>
          <p:cNvPr id="27" name="59a3ca97009b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3939" y="-103355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1410" y="2366129"/>
            <a:ext cx="49019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SG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SG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915983" y="850109"/>
            <a:ext cx="8535391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hãy</a:t>
            </a:r>
            <a:r>
              <a:rPr kumimoji="0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cho</a:t>
            </a:r>
            <a:r>
              <a:rPr kumimoji="0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kumimoji="0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những</a:t>
            </a:r>
            <a:r>
              <a:rPr kumimoji="0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流程图: 可选过程 19"/>
          <p:cNvSpPr/>
          <p:nvPr/>
        </p:nvSpPr>
        <p:spPr>
          <a:xfrm>
            <a:off x="1740627" y="735988"/>
            <a:ext cx="8817943" cy="1213129"/>
          </a:xfrm>
          <a:prstGeom prst="flowChartAlternateProcess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小考拉体" panose="02000503000000000000" pitchFamily="2" charset="-122"/>
              <a:ea typeface="小考拉体" panose="02000503000000000000" pitchFamily="2" charset="-122"/>
              <a:cs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568" y="4401223"/>
            <a:ext cx="1458006" cy="247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4511903" y="2341337"/>
            <a:ext cx="1855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graphicFrame>
        <p:nvGraphicFramePr>
          <p:cNvPr id="24" name="Group 112"/>
          <p:cNvGraphicFramePr/>
          <p:nvPr/>
        </p:nvGraphicFramePr>
        <p:xfrm>
          <a:off x="2068285" y="2591028"/>
          <a:ext cx="8168369" cy="3071862"/>
        </p:xfrm>
        <a:graphic>
          <a:graphicData uri="http://schemas.openxmlformats.org/drawingml/2006/table">
            <a:tbl>
              <a:tblPr/>
              <a:tblGrid>
                <a:gridCol w="2358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5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88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Chị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Dậu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Tên cai lệ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Vai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xã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hội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2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7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Mày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Text Box 106"/>
          <p:cNvSpPr txBox="1">
            <a:spLocks noChangeArrowheads="1"/>
          </p:cNvSpPr>
          <p:nvPr/>
        </p:nvSpPr>
        <p:spPr bwMode="auto">
          <a:xfrm>
            <a:off x="7434943" y="3428545"/>
            <a:ext cx="25839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110"/>
          <p:cNvSpPr txBox="1">
            <a:spLocks noChangeArrowheads="1"/>
          </p:cNvSpPr>
          <p:nvPr/>
        </p:nvSpPr>
        <p:spPr bwMode="auto">
          <a:xfrm>
            <a:off x="7363506" y="4216853"/>
            <a:ext cx="25839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 Box 111"/>
          <p:cNvSpPr txBox="1">
            <a:spLocks noChangeArrowheads="1"/>
          </p:cNvSpPr>
          <p:nvPr/>
        </p:nvSpPr>
        <p:spPr bwMode="auto">
          <a:xfrm>
            <a:off x="7246031" y="4956628"/>
            <a:ext cx="25839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dưới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comb/>
      </p:transition>
    </mc:Choice>
    <mc:Fallback xmlns="">
      <p:transition spd="slow" advClick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7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770" decel="100000"/>
                                        <p:tgtEl>
                                          <p:spTgt spid="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8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 animBg="1"/>
      <p:bldP spid="28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803383" y="755607"/>
            <a:ext cx="8901647" cy="104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400" b="1" dirty="0">
                <a:solidFill>
                  <a:srgbClr val="144A2F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N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hận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quan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hệ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2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2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tình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huống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đây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có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gì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giống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khác</a:t>
            </a:r>
            <a:r>
              <a:rPr kumimoji="0" lang="en-US" altLang="zh-CN" sz="3400" b="1" i="0" u="none" strike="noStrike" kern="1200" cap="none" spc="0" normalizeH="0" noProof="0" dirty="0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400" b="1" i="0" u="none" strike="noStrike" kern="1200" cap="none" spc="0" normalizeH="0" noProof="0" dirty="0" err="1">
                <a:ln>
                  <a:noFill/>
                </a:ln>
                <a:solidFill>
                  <a:srgbClr val="144A2F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144A2F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任意多边形 36"/>
          <p:cNvSpPr/>
          <p:nvPr/>
        </p:nvSpPr>
        <p:spPr>
          <a:xfrm rot="21264338">
            <a:off x="2170336" y="2327944"/>
            <a:ext cx="1991227" cy="910223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87A96F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小考拉体" panose="02000503000000000000" pitchFamily="2" charset="-122"/>
              <a:ea typeface="小考拉体" panose="02000503000000000000" pitchFamily="2" charset="-122"/>
              <a:cs typeface="+mn-lt"/>
            </a:endParaRPr>
          </a:p>
        </p:txBody>
      </p:sp>
      <p:sp>
        <p:nvSpPr>
          <p:cNvPr id="15" name="任意多边形 41"/>
          <p:cNvSpPr/>
          <p:nvPr/>
        </p:nvSpPr>
        <p:spPr>
          <a:xfrm>
            <a:off x="7941806" y="2276081"/>
            <a:ext cx="2101250" cy="89411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1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2 h 894110"/>
              <a:gd name="connsiteX20" fmla="*/ 396697 w 1791140"/>
              <a:gd name="connsiteY20" fmla="*/ 213295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5" y="178035"/>
                  <a:pt x="1332028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1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2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rgbClr val="F19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小考拉体" panose="02000503000000000000" pitchFamily="2" charset="-122"/>
              <a:ea typeface="小考拉体" panose="02000503000000000000" pitchFamily="2" charset="-122"/>
              <a:cs typeface="+mn-lt"/>
            </a:endParaRPr>
          </a:p>
        </p:txBody>
      </p:sp>
      <p:sp>
        <p:nvSpPr>
          <p:cNvPr id="16" name="文本框 22"/>
          <p:cNvSpPr txBox="1">
            <a:spLocks noChangeArrowheads="1"/>
          </p:cNvSpPr>
          <p:nvPr/>
        </p:nvSpPr>
        <p:spPr bwMode="auto">
          <a:xfrm>
            <a:off x="2306309" y="2508232"/>
            <a:ext cx="203461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sym typeface="Microsoft YaHei" panose="020B0503020204020204" pitchFamily="34" charset="-122"/>
              </a:rPr>
              <a:t>Tình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sym typeface="Microsoft YaHei" panose="020B0503020204020204" pitchFamily="34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sym typeface="Microsoft YaHei" panose="020B0503020204020204" pitchFamily="34" charset="-122"/>
              </a:rPr>
              <a:t>huống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sym typeface="Microsoft YaHei" panose="020B0503020204020204" pitchFamily="34" charset="-122"/>
              </a:rPr>
              <a:t> 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小考拉体" panose="02000503000000000000" pitchFamily="2" charset="-122"/>
              <a:ea typeface="小考拉体" panose="02000503000000000000" pitchFamily="2" charset="-122"/>
              <a:sym typeface="Microsoft YaHei" panose="020B0503020204020204" pitchFamily="34" charset="-122"/>
            </a:endParaRPr>
          </a:p>
        </p:txBody>
      </p:sp>
      <p:sp>
        <p:nvSpPr>
          <p:cNvPr id="18" name="文本框 22"/>
          <p:cNvSpPr txBox="1">
            <a:spLocks noChangeArrowheads="1"/>
          </p:cNvSpPr>
          <p:nvPr/>
        </p:nvSpPr>
        <p:spPr bwMode="auto">
          <a:xfrm>
            <a:off x="8118174" y="2508232"/>
            <a:ext cx="196346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考拉体" panose="02000503000000000000" pitchFamily="2" charset="-122"/>
                <a:ea typeface="小考拉体" panose="02000503000000000000" pitchFamily="2" charset="-122"/>
                <a:sym typeface="Microsoft YaHei" panose="020B0503020204020204" pitchFamily="34" charset="-122"/>
              </a:rPr>
              <a:t>Tình</a:t>
            </a:r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考拉体" panose="02000503000000000000" pitchFamily="2" charset="-122"/>
                <a:ea typeface="小考拉体" panose="02000503000000000000" pitchFamily="2" charset="-122"/>
                <a:sym typeface="Microsoft YaHei" panose="020B0503020204020204" pitchFamily="34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考拉体" panose="02000503000000000000" pitchFamily="2" charset="-122"/>
                <a:ea typeface="小考拉体" panose="02000503000000000000" pitchFamily="2" charset="-122"/>
                <a:sym typeface="Microsoft YaHei" panose="020B0503020204020204" pitchFamily="34" charset="-122"/>
              </a:rPr>
              <a:t>huống</a:t>
            </a:r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考拉体" panose="02000503000000000000" pitchFamily="2" charset="-122"/>
                <a:ea typeface="小考拉体" panose="02000503000000000000" pitchFamily="2" charset="-122"/>
                <a:sym typeface="Microsoft YaHei" panose="020B0503020204020204" pitchFamily="34" charset="-122"/>
              </a:rPr>
              <a:t> 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小考拉体" panose="02000503000000000000" pitchFamily="2" charset="-122"/>
              <a:ea typeface="小考拉体" panose="02000503000000000000" pitchFamily="2" charset="-122"/>
              <a:sym typeface="Microsoft YaHei" panose="020B0503020204020204" pitchFamily="34" charset="-122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928234" y="3540855"/>
            <a:ext cx="472093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Hoa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Tí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nữa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mua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kem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tớ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mới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quán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này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ngon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lắm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</a:rPr>
              <a:t>Linh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: </a:t>
            </a:r>
            <a:r>
              <a:rPr lang="en-US" altLang="en-US" sz="2800" dirty="0">
                <a:latin typeface="Times New Roman" panose="02020603050405020304" pitchFamily="18" charset="0"/>
              </a:rPr>
              <a:t>OK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bây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bê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2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70" y="2393726"/>
            <a:ext cx="1347218" cy="3371851"/>
          </a:xfrm>
          <a:prstGeom prst="rect">
            <a:avLst/>
          </a:prstGeom>
        </p:spPr>
      </p:pic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7169263" y="3636703"/>
            <a:ext cx="428250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Huệ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: </a:t>
            </a:r>
            <a:r>
              <a:rPr lang="en-US" altLang="en-US" sz="2800" dirty="0">
                <a:latin typeface="Times New Roman" panose="02020603050405020304" pitchFamily="18" charset="0"/>
              </a:rPr>
              <a:t>Xin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lỗi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800" dirty="0">
                <a:latin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Huế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Mình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Huế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</a:rPr>
              <a:t>.  </a:t>
            </a:r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1351514" y="5241501"/>
            <a:ext cx="3913187" cy="1000125"/>
          </a:xfrm>
          <a:prstGeom prst="horizontalScroll">
            <a:avLst>
              <a:gd name="adj" fmla="val 12500"/>
            </a:avLst>
          </a:prstGeom>
          <a:blipFill dpi="0" rotWithShape="1">
            <a:blip r:embed="rId9"/>
            <a:srcRect/>
            <a:tile tx="0" ty="0" sx="100000" sy="100000" flip="none" algn="tl"/>
          </a:blipFill>
          <a:ln w="38100">
            <a:pattFill prst="lgCheck">
              <a:fgClr>
                <a:srgbClr val="009900"/>
              </a:fgClr>
              <a:bgClr>
                <a:srgbClr val="FF9966"/>
              </a:bgClr>
            </a:patt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Quan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bè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mật</a:t>
            </a:r>
            <a:endParaRPr lang="en-US" altLang="en-US" sz="2800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AutoShape 22"/>
          <p:cNvSpPr>
            <a:spLocks noChangeArrowheads="1"/>
          </p:cNvSpPr>
          <p:nvPr/>
        </p:nvSpPr>
        <p:spPr bwMode="auto">
          <a:xfrm>
            <a:off x="7215649" y="4973348"/>
            <a:ext cx="3676639" cy="1000125"/>
          </a:xfrm>
          <a:prstGeom prst="horizontalScroll">
            <a:avLst>
              <a:gd name="adj" fmla="val 12500"/>
            </a:avLst>
          </a:prstGeom>
          <a:blipFill dpi="0" rotWithShape="1">
            <a:blip r:embed="rId9"/>
            <a:srcRect/>
            <a:tile tx="0" ty="0" sx="100000" sy="100000" flip="none" algn="tl"/>
          </a:blipFill>
          <a:ln w="38100">
            <a:pattFill prst="lgCheck">
              <a:fgClr>
                <a:srgbClr val="009900"/>
              </a:fgClr>
              <a:bgClr>
                <a:srgbClr val="FF9966"/>
              </a:bgClr>
            </a:patt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Quan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bè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xã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giao</a:t>
            </a:r>
            <a:endParaRPr lang="en-US" altLang="en-US" sz="2800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lt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sp>
        <p:nvSpPr>
          <p:cNvPr id="14" name="任意多边形 36"/>
          <p:cNvSpPr/>
          <p:nvPr/>
        </p:nvSpPr>
        <p:spPr>
          <a:xfrm rot="21264338">
            <a:off x="2170336" y="978118"/>
            <a:ext cx="1991227" cy="910223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87A96F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小考拉体" panose="02000503000000000000" pitchFamily="2" charset="-122"/>
              <a:ea typeface="小考拉体" panose="02000503000000000000" pitchFamily="2" charset="-122"/>
              <a:cs typeface="+mn-lt"/>
            </a:endParaRPr>
          </a:p>
        </p:txBody>
      </p:sp>
      <p:sp>
        <p:nvSpPr>
          <p:cNvPr id="15" name="任意多边形 41"/>
          <p:cNvSpPr/>
          <p:nvPr/>
        </p:nvSpPr>
        <p:spPr>
          <a:xfrm>
            <a:off x="7941806" y="926255"/>
            <a:ext cx="2101250" cy="89411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1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2 h 894110"/>
              <a:gd name="connsiteX20" fmla="*/ 396697 w 1791140"/>
              <a:gd name="connsiteY20" fmla="*/ 213295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5" y="178035"/>
                  <a:pt x="1332028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1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2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rgbClr val="F19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小考拉体" panose="02000503000000000000" pitchFamily="2" charset="-122"/>
              <a:ea typeface="小考拉体" panose="02000503000000000000" pitchFamily="2" charset="-122"/>
              <a:cs typeface="+mn-lt"/>
            </a:endParaRPr>
          </a:p>
        </p:txBody>
      </p:sp>
      <p:sp>
        <p:nvSpPr>
          <p:cNvPr id="16" name="文本框 22"/>
          <p:cNvSpPr txBox="1">
            <a:spLocks noChangeArrowheads="1"/>
          </p:cNvSpPr>
          <p:nvPr/>
        </p:nvSpPr>
        <p:spPr bwMode="auto">
          <a:xfrm>
            <a:off x="2306309" y="1158406"/>
            <a:ext cx="203461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sym typeface="Microsoft YaHei" panose="020B0503020204020204" pitchFamily="34" charset="-122"/>
              </a:rPr>
              <a:t>Tình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sym typeface="Microsoft YaHei" panose="020B0503020204020204" pitchFamily="34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sym typeface="Microsoft YaHei" panose="020B0503020204020204" pitchFamily="34" charset="-122"/>
              </a:rPr>
              <a:t>huống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sym typeface="Microsoft YaHei" panose="020B0503020204020204" pitchFamily="34" charset="-122"/>
              </a:rPr>
              <a:t> 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小考拉体" panose="02000503000000000000" pitchFamily="2" charset="-122"/>
              <a:ea typeface="小考拉体" panose="02000503000000000000" pitchFamily="2" charset="-122"/>
              <a:sym typeface="Microsoft YaHei" panose="020B0503020204020204" pitchFamily="34" charset="-122"/>
            </a:endParaRPr>
          </a:p>
        </p:txBody>
      </p:sp>
      <p:sp>
        <p:nvSpPr>
          <p:cNvPr id="18" name="文本框 22"/>
          <p:cNvSpPr txBox="1">
            <a:spLocks noChangeArrowheads="1"/>
          </p:cNvSpPr>
          <p:nvPr/>
        </p:nvSpPr>
        <p:spPr bwMode="auto">
          <a:xfrm>
            <a:off x="8118174" y="1158406"/>
            <a:ext cx="196346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考拉体" panose="02000503000000000000" pitchFamily="2" charset="-122"/>
                <a:ea typeface="小考拉体" panose="02000503000000000000" pitchFamily="2" charset="-122"/>
                <a:sym typeface="Microsoft YaHei" panose="020B0503020204020204" pitchFamily="34" charset="-122"/>
              </a:rPr>
              <a:t>Tình</a:t>
            </a:r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考拉体" panose="02000503000000000000" pitchFamily="2" charset="-122"/>
                <a:ea typeface="小考拉体" panose="02000503000000000000" pitchFamily="2" charset="-122"/>
                <a:sym typeface="Microsoft YaHei" panose="020B0503020204020204" pitchFamily="34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考拉体" panose="02000503000000000000" pitchFamily="2" charset="-122"/>
                <a:ea typeface="小考拉体" panose="02000503000000000000" pitchFamily="2" charset="-122"/>
                <a:sym typeface="Microsoft YaHei" panose="020B0503020204020204" pitchFamily="34" charset="-122"/>
              </a:rPr>
              <a:t>huống</a:t>
            </a:r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考拉体" panose="02000503000000000000" pitchFamily="2" charset="-122"/>
                <a:ea typeface="小考拉体" panose="02000503000000000000" pitchFamily="2" charset="-122"/>
                <a:sym typeface="Microsoft YaHei" panose="020B0503020204020204" pitchFamily="34" charset="-122"/>
              </a:rPr>
              <a:t> 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小考拉体" panose="02000503000000000000" pitchFamily="2" charset="-122"/>
              <a:ea typeface="小考拉体" panose="02000503000000000000" pitchFamily="2" charset="-122"/>
              <a:sym typeface="Microsoft YaHei" panose="020B0503020204020204" pitchFamily="34" charset="-122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928234" y="2291237"/>
            <a:ext cx="479713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Hoa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Tí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nữa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mua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kem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tớ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mới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quán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này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ngon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lắm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Linh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  <a:r>
              <a:rPr lang="en-US" altLang="en-US" sz="2800" dirty="0">
                <a:latin typeface="Times New Roman" panose="02020603050405020304" pitchFamily="18" charset="0"/>
              </a:rPr>
              <a:t>OK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bây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bê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2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70" y="760871"/>
            <a:ext cx="1347218" cy="3371851"/>
          </a:xfrm>
          <a:prstGeom prst="rect">
            <a:avLst/>
          </a:prstGeom>
        </p:spPr>
      </p:pic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7169263" y="2349507"/>
            <a:ext cx="428250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Huệ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</a:rPr>
              <a:t>Xin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lỗi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800" dirty="0"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Huế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Mình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Huế</a:t>
            </a:r>
            <a:r>
              <a:rPr lang="en-US" altLang="en-US" sz="2800" dirty="0">
                <a:latin typeface="Times New Roman" panose="02020603050405020304" pitchFamily="18" charset="0"/>
              </a:rPr>
              <a:t> .  </a:t>
            </a:r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939122" y="4422007"/>
            <a:ext cx="4505304" cy="1000125"/>
          </a:xfrm>
          <a:prstGeom prst="horizontalScroll">
            <a:avLst>
              <a:gd name="adj" fmla="val 12500"/>
            </a:avLst>
          </a:prstGeom>
          <a:blipFill dpi="0" rotWithShape="1">
            <a:blip r:embed="rId9"/>
            <a:srcRect/>
            <a:tile tx="0" ty="0" sx="100000" sy="100000" flip="none" algn="tl"/>
          </a:blipFill>
          <a:ln w="38100">
            <a:pattFill prst="lgCheck">
              <a:fgClr>
                <a:srgbClr val="009900"/>
              </a:fgClr>
              <a:bgClr>
                <a:srgbClr val="FF9966"/>
              </a:bgClr>
            </a:patt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Quan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ngang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hàng</a:t>
            </a:r>
            <a:endParaRPr lang="en-US" altLang="en-US" sz="28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AutoShape 22"/>
          <p:cNvSpPr>
            <a:spLocks noChangeArrowheads="1"/>
          </p:cNvSpPr>
          <p:nvPr/>
        </p:nvSpPr>
        <p:spPr bwMode="auto">
          <a:xfrm>
            <a:off x="7195456" y="4342113"/>
            <a:ext cx="4060368" cy="1000125"/>
          </a:xfrm>
          <a:prstGeom prst="horizontalScroll">
            <a:avLst>
              <a:gd name="adj" fmla="val 12500"/>
            </a:avLst>
          </a:prstGeom>
          <a:blipFill dpi="0" rotWithShape="1">
            <a:blip r:embed="rId9"/>
            <a:srcRect/>
            <a:tile tx="0" ty="0" sx="100000" sy="100000" flip="none" algn="tl"/>
          </a:blipFill>
          <a:ln w="38100">
            <a:pattFill prst="lgCheck">
              <a:fgClr>
                <a:srgbClr val="009900"/>
              </a:fgClr>
              <a:bgClr>
                <a:srgbClr val="FF9966"/>
              </a:bgClr>
            </a:patt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Quan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sơ</a:t>
            </a:r>
            <a:endParaRPr lang="en-US" altLang="en-US" sz="28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050" y="1828800"/>
            <a:ext cx="2213795" cy="3290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925418" y="4472086"/>
            <a:ext cx="2458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1</a:t>
            </a:r>
          </a:p>
        </p:txBody>
      </p:sp>
      <p:pic>
        <p:nvPicPr>
          <p:cNvPr id="24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38" y="1763487"/>
            <a:ext cx="669336" cy="1074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ectangle 26"/>
          <p:cNvSpPr/>
          <p:nvPr/>
        </p:nvSpPr>
        <p:spPr>
          <a:xfrm>
            <a:off x="4785621" y="1709057"/>
            <a:ext cx="66443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Vai xã hội là vị trí của người tham gia hội thoại với người khác trong cuộc thoại. Vai xã hội được xác định bằng các quan hệ xã hội</a:t>
            </a:r>
            <a:r>
              <a:rPr lang="en-SG" sz="2800" dirty="0">
                <a:solidFill>
                  <a:srgbClr val="000000"/>
                </a:solidFill>
                <a:latin typeface="+mj-lt"/>
              </a:rPr>
              <a:t>:</a:t>
            </a:r>
            <a:endParaRPr lang="vi-VN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785621" y="3342003"/>
            <a:ext cx="66443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000000"/>
                </a:solidFill>
                <a:latin typeface="+mj-lt"/>
              </a:rPr>
              <a:t> Trên - dưới hay ngang hàng (theo tuổi tác, thứ bậc trong gia đình và xã hội)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96505" y="4408802"/>
            <a:ext cx="66443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000000"/>
                </a:solidFill>
                <a:latin typeface="+mj-lt"/>
              </a:rPr>
              <a:t>Quan hệ thân sơ (theo mức độ quen biết, thân tình)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487587" flipH="1">
            <a:off x="5157265" y="-160478"/>
            <a:ext cx="1208041" cy="1322439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671206">
            <a:off x="7053578" y="5775947"/>
            <a:ext cx="1906584" cy="1047394"/>
          </a:xfrm>
          <a:prstGeom prst="rect">
            <a:avLst/>
          </a:prstGeom>
        </p:spPr>
      </p:pic>
      <p:pic>
        <p:nvPicPr>
          <p:cNvPr id="29" name="图形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sp>
        <p:nvSpPr>
          <p:cNvPr id="31" name="Snip Diagonal Corner Rectangle 3"/>
          <p:cNvSpPr/>
          <p:nvPr/>
        </p:nvSpPr>
        <p:spPr>
          <a:xfrm>
            <a:off x="1394382" y="996808"/>
            <a:ext cx="9497907" cy="214659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“Cha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ty, con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ty.”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SG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SG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SG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SG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SG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SG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SG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10220" y="363663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loud 33"/>
          <p:cNvSpPr/>
          <p:nvPr/>
        </p:nvSpPr>
        <p:spPr>
          <a:xfrm>
            <a:off x="-683345" y="658948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Cloud 34"/>
          <p:cNvSpPr/>
          <p:nvPr/>
        </p:nvSpPr>
        <p:spPr>
          <a:xfrm>
            <a:off x="13632601" y="6389784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130615" y="364082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10220" y="452580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130615" y="452999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662106"/>
            <a:ext cx="805722" cy="70805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212482" y="4559167"/>
            <a:ext cx="804536" cy="70408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570764"/>
            <a:ext cx="804742" cy="7071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713778"/>
            <a:ext cx="804742" cy="643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2464" y="-2708340"/>
            <a:ext cx="6858000" cy="122879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9271" y="244929"/>
            <a:ext cx="11562443" cy="6312014"/>
            <a:chOff x="339271" y="244929"/>
            <a:chExt cx="11562443" cy="6312014"/>
          </a:xfrm>
        </p:grpSpPr>
        <p:sp>
          <p:nvSpPr>
            <p:cNvPr id="6" name="图文框 5"/>
            <p:cNvSpPr/>
            <p:nvPr/>
          </p:nvSpPr>
          <p:spPr>
            <a:xfrm>
              <a:off x="339271" y="244929"/>
              <a:ext cx="11562443" cy="6312014"/>
            </a:xfrm>
            <a:prstGeom prst="frame">
              <a:avLst>
                <a:gd name="adj1" fmla="val 369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图文框 6"/>
            <p:cNvSpPr/>
            <p:nvPr/>
          </p:nvSpPr>
          <p:spPr>
            <a:xfrm>
              <a:off x="486228" y="388142"/>
              <a:ext cx="11255829" cy="5969115"/>
            </a:xfrm>
            <a:prstGeom prst="frame">
              <a:avLst>
                <a:gd name="adj1" fmla="val 2148"/>
              </a:avLst>
            </a:prstGeom>
            <a:solidFill>
              <a:srgbClr val="87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" y="5633781"/>
            <a:ext cx="2228463" cy="122422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15802" y="5473411"/>
            <a:ext cx="1348659" cy="1543311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487587" flipH="1">
            <a:off x="5157265" y="-160478"/>
            <a:ext cx="1208041" cy="1322439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>
            <a:off x="10892289" y="-1"/>
            <a:ext cx="1299711" cy="1266507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476" y="0"/>
            <a:ext cx="1547683" cy="1266508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671206">
            <a:off x="7053578" y="5775947"/>
            <a:ext cx="1906584" cy="104739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98723" y="2089965"/>
            <a:ext cx="2321038" cy="2939236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LiSu" panose="02010509060101010101" pitchFamily="49" charset="-122"/>
              <a:cs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219" y="1514425"/>
            <a:ext cx="1095491" cy="17166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3560" y="2294834"/>
            <a:ext cx="22284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06189" y="1438223"/>
            <a:ext cx="580364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73" y="3833079"/>
            <a:ext cx="1095491" cy="171669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271501" y="4116106"/>
            <a:ext cx="58036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24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春天来了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C593F"/>
      </a:accent1>
      <a:accent2>
        <a:srgbClr val="80B586"/>
      </a:accent2>
      <a:accent3>
        <a:srgbClr val="81907A"/>
      </a:accent3>
      <a:accent4>
        <a:srgbClr val="2C593F"/>
      </a:accent4>
      <a:accent5>
        <a:srgbClr val="80B586"/>
      </a:accent5>
      <a:accent6>
        <a:srgbClr val="81907A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1707</Words>
  <Application>Microsoft Office PowerPoint</Application>
  <PresentationFormat>Widescreen</PresentationFormat>
  <Paragraphs>305</Paragraphs>
  <Slides>32</Slides>
  <Notes>32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小考拉体</vt:lpstr>
      <vt:lpstr>等线 Light</vt:lpstr>
      <vt:lpstr>汉仪乐喵体简</vt:lpstr>
      <vt:lpstr>Microsoft YaHei</vt:lpstr>
      <vt:lpstr>Arial</vt:lpstr>
      <vt:lpstr>Wingdings</vt:lpstr>
      <vt:lpstr>Microsoft YaHei</vt:lpstr>
      <vt:lpstr>等线</vt:lpstr>
      <vt:lpstr>LiSu</vt:lpstr>
      <vt:lpstr>Times New Roman</vt:lpstr>
      <vt:lpstr>Office 主题​​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春天来了1</dc:title>
  <dc:creator>张 建春</dc:creator>
  <cp:lastModifiedBy>Admin</cp:lastModifiedBy>
  <cp:revision>81</cp:revision>
  <dcterms:created xsi:type="dcterms:W3CDTF">2018-12-25T06:02:00Z</dcterms:created>
  <dcterms:modified xsi:type="dcterms:W3CDTF">2023-04-10T12:09:02Z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1033-11.2.0.11516</vt:lpwstr>
  </property>
  <property fmtid="{D5CDD505-2E9C-101B-9397-08002B2CF9AE}" pid="3" name="ICV">
    <vt:lpwstr>B1AFB6725904421B9D50B002B8D58F1D</vt:lpwstr>
  </property>
</Properties>
</file>