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7" r:id="rId3"/>
    <p:sldId id="286" r:id="rId5"/>
    <p:sldId id="7124" r:id="rId6"/>
    <p:sldId id="323" r:id="rId7"/>
    <p:sldId id="324" r:id="rId8"/>
    <p:sldId id="325" r:id="rId9"/>
    <p:sldId id="327" r:id="rId10"/>
    <p:sldId id="7126" r:id="rId11"/>
    <p:sldId id="256" r:id="rId12"/>
    <p:sldId id="328" r:id="rId13"/>
    <p:sldId id="302" r:id="rId14"/>
    <p:sldId id="357" r:id="rId15"/>
    <p:sldId id="264" r:id="rId16"/>
    <p:sldId id="358" r:id="rId17"/>
    <p:sldId id="309" r:id="rId18"/>
    <p:sldId id="360" r:id="rId19"/>
    <p:sldId id="359" r:id="rId20"/>
    <p:sldId id="310" r:id="rId21"/>
    <p:sldId id="311" r:id="rId22"/>
    <p:sldId id="361" r:id="rId23"/>
    <p:sldId id="288" r:id="rId24"/>
    <p:sldId id="312" r:id="rId25"/>
    <p:sldId id="315" r:id="rId26"/>
    <p:sldId id="351" r:id="rId27"/>
    <p:sldId id="352" r:id="rId28"/>
    <p:sldId id="353" r:id="rId29"/>
    <p:sldId id="355" r:id="rId30"/>
    <p:sldId id="7127" r:id="rId31"/>
    <p:sldId id="314" r:id="rId32"/>
    <p:sldId id="348" r:id="rId33"/>
    <p:sldId id="349" r:id="rId34"/>
    <p:sldId id="362" r:id="rId35"/>
    <p:sldId id="354" r:id="rId36"/>
    <p:sldId id="329" r:id="rId37"/>
    <p:sldId id="258" r:id="rId38"/>
    <p:sldId id="294" r:id="rId39"/>
    <p:sldId id="296" r:id="rId40"/>
    <p:sldId id="295" r:id="rId41"/>
  </p:sldIdLst>
  <p:sldSz cx="9144000" cy="5144135" type="screen16x9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8000"/>
    <a:srgbClr val="51E2F6"/>
    <a:srgbClr val="B0EFEF"/>
    <a:srgbClr val="6699FF"/>
    <a:srgbClr val="1CE8F6"/>
    <a:srgbClr val="FF0066"/>
    <a:srgbClr val="CC3300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65"/>
    <p:restoredTop sz="93601" autoAdjust="0"/>
  </p:normalViewPr>
  <p:slideViewPr>
    <p:cSldViewPr>
      <p:cViewPr>
        <p:scale>
          <a:sx n="100" d="100"/>
          <a:sy n="100" d="100"/>
        </p:scale>
        <p:origin x="224" y="3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E4D5D6-EFD1-42BC-A177-D564998076B9}" type="datetimeFigureOut">
              <a:rPr lang="vi-VN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400" y="514350"/>
            <a:ext cx="45712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0B1392-50CD-4DC3-B48E-660FBBF04C17}" type="slidenum">
              <a:rPr lang="vi-VN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0B1392-50CD-4DC3-B48E-660FBBF04C17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vi-VN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F4297D-E6D7-4C43-9E71-AB846C3036BF}" type="slidenum">
              <a:rPr lang="vi-VN">
                <a:cs typeface="Arial" panose="020B0604020202020204" pitchFamily="34" charset="0"/>
              </a:rPr>
            </a:fld>
            <a:endParaRPr lang="vi-VN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A04CF-3ADF-4874-A611-C77885899FBE}" type="slidenum">
              <a:rPr lang="zh-CN" altLang="en-US" smtClean="0"/>
            </a:fld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098"/>
            <a:ext cx="7772400" cy="11027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5160"/>
            <a:ext cx="6400800" cy="131468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8035" indent="0" algn="ctr">
              <a:buNone/>
              <a:defRPr/>
            </a:lvl7pPr>
            <a:lvl8pPr marL="2400935" indent="0" algn="ctr">
              <a:buNone/>
              <a:defRPr/>
            </a:lvl8pPr>
            <a:lvl9pPr marL="274383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DEC66-6E0F-4F11-B6B6-804FC2224D45}" type="datetimeFigureOut">
              <a:rPr lang="en-US"/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C6F01-7B18-4789-BE23-8EE34CE871F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FAB5F-720C-416C-9BBE-F876BB82683D}" type="datetimeFigureOut">
              <a:rPr lang="en-US"/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BD77B-37FF-46A1-A0A3-AAC22BB99EF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15"/>
            <a:ext cx="2057400" cy="438941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15"/>
            <a:ext cx="6019800" cy="438941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FBA90-6B11-4C4A-8E1C-7C08C3D6EA29}" type="datetimeFigureOut">
              <a:rPr lang="en-US"/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5CA6B-85B2-4DE5-9971-F6284C9A8D4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4514699" cy="5144400"/>
          </a:xfrm>
          <a:prstGeom prst="rect">
            <a:avLst/>
          </a:prstGeom>
          <a:solidFill>
            <a:srgbClr val="A1C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4514699" y="0"/>
            <a:ext cx="4629302" cy="5144400"/>
          </a:xfrm>
          <a:prstGeom prst="rect">
            <a:avLst/>
          </a:prstGeom>
          <a:solidFill>
            <a:srgbClr val="F3C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三角形 7"/>
          <p:cNvSpPr/>
          <p:nvPr userDrawn="1"/>
        </p:nvSpPr>
        <p:spPr>
          <a:xfrm rot="20283172">
            <a:off x="165752" y="425300"/>
            <a:ext cx="617105" cy="389113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890337" y="915656"/>
            <a:ext cx="7303169" cy="3609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三角形 9"/>
          <p:cNvSpPr/>
          <p:nvPr userDrawn="1"/>
        </p:nvSpPr>
        <p:spPr>
          <a:xfrm rot="20283172">
            <a:off x="8411347" y="4034311"/>
            <a:ext cx="617105" cy="389113"/>
          </a:xfrm>
          <a:prstGeom prst="triangl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240632" y="2418771"/>
            <a:ext cx="240632" cy="24067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2293444" y="4714196"/>
            <a:ext cx="240632" cy="24067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7244438" y="379183"/>
            <a:ext cx="240632" cy="24067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5" name="直线连接符 14"/>
          <p:cNvCxnSpPr/>
          <p:nvPr userDrawn="1"/>
        </p:nvCxnSpPr>
        <p:spPr>
          <a:xfrm flipV="1">
            <a:off x="1896402" y="-435247"/>
            <a:ext cx="1034716" cy="11613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/>
          <p:cNvCxnSpPr/>
          <p:nvPr userDrawn="1"/>
        </p:nvCxnSpPr>
        <p:spPr>
          <a:xfrm flipV="1">
            <a:off x="5597376" y="-873033"/>
            <a:ext cx="1034716" cy="11613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/>
          <p:cNvCxnSpPr/>
          <p:nvPr userDrawn="1"/>
        </p:nvCxnSpPr>
        <p:spPr>
          <a:xfrm flipV="1">
            <a:off x="3007029" y="4656444"/>
            <a:ext cx="1034716" cy="11613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/>
          <p:cNvCxnSpPr/>
          <p:nvPr userDrawn="1"/>
        </p:nvCxnSpPr>
        <p:spPr>
          <a:xfrm flipV="1">
            <a:off x="6967712" y="4820465"/>
            <a:ext cx="1034716" cy="11613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 userDrawn="1"/>
        </p:nvCxnSpPr>
        <p:spPr>
          <a:xfrm flipV="1">
            <a:off x="8739350" y="379183"/>
            <a:ext cx="1034716" cy="11613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/>
          <p:cNvCxnSpPr/>
          <p:nvPr userDrawn="1"/>
        </p:nvCxnSpPr>
        <p:spPr>
          <a:xfrm flipV="1">
            <a:off x="-635368" y="3495071"/>
            <a:ext cx="1034716" cy="116137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50FB9-CD55-4DC4-A09F-A8DE27FE45ED}" type="datetimeFigureOut">
              <a:rPr lang="en-US"/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D0E62-5C68-4AA6-BF6D-952EB55C5C4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753"/>
            <a:ext cx="7772400" cy="102173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416"/>
            <a:ext cx="7772400" cy="112533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EE11C-9F36-4D33-9CBF-CC8CB67C3D9E}" type="datetimeFigureOut">
              <a:rPr lang="en-US"/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2AFD5-5AFD-40DB-B251-507D4308021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360"/>
            <a:ext cx="4038600" cy="33950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360"/>
            <a:ext cx="4038600" cy="33950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D2BFD-ACD8-4DD4-8869-CA821C2D0737}" type="datetimeFigureOut">
              <a:rPr lang="en-US"/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D0C3F-4607-442E-A1F8-270E7CC55CB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536"/>
            <a:ext cx="4040188" cy="47990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442"/>
            <a:ext cx="4040188" cy="29639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536"/>
            <a:ext cx="4041775" cy="47990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442"/>
            <a:ext cx="4041775" cy="29639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C65BE-0CFB-428E-AC01-0024F3D4494E}" type="datetimeFigureOut">
              <a:rPr lang="en-US"/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DB89A-3C04-4AC5-8B1B-ADC182723D99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8817A-721F-45EC-A8C7-B2DDD6CB037B}" type="datetimeFigureOut">
              <a:rPr lang="en-US"/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0C9EF-0622-42DD-B26B-D96471BE6A60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97856-C1C5-4039-931C-1460CB740BC5}" type="datetimeFigureOut">
              <a:rPr lang="en-US"/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AABEC-CA18-448D-BB77-0210C01E930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823"/>
            <a:ext cx="3008313" cy="87169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3"/>
            <a:ext cx="5111750" cy="439060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513"/>
            <a:ext cx="3008313" cy="351891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8035" indent="0">
              <a:buNone/>
              <a:defRPr sz="675"/>
            </a:lvl7pPr>
            <a:lvl8pPr marL="2400935" indent="0">
              <a:buNone/>
              <a:defRPr sz="675"/>
            </a:lvl8pPr>
            <a:lvl9pPr marL="274383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FD69C-296F-459B-BBE1-9B329181AF47}" type="datetimeFigureOut">
              <a:rPr lang="en-US"/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F7CC3-AC81-47C9-A2F3-6E28A411542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1080"/>
            <a:ext cx="5486400" cy="42512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662"/>
            <a:ext cx="5486400" cy="308664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6208"/>
            <a:ext cx="5486400" cy="60375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8035" indent="0">
              <a:buNone/>
              <a:defRPr sz="675"/>
            </a:lvl7pPr>
            <a:lvl8pPr marL="2400935" indent="0">
              <a:buNone/>
              <a:defRPr sz="675"/>
            </a:lvl8pPr>
            <a:lvl9pPr marL="274383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9593F-12F9-4A44-A2AA-1EBA59168116}" type="datetimeFigureOut">
              <a:rPr lang="en-US"/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67312-9035-4E54-B0EE-8B734AAC17EE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015"/>
            <a:ext cx="8229600" cy="857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360"/>
            <a:ext cx="8229600" cy="33950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38"/>
            <a:ext cx="2133600" cy="357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050"/>
            </a:lvl1pPr>
          </a:lstStyle>
          <a:p>
            <a:pPr>
              <a:defRPr/>
            </a:pPr>
            <a:fld id="{9C7E6DA1-9472-463D-A0B9-52E508CD1EA5}" type="datetimeFigureOut">
              <a:rPr lang="en-US"/>
            </a:fld>
            <a:endParaRPr 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38"/>
            <a:ext cx="2895600" cy="357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38"/>
            <a:ext cx="2133600" cy="357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/>
            </a:lvl1pPr>
          </a:lstStyle>
          <a:p>
            <a:pPr>
              <a:defRPr/>
            </a:pPr>
            <a:fld id="{654963B4-3C0C-48CE-A9B1-B93902B1F6A9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6585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9485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2385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5285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Relationship Id="rId3" Type="http://schemas.openxmlformats.org/officeDocument/2006/relationships/image" Target="../media/image28.GIF"/><Relationship Id="rId21" Type="http://schemas.openxmlformats.org/officeDocument/2006/relationships/notesSlide" Target="../notesSlides/notesSlide29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27.GIF"/><Relationship Id="rId19" Type="http://schemas.openxmlformats.org/officeDocument/2006/relationships/audio" Target="../media/audio2.wav"/><Relationship Id="rId18" Type="http://schemas.openxmlformats.org/officeDocument/2006/relationships/audio" Target="../media/audio1.wav"/><Relationship Id="rId17" Type="http://schemas.openxmlformats.org/officeDocument/2006/relationships/image" Target="../media/image41.GIF"/><Relationship Id="rId16" Type="http://schemas.openxmlformats.org/officeDocument/2006/relationships/image" Target="../media/image40.png"/><Relationship Id="rId15" Type="http://schemas.openxmlformats.org/officeDocument/2006/relationships/video" Target="NULL" TargetMode="External"/><Relationship Id="rId14" Type="http://schemas.openxmlformats.org/officeDocument/2006/relationships/image" Target="../media/image39.png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1" Type="http://schemas.openxmlformats.org/officeDocument/2006/relationships/image" Target="../media/image26.GIF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audio2.wav"/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image" Target="../media/image42.GIF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3" Type="http://schemas.openxmlformats.org/officeDocument/2006/relationships/notesSlide" Target="../notesSlides/notesSlide31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53.png"/><Relationship Id="rId10" Type="http://schemas.openxmlformats.org/officeDocument/2006/relationships/image" Target="../media/image52.jpeg"/><Relationship Id="rId1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381000" y="1141039"/>
            <a:ext cx="8610600" cy="28613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 HỌC NGÀY HÔM NAY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6"/>
          <p:cNvSpPr/>
          <p:nvPr/>
        </p:nvSpPr>
        <p:spPr>
          <a:xfrm rot="16200000">
            <a:off x="252513" y="2421748"/>
            <a:ext cx="2477453" cy="1238726"/>
          </a:xfrm>
          <a:custGeom>
            <a:avLst/>
            <a:gdLst>
              <a:gd name="connsiteX0" fmla="*/ 0 w 3303270"/>
              <a:gd name="connsiteY0" fmla="*/ 0 h 1651635"/>
              <a:gd name="connsiteX1" fmla="*/ 3303270 w 3303270"/>
              <a:gd name="connsiteY1" fmla="*/ 0 h 1651635"/>
              <a:gd name="connsiteX2" fmla="*/ 1651635 w 3303270"/>
              <a:gd name="connsiteY2" fmla="*/ 1651635 h 1651635"/>
              <a:gd name="connsiteX3" fmla="*/ 0 w 3303270"/>
              <a:gd name="connsiteY3" fmla="*/ 0 h 1651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3270" h="1651635">
                <a:moveTo>
                  <a:pt x="0" y="0"/>
                </a:moveTo>
                <a:lnTo>
                  <a:pt x="3303270" y="0"/>
                </a:lnTo>
                <a:cubicBezTo>
                  <a:pt x="3303270" y="912173"/>
                  <a:pt x="2563808" y="1651635"/>
                  <a:pt x="1651635" y="1651635"/>
                </a:cubicBezTo>
                <a:cubicBezTo>
                  <a:pt x="739462" y="1651635"/>
                  <a:pt x="0" y="912173"/>
                  <a:pt x="0" y="0"/>
                </a:cubicBezTo>
                <a:close/>
              </a:path>
            </a:pathLst>
          </a:custGeom>
          <a:solidFill>
            <a:srgbClr val="A1C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-134847" y="2582810"/>
            <a:ext cx="224545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400" b="1" spc="45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NỘI DUNG</a:t>
            </a:r>
            <a:endParaRPr lang="en-US" altLang="zh-CN" sz="2400" b="1" spc="450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63090" y="1061720"/>
            <a:ext cx="628777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l">
              <a:lnSpc>
                <a:spcPct val="150000"/>
              </a:lnSpc>
            </a:pPr>
            <a:r>
              <a:rPr lang="en-US" altLang="zh-CN" sz="3200" b="1" u="sng" spc="45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I.</a:t>
            </a:r>
            <a:r>
              <a:rPr lang="vi-VN" altLang="en-US" sz="3200" b="1" u="sng" spc="45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spc="45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CN" sz="3200" b="1" u="sng" spc="45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spc="45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quá</a:t>
            </a:r>
            <a:r>
              <a:rPr lang="en-US" altLang="zh-CN" sz="3200" b="1" u="sng" spc="45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spc="45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200" b="1" u="sng" spc="45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spc="45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3200" b="1" u="sng" spc="45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spc="45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lang="en-US" altLang="zh-CN" sz="3200" b="1" u="sng" spc="45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spc="45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u="sng" spc="45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spc="45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CN" sz="3200" b="1" u="sng" spc="45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spc="45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quá</a:t>
            </a:r>
            <a:endParaRPr lang="en-US" altLang="zh-CN" sz="3200" b="1" u="sng" spc="45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30425" y="3136900"/>
            <a:ext cx="362521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r">
              <a:lnSpc>
                <a:spcPct val="150000"/>
              </a:lnSpc>
            </a:pPr>
            <a:r>
              <a:rPr lang="en-US" altLang="zh-CN" sz="3200" b="1" u="sng" spc="45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II.</a:t>
            </a:r>
            <a:r>
              <a:rPr lang="vi-VN" altLang="en-US" sz="3200" b="1" u="sng" spc="45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spc="45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sz="3200" b="1" u="sng" spc="45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spc="45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tập</a:t>
            </a:r>
            <a:endParaRPr lang="en-US" altLang="zh-CN" sz="3200" b="1" u="sng" spc="45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99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3" grpId="1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1219200" y="1581600"/>
            <a:ext cx="7239000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vi-VN" altLang="en-US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635" y="0"/>
            <a:ext cx="923671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609407" y="133668"/>
            <a:ext cx="159131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1" lang="en-US" altLang="zh-CN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1" lang="en-US" altLang="zh-CN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1" lang="en-US" altLang="zh-CN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1" lang="zh-CN" altLang="en-US" sz="3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0544" y="1048078"/>
            <a:ext cx="5671185" cy="1476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kumimoji="1"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1"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1"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1"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zh-CN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0860" y="2496025"/>
            <a:ext cx="7778115" cy="24917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thót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kumimoji="1"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(Ca </a:t>
            </a:r>
            <a:r>
              <a:rPr kumimoji="1"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kumimoji="1"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zh-CN" altLang="en-US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22858PICdbgea5Gz679dY_PIC2018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858000" y="1962599"/>
            <a:ext cx="3048000" cy="2722210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 rot="21212105" flipH="1">
            <a:off x="3783330" y="194310"/>
            <a:ext cx="4210685" cy="2152015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cụm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in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đậm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2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ví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dụ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sau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bldLvl="0" animBg="1"/>
      <p:bldP spid="11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344853" y="-323400"/>
            <a:ext cx="8445856" cy="586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Rectangle 10"/>
          <p:cNvSpPr/>
          <p:nvPr/>
        </p:nvSpPr>
        <p:spPr>
          <a:xfrm>
            <a:off x="2034212" y="638552"/>
            <a:ext cx="326072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48624" y="639010"/>
            <a:ext cx="219519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57544" y="1429522"/>
            <a:ext cx="295465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48460" y="1429345"/>
            <a:ext cx="22853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79375" y="36195"/>
            <a:ext cx="9062085" cy="5088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2" name="Rectangle 11"/>
          <p:cNvSpPr/>
          <p:nvPr/>
        </p:nvSpPr>
        <p:spPr>
          <a:xfrm>
            <a:off x="670443" y="1547262"/>
            <a:ext cx="3019508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thót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endParaRPr kumimoji="1" lang="zh-CN" altLang="en-US" sz="27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238" y="2819406"/>
            <a:ext cx="2827706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kumimoji="1" lang="zh-CN" altLang="en-US" sz="27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0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16681" y="-10789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en-US"/>
          </a:p>
        </p:txBody>
      </p:sp>
      <p:pic>
        <p:nvPicPr>
          <p:cNvPr id="8" name="Picture 7" descr="buffle_labourant_une_riziere-700x525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8303" y="793128"/>
            <a:ext cx="4551773" cy="341383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635" y="0"/>
            <a:ext cx="9142730" cy="5114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2" name="Rectangle 11"/>
          <p:cNvSpPr/>
          <p:nvPr/>
        </p:nvSpPr>
        <p:spPr>
          <a:xfrm>
            <a:off x="470287" y="1293986"/>
            <a:ext cx="3019508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222" y="2618676"/>
            <a:ext cx="3019507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zh-CN" altLang="en-US" sz="27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0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16681" y="-10789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en-US"/>
          </a:p>
        </p:txBody>
      </p:sp>
      <p:pic>
        <p:nvPicPr>
          <p:cNvPr id="46082" name="Picture 2" descr="Kết quả hình ảnh cho Con đường mòn chạy thẳng đến tận chân trời.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557169" y="514800"/>
            <a:ext cx="4970100" cy="39740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-635" y="0"/>
            <a:ext cx="8872855" cy="5158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1734320"/>
            <a:ext cx="521588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8424" y="2821904"/>
            <a:ext cx="5502766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thót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endParaRPr lang="en-US" sz="2400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Ai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bưng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cay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(Ca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0"/>
          <p:cNvSpPr/>
          <p:nvPr/>
        </p:nvSpPr>
        <p:spPr>
          <a:xfrm>
            <a:off x="6477000" y="1106891"/>
            <a:ext cx="1561434" cy="306550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867400" y="875665"/>
            <a:ext cx="19050" cy="426847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2400" y="895822"/>
            <a:ext cx="56921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3000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0945" y="134179"/>
            <a:ext cx="80188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NÓI QUÁ VÀ TÁC DỤNG CỦA NÓI QUÁ</a:t>
            </a:r>
            <a:endParaRPr lang="en-US" sz="3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-40640" y="-18415"/>
            <a:ext cx="8916035" cy="5267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6225" y="1505720"/>
            <a:ext cx="521588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8425" y="2821904"/>
            <a:ext cx="51417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thót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endParaRPr lang="en-US" sz="2400" dirty="0">
              <a:solidFill>
                <a:srgbClr val="C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Ai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bưng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cay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(Ca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410194" y="601978"/>
            <a:ext cx="11743" cy="415891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4800" y="438622"/>
            <a:ext cx="56921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3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55" y="-18221"/>
            <a:ext cx="80188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NÓI QUÁ VÀ TÁC DỤNG CỦA NÓI QUÁ</a:t>
            </a:r>
            <a:endParaRPr lang="en-US" sz="3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54814" y="1200648"/>
            <a:ext cx="33129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74128" y="3029400"/>
            <a:ext cx="33129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0" y="4629471"/>
            <a:ext cx="622603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3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27305" y="20320"/>
            <a:ext cx="9051925" cy="5135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8370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16681" y="-10789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38228" y="-21744"/>
            <a:ext cx="43903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1"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1"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1"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1"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1"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1"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1"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1"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kumimoji="1" lang="en-US" altLang="zh-CN" sz="24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837893" y="438870"/>
          <a:ext cx="8038465" cy="46577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04665"/>
                <a:gridCol w="3733800"/>
              </a:tblGrid>
              <a:tr h="866775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endParaRPr lang="en-US" sz="20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endParaRPr lang="en-US" sz="20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1263650">
                <a:tc>
                  <a:txBody>
                    <a:bodyPr/>
                    <a:lstStyle/>
                    <a:p>
                      <a:pPr marL="0" indent="341630"/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341630"/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860425"/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0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860425"/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0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1263015"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trưa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Mồ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hôi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thánh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thót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ruộng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trưa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Mồ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hôi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rơi</a:t>
                      </a:r>
                      <a:r>
                        <a:rPr lang="en-US" sz="20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0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0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12642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alt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mòn</a:t>
                      </a:r>
                      <a:r>
                        <a:rPr lang="en-US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alt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alt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alt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tận</a:t>
                      </a:r>
                      <a:r>
                        <a:rPr lang="en-US" alt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alt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alt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alt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mòn</a:t>
                      </a:r>
                      <a:r>
                        <a:rPr lang="en-US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alt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alt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altLang="en-US" sz="20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khuất</a:t>
                      </a:r>
                      <a:r>
                        <a:rPr lang="en-US" altLang="en-US" sz="20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altLang="en-US" sz="20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alt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0" y="24130"/>
            <a:ext cx="9408160" cy="571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8370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16681" y="-10789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57200" y="20320"/>
          <a:ext cx="8317230" cy="37217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8615"/>
                <a:gridCol w="4158615"/>
              </a:tblGrid>
              <a:tr h="692785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endParaRPr lang="en-US" sz="20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endParaRPr lang="en-US" sz="20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1009650">
                <a:tc>
                  <a:txBody>
                    <a:bodyPr/>
                    <a:lstStyle/>
                    <a:p>
                      <a:pPr marL="0" indent="341630"/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nằm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341630"/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cười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860425"/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0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860425"/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0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1009650"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trưa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Mồ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hôi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thánh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thót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ruộng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 </a:t>
                      </a:r>
                      <a:r>
                        <a:rPr lang="en-US" sz="2000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trưa</a:t>
                      </a:r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Mồ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hôi</a:t>
                      </a:r>
                      <a:r>
                        <a:rPr 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rơi</a:t>
                      </a:r>
                      <a:r>
                        <a:rPr lang="en-US" sz="20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0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0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10096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alt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mòn</a:t>
                      </a:r>
                      <a:r>
                        <a:rPr lang="en-US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alt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alt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alt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tận</a:t>
                      </a:r>
                      <a:r>
                        <a:rPr lang="en-US" alt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alt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alt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alt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mòn</a:t>
                      </a:r>
                      <a:r>
                        <a:rPr lang="en-US" alt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alt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i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alt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altLang="en-US" sz="20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khuất</a:t>
                      </a:r>
                      <a:r>
                        <a:rPr lang="en-US" altLang="en-US" sz="20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altLang="en-US" sz="2000" b="1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000" b="1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altLang="en-US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8" name="Down Arrow 7"/>
          <p:cNvSpPr/>
          <p:nvPr/>
        </p:nvSpPr>
        <p:spPr>
          <a:xfrm>
            <a:off x="2066326" y="3903729"/>
            <a:ext cx="419669" cy="40090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44596" y="4460926"/>
            <a:ext cx="3482798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kumimoji="1" lang="zh-CN" alt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6388702" y="3903729"/>
            <a:ext cx="419669" cy="399197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89867" y="4460926"/>
            <a:ext cx="4362169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kumimoji="1" lang="zh-CN" alt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3" grpId="0"/>
      <p:bldP spid="14" grpId="0" bldLvl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048200"/>
            <a:ext cx="7848600" cy="2057400"/>
          </a:xfrm>
          <a:prstGeom prst="rect">
            <a:avLst/>
          </a:prstGeom>
          <a:noFill/>
        </p:spPr>
        <p:txBody>
          <a:bodyPr>
            <a:prstTxWarp prst="textCanDow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KHỞI ĐỘNG</a:t>
            </a:r>
            <a:endParaRPr lang="en-US" sz="8000" b="1" dirty="0">
              <a:solidFill>
                <a:srgbClr val="FF0066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344853" y="-171000"/>
            <a:ext cx="8113347" cy="5714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Cloud Callout 10"/>
          <p:cNvSpPr/>
          <p:nvPr/>
        </p:nvSpPr>
        <p:spPr>
          <a:xfrm rot="21212105" flipH="1">
            <a:off x="2429657" y="349637"/>
            <a:ext cx="5578706" cy="2604161"/>
          </a:xfrm>
          <a:prstGeom prst="cloudCallout">
            <a:avLst>
              <a:gd name="adj1" fmla="val 42934"/>
              <a:gd name="adj2" fmla="val 39564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ví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dụ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570" y="2257036"/>
            <a:ext cx="3518770" cy="35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0" y="-10795"/>
            <a:ext cx="8750935" cy="5106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3530616" y="465366"/>
            <a:ext cx="2059305" cy="506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GHI NHỚ</a:t>
            </a:r>
            <a:endParaRPr kumimoji="1" lang="zh-CN" altLang="en-US" sz="27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45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/>
          <p:cNvGrpSpPr/>
          <p:nvPr/>
        </p:nvGrpSpPr>
        <p:grpSpPr>
          <a:xfrm rot="10800000">
            <a:off x="881743" y="1596035"/>
            <a:ext cx="534389" cy="561110"/>
            <a:chOff x="5556924" y="2837156"/>
            <a:chExt cx="712519" cy="748147"/>
          </a:xfrm>
        </p:grpSpPr>
        <p:sp>
          <p:nvSpPr>
            <p:cNvPr id="9" name="Freeform 30"/>
            <p:cNvSpPr/>
            <p:nvPr/>
          </p:nvSpPr>
          <p:spPr bwMode="auto">
            <a:xfrm flipV="1">
              <a:off x="5556924" y="2837156"/>
              <a:ext cx="712519" cy="748147"/>
            </a:xfrm>
            <a:custGeom>
              <a:avLst/>
              <a:gdLst>
                <a:gd name="T0" fmla="*/ 0 w 973"/>
                <a:gd name="T1" fmla="*/ 326 h 1300"/>
                <a:gd name="T2" fmla="*/ 487 w 973"/>
                <a:gd name="T3" fmla="*/ 0 h 1300"/>
                <a:gd name="T4" fmla="*/ 973 w 973"/>
                <a:gd name="T5" fmla="*/ 326 h 1300"/>
                <a:gd name="T6" fmla="*/ 973 w 973"/>
                <a:gd name="T7" fmla="*/ 1300 h 1300"/>
                <a:gd name="T8" fmla="*/ 0 w 973"/>
                <a:gd name="T9" fmla="*/ 1300 h 1300"/>
                <a:gd name="T10" fmla="*/ 0 w 973"/>
                <a:gd name="T11" fmla="*/ 326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3" h="1300">
                  <a:moveTo>
                    <a:pt x="0" y="326"/>
                  </a:moveTo>
                  <a:lnTo>
                    <a:pt x="487" y="0"/>
                  </a:lnTo>
                  <a:lnTo>
                    <a:pt x="973" y="326"/>
                  </a:lnTo>
                  <a:lnTo>
                    <a:pt x="973" y="1300"/>
                  </a:lnTo>
                  <a:lnTo>
                    <a:pt x="0" y="1300"/>
                  </a:lnTo>
                  <a:lnTo>
                    <a:pt x="0" y="326"/>
                  </a:lnTo>
                  <a:close/>
                </a:path>
              </a:pathLst>
            </a:custGeom>
            <a:solidFill>
              <a:srgbClr val="F3CAD1"/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203864"/>
                </a:solidFill>
              </a:endParaRPr>
            </a:p>
          </p:txBody>
        </p:sp>
        <p:sp>
          <p:nvSpPr>
            <p:cNvPr id="13" name="Freeform 26"/>
            <p:cNvSpPr>
              <a:spLocks noEditPoints="1"/>
            </p:cNvSpPr>
            <p:nvPr/>
          </p:nvSpPr>
          <p:spPr bwMode="auto">
            <a:xfrm>
              <a:off x="5728811" y="2961616"/>
              <a:ext cx="372242" cy="391090"/>
            </a:xfrm>
            <a:custGeom>
              <a:avLst/>
              <a:gdLst>
                <a:gd name="T0" fmla="*/ 139 w 577"/>
                <a:gd name="T1" fmla="*/ 87 h 609"/>
                <a:gd name="T2" fmla="*/ 27 w 577"/>
                <a:gd name="T3" fmla="*/ 87 h 609"/>
                <a:gd name="T4" fmla="*/ 27 w 577"/>
                <a:gd name="T5" fmla="*/ 48 h 609"/>
                <a:gd name="T6" fmla="*/ 139 w 577"/>
                <a:gd name="T7" fmla="*/ 48 h 609"/>
                <a:gd name="T8" fmla="*/ 139 w 577"/>
                <a:gd name="T9" fmla="*/ 87 h 609"/>
                <a:gd name="T10" fmla="*/ 139 w 577"/>
                <a:gd name="T11" fmla="*/ 179 h 609"/>
                <a:gd name="T12" fmla="*/ 27 w 577"/>
                <a:gd name="T13" fmla="*/ 179 h 609"/>
                <a:gd name="T14" fmla="*/ 27 w 577"/>
                <a:gd name="T15" fmla="*/ 140 h 609"/>
                <a:gd name="T16" fmla="*/ 139 w 577"/>
                <a:gd name="T17" fmla="*/ 140 h 609"/>
                <a:gd name="T18" fmla="*/ 139 w 577"/>
                <a:gd name="T19" fmla="*/ 179 h 609"/>
                <a:gd name="T20" fmla="*/ 139 w 577"/>
                <a:gd name="T21" fmla="*/ 271 h 609"/>
                <a:gd name="T22" fmla="*/ 27 w 577"/>
                <a:gd name="T23" fmla="*/ 271 h 609"/>
                <a:gd name="T24" fmla="*/ 27 w 577"/>
                <a:gd name="T25" fmla="*/ 232 h 609"/>
                <a:gd name="T26" fmla="*/ 139 w 577"/>
                <a:gd name="T27" fmla="*/ 232 h 609"/>
                <a:gd name="T28" fmla="*/ 139 w 577"/>
                <a:gd name="T29" fmla="*/ 271 h 609"/>
                <a:gd name="T30" fmla="*/ 0 w 577"/>
                <a:gd name="T31" fmla="*/ 609 h 609"/>
                <a:gd name="T32" fmla="*/ 166 w 577"/>
                <a:gd name="T33" fmla="*/ 609 h 609"/>
                <a:gd name="T34" fmla="*/ 166 w 577"/>
                <a:gd name="T35" fmla="*/ 0 h 609"/>
                <a:gd name="T36" fmla="*/ 0 w 577"/>
                <a:gd name="T37" fmla="*/ 0 h 609"/>
                <a:gd name="T38" fmla="*/ 0 w 577"/>
                <a:gd name="T39" fmla="*/ 609 h 609"/>
                <a:gd name="T40" fmla="*/ 344 w 577"/>
                <a:gd name="T41" fmla="*/ 87 h 609"/>
                <a:gd name="T42" fmla="*/ 232 w 577"/>
                <a:gd name="T43" fmla="*/ 87 h 609"/>
                <a:gd name="T44" fmla="*/ 232 w 577"/>
                <a:gd name="T45" fmla="*/ 48 h 609"/>
                <a:gd name="T46" fmla="*/ 344 w 577"/>
                <a:gd name="T47" fmla="*/ 48 h 609"/>
                <a:gd name="T48" fmla="*/ 344 w 577"/>
                <a:gd name="T49" fmla="*/ 87 h 609"/>
                <a:gd name="T50" fmla="*/ 344 w 577"/>
                <a:gd name="T51" fmla="*/ 179 h 609"/>
                <a:gd name="T52" fmla="*/ 232 w 577"/>
                <a:gd name="T53" fmla="*/ 179 h 609"/>
                <a:gd name="T54" fmla="*/ 232 w 577"/>
                <a:gd name="T55" fmla="*/ 140 h 609"/>
                <a:gd name="T56" fmla="*/ 344 w 577"/>
                <a:gd name="T57" fmla="*/ 140 h 609"/>
                <a:gd name="T58" fmla="*/ 344 w 577"/>
                <a:gd name="T59" fmla="*/ 179 h 609"/>
                <a:gd name="T60" fmla="*/ 344 w 577"/>
                <a:gd name="T61" fmla="*/ 271 h 609"/>
                <a:gd name="T62" fmla="*/ 232 w 577"/>
                <a:gd name="T63" fmla="*/ 271 h 609"/>
                <a:gd name="T64" fmla="*/ 232 w 577"/>
                <a:gd name="T65" fmla="*/ 232 h 609"/>
                <a:gd name="T66" fmla="*/ 344 w 577"/>
                <a:gd name="T67" fmla="*/ 232 h 609"/>
                <a:gd name="T68" fmla="*/ 344 w 577"/>
                <a:gd name="T69" fmla="*/ 271 h 609"/>
                <a:gd name="T70" fmla="*/ 205 w 577"/>
                <a:gd name="T71" fmla="*/ 609 h 609"/>
                <a:gd name="T72" fmla="*/ 371 w 577"/>
                <a:gd name="T73" fmla="*/ 609 h 609"/>
                <a:gd name="T74" fmla="*/ 371 w 577"/>
                <a:gd name="T75" fmla="*/ 0 h 609"/>
                <a:gd name="T76" fmla="*/ 205 w 577"/>
                <a:gd name="T77" fmla="*/ 0 h 609"/>
                <a:gd name="T78" fmla="*/ 205 w 577"/>
                <a:gd name="T79" fmla="*/ 609 h 609"/>
                <a:gd name="T80" fmla="*/ 549 w 577"/>
                <a:gd name="T81" fmla="*/ 87 h 609"/>
                <a:gd name="T82" fmla="*/ 437 w 577"/>
                <a:gd name="T83" fmla="*/ 87 h 609"/>
                <a:gd name="T84" fmla="*/ 437 w 577"/>
                <a:gd name="T85" fmla="*/ 48 h 609"/>
                <a:gd name="T86" fmla="*/ 549 w 577"/>
                <a:gd name="T87" fmla="*/ 48 h 609"/>
                <a:gd name="T88" fmla="*/ 549 w 577"/>
                <a:gd name="T89" fmla="*/ 87 h 609"/>
                <a:gd name="T90" fmla="*/ 549 w 577"/>
                <a:gd name="T91" fmla="*/ 179 h 609"/>
                <a:gd name="T92" fmla="*/ 437 w 577"/>
                <a:gd name="T93" fmla="*/ 179 h 609"/>
                <a:gd name="T94" fmla="*/ 437 w 577"/>
                <a:gd name="T95" fmla="*/ 140 h 609"/>
                <a:gd name="T96" fmla="*/ 549 w 577"/>
                <a:gd name="T97" fmla="*/ 140 h 609"/>
                <a:gd name="T98" fmla="*/ 549 w 577"/>
                <a:gd name="T99" fmla="*/ 179 h 609"/>
                <a:gd name="T100" fmla="*/ 549 w 577"/>
                <a:gd name="T101" fmla="*/ 271 h 609"/>
                <a:gd name="T102" fmla="*/ 437 w 577"/>
                <a:gd name="T103" fmla="*/ 271 h 609"/>
                <a:gd name="T104" fmla="*/ 437 w 577"/>
                <a:gd name="T105" fmla="*/ 232 h 609"/>
                <a:gd name="T106" fmla="*/ 549 w 577"/>
                <a:gd name="T107" fmla="*/ 232 h 609"/>
                <a:gd name="T108" fmla="*/ 549 w 577"/>
                <a:gd name="T109" fmla="*/ 271 h 609"/>
                <a:gd name="T110" fmla="*/ 410 w 577"/>
                <a:gd name="T111" fmla="*/ 609 h 609"/>
                <a:gd name="T112" fmla="*/ 577 w 577"/>
                <a:gd name="T113" fmla="*/ 609 h 609"/>
                <a:gd name="T114" fmla="*/ 577 w 577"/>
                <a:gd name="T115" fmla="*/ 0 h 609"/>
                <a:gd name="T116" fmla="*/ 410 w 577"/>
                <a:gd name="T117" fmla="*/ 0 h 609"/>
                <a:gd name="T118" fmla="*/ 410 w 577"/>
                <a:gd name="T119" fmla="*/ 609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77" h="609">
                  <a:moveTo>
                    <a:pt x="139" y="87"/>
                  </a:moveTo>
                  <a:lnTo>
                    <a:pt x="27" y="87"/>
                  </a:lnTo>
                  <a:lnTo>
                    <a:pt x="27" y="48"/>
                  </a:lnTo>
                  <a:lnTo>
                    <a:pt x="139" y="48"/>
                  </a:lnTo>
                  <a:lnTo>
                    <a:pt x="139" y="87"/>
                  </a:lnTo>
                  <a:close/>
                  <a:moveTo>
                    <a:pt x="139" y="179"/>
                  </a:moveTo>
                  <a:lnTo>
                    <a:pt x="27" y="179"/>
                  </a:lnTo>
                  <a:lnTo>
                    <a:pt x="27" y="140"/>
                  </a:lnTo>
                  <a:lnTo>
                    <a:pt x="139" y="140"/>
                  </a:lnTo>
                  <a:lnTo>
                    <a:pt x="139" y="179"/>
                  </a:lnTo>
                  <a:close/>
                  <a:moveTo>
                    <a:pt x="139" y="271"/>
                  </a:moveTo>
                  <a:lnTo>
                    <a:pt x="27" y="271"/>
                  </a:lnTo>
                  <a:lnTo>
                    <a:pt x="27" y="232"/>
                  </a:lnTo>
                  <a:lnTo>
                    <a:pt x="139" y="232"/>
                  </a:lnTo>
                  <a:lnTo>
                    <a:pt x="139" y="271"/>
                  </a:lnTo>
                  <a:close/>
                  <a:moveTo>
                    <a:pt x="0" y="609"/>
                  </a:moveTo>
                  <a:lnTo>
                    <a:pt x="166" y="609"/>
                  </a:lnTo>
                  <a:lnTo>
                    <a:pt x="166" y="0"/>
                  </a:lnTo>
                  <a:lnTo>
                    <a:pt x="0" y="0"/>
                  </a:lnTo>
                  <a:lnTo>
                    <a:pt x="0" y="609"/>
                  </a:lnTo>
                  <a:close/>
                  <a:moveTo>
                    <a:pt x="344" y="87"/>
                  </a:moveTo>
                  <a:lnTo>
                    <a:pt x="232" y="87"/>
                  </a:lnTo>
                  <a:lnTo>
                    <a:pt x="232" y="48"/>
                  </a:lnTo>
                  <a:lnTo>
                    <a:pt x="344" y="48"/>
                  </a:lnTo>
                  <a:lnTo>
                    <a:pt x="344" y="87"/>
                  </a:lnTo>
                  <a:close/>
                  <a:moveTo>
                    <a:pt x="344" y="179"/>
                  </a:moveTo>
                  <a:lnTo>
                    <a:pt x="232" y="179"/>
                  </a:lnTo>
                  <a:lnTo>
                    <a:pt x="232" y="140"/>
                  </a:lnTo>
                  <a:lnTo>
                    <a:pt x="344" y="140"/>
                  </a:lnTo>
                  <a:lnTo>
                    <a:pt x="344" y="179"/>
                  </a:lnTo>
                  <a:close/>
                  <a:moveTo>
                    <a:pt x="344" y="271"/>
                  </a:moveTo>
                  <a:lnTo>
                    <a:pt x="232" y="271"/>
                  </a:lnTo>
                  <a:lnTo>
                    <a:pt x="232" y="232"/>
                  </a:lnTo>
                  <a:lnTo>
                    <a:pt x="344" y="232"/>
                  </a:lnTo>
                  <a:lnTo>
                    <a:pt x="344" y="271"/>
                  </a:lnTo>
                  <a:close/>
                  <a:moveTo>
                    <a:pt x="205" y="609"/>
                  </a:moveTo>
                  <a:lnTo>
                    <a:pt x="371" y="609"/>
                  </a:lnTo>
                  <a:lnTo>
                    <a:pt x="371" y="0"/>
                  </a:lnTo>
                  <a:lnTo>
                    <a:pt x="205" y="0"/>
                  </a:lnTo>
                  <a:lnTo>
                    <a:pt x="205" y="609"/>
                  </a:lnTo>
                  <a:close/>
                  <a:moveTo>
                    <a:pt x="549" y="87"/>
                  </a:moveTo>
                  <a:lnTo>
                    <a:pt x="437" y="87"/>
                  </a:lnTo>
                  <a:lnTo>
                    <a:pt x="437" y="48"/>
                  </a:lnTo>
                  <a:lnTo>
                    <a:pt x="549" y="48"/>
                  </a:lnTo>
                  <a:lnTo>
                    <a:pt x="549" y="87"/>
                  </a:lnTo>
                  <a:close/>
                  <a:moveTo>
                    <a:pt x="549" y="179"/>
                  </a:moveTo>
                  <a:lnTo>
                    <a:pt x="437" y="179"/>
                  </a:lnTo>
                  <a:lnTo>
                    <a:pt x="437" y="140"/>
                  </a:lnTo>
                  <a:lnTo>
                    <a:pt x="549" y="140"/>
                  </a:lnTo>
                  <a:lnTo>
                    <a:pt x="549" y="179"/>
                  </a:lnTo>
                  <a:close/>
                  <a:moveTo>
                    <a:pt x="549" y="271"/>
                  </a:moveTo>
                  <a:lnTo>
                    <a:pt x="437" y="271"/>
                  </a:lnTo>
                  <a:lnTo>
                    <a:pt x="437" y="232"/>
                  </a:lnTo>
                  <a:lnTo>
                    <a:pt x="549" y="232"/>
                  </a:lnTo>
                  <a:lnTo>
                    <a:pt x="549" y="271"/>
                  </a:lnTo>
                  <a:close/>
                  <a:moveTo>
                    <a:pt x="410" y="609"/>
                  </a:moveTo>
                  <a:lnTo>
                    <a:pt x="577" y="609"/>
                  </a:lnTo>
                  <a:lnTo>
                    <a:pt x="577" y="0"/>
                  </a:lnTo>
                  <a:lnTo>
                    <a:pt x="410" y="0"/>
                  </a:lnTo>
                  <a:lnTo>
                    <a:pt x="410" y="60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>
                <a:solidFill>
                  <a:srgbClr val="203864"/>
                </a:solidFill>
              </a:endParaRPr>
            </a:p>
          </p:txBody>
        </p:sp>
      </p:grpSp>
      <p:grpSp>
        <p:nvGrpSpPr>
          <p:cNvPr id="14" name="组合 50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/>
          <p:cNvGrpSpPr/>
          <p:nvPr/>
        </p:nvGrpSpPr>
        <p:grpSpPr>
          <a:xfrm>
            <a:off x="859813" y="3398110"/>
            <a:ext cx="556319" cy="584738"/>
            <a:chOff x="3223871" y="4349448"/>
            <a:chExt cx="646755" cy="696523"/>
          </a:xfrm>
        </p:grpSpPr>
        <p:sp>
          <p:nvSpPr>
            <p:cNvPr id="15" name="Freeform 30"/>
            <p:cNvSpPr/>
            <p:nvPr/>
          </p:nvSpPr>
          <p:spPr bwMode="auto">
            <a:xfrm>
              <a:off x="3223871" y="4349448"/>
              <a:ext cx="646755" cy="696523"/>
            </a:xfrm>
            <a:custGeom>
              <a:avLst/>
              <a:gdLst>
                <a:gd name="T0" fmla="*/ 0 w 973"/>
                <a:gd name="T1" fmla="*/ 326 h 1300"/>
                <a:gd name="T2" fmla="*/ 487 w 973"/>
                <a:gd name="T3" fmla="*/ 0 h 1300"/>
                <a:gd name="T4" fmla="*/ 973 w 973"/>
                <a:gd name="T5" fmla="*/ 326 h 1300"/>
                <a:gd name="T6" fmla="*/ 973 w 973"/>
                <a:gd name="T7" fmla="*/ 1300 h 1300"/>
                <a:gd name="T8" fmla="*/ 0 w 973"/>
                <a:gd name="T9" fmla="*/ 1300 h 1300"/>
                <a:gd name="T10" fmla="*/ 0 w 973"/>
                <a:gd name="T11" fmla="*/ 326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3" h="1300">
                  <a:moveTo>
                    <a:pt x="0" y="326"/>
                  </a:moveTo>
                  <a:lnTo>
                    <a:pt x="487" y="0"/>
                  </a:lnTo>
                  <a:lnTo>
                    <a:pt x="973" y="326"/>
                  </a:lnTo>
                  <a:lnTo>
                    <a:pt x="973" y="1300"/>
                  </a:lnTo>
                  <a:lnTo>
                    <a:pt x="0" y="1300"/>
                  </a:lnTo>
                  <a:lnTo>
                    <a:pt x="0" y="326"/>
                  </a:lnTo>
                  <a:close/>
                </a:path>
              </a:pathLst>
            </a:custGeom>
            <a:solidFill>
              <a:srgbClr val="A1C4F2"/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Freeform 31"/>
            <p:cNvSpPr>
              <a:spLocks noEditPoints="1"/>
            </p:cNvSpPr>
            <p:nvPr/>
          </p:nvSpPr>
          <p:spPr bwMode="auto">
            <a:xfrm>
              <a:off x="3404064" y="4532481"/>
              <a:ext cx="355432" cy="446982"/>
            </a:xfrm>
            <a:custGeom>
              <a:avLst/>
              <a:gdLst>
                <a:gd name="T0" fmla="*/ 82 w 484"/>
                <a:gd name="T1" fmla="*/ 166 h 606"/>
                <a:gd name="T2" fmla="*/ 82 w 484"/>
                <a:gd name="T3" fmla="*/ 186 h 606"/>
                <a:gd name="T4" fmla="*/ 331 w 484"/>
                <a:gd name="T5" fmla="*/ 193 h 606"/>
                <a:gd name="T6" fmla="*/ 331 w 484"/>
                <a:gd name="T7" fmla="*/ 173 h 606"/>
                <a:gd name="T8" fmla="*/ 387 w 484"/>
                <a:gd name="T9" fmla="*/ 556 h 606"/>
                <a:gd name="T10" fmla="*/ 388 w 484"/>
                <a:gd name="T11" fmla="*/ 564 h 606"/>
                <a:gd name="T12" fmla="*/ 418 w 484"/>
                <a:gd name="T13" fmla="*/ 594 h 606"/>
                <a:gd name="T14" fmla="*/ 474 w 484"/>
                <a:gd name="T15" fmla="*/ 581 h 606"/>
                <a:gd name="T16" fmla="*/ 474 w 484"/>
                <a:gd name="T17" fmla="*/ 531 h 606"/>
                <a:gd name="T18" fmla="*/ 444 w 484"/>
                <a:gd name="T19" fmla="*/ 501 h 606"/>
                <a:gd name="T20" fmla="*/ 418 w 484"/>
                <a:gd name="T21" fmla="*/ 519 h 606"/>
                <a:gd name="T22" fmla="*/ 384 w 484"/>
                <a:gd name="T23" fmla="*/ 553 h 606"/>
                <a:gd name="T24" fmla="*/ 218 w 484"/>
                <a:gd name="T25" fmla="*/ 354 h 606"/>
                <a:gd name="T26" fmla="*/ 229 w 484"/>
                <a:gd name="T27" fmla="*/ 336 h 606"/>
                <a:gd name="T28" fmla="*/ 207 w 484"/>
                <a:gd name="T29" fmla="*/ 320 h 606"/>
                <a:gd name="T30" fmla="*/ 207 w 484"/>
                <a:gd name="T31" fmla="*/ 327 h 606"/>
                <a:gd name="T32" fmla="*/ 246 w 484"/>
                <a:gd name="T33" fmla="*/ 422 h 606"/>
                <a:gd name="T34" fmla="*/ 297 w 484"/>
                <a:gd name="T35" fmla="*/ 364 h 606"/>
                <a:gd name="T36" fmla="*/ 296 w 484"/>
                <a:gd name="T37" fmla="*/ 357 h 606"/>
                <a:gd name="T38" fmla="*/ 224 w 484"/>
                <a:gd name="T39" fmla="*/ 362 h 606"/>
                <a:gd name="T40" fmla="*/ 224 w 484"/>
                <a:gd name="T41" fmla="*/ 368 h 606"/>
                <a:gd name="T42" fmla="*/ 246 w 484"/>
                <a:gd name="T43" fmla="*/ 422 h 606"/>
                <a:gd name="T44" fmla="*/ 429 w 484"/>
                <a:gd name="T45" fmla="*/ 493 h 606"/>
                <a:gd name="T46" fmla="*/ 429 w 484"/>
                <a:gd name="T47" fmla="*/ 487 h 606"/>
                <a:gd name="T48" fmla="*/ 394 w 484"/>
                <a:gd name="T49" fmla="*/ 451 h 606"/>
                <a:gd name="T50" fmla="*/ 256 w 484"/>
                <a:gd name="T51" fmla="*/ 425 h 606"/>
                <a:gd name="T52" fmla="*/ 256 w 484"/>
                <a:gd name="T53" fmla="*/ 432 h 606"/>
                <a:gd name="T54" fmla="*/ 354 w 484"/>
                <a:gd name="T55" fmla="*/ 530 h 606"/>
                <a:gd name="T56" fmla="*/ 395 w 484"/>
                <a:gd name="T57" fmla="*/ 528 h 606"/>
                <a:gd name="T58" fmla="*/ 20 w 484"/>
                <a:gd name="T59" fmla="*/ 150 h 606"/>
                <a:gd name="T60" fmla="*/ 89 w 484"/>
                <a:gd name="T61" fmla="*/ 152 h 606"/>
                <a:gd name="T62" fmla="*/ 141 w 484"/>
                <a:gd name="T63" fmla="*/ 100 h 606"/>
                <a:gd name="T64" fmla="*/ 141 w 484"/>
                <a:gd name="T65" fmla="*/ 93 h 606"/>
                <a:gd name="T66" fmla="*/ 383 w 484"/>
                <a:gd name="T67" fmla="*/ 27 h 606"/>
                <a:gd name="T68" fmla="*/ 394 w 484"/>
                <a:gd name="T69" fmla="*/ 422 h 606"/>
                <a:gd name="T70" fmla="*/ 414 w 484"/>
                <a:gd name="T71" fmla="*/ 449 h 606"/>
                <a:gd name="T72" fmla="*/ 414 w 484"/>
                <a:gd name="T73" fmla="*/ 39 h 606"/>
                <a:gd name="T74" fmla="*/ 383 w 484"/>
                <a:gd name="T75" fmla="*/ 0 h 606"/>
                <a:gd name="T76" fmla="*/ 121 w 484"/>
                <a:gd name="T77" fmla="*/ 2 h 606"/>
                <a:gd name="T78" fmla="*/ 0 w 484"/>
                <a:gd name="T79" fmla="*/ 123 h 606"/>
                <a:gd name="T80" fmla="*/ 0 w 484"/>
                <a:gd name="T81" fmla="*/ 492 h 606"/>
                <a:gd name="T82" fmla="*/ 32 w 484"/>
                <a:gd name="T83" fmla="*/ 530 h 606"/>
                <a:gd name="T84" fmla="*/ 319 w 484"/>
                <a:gd name="T85" fmla="*/ 524 h 606"/>
                <a:gd name="T86" fmla="*/ 305 w 484"/>
                <a:gd name="T87" fmla="*/ 503 h 606"/>
                <a:gd name="T88" fmla="*/ 20 w 484"/>
                <a:gd name="T89" fmla="*/ 492 h 606"/>
                <a:gd name="T90" fmla="*/ 20 w 484"/>
                <a:gd name="T91" fmla="*/ 150 h 606"/>
                <a:gd name="T92" fmla="*/ 156 w 484"/>
                <a:gd name="T93" fmla="*/ 321 h 606"/>
                <a:gd name="T94" fmla="*/ 156 w 484"/>
                <a:gd name="T95" fmla="*/ 301 h 606"/>
                <a:gd name="T96" fmla="*/ 82 w 484"/>
                <a:gd name="T97" fmla="*/ 294 h 606"/>
                <a:gd name="T98" fmla="*/ 82 w 484"/>
                <a:gd name="T99" fmla="*/ 315 h 606"/>
                <a:gd name="T100" fmla="*/ 82 w 484"/>
                <a:gd name="T101" fmla="*/ 272 h 606"/>
                <a:gd name="T102" fmla="*/ 331 w 484"/>
                <a:gd name="T103" fmla="*/ 279 h 606"/>
                <a:gd name="T104" fmla="*/ 331 w 484"/>
                <a:gd name="T105" fmla="*/ 258 h 606"/>
                <a:gd name="T106" fmla="*/ 82 w 484"/>
                <a:gd name="T107" fmla="*/ 252 h 606"/>
                <a:gd name="T108" fmla="*/ 82 w 484"/>
                <a:gd name="T109" fmla="*/ 272 h 606"/>
                <a:gd name="T110" fmla="*/ 82 w 484"/>
                <a:gd name="T111" fmla="*/ 236 h 606"/>
                <a:gd name="T112" fmla="*/ 331 w 484"/>
                <a:gd name="T113" fmla="*/ 229 h 606"/>
                <a:gd name="T114" fmla="*/ 331 w 484"/>
                <a:gd name="T115" fmla="*/ 209 h 606"/>
                <a:gd name="T116" fmla="*/ 82 w 484"/>
                <a:gd name="T117" fmla="*/ 216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84" h="606">
                  <a:moveTo>
                    <a:pt x="331" y="166"/>
                  </a:moveTo>
                  <a:lnTo>
                    <a:pt x="82" y="166"/>
                  </a:lnTo>
                  <a:lnTo>
                    <a:pt x="82" y="173"/>
                  </a:lnTo>
                  <a:lnTo>
                    <a:pt x="82" y="186"/>
                  </a:lnTo>
                  <a:lnTo>
                    <a:pt x="82" y="193"/>
                  </a:lnTo>
                  <a:lnTo>
                    <a:pt x="331" y="193"/>
                  </a:lnTo>
                  <a:lnTo>
                    <a:pt x="331" y="186"/>
                  </a:lnTo>
                  <a:lnTo>
                    <a:pt x="331" y="173"/>
                  </a:lnTo>
                  <a:lnTo>
                    <a:pt x="331" y="166"/>
                  </a:lnTo>
                  <a:close/>
                  <a:moveTo>
                    <a:pt x="387" y="556"/>
                  </a:moveTo>
                  <a:lnTo>
                    <a:pt x="384" y="560"/>
                  </a:lnTo>
                  <a:lnTo>
                    <a:pt x="388" y="564"/>
                  </a:lnTo>
                  <a:lnTo>
                    <a:pt x="408" y="583"/>
                  </a:lnTo>
                  <a:lnTo>
                    <a:pt x="418" y="594"/>
                  </a:lnTo>
                  <a:cubicBezTo>
                    <a:pt x="430" y="606"/>
                    <a:pt x="450" y="606"/>
                    <a:pt x="462" y="594"/>
                  </a:cubicBezTo>
                  <a:lnTo>
                    <a:pt x="474" y="581"/>
                  </a:lnTo>
                  <a:cubicBezTo>
                    <a:pt x="481" y="575"/>
                    <a:pt x="484" y="565"/>
                    <a:pt x="483" y="556"/>
                  </a:cubicBezTo>
                  <a:cubicBezTo>
                    <a:pt x="484" y="547"/>
                    <a:pt x="481" y="538"/>
                    <a:pt x="474" y="531"/>
                  </a:cubicBezTo>
                  <a:lnTo>
                    <a:pt x="462" y="519"/>
                  </a:lnTo>
                  <a:lnTo>
                    <a:pt x="444" y="501"/>
                  </a:lnTo>
                  <a:lnTo>
                    <a:pt x="440" y="497"/>
                  </a:lnTo>
                  <a:lnTo>
                    <a:pt x="418" y="519"/>
                  </a:lnTo>
                  <a:lnTo>
                    <a:pt x="412" y="525"/>
                  </a:lnTo>
                  <a:lnTo>
                    <a:pt x="384" y="553"/>
                  </a:lnTo>
                  <a:lnTo>
                    <a:pt x="387" y="556"/>
                  </a:lnTo>
                  <a:close/>
                  <a:moveTo>
                    <a:pt x="218" y="354"/>
                  </a:moveTo>
                  <a:lnTo>
                    <a:pt x="234" y="338"/>
                  </a:lnTo>
                  <a:lnTo>
                    <a:pt x="229" y="336"/>
                  </a:lnTo>
                  <a:lnTo>
                    <a:pt x="234" y="331"/>
                  </a:lnTo>
                  <a:lnTo>
                    <a:pt x="207" y="320"/>
                  </a:lnTo>
                  <a:lnTo>
                    <a:pt x="211" y="328"/>
                  </a:lnTo>
                  <a:lnTo>
                    <a:pt x="207" y="327"/>
                  </a:lnTo>
                  <a:lnTo>
                    <a:pt x="218" y="354"/>
                  </a:lnTo>
                  <a:close/>
                  <a:moveTo>
                    <a:pt x="246" y="422"/>
                  </a:moveTo>
                  <a:lnTo>
                    <a:pt x="302" y="366"/>
                  </a:lnTo>
                  <a:lnTo>
                    <a:pt x="297" y="364"/>
                  </a:lnTo>
                  <a:lnTo>
                    <a:pt x="302" y="359"/>
                  </a:lnTo>
                  <a:lnTo>
                    <a:pt x="296" y="357"/>
                  </a:lnTo>
                  <a:lnTo>
                    <a:pt x="249" y="337"/>
                  </a:lnTo>
                  <a:lnTo>
                    <a:pt x="224" y="362"/>
                  </a:lnTo>
                  <a:lnTo>
                    <a:pt x="226" y="366"/>
                  </a:lnTo>
                  <a:lnTo>
                    <a:pt x="224" y="368"/>
                  </a:lnTo>
                  <a:lnTo>
                    <a:pt x="243" y="416"/>
                  </a:lnTo>
                  <a:lnTo>
                    <a:pt x="246" y="422"/>
                  </a:lnTo>
                  <a:close/>
                  <a:moveTo>
                    <a:pt x="412" y="511"/>
                  </a:moveTo>
                  <a:lnTo>
                    <a:pt x="429" y="493"/>
                  </a:lnTo>
                  <a:lnTo>
                    <a:pt x="426" y="490"/>
                  </a:lnTo>
                  <a:lnTo>
                    <a:pt x="429" y="487"/>
                  </a:lnTo>
                  <a:lnTo>
                    <a:pt x="414" y="472"/>
                  </a:lnTo>
                  <a:lnTo>
                    <a:pt x="394" y="451"/>
                  </a:lnTo>
                  <a:lnTo>
                    <a:pt x="312" y="369"/>
                  </a:lnTo>
                  <a:lnTo>
                    <a:pt x="256" y="425"/>
                  </a:lnTo>
                  <a:lnTo>
                    <a:pt x="260" y="429"/>
                  </a:lnTo>
                  <a:lnTo>
                    <a:pt x="256" y="432"/>
                  </a:lnTo>
                  <a:lnTo>
                    <a:pt x="334" y="510"/>
                  </a:lnTo>
                  <a:lnTo>
                    <a:pt x="354" y="530"/>
                  </a:lnTo>
                  <a:lnTo>
                    <a:pt x="374" y="549"/>
                  </a:lnTo>
                  <a:lnTo>
                    <a:pt x="395" y="528"/>
                  </a:lnTo>
                  <a:lnTo>
                    <a:pt x="412" y="511"/>
                  </a:lnTo>
                  <a:close/>
                  <a:moveTo>
                    <a:pt x="20" y="150"/>
                  </a:moveTo>
                  <a:lnTo>
                    <a:pt x="89" y="152"/>
                  </a:lnTo>
                  <a:lnTo>
                    <a:pt x="89" y="152"/>
                  </a:lnTo>
                  <a:lnTo>
                    <a:pt x="89" y="152"/>
                  </a:lnTo>
                  <a:cubicBezTo>
                    <a:pt x="118" y="152"/>
                    <a:pt x="141" y="129"/>
                    <a:pt x="141" y="100"/>
                  </a:cubicBezTo>
                  <a:lnTo>
                    <a:pt x="141" y="94"/>
                  </a:lnTo>
                  <a:lnTo>
                    <a:pt x="141" y="93"/>
                  </a:lnTo>
                  <a:lnTo>
                    <a:pt x="141" y="27"/>
                  </a:lnTo>
                  <a:lnTo>
                    <a:pt x="383" y="27"/>
                  </a:lnTo>
                  <a:cubicBezTo>
                    <a:pt x="389" y="27"/>
                    <a:pt x="394" y="32"/>
                    <a:pt x="394" y="38"/>
                  </a:cubicBezTo>
                  <a:lnTo>
                    <a:pt x="394" y="422"/>
                  </a:lnTo>
                  <a:lnTo>
                    <a:pt x="394" y="429"/>
                  </a:lnTo>
                  <a:lnTo>
                    <a:pt x="414" y="449"/>
                  </a:lnTo>
                  <a:lnTo>
                    <a:pt x="414" y="443"/>
                  </a:lnTo>
                  <a:lnTo>
                    <a:pt x="414" y="39"/>
                  </a:lnTo>
                  <a:lnTo>
                    <a:pt x="414" y="32"/>
                  </a:lnTo>
                  <a:cubicBezTo>
                    <a:pt x="414" y="14"/>
                    <a:pt x="400" y="0"/>
                    <a:pt x="383" y="0"/>
                  </a:cubicBezTo>
                  <a:lnTo>
                    <a:pt x="123" y="0"/>
                  </a:lnTo>
                  <a:lnTo>
                    <a:pt x="121" y="2"/>
                  </a:lnTo>
                  <a:lnTo>
                    <a:pt x="1" y="122"/>
                  </a:lnTo>
                  <a:lnTo>
                    <a:pt x="0" y="123"/>
                  </a:lnTo>
                  <a:lnTo>
                    <a:pt x="0" y="130"/>
                  </a:lnTo>
                  <a:lnTo>
                    <a:pt x="0" y="492"/>
                  </a:lnTo>
                  <a:lnTo>
                    <a:pt x="0" y="499"/>
                  </a:lnTo>
                  <a:cubicBezTo>
                    <a:pt x="0" y="516"/>
                    <a:pt x="14" y="530"/>
                    <a:pt x="32" y="530"/>
                  </a:cubicBezTo>
                  <a:lnTo>
                    <a:pt x="326" y="530"/>
                  </a:lnTo>
                  <a:lnTo>
                    <a:pt x="319" y="524"/>
                  </a:lnTo>
                  <a:lnTo>
                    <a:pt x="326" y="524"/>
                  </a:lnTo>
                  <a:lnTo>
                    <a:pt x="305" y="503"/>
                  </a:lnTo>
                  <a:lnTo>
                    <a:pt x="32" y="503"/>
                  </a:lnTo>
                  <a:cubicBezTo>
                    <a:pt x="25" y="503"/>
                    <a:pt x="21" y="498"/>
                    <a:pt x="20" y="492"/>
                  </a:cubicBezTo>
                  <a:lnTo>
                    <a:pt x="20" y="492"/>
                  </a:lnTo>
                  <a:lnTo>
                    <a:pt x="20" y="150"/>
                  </a:lnTo>
                  <a:close/>
                  <a:moveTo>
                    <a:pt x="82" y="321"/>
                  </a:moveTo>
                  <a:lnTo>
                    <a:pt x="156" y="321"/>
                  </a:lnTo>
                  <a:lnTo>
                    <a:pt x="156" y="315"/>
                  </a:lnTo>
                  <a:lnTo>
                    <a:pt x="156" y="301"/>
                  </a:lnTo>
                  <a:lnTo>
                    <a:pt x="156" y="294"/>
                  </a:lnTo>
                  <a:lnTo>
                    <a:pt x="82" y="294"/>
                  </a:lnTo>
                  <a:lnTo>
                    <a:pt x="82" y="301"/>
                  </a:lnTo>
                  <a:lnTo>
                    <a:pt x="82" y="315"/>
                  </a:lnTo>
                  <a:lnTo>
                    <a:pt x="82" y="321"/>
                  </a:lnTo>
                  <a:close/>
                  <a:moveTo>
                    <a:pt x="82" y="272"/>
                  </a:moveTo>
                  <a:lnTo>
                    <a:pt x="82" y="279"/>
                  </a:lnTo>
                  <a:lnTo>
                    <a:pt x="331" y="279"/>
                  </a:lnTo>
                  <a:lnTo>
                    <a:pt x="331" y="272"/>
                  </a:lnTo>
                  <a:lnTo>
                    <a:pt x="331" y="258"/>
                  </a:lnTo>
                  <a:lnTo>
                    <a:pt x="331" y="252"/>
                  </a:lnTo>
                  <a:lnTo>
                    <a:pt x="82" y="252"/>
                  </a:lnTo>
                  <a:lnTo>
                    <a:pt x="82" y="258"/>
                  </a:lnTo>
                  <a:lnTo>
                    <a:pt x="82" y="272"/>
                  </a:lnTo>
                  <a:close/>
                  <a:moveTo>
                    <a:pt x="82" y="229"/>
                  </a:moveTo>
                  <a:lnTo>
                    <a:pt x="82" y="236"/>
                  </a:lnTo>
                  <a:lnTo>
                    <a:pt x="331" y="236"/>
                  </a:lnTo>
                  <a:lnTo>
                    <a:pt x="331" y="229"/>
                  </a:lnTo>
                  <a:lnTo>
                    <a:pt x="331" y="216"/>
                  </a:lnTo>
                  <a:lnTo>
                    <a:pt x="331" y="209"/>
                  </a:lnTo>
                  <a:lnTo>
                    <a:pt x="82" y="209"/>
                  </a:lnTo>
                  <a:lnTo>
                    <a:pt x="82" y="216"/>
                  </a:lnTo>
                  <a:lnTo>
                    <a:pt x="82" y="2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1772392" y="1679793"/>
            <a:ext cx="1789673" cy="4375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just" defTabSz="685800"/>
            <a:r>
              <a:rPr lang="en-US" sz="2400" b="1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: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1854656" y="3486594"/>
            <a:ext cx="1482222" cy="4375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just" defTabSz="685800"/>
            <a:r>
              <a:rPr lang="en-US" sz="2400" b="1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: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4343372" y="2877101"/>
            <a:ext cx="4182285" cy="4375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just" defTabSz="685800"/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ý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3529078" y="1333555"/>
            <a:ext cx="4731230" cy="11760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just" defTabSz="685800"/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tả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>
            <a:stCxn id="19" idx="3"/>
            <a:endCxn id="20" idx="1"/>
          </p:cNvCxnSpPr>
          <p:nvPr/>
        </p:nvCxnSpPr>
        <p:spPr>
          <a:xfrm flipV="1">
            <a:off x="3336878" y="3096387"/>
            <a:ext cx="1006475" cy="609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4343248" y="3398029"/>
            <a:ext cx="4182285" cy="4375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just" defTabSz="685800"/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tượng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/>
          <p:cNvCxnSpPr>
            <a:stCxn id="19" idx="3"/>
            <a:endCxn id="25" idx="1"/>
          </p:cNvCxnSpPr>
          <p:nvPr/>
        </p:nvCxnSpPr>
        <p:spPr>
          <a:xfrm flipV="1">
            <a:off x="3336878" y="3617087"/>
            <a:ext cx="1006475" cy="889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4343458" y="3983853"/>
            <a:ext cx="4182285" cy="4375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just" defTabSz="685800"/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/>
          <p:cNvCxnSpPr>
            <a:stCxn id="19" idx="3"/>
            <a:endCxn id="28" idx="1"/>
          </p:cNvCxnSpPr>
          <p:nvPr/>
        </p:nvCxnSpPr>
        <p:spPr>
          <a:xfrm>
            <a:off x="3336878" y="3705987"/>
            <a:ext cx="1006475" cy="49720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0417" grpId="0" bldLvl="0" animBg="1"/>
      <p:bldP spid="19" grpId="0" bldLvl="0" animBg="1"/>
      <p:bldP spid="20" grpId="0" bldLvl="0" animBg="1"/>
      <p:bldP spid="21" grpId="0" bldLvl="0" animBg="1"/>
      <p:bldP spid="25" grpId="0" bldLvl="0" animBg="1"/>
      <p:bldP spid="28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635" y="-14605"/>
            <a:ext cx="9123680" cy="5129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3720445" y="725498"/>
            <a:ext cx="1265555" cy="506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</a:t>
            </a:r>
            <a:endParaRPr kumimoji="1" lang="zh-CN" altLang="en-US" sz="27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30"/>
          <p:cNvSpPr/>
          <p:nvPr/>
        </p:nvSpPr>
        <p:spPr bwMode="auto">
          <a:xfrm rot="10800000" flipV="1">
            <a:off x="881743" y="1757529"/>
            <a:ext cx="534389" cy="561110"/>
          </a:xfrm>
          <a:custGeom>
            <a:avLst/>
            <a:gdLst>
              <a:gd name="T0" fmla="*/ 0 w 973"/>
              <a:gd name="T1" fmla="*/ 326 h 1300"/>
              <a:gd name="T2" fmla="*/ 487 w 973"/>
              <a:gd name="T3" fmla="*/ 0 h 1300"/>
              <a:gd name="T4" fmla="*/ 973 w 973"/>
              <a:gd name="T5" fmla="*/ 326 h 1300"/>
              <a:gd name="T6" fmla="*/ 973 w 973"/>
              <a:gd name="T7" fmla="*/ 1300 h 1300"/>
              <a:gd name="T8" fmla="*/ 0 w 973"/>
              <a:gd name="T9" fmla="*/ 1300 h 1300"/>
              <a:gd name="T10" fmla="*/ 0 w 973"/>
              <a:gd name="T11" fmla="*/ 326 h 1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3" h="1300">
                <a:moveTo>
                  <a:pt x="0" y="326"/>
                </a:moveTo>
                <a:lnTo>
                  <a:pt x="487" y="0"/>
                </a:lnTo>
                <a:lnTo>
                  <a:pt x="973" y="326"/>
                </a:lnTo>
                <a:lnTo>
                  <a:pt x="973" y="1300"/>
                </a:lnTo>
                <a:lnTo>
                  <a:pt x="0" y="1300"/>
                </a:lnTo>
                <a:lnTo>
                  <a:pt x="0" y="326"/>
                </a:lnTo>
                <a:close/>
              </a:path>
            </a:pathLst>
          </a:custGeom>
          <a:solidFill>
            <a:srgbClr val="F3CAD1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203864"/>
              </a:solidFill>
            </a:endParaRPr>
          </a:p>
        </p:txBody>
      </p:sp>
      <p:sp>
        <p:nvSpPr>
          <p:cNvPr id="15" name="Freeform 30"/>
          <p:cNvSpPr/>
          <p:nvPr/>
        </p:nvSpPr>
        <p:spPr bwMode="auto">
          <a:xfrm>
            <a:off x="880285" y="3211591"/>
            <a:ext cx="556319" cy="584738"/>
          </a:xfrm>
          <a:custGeom>
            <a:avLst/>
            <a:gdLst>
              <a:gd name="T0" fmla="*/ 0 w 973"/>
              <a:gd name="T1" fmla="*/ 326 h 1300"/>
              <a:gd name="T2" fmla="*/ 487 w 973"/>
              <a:gd name="T3" fmla="*/ 0 h 1300"/>
              <a:gd name="T4" fmla="*/ 973 w 973"/>
              <a:gd name="T5" fmla="*/ 326 h 1300"/>
              <a:gd name="T6" fmla="*/ 973 w 973"/>
              <a:gd name="T7" fmla="*/ 1300 h 1300"/>
              <a:gd name="T8" fmla="*/ 0 w 973"/>
              <a:gd name="T9" fmla="*/ 1300 h 1300"/>
              <a:gd name="T10" fmla="*/ 0 w 973"/>
              <a:gd name="T11" fmla="*/ 326 h 1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3" h="1300">
                <a:moveTo>
                  <a:pt x="0" y="326"/>
                </a:moveTo>
                <a:lnTo>
                  <a:pt x="487" y="0"/>
                </a:lnTo>
                <a:lnTo>
                  <a:pt x="973" y="326"/>
                </a:lnTo>
                <a:lnTo>
                  <a:pt x="973" y="1300"/>
                </a:lnTo>
                <a:lnTo>
                  <a:pt x="0" y="1300"/>
                </a:lnTo>
                <a:lnTo>
                  <a:pt x="0" y="326"/>
                </a:lnTo>
                <a:close/>
              </a:path>
            </a:pathLst>
          </a:custGeom>
          <a:solidFill>
            <a:srgbClr val="A1C4F2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1772392" y="1645046"/>
            <a:ext cx="6682397" cy="837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1821976" y="2808707"/>
            <a:ext cx="6561161" cy="154559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just" defTabSz="68580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reeform 48"/>
          <p:cNvSpPr>
            <a:spLocks noEditPoints="1"/>
          </p:cNvSpPr>
          <p:nvPr/>
        </p:nvSpPr>
        <p:spPr bwMode="auto">
          <a:xfrm>
            <a:off x="973684" y="1891842"/>
            <a:ext cx="337504" cy="323059"/>
          </a:xfrm>
          <a:custGeom>
            <a:avLst/>
            <a:gdLst>
              <a:gd name="T0" fmla="*/ 419 w 628"/>
              <a:gd name="T1" fmla="*/ 232 h 600"/>
              <a:gd name="T2" fmla="*/ 411 w 628"/>
              <a:gd name="T3" fmla="*/ 249 h 600"/>
              <a:gd name="T4" fmla="*/ 408 w 628"/>
              <a:gd name="T5" fmla="*/ 261 h 600"/>
              <a:gd name="T6" fmla="*/ 409 w 628"/>
              <a:gd name="T7" fmla="*/ 283 h 600"/>
              <a:gd name="T8" fmla="*/ 417 w 628"/>
              <a:gd name="T9" fmla="*/ 304 h 600"/>
              <a:gd name="T10" fmla="*/ 424 w 628"/>
              <a:gd name="T11" fmla="*/ 315 h 600"/>
              <a:gd name="T12" fmla="*/ 441 w 628"/>
              <a:gd name="T13" fmla="*/ 330 h 600"/>
              <a:gd name="T14" fmla="*/ 453 w 628"/>
              <a:gd name="T15" fmla="*/ 335 h 600"/>
              <a:gd name="T16" fmla="*/ 478 w 628"/>
              <a:gd name="T17" fmla="*/ 200 h 600"/>
              <a:gd name="T18" fmla="*/ 449 w 628"/>
              <a:gd name="T19" fmla="*/ 206 h 600"/>
              <a:gd name="T20" fmla="*/ 433 w 628"/>
              <a:gd name="T21" fmla="*/ 216 h 600"/>
              <a:gd name="T22" fmla="*/ 425 w 628"/>
              <a:gd name="T23" fmla="*/ 224 h 600"/>
              <a:gd name="T24" fmla="*/ 384 w 628"/>
              <a:gd name="T25" fmla="*/ 70 h 600"/>
              <a:gd name="T26" fmla="*/ 314 w 628"/>
              <a:gd name="T27" fmla="*/ 140 h 600"/>
              <a:gd name="T28" fmla="*/ 379 w 628"/>
              <a:gd name="T29" fmla="*/ 283 h 600"/>
              <a:gd name="T30" fmla="*/ 379 w 628"/>
              <a:gd name="T31" fmla="*/ 254 h 600"/>
              <a:gd name="T32" fmla="*/ 359 w 628"/>
              <a:gd name="T33" fmla="*/ 154 h 600"/>
              <a:gd name="T34" fmla="*/ 250 w 628"/>
              <a:gd name="T35" fmla="*/ 270 h 600"/>
              <a:gd name="T36" fmla="*/ 314 w 628"/>
              <a:gd name="T37" fmla="*/ 396 h 600"/>
              <a:gd name="T38" fmla="*/ 282 w 628"/>
              <a:gd name="T39" fmla="*/ 400 h 600"/>
              <a:gd name="T40" fmla="*/ 267 w 628"/>
              <a:gd name="T41" fmla="*/ 382 h 600"/>
              <a:gd name="T42" fmla="*/ 257 w 628"/>
              <a:gd name="T43" fmla="*/ 374 h 600"/>
              <a:gd name="T44" fmla="*/ 214 w 628"/>
              <a:gd name="T45" fmla="*/ 356 h 600"/>
              <a:gd name="T46" fmla="*/ 195 w 628"/>
              <a:gd name="T47" fmla="*/ 354 h 600"/>
              <a:gd name="T48" fmla="*/ 0 w 628"/>
              <a:gd name="T49" fmla="*/ 600 h 600"/>
              <a:gd name="T50" fmla="*/ 83 w 628"/>
              <a:gd name="T51" fmla="*/ 454 h 600"/>
              <a:gd name="T52" fmla="*/ 216 w 628"/>
              <a:gd name="T53" fmla="*/ 454 h 600"/>
              <a:gd name="T54" fmla="*/ 301 w 628"/>
              <a:gd name="T55" fmla="*/ 600 h 600"/>
              <a:gd name="T56" fmla="*/ 282 w 628"/>
              <a:gd name="T57" fmla="*/ 400 h 600"/>
              <a:gd name="T58" fmla="*/ 433 w 628"/>
              <a:gd name="T59" fmla="*/ 354 h 600"/>
              <a:gd name="T60" fmla="*/ 413 w 628"/>
              <a:gd name="T61" fmla="*/ 356 h 600"/>
              <a:gd name="T62" fmla="*/ 361 w 628"/>
              <a:gd name="T63" fmla="*/ 382 h 600"/>
              <a:gd name="T64" fmla="*/ 353 w 628"/>
              <a:gd name="T65" fmla="*/ 391 h 600"/>
              <a:gd name="T66" fmla="*/ 389 w 628"/>
              <a:gd name="T67" fmla="*/ 600 h 600"/>
              <a:gd name="T68" fmla="*/ 410 w 628"/>
              <a:gd name="T69" fmla="*/ 600 h 600"/>
              <a:gd name="T70" fmla="*/ 564 w 628"/>
              <a:gd name="T71" fmla="*/ 454 h 600"/>
              <a:gd name="T72" fmla="*/ 628 w 628"/>
              <a:gd name="T73" fmla="*/ 460 h 600"/>
              <a:gd name="T74" fmla="*/ 151 w 628"/>
              <a:gd name="T75" fmla="*/ 340 h 600"/>
              <a:gd name="T76" fmla="*/ 186 w 628"/>
              <a:gd name="T77" fmla="*/ 330 h 600"/>
              <a:gd name="T78" fmla="*/ 196 w 628"/>
              <a:gd name="T79" fmla="*/ 323 h 600"/>
              <a:gd name="T80" fmla="*/ 216 w 628"/>
              <a:gd name="T81" fmla="*/ 295 h 600"/>
              <a:gd name="T82" fmla="*/ 219 w 628"/>
              <a:gd name="T83" fmla="*/ 281 h 600"/>
              <a:gd name="T84" fmla="*/ 219 w 628"/>
              <a:gd name="T85" fmla="*/ 258 h 600"/>
              <a:gd name="T86" fmla="*/ 214 w 628"/>
              <a:gd name="T87" fmla="*/ 241 h 600"/>
              <a:gd name="T88" fmla="*/ 208 w 628"/>
              <a:gd name="T89" fmla="*/ 231 h 600"/>
              <a:gd name="T90" fmla="*/ 195 w 628"/>
              <a:gd name="T91" fmla="*/ 217 h 600"/>
              <a:gd name="T92" fmla="*/ 186 w 628"/>
              <a:gd name="T93" fmla="*/ 210 h 600"/>
              <a:gd name="T94" fmla="*/ 151 w 628"/>
              <a:gd name="T95" fmla="*/ 2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28" h="600">
                <a:moveTo>
                  <a:pt x="425" y="224"/>
                </a:moveTo>
                <a:cubicBezTo>
                  <a:pt x="423" y="226"/>
                  <a:pt x="421" y="229"/>
                  <a:pt x="420" y="231"/>
                </a:cubicBezTo>
                <a:cubicBezTo>
                  <a:pt x="419" y="231"/>
                  <a:pt x="419" y="232"/>
                  <a:pt x="419" y="232"/>
                </a:cubicBezTo>
                <a:cubicBezTo>
                  <a:pt x="418" y="234"/>
                  <a:pt x="416" y="236"/>
                  <a:pt x="415" y="239"/>
                </a:cubicBezTo>
                <a:cubicBezTo>
                  <a:pt x="415" y="240"/>
                  <a:pt x="414" y="240"/>
                  <a:pt x="414" y="241"/>
                </a:cubicBezTo>
                <a:cubicBezTo>
                  <a:pt x="413" y="244"/>
                  <a:pt x="412" y="246"/>
                  <a:pt x="411" y="249"/>
                </a:cubicBezTo>
                <a:cubicBezTo>
                  <a:pt x="411" y="249"/>
                  <a:pt x="411" y="250"/>
                  <a:pt x="411" y="250"/>
                </a:cubicBezTo>
                <a:cubicBezTo>
                  <a:pt x="410" y="253"/>
                  <a:pt x="409" y="255"/>
                  <a:pt x="409" y="258"/>
                </a:cubicBezTo>
                <a:cubicBezTo>
                  <a:pt x="409" y="259"/>
                  <a:pt x="409" y="260"/>
                  <a:pt x="408" y="261"/>
                </a:cubicBezTo>
                <a:cubicBezTo>
                  <a:pt x="408" y="264"/>
                  <a:pt x="408" y="267"/>
                  <a:pt x="408" y="270"/>
                </a:cubicBezTo>
                <a:cubicBezTo>
                  <a:pt x="408" y="274"/>
                  <a:pt x="408" y="278"/>
                  <a:pt x="409" y="281"/>
                </a:cubicBezTo>
                <a:cubicBezTo>
                  <a:pt x="409" y="282"/>
                  <a:pt x="409" y="283"/>
                  <a:pt x="409" y="283"/>
                </a:cubicBezTo>
                <a:cubicBezTo>
                  <a:pt x="410" y="287"/>
                  <a:pt x="411" y="290"/>
                  <a:pt x="412" y="293"/>
                </a:cubicBezTo>
                <a:cubicBezTo>
                  <a:pt x="412" y="294"/>
                  <a:pt x="412" y="294"/>
                  <a:pt x="412" y="295"/>
                </a:cubicBezTo>
                <a:cubicBezTo>
                  <a:pt x="414" y="298"/>
                  <a:pt x="415" y="301"/>
                  <a:pt x="417" y="304"/>
                </a:cubicBezTo>
                <a:cubicBezTo>
                  <a:pt x="417" y="305"/>
                  <a:pt x="417" y="305"/>
                  <a:pt x="418" y="306"/>
                </a:cubicBezTo>
                <a:cubicBezTo>
                  <a:pt x="420" y="309"/>
                  <a:pt x="422" y="312"/>
                  <a:pt x="424" y="315"/>
                </a:cubicBezTo>
                <a:cubicBezTo>
                  <a:pt x="424" y="315"/>
                  <a:pt x="424" y="315"/>
                  <a:pt x="424" y="315"/>
                </a:cubicBezTo>
                <a:cubicBezTo>
                  <a:pt x="427" y="318"/>
                  <a:pt x="429" y="320"/>
                  <a:pt x="432" y="323"/>
                </a:cubicBezTo>
                <a:cubicBezTo>
                  <a:pt x="432" y="323"/>
                  <a:pt x="432" y="323"/>
                  <a:pt x="432" y="323"/>
                </a:cubicBezTo>
                <a:cubicBezTo>
                  <a:pt x="435" y="326"/>
                  <a:pt x="438" y="328"/>
                  <a:pt x="441" y="330"/>
                </a:cubicBezTo>
                <a:cubicBezTo>
                  <a:pt x="442" y="330"/>
                  <a:pt x="442" y="330"/>
                  <a:pt x="442" y="330"/>
                </a:cubicBezTo>
                <a:cubicBezTo>
                  <a:pt x="446" y="332"/>
                  <a:pt x="449" y="334"/>
                  <a:pt x="452" y="335"/>
                </a:cubicBezTo>
                <a:cubicBezTo>
                  <a:pt x="453" y="335"/>
                  <a:pt x="453" y="335"/>
                  <a:pt x="453" y="335"/>
                </a:cubicBezTo>
                <a:cubicBezTo>
                  <a:pt x="461" y="338"/>
                  <a:pt x="469" y="340"/>
                  <a:pt x="478" y="340"/>
                </a:cubicBezTo>
                <a:cubicBezTo>
                  <a:pt x="516" y="340"/>
                  <a:pt x="547" y="309"/>
                  <a:pt x="547" y="270"/>
                </a:cubicBezTo>
                <a:cubicBezTo>
                  <a:pt x="547" y="231"/>
                  <a:pt x="516" y="200"/>
                  <a:pt x="478" y="200"/>
                </a:cubicBezTo>
                <a:cubicBezTo>
                  <a:pt x="468" y="200"/>
                  <a:pt x="458" y="202"/>
                  <a:pt x="450" y="206"/>
                </a:cubicBezTo>
                <a:cubicBezTo>
                  <a:pt x="450" y="206"/>
                  <a:pt x="450" y="206"/>
                  <a:pt x="450" y="206"/>
                </a:cubicBezTo>
                <a:cubicBezTo>
                  <a:pt x="449" y="206"/>
                  <a:pt x="449" y="206"/>
                  <a:pt x="449" y="206"/>
                </a:cubicBezTo>
                <a:cubicBezTo>
                  <a:pt x="446" y="208"/>
                  <a:pt x="444" y="209"/>
                  <a:pt x="442" y="210"/>
                </a:cubicBezTo>
                <a:cubicBezTo>
                  <a:pt x="441" y="210"/>
                  <a:pt x="441" y="211"/>
                  <a:pt x="440" y="211"/>
                </a:cubicBezTo>
                <a:cubicBezTo>
                  <a:pt x="438" y="213"/>
                  <a:pt x="435" y="215"/>
                  <a:pt x="433" y="216"/>
                </a:cubicBezTo>
                <a:cubicBezTo>
                  <a:pt x="433" y="217"/>
                  <a:pt x="432" y="217"/>
                  <a:pt x="432" y="217"/>
                </a:cubicBezTo>
                <a:cubicBezTo>
                  <a:pt x="430" y="219"/>
                  <a:pt x="428" y="221"/>
                  <a:pt x="426" y="223"/>
                </a:cubicBezTo>
                <a:cubicBezTo>
                  <a:pt x="426" y="223"/>
                  <a:pt x="425" y="224"/>
                  <a:pt x="425" y="224"/>
                </a:cubicBezTo>
                <a:close/>
                <a:moveTo>
                  <a:pt x="314" y="140"/>
                </a:moveTo>
                <a:lnTo>
                  <a:pt x="314" y="140"/>
                </a:lnTo>
                <a:cubicBezTo>
                  <a:pt x="353" y="140"/>
                  <a:pt x="384" y="108"/>
                  <a:pt x="384" y="70"/>
                </a:cubicBezTo>
                <a:cubicBezTo>
                  <a:pt x="384" y="31"/>
                  <a:pt x="353" y="0"/>
                  <a:pt x="314" y="0"/>
                </a:cubicBezTo>
                <a:cubicBezTo>
                  <a:pt x="275" y="0"/>
                  <a:pt x="244" y="31"/>
                  <a:pt x="244" y="70"/>
                </a:cubicBezTo>
                <a:cubicBezTo>
                  <a:pt x="244" y="108"/>
                  <a:pt x="275" y="140"/>
                  <a:pt x="314" y="140"/>
                </a:cubicBezTo>
                <a:close/>
                <a:moveTo>
                  <a:pt x="379" y="336"/>
                </a:moveTo>
                <a:lnTo>
                  <a:pt x="379" y="336"/>
                </a:lnTo>
                <a:lnTo>
                  <a:pt x="379" y="283"/>
                </a:lnTo>
                <a:cubicBezTo>
                  <a:pt x="379" y="279"/>
                  <a:pt x="378" y="274"/>
                  <a:pt x="378" y="270"/>
                </a:cubicBezTo>
                <a:cubicBezTo>
                  <a:pt x="378" y="266"/>
                  <a:pt x="379" y="262"/>
                  <a:pt x="379" y="257"/>
                </a:cubicBezTo>
                <a:lnTo>
                  <a:pt x="379" y="254"/>
                </a:lnTo>
                <a:lnTo>
                  <a:pt x="380" y="254"/>
                </a:lnTo>
                <a:cubicBezTo>
                  <a:pt x="385" y="223"/>
                  <a:pt x="404" y="197"/>
                  <a:pt x="431" y="183"/>
                </a:cubicBezTo>
                <a:cubicBezTo>
                  <a:pt x="412" y="165"/>
                  <a:pt x="387" y="154"/>
                  <a:pt x="359" y="154"/>
                </a:cubicBezTo>
                <a:lnTo>
                  <a:pt x="269" y="154"/>
                </a:lnTo>
                <a:cubicBezTo>
                  <a:pt x="241" y="154"/>
                  <a:pt x="216" y="165"/>
                  <a:pt x="197" y="183"/>
                </a:cubicBezTo>
                <a:cubicBezTo>
                  <a:pt x="228" y="199"/>
                  <a:pt x="250" y="232"/>
                  <a:pt x="250" y="270"/>
                </a:cubicBezTo>
                <a:cubicBezTo>
                  <a:pt x="250" y="278"/>
                  <a:pt x="249" y="285"/>
                  <a:pt x="247" y="293"/>
                </a:cubicBezTo>
                <a:lnTo>
                  <a:pt x="247" y="335"/>
                </a:lnTo>
                <a:cubicBezTo>
                  <a:pt x="276" y="347"/>
                  <a:pt x="299" y="369"/>
                  <a:pt x="314" y="396"/>
                </a:cubicBezTo>
                <a:cubicBezTo>
                  <a:pt x="328" y="369"/>
                  <a:pt x="352" y="348"/>
                  <a:pt x="379" y="336"/>
                </a:cubicBezTo>
                <a:close/>
                <a:moveTo>
                  <a:pt x="282" y="400"/>
                </a:moveTo>
                <a:lnTo>
                  <a:pt x="282" y="400"/>
                </a:lnTo>
                <a:cubicBezTo>
                  <a:pt x="280" y="397"/>
                  <a:pt x="278" y="394"/>
                  <a:pt x="275" y="391"/>
                </a:cubicBezTo>
                <a:cubicBezTo>
                  <a:pt x="275" y="390"/>
                  <a:pt x="274" y="390"/>
                  <a:pt x="274" y="390"/>
                </a:cubicBezTo>
                <a:cubicBezTo>
                  <a:pt x="272" y="387"/>
                  <a:pt x="270" y="385"/>
                  <a:pt x="267" y="382"/>
                </a:cubicBezTo>
                <a:cubicBezTo>
                  <a:pt x="267" y="382"/>
                  <a:pt x="266" y="382"/>
                  <a:pt x="266" y="381"/>
                </a:cubicBezTo>
                <a:cubicBezTo>
                  <a:pt x="263" y="379"/>
                  <a:pt x="261" y="377"/>
                  <a:pt x="258" y="375"/>
                </a:cubicBezTo>
                <a:cubicBezTo>
                  <a:pt x="257" y="374"/>
                  <a:pt x="257" y="374"/>
                  <a:pt x="257" y="374"/>
                </a:cubicBezTo>
                <a:cubicBezTo>
                  <a:pt x="247" y="367"/>
                  <a:pt x="237" y="362"/>
                  <a:pt x="225" y="359"/>
                </a:cubicBezTo>
                <a:cubicBezTo>
                  <a:pt x="223" y="358"/>
                  <a:pt x="220" y="357"/>
                  <a:pt x="218" y="357"/>
                </a:cubicBezTo>
                <a:cubicBezTo>
                  <a:pt x="217" y="356"/>
                  <a:pt x="215" y="356"/>
                  <a:pt x="214" y="356"/>
                </a:cubicBezTo>
                <a:cubicBezTo>
                  <a:pt x="212" y="356"/>
                  <a:pt x="210" y="355"/>
                  <a:pt x="208" y="355"/>
                </a:cubicBezTo>
                <a:cubicBezTo>
                  <a:pt x="207" y="355"/>
                  <a:pt x="206" y="355"/>
                  <a:pt x="205" y="355"/>
                </a:cubicBezTo>
                <a:cubicBezTo>
                  <a:pt x="202" y="354"/>
                  <a:pt x="199" y="354"/>
                  <a:pt x="195" y="354"/>
                </a:cubicBezTo>
                <a:lnTo>
                  <a:pt x="105" y="354"/>
                </a:lnTo>
                <a:cubicBezTo>
                  <a:pt x="47" y="354"/>
                  <a:pt x="0" y="401"/>
                  <a:pt x="0" y="460"/>
                </a:cubicBezTo>
                <a:lnTo>
                  <a:pt x="0" y="600"/>
                </a:lnTo>
                <a:lnTo>
                  <a:pt x="62" y="600"/>
                </a:lnTo>
                <a:lnTo>
                  <a:pt x="62" y="454"/>
                </a:lnTo>
                <a:lnTo>
                  <a:pt x="83" y="454"/>
                </a:lnTo>
                <a:lnTo>
                  <a:pt x="83" y="600"/>
                </a:lnTo>
                <a:lnTo>
                  <a:pt x="216" y="600"/>
                </a:lnTo>
                <a:lnTo>
                  <a:pt x="216" y="454"/>
                </a:lnTo>
                <a:lnTo>
                  <a:pt x="237" y="454"/>
                </a:lnTo>
                <a:lnTo>
                  <a:pt x="237" y="600"/>
                </a:lnTo>
                <a:lnTo>
                  <a:pt x="301" y="600"/>
                </a:lnTo>
                <a:lnTo>
                  <a:pt x="301" y="460"/>
                </a:lnTo>
                <a:cubicBezTo>
                  <a:pt x="301" y="437"/>
                  <a:pt x="294" y="417"/>
                  <a:pt x="282" y="400"/>
                </a:cubicBezTo>
                <a:cubicBezTo>
                  <a:pt x="282" y="400"/>
                  <a:pt x="282" y="400"/>
                  <a:pt x="282" y="400"/>
                </a:cubicBezTo>
                <a:close/>
                <a:moveTo>
                  <a:pt x="523" y="354"/>
                </a:moveTo>
                <a:lnTo>
                  <a:pt x="523" y="354"/>
                </a:lnTo>
                <a:lnTo>
                  <a:pt x="433" y="354"/>
                </a:lnTo>
                <a:cubicBezTo>
                  <a:pt x="429" y="354"/>
                  <a:pt x="426" y="354"/>
                  <a:pt x="423" y="355"/>
                </a:cubicBezTo>
                <a:cubicBezTo>
                  <a:pt x="422" y="355"/>
                  <a:pt x="421" y="355"/>
                  <a:pt x="420" y="355"/>
                </a:cubicBezTo>
                <a:cubicBezTo>
                  <a:pt x="418" y="355"/>
                  <a:pt x="415" y="356"/>
                  <a:pt x="413" y="356"/>
                </a:cubicBezTo>
                <a:cubicBezTo>
                  <a:pt x="412" y="356"/>
                  <a:pt x="411" y="356"/>
                  <a:pt x="410" y="357"/>
                </a:cubicBezTo>
                <a:cubicBezTo>
                  <a:pt x="408" y="357"/>
                  <a:pt x="405" y="358"/>
                  <a:pt x="403" y="358"/>
                </a:cubicBezTo>
                <a:cubicBezTo>
                  <a:pt x="387" y="363"/>
                  <a:pt x="373" y="371"/>
                  <a:pt x="361" y="382"/>
                </a:cubicBezTo>
                <a:cubicBezTo>
                  <a:pt x="361" y="382"/>
                  <a:pt x="361" y="382"/>
                  <a:pt x="361" y="383"/>
                </a:cubicBezTo>
                <a:cubicBezTo>
                  <a:pt x="358" y="385"/>
                  <a:pt x="356" y="388"/>
                  <a:pt x="353" y="390"/>
                </a:cubicBezTo>
                <a:cubicBezTo>
                  <a:pt x="353" y="390"/>
                  <a:pt x="353" y="391"/>
                  <a:pt x="353" y="391"/>
                </a:cubicBezTo>
                <a:cubicBezTo>
                  <a:pt x="337" y="409"/>
                  <a:pt x="327" y="433"/>
                  <a:pt x="327" y="460"/>
                </a:cubicBezTo>
                <a:lnTo>
                  <a:pt x="327" y="600"/>
                </a:lnTo>
                <a:lnTo>
                  <a:pt x="389" y="600"/>
                </a:lnTo>
                <a:lnTo>
                  <a:pt x="389" y="454"/>
                </a:lnTo>
                <a:lnTo>
                  <a:pt x="410" y="454"/>
                </a:lnTo>
                <a:lnTo>
                  <a:pt x="410" y="600"/>
                </a:lnTo>
                <a:lnTo>
                  <a:pt x="543" y="600"/>
                </a:lnTo>
                <a:lnTo>
                  <a:pt x="543" y="454"/>
                </a:lnTo>
                <a:lnTo>
                  <a:pt x="564" y="454"/>
                </a:lnTo>
                <a:lnTo>
                  <a:pt x="564" y="600"/>
                </a:lnTo>
                <a:lnTo>
                  <a:pt x="628" y="600"/>
                </a:lnTo>
                <a:lnTo>
                  <a:pt x="628" y="460"/>
                </a:lnTo>
                <a:cubicBezTo>
                  <a:pt x="628" y="401"/>
                  <a:pt x="581" y="354"/>
                  <a:pt x="523" y="354"/>
                </a:cubicBezTo>
                <a:close/>
                <a:moveTo>
                  <a:pt x="151" y="340"/>
                </a:moveTo>
                <a:lnTo>
                  <a:pt x="151" y="340"/>
                </a:lnTo>
                <a:cubicBezTo>
                  <a:pt x="159" y="340"/>
                  <a:pt x="167" y="338"/>
                  <a:pt x="175" y="335"/>
                </a:cubicBezTo>
                <a:cubicBezTo>
                  <a:pt x="175" y="335"/>
                  <a:pt x="175" y="335"/>
                  <a:pt x="176" y="335"/>
                </a:cubicBezTo>
                <a:cubicBezTo>
                  <a:pt x="179" y="334"/>
                  <a:pt x="183" y="332"/>
                  <a:pt x="186" y="330"/>
                </a:cubicBezTo>
                <a:cubicBezTo>
                  <a:pt x="186" y="330"/>
                  <a:pt x="186" y="330"/>
                  <a:pt x="186" y="330"/>
                </a:cubicBezTo>
                <a:cubicBezTo>
                  <a:pt x="190" y="328"/>
                  <a:pt x="193" y="326"/>
                  <a:pt x="196" y="323"/>
                </a:cubicBezTo>
                <a:cubicBezTo>
                  <a:pt x="196" y="323"/>
                  <a:pt x="196" y="323"/>
                  <a:pt x="196" y="323"/>
                </a:cubicBezTo>
                <a:cubicBezTo>
                  <a:pt x="202" y="318"/>
                  <a:pt x="206" y="312"/>
                  <a:pt x="210" y="306"/>
                </a:cubicBezTo>
                <a:cubicBezTo>
                  <a:pt x="211" y="305"/>
                  <a:pt x="211" y="305"/>
                  <a:pt x="211" y="304"/>
                </a:cubicBezTo>
                <a:cubicBezTo>
                  <a:pt x="213" y="301"/>
                  <a:pt x="214" y="298"/>
                  <a:pt x="216" y="295"/>
                </a:cubicBezTo>
                <a:cubicBezTo>
                  <a:pt x="216" y="294"/>
                  <a:pt x="216" y="294"/>
                  <a:pt x="216" y="293"/>
                </a:cubicBezTo>
                <a:cubicBezTo>
                  <a:pt x="217" y="290"/>
                  <a:pt x="218" y="287"/>
                  <a:pt x="219" y="283"/>
                </a:cubicBezTo>
                <a:cubicBezTo>
                  <a:pt x="219" y="282"/>
                  <a:pt x="219" y="282"/>
                  <a:pt x="219" y="281"/>
                </a:cubicBezTo>
                <a:cubicBezTo>
                  <a:pt x="220" y="278"/>
                  <a:pt x="220" y="274"/>
                  <a:pt x="220" y="270"/>
                </a:cubicBezTo>
                <a:cubicBezTo>
                  <a:pt x="220" y="267"/>
                  <a:pt x="220" y="264"/>
                  <a:pt x="220" y="261"/>
                </a:cubicBezTo>
                <a:cubicBezTo>
                  <a:pt x="219" y="260"/>
                  <a:pt x="219" y="259"/>
                  <a:pt x="219" y="258"/>
                </a:cubicBezTo>
                <a:cubicBezTo>
                  <a:pt x="219" y="255"/>
                  <a:pt x="218" y="252"/>
                  <a:pt x="217" y="250"/>
                </a:cubicBezTo>
                <a:cubicBezTo>
                  <a:pt x="217" y="249"/>
                  <a:pt x="217" y="249"/>
                  <a:pt x="217" y="249"/>
                </a:cubicBezTo>
                <a:cubicBezTo>
                  <a:pt x="216" y="246"/>
                  <a:pt x="215" y="244"/>
                  <a:pt x="214" y="241"/>
                </a:cubicBezTo>
                <a:cubicBezTo>
                  <a:pt x="214" y="240"/>
                  <a:pt x="213" y="240"/>
                  <a:pt x="213" y="239"/>
                </a:cubicBezTo>
                <a:cubicBezTo>
                  <a:pt x="212" y="236"/>
                  <a:pt x="210" y="234"/>
                  <a:pt x="209" y="231"/>
                </a:cubicBezTo>
                <a:lnTo>
                  <a:pt x="208" y="231"/>
                </a:lnTo>
                <a:cubicBezTo>
                  <a:pt x="207" y="229"/>
                  <a:pt x="205" y="226"/>
                  <a:pt x="203" y="224"/>
                </a:cubicBezTo>
                <a:cubicBezTo>
                  <a:pt x="203" y="224"/>
                  <a:pt x="202" y="223"/>
                  <a:pt x="202" y="223"/>
                </a:cubicBezTo>
                <a:cubicBezTo>
                  <a:pt x="200" y="221"/>
                  <a:pt x="198" y="219"/>
                  <a:pt x="195" y="217"/>
                </a:cubicBezTo>
                <a:cubicBezTo>
                  <a:pt x="195" y="217"/>
                  <a:pt x="195" y="217"/>
                  <a:pt x="195" y="216"/>
                </a:cubicBezTo>
                <a:cubicBezTo>
                  <a:pt x="193" y="215"/>
                  <a:pt x="190" y="213"/>
                  <a:pt x="188" y="211"/>
                </a:cubicBezTo>
                <a:cubicBezTo>
                  <a:pt x="187" y="211"/>
                  <a:pt x="187" y="210"/>
                  <a:pt x="186" y="210"/>
                </a:cubicBezTo>
                <a:cubicBezTo>
                  <a:pt x="184" y="209"/>
                  <a:pt x="181" y="207"/>
                  <a:pt x="179" y="206"/>
                </a:cubicBezTo>
                <a:cubicBezTo>
                  <a:pt x="179" y="206"/>
                  <a:pt x="178" y="206"/>
                  <a:pt x="178" y="206"/>
                </a:cubicBezTo>
                <a:cubicBezTo>
                  <a:pt x="170" y="202"/>
                  <a:pt x="160" y="200"/>
                  <a:pt x="151" y="200"/>
                </a:cubicBezTo>
                <a:cubicBezTo>
                  <a:pt x="112" y="200"/>
                  <a:pt x="81" y="231"/>
                  <a:pt x="81" y="270"/>
                </a:cubicBezTo>
                <a:cubicBezTo>
                  <a:pt x="81" y="309"/>
                  <a:pt x="112" y="340"/>
                  <a:pt x="151" y="34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dirty="0">
              <a:solidFill>
                <a:srgbClr val="203864"/>
              </a:solidFill>
            </a:endParaRPr>
          </a:p>
        </p:txBody>
      </p:sp>
      <p:sp>
        <p:nvSpPr>
          <p:cNvPr id="24" name="Freeform 223"/>
          <p:cNvSpPr/>
          <p:nvPr/>
        </p:nvSpPr>
        <p:spPr bwMode="auto">
          <a:xfrm>
            <a:off x="999678" y="3407225"/>
            <a:ext cx="329437" cy="267181"/>
          </a:xfrm>
          <a:custGeom>
            <a:avLst/>
            <a:gdLst>
              <a:gd name="T0" fmla="*/ 107 w 107"/>
              <a:gd name="T1" fmla="*/ 10 h 87"/>
              <a:gd name="T2" fmla="*/ 95 w 107"/>
              <a:gd name="T3" fmla="*/ 13 h 87"/>
              <a:gd name="T4" fmla="*/ 104 w 107"/>
              <a:gd name="T5" fmla="*/ 1 h 87"/>
              <a:gd name="T6" fmla="*/ 90 w 107"/>
              <a:gd name="T7" fmla="*/ 7 h 87"/>
              <a:gd name="T8" fmla="*/ 74 w 107"/>
              <a:gd name="T9" fmla="*/ 0 h 87"/>
              <a:gd name="T10" fmla="*/ 52 w 107"/>
              <a:gd name="T11" fmla="*/ 22 h 87"/>
              <a:gd name="T12" fmla="*/ 53 w 107"/>
              <a:gd name="T13" fmla="*/ 27 h 87"/>
              <a:gd name="T14" fmla="*/ 7 w 107"/>
              <a:gd name="T15" fmla="*/ 4 h 87"/>
              <a:gd name="T16" fmla="*/ 4 w 107"/>
              <a:gd name="T17" fmla="*/ 15 h 87"/>
              <a:gd name="T18" fmla="*/ 14 w 107"/>
              <a:gd name="T19" fmla="*/ 33 h 87"/>
              <a:gd name="T20" fmla="*/ 4 w 107"/>
              <a:gd name="T21" fmla="*/ 30 h 87"/>
              <a:gd name="T22" fmla="*/ 4 w 107"/>
              <a:gd name="T23" fmla="*/ 31 h 87"/>
              <a:gd name="T24" fmla="*/ 22 w 107"/>
              <a:gd name="T25" fmla="*/ 52 h 87"/>
              <a:gd name="T26" fmla="*/ 16 w 107"/>
              <a:gd name="T27" fmla="*/ 53 h 87"/>
              <a:gd name="T28" fmla="*/ 12 w 107"/>
              <a:gd name="T29" fmla="*/ 53 h 87"/>
              <a:gd name="T30" fmla="*/ 32 w 107"/>
              <a:gd name="T31" fmla="*/ 68 h 87"/>
              <a:gd name="T32" fmla="*/ 5 w 107"/>
              <a:gd name="T33" fmla="*/ 77 h 87"/>
              <a:gd name="T34" fmla="*/ 0 w 107"/>
              <a:gd name="T35" fmla="*/ 77 h 87"/>
              <a:gd name="T36" fmla="*/ 33 w 107"/>
              <a:gd name="T37" fmla="*/ 87 h 87"/>
              <a:gd name="T38" fmla="*/ 96 w 107"/>
              <a:gd name="T39" fmla="*/ 24 h 87"/>
              <a:gd name="T40" fmla="*/ 96 w 107"/>
              <a:gd name="T41" fmla="*/ 21 h 87"/>
              <a:gd name="T42" fmla="*/ 107 w 107"/>
              <a:gd name="T43" fmla="*/ 1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7" h="87">
                <a:moveTo>
                  <a:pt x="107" y="10"/>
                </a:moveTo>
                <a:cubicBezTo>
                  <a:pt x="103" y="12"/>
                  <a:pt x="99" y="13"/>
                  <a:pt x="95" y="13"/>
                </a:cubicBezTo>
                <a:cubicBezTo>
                  <a:pt x="99" y="11"/>
                  <a:pt x="103" y="6"/>
                  <a:pt x="104" y="1"/>
                </a:cubicBezTo>
                <a:cubicBezTo>
                  <a:pt x="100" y="4"/>
                  <a:pt x="95" y="6"/>
                  <a:pt x="90" y="7"/>
                </a:cubicBezTo>
                <a:cubicBezTo>
                  <a:pt x="86" y="2"/>
                  <a:pt x="80" y="0"/>
                  <a:pt x="74" y="0"/>
                </a:cubicBezTo>
                <a:cubicBezTo>
                  <a:pt x="62" y="0"/>
                  <a:pt x="52" y="9"/>
                  <a:pt x="52" y="22"/>
                </a:cubicBezTo>
                <a:cubicBezTo>
                  <a:pt x="52" y="23"/>
                  <a:pt x="52" y="25"/>
                  <a:pt x="53" y="27"/>
                </a:cubicBezTo>
                <a:cubicBezTo>
                  <a:pt x="34" y="26"/>
                  <a:pt x="18" y="17"/>
                  <a:pt x="7" y="4"/>
                </a:cubicBezTo>
                <a:cubicBezTo>
                  <a:pt x="5" y="7"/>
                  <a:pt x="4" y="11"/>
                  <a:pt x="4" y="15"/>
                </a:cubicBezTo>
                <a:cubicBezTo>
                  <a:pt x="4" y="22"/>
                  <a:pt x="8" y="29"/>
                  <a:pt x="14" y="33"/>
                </a:cubicBezTo>
                <a:cubicBezTo>
                  <a:pt x="10" y="33"/>
                  <a:pt x="7" y="32"/>
                  <a:pt x="4" y="30"/>
                </a:cubicBezTo>
                <a:cubicBezTo>
                  <a:pt x="4" y="31"/>
                  <a:pt x="4" y="31"/>
                  <a:pt x="4" y="31"/>
                </a:cubicBezTo>
                <a:cubicBezTo>
                  <a:pt x="4" y="41"/>
                  <a:pt x="12" y="50"/>
                  <a:pt x="22" y="52"/>
                </a:cubicBezTo>
                <a:cubicBezTo>
                  <a:pt x="20" y="53"/>
                  <a:pt x="18" y="53"/>
                  <a:pt x="16" y="53"/>
                </a:cubicBezTo>
                <a:cubicBezTo>
                  <a:pt x="14" y="53"/>
                  <a:pt x="13" y="53"/>
                  <a:pt x="12" y="53"/>
                </a:cubicBezTo>
                <a:cubicBezTo>
                  <a:pt x="15" y="61"/>
                  <a:pt x="23" y="68"/>
                  <a:pt x="32" y="68"/>
                </a:cubicBezTo>
                <a:cubicBezTo>
                  <a:pt x="25" y="74"/>
                  <a:pt x="15" y="77"/>
                  <a:pt x="5" y="77"/>
                </a:cubicBezTo>
                <a:cubicBezTo>
                  <a:pt x="3" y="77"/>
                  <a:pt x="1" y="77"/>
                  <a:pt x="0" y="77"/>
                </a:cubicBezTo>
                <a:cubicBezTo>
                  <a:pt x="9" y="83"/>
                  <a:pt x="21" y="87"/>
                  <a:pt x="33" y="87"/>
                </a:cubicBezTo>
                <a:cubicBezTo>
                  <a:pt x="74" y="87"/>
                  <a:pt x="96" y="53"/>
                  <a:pt x="96" y="24"/>
                </a:cubicBezTo>
                <a:cubicBezTo>
                  <a:pt x="96" y="23"/>
                  <a:pt x="96" y="22"/>
                  <a:pt x="96" y="21"/>
                </a:cubicBezTo>
                <a:cubicBezTo>
                  <a:pt x="101" y="18"/>
                  <a:pt x="104" y="14"/>
                  <a:pt x="107" y="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bldLvl="0" animBg="1"/>
      <p:bldP spid="15" grpId="0" bldLvl="0" animBg="1"/>
      <p:bldP spid="60417" grpId="0" bldLvl="0" animBg="1"/>
      <p:bldP spid="19" grpId="0" bldLvl="0" animBg="1"/>
      <p:bldP spid="22" grpId="0" bldLvl="0" animBg="1"/>
      <p:bldP spid="24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86995" y="4445"/>
            <a:ext cx="9056370" cy="5539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3414420" y="-18683"/>
            <a:ext cx="2259330" cy="506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1" lang="en-US" altLang="zh-CN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1" lang="en-US" altLang="zh-CN" sz="27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7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kumimoji="1" lang="zh-CN" altLang="en-US" sz="27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971979" y="449418"/>
            <a:ext cx="7484679" cy="4375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just" defTabSz="685800"/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971979" y="1389467"/>
            <a:ext cx="6368621" cy="8070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           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904268" y="2543892"/>
            <a:ext cx="7327025" cy="8070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just" defTabSz="685800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   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70395" y="3753604"/>
            <a:ext cx="7347380" cy="8070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just" defTabSz="685800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[…]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nhũn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0" y="0"/>
            <a:ext cx="8790940" cy="506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295400" y="1403006"/>
            <a:ext cx="6132139" cy="8070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          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alt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914400" y="2776519"/>
            <a:ext cx="7327025" cy="11760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just" defTabSz="685800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ne 19"/>
          <p:cNvSpPr>
            <a:spLocks noChangeShapeType="1"/>
          </p:cNvSpPr>
          <p:nvPr/>
        </p:nvSpPr>
        <p:spPr bwMode="auto">
          <a:xfrm>
            <a:off x="4267200" y="2210505"/>
            <a:ext cx="2895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8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344853" y="-323400"/>
            <a:ext cx="8445856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288838" y="1403006"/>
            <a:ext cx="6420977" cy="8070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  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sướt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alt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914400" y="2776518"/>
            <a:ext cx="7327025" cy="11760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just" defTabSz="685800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nghĩa: Thể hiện ý chí nghị lực cũng như lòng lạc quan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tưởng của con người. Mặc khác còn để trấn an mọi người rằng vết thương nhỏ chẳng có nghĩa lý gì.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ne 19"/>
          <p:cNvSpPr>
            <a:spLocks noChangeShapeType="1"/>
          </p:cNvSpPr>
          <p:nvPr/>
        </p:nvSpPr>
        <p:spPr bwMode="auto">
          <a:xfrm>
            <a:off x="4611413" y="2158378"/>
            <a:ext cx="2872560" cy="3428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8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344853" y="-399600"/>
            <a:ext cx="8445856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288838" y="1403006"/>
            <a:ext cx="6420977" cy="8070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just" defTabSz="685800"/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[…]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thét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nhũn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xơi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914400" y="2776321"/>
            <a:ext cx="7327025" cy="8070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algn="just" defTabSz="685800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nghĩa: </a:t>
            </a:r>
            <a:r>
              <a:rPr lang="en-US" altLang="en-US" sz="24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ne 19"/>
          <p:cNvSpPr>
            <a:spLocks noChangeShapeType="1"/>
          </p:cNvSpPr>
          <p:nvPr/>
        </p:nvSpPr>
        <p:spPr bwMode="auto">
          <a:xfrm>
            <a:off x="3712779" y="1780005"/>
            <a:ext cx="1395249" cy="3428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8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.2. Con rắn vuô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33867" y="-856800"/>
            <a:ext cx="9329317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344805" y="0"/>
            <a:ext cx="8890000" cy="546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8370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16681" y="-10789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38205" y="57468"/>
            <a:ext cx="4530090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endParaRPr kumimoji="1" lang="zh-CN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33400" y="591000"/>
          <a:ext cx="8076565" cy="4507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0765"/>
                <a:gridCol w="2929890"/>
                <a:gridCol w="4105910"/>
              </a:tblGrid>
              <a:tr h="759897">
                <a:tc>
                  <a:txBody>
                    <a:bodyPr/>
                    <a:lstStyle/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endParaRPr lang="en-US" sz="24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khoác</a:t>
                      </a:r>
                      <a:endParaRPr lang="en-US" sz="24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1118629">
                <a:tc>
                  <a:txBody>
                    <a:bodyPr/>
                    <a:lstStyle/>
                    <a:p>
                      <a:pPr marL="0" indent="0"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/>
                      <a:r>
                        <a:rPr lang="en-US" sz="2400" b="1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endParaRPr lang="en-US" sz="24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marL="0" indent="341630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 hMerge="1">
                  <a:tcPr/>
                </a:tc>
              </a:tr>
              <a:tr h="2554559">
                <a:tc>
                  <a:txBody>
                    <a:bodyPr/>
                    <a:lstStyle/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4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-635" y="29845"/>
            <a:ext cx="9144635" cy="5083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8370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16681" y="-10789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01680" y="57468"/>
            <a:ext cx="4530090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1"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endParaRPr kumimoji="1" lang="zh-CN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2865" y="664210"/>
          <a:ext cx="9071610" cy="44488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9670"/>
                <a:gridCol w="3289935"/>
                <a:gridCol w="4612005"/>
              </a:tblGrid>
              <a:tr h="736600">
                <a:tc>
                  <a:txBody>
                    <a:bodyPr/>
                    <a:lstStyle/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endParaRPr lang="en-US" sz="24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khoác</a:t>
                      </a:r>
                      <a:endParaRPr lang="en-US" sz="24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1083310">
                <a:tc>
                  <a:txBody>
                    <a:bodyPr/>
                    <a:lstStyle/>
                    <a:p>
                      <a:pPr marL="0" indent="0"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/>
                      <a:r>
                        <a:rPr lang="en-US" sz="2400" b="1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endParaRPr lang="en-US" sz="24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marL="0" indent="341630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 hMerge="1">
                  <a:tcPr/>
                </a:tc>
              </a:tr>
              <a:tr h="2628900">
                <a:tc>
                  <a:txBody>
                    <a:bodyPr/>
                    <a:lstStyle/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4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6" name="Text Box 51"/>
          <p:cNvSpPr txBox="1">
            <a:spLocks noChangeArrowheads="1"/>
          </p:cNvSpPr>
          <p:nvPr/>
        </p:nvSpPr>
        <p:spPr bwMode="auto">
          <a:xfrm>
            <a:off x="1801504" y="1529974"/>
            <a:ext cx="6591870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52"/>
          <p:cNvSpPr txBox="1">
            <a:spLocks noChangeArrowheads="1"/>
          </p:cNvSpPr>
          <p:nvPr/>
        </p:nvSpPr>
        <p:spPr bwMode="auto">
          <a:xfrm>
            <a:off x="1676400" y="2639585"/>
            <a:ext cx="2692400" cy="19183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FontTx/>
              <a:buChar char="-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20000"/>
              </a:spcBef>
              <a:buFontTx/>
              <a:buChar char="-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20000"/>
              </a:spcBef>
              <a:buFontTx/>
              <a:buChar char="-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54"/>
          <p:cNvSpPr txBox="1">
            <a:spLocks noChangeArrowheads="1"/>
          </p:cNvSpPr>
          <p:nvPr/>
        </p:nvSpPr>
        <p:spPr bwMode="auto">
          <a:xfrm>
            <a:off x="4688006" y="2639585"/>
            <a:ext cx="3705368" cy="22917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-1" y="450"/>
            <a:ext cx="9144001" cy="51435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198094"/>
            <a:ext cx="8705850" cy="4726781"/>
          </a:xfrm>
          <a:prstGeom prst="rect">
            <a:avLst/>
          </a:prstGeom>
        </p:spPr>
      </p:pic>
      <p:pic>
        <p:nvPicPr>
          <p:cNvPr id="33" name="群星 - 我在那一角落患过伤风(钢琴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fade in="5000,000000" out="5000,00000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294084" y="-1771200"/>
            <a:ext cx="365522" cy="365522"/>
          </a:xfrm>
          <a:prstGeom prst="rect">
            <a:avLst/>
          </a:prstGeom>
        </p:spPr>
      </p:pic>
      <p:pic>
        <p:nvPicPr>
          <p:cNvPr id="13" name="Picture 2" descr="C:\Users\TOANTHANG\Downloads\Duoihinhbatchu2018-log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2675" y="56965"/>
            <a:ext cx="6572250" cy="353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C:\Users\TOANTHANG\Downloads\4-1-2016kinh-nghiem-hoc-tieng-nhat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531235"/>
            <a:ext cx="3770630" cy="232981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0" y="-4445"/>
            <a:ext cx="9063355" cy="5115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Rectangle 14"/>
          <p:cNvSpPr/>
          <p:nvPr/>
        </p:nvSpPr>
        <p:spPr>
          <a:xfrm>
            <a:off x="3168332" y="134203"/>
            <a:ext cx="2799715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1"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kumimoji="1"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kumimoji="1"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endParaRPr kumimoji="1"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73699" y="667200"/>
            <a:ext cx="7788164" cy="36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b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to.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381000" y="12700"/>
            <a:ext cx="8792845" cy="5140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7" name="Rectangle 76"/>
          <p:cNvSpPr/>
          <p:nvPr/>
        </p:nvSpPr>
        <p:spPr>
          <a:xfrm>
            <a:off x="533400" y="743400"/>
            <a:ext cx="8001000" cy="3291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nhạo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lảng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2133600" y="1810200"/>
            <a:ext cx="7239000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60" y="2114210"/>
            <a:ext cx="1032118" cy="103211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27364" y="118167"/>
            <a:ext cx="3651885" cy="191516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6000" b="1" dirty="0">
                <a:solidFill>
                  <a:srgbClr val="DA00DA"/>
                </a:solidFill>
              </a:rPr>
              <a:t>HÁI HOA</a:t>
            </a:r>
            <a:endParaRPr lang="en-US" sz="6000" b="1" dirty="0">
              <a:solidFill>
                <a:srgbClr val="DA00DA"/>
              </a:solidFill>
            </a:endParaRPr>
          </a:p>
          <a:p>
            <a:r>
              <a:rPr lang="en-US" sz="6000" b="1" dirty="0">
                <a:solidFill>
                  <a:srgbClr val="DA00DA"/>
                </a:solidFill>
              </a:rPr>
              <a:t>DÂN CHỦ</a:t>
            </a:r>
            <a:endParaRPr lang="en-US" sz="6000" b="1" dirty="0">
              <a:solidFill>
                <a:srgbClr val="DA00DA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869" y="1120330"/>
            <a:ext cx="371475" cy="32861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06" y="1446105"/>
            <a:ext cx="371475" cy="32861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06" y="550828"/>
            <a:ext cx="371475" cy="3286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250" y="1749427"/>
            <a:ext cx="511799" cy="497468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04643" y="4554931"/>
            <a:ext cx="4339817" cy="1375843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04643" y="4535542"/>
            <a:ext cx="4556458" cy="1346370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89593" y="4520805"/>
            <a:ext cx="5708815" cy="1375843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/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89593" y="4439425"/>
            <a:ext cx="5708815" cy="1538602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/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kiếp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19693" y="4497030"/>
            <a:ext cx="5678715" cy="1375843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45790" y="4356972"/>
            <a:ext cx="5164703" cy="1644228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/....../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..........................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45790" y="4425523"/>
            <a:ext cx="5535303" cy="1471125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/....../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...........................”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30740" y="4531758"/>
            <a:ext cx="5535303" cy="1375843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/....../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lởi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,...............”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36012" y="4391822"/>
            <a:ext cx="5349779" cy="1560946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/....../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.........................”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89131" y="4167227"/>
            <a:ext cx="5650423" cy="1814796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/....../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“Ở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...............................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4041221"/>
            <a:ext cx="1020776" cy="92583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222" y="-513282"/>
            <a:ext cx="685130" cy="6851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34" y="-770496"/>
            <a:ext cx="841670" cy="8416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471" y="1841698"/>
            <a:ext cx="810393" cy="81039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821" y="246672"/>
            <a:ext cx="810393" cy="8103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624" y="1391514"/>
            <a:ext cx="686450" cy="6864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601" y="127934"/>
            <a:ext cx="711182" cy="71118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88" y="1267571"/>
            <a:ext cx="810393" cy="81039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352" y="754837"/>
            <a:ext cx="810393" cy="8103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172" y="2008880"/>
            <a:ext cx="664782" cy="66478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408" y="2570663"/>
            <a:ext cx="810393" cy="810393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videoFile r:link="rId15"/>
          </p:nvPr>
        </p:nvPicPr>
        <p:blipFill>
          <a:blip r:embed="rId16" cstate="print"/>
          <a:stretch>
            <a:fillRect/>
          </a:stretch>
        </p:blipFill>
        <p:spPr>
          <a:xfrm>
            <a:off x="9329738" y="737831"/>
            <a:ext cx="457200" cy="4572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860" y="659908"/>
            <a:ext cx="511799" cy="479043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73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75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L -0.51284 0.03634 " pathEditMode="relative" rAng="0" ptsTypes="AA">
                                      <p:cBhvr>
                                        <p:cTn id="8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42" y="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4 0.03634 L -0.18819 -0.85926 " pathEditMode="relative" rAng="0" ptsTypes="AA">
                                      <p:cBhvr>
                                        <p:cTn id="9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-4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 L -0.41233 0.11505 " pathEditMode="relative" rAng="0" ptsTypes="AA">
                                      <p:cBhvr>
                                        <p:cTn id="10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25" y="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3 0.11505 L -0.09098 -0.77269 " pathEditMode="relative" rAng="0" ptsTypes="AA">
                                      <p:cBhvr>
                                        <p:cTn id="12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4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36805 0.31204 " pathEditMode="relative" rAng="0" ptsTypes="AA">
                                      <p:cBhvr>
                                        <p:cTn id="13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3" y="15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788 0.31204 L -0.0441 -0.57153 " pathEditMode="relative" rAng="0" ptsTypes="AA">
                                      <p:cBhvr>
                                        <p:cTn id="146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1" y="-4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9259E-6 L -0.44462 0.43009 " pathEditMode="relative" rAng="0" ptsTypes="AA">
                                      <p:cBhvr>
                                        <p:cTn id="15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40" y="2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462 0.43009 L -0.12274 -0.45556 " pathEditMode="relative" rAng="0" ptsTypes="AA">
                                      <p:cBhvr>
                                        <p:cTn id="17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-0.53611 0.31504 " pathEditMode="relative" rAng="0" ptsTypes="AA">
                                      <p:cBhvr>
                                        <p:cTn id="18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6" y="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2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611 0.31504 L -0.21059 -0.56412 " pathEditMode="relative" rAng="0" ptsTypes="AA">
                                      <p:cBhvr>
                                        <p:cTn id="196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7" y="-4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8" dur="1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-0.62761 0.47269 " pathEditMode="relative" rAng="0" ptsTypes="AA">
                                      <p:cBhvr>
                                        <p:cTn id="20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9" y="23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7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"/>
                            </p:stCondLst>
                            <p:childTnLst>
                              <p:par>
                                <p:cTn id="2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761 0.47269 L -0.30834 -0.39352 " pathEditMode="relative" rAng="0" ptsTypes="AA">
                                      <p:cBhvr>
                                        <p:cTn id="221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5" y="-4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3" dur="175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55112E-17 L -0.70247 0.33056 " pathEditMode="relative" rAng="0" ptsTypes="AA">
                                      <p:cBhvr>
                                        <p:cTn id="23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61" y="16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2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2000"/>
                            </p:stCondLst>
                            <p:childTnLst>
                              <p:par>
                                <p:cTn id="2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247 0.33056 L -0.38047 -0.55718 " pathEditMode="relative" rAng="0" ptsTypes="AA">
                                      <p:cBhvr>
                                        <p:cTn id="246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8" dur="175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84908 0.4301 " pathEditMode="relative" rAng="0" ptsTypes="AA">
                                      <p:cBhvr>
                                        <p:cTn id="25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10" y="2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7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000"/>
                            </p:stCondLst>
                            <p:childTnLst>
                              <p:par>
                                <p:cTn id="2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908 0.4301 L -0.52369 -0.4449 " pathEditMode="relative" rAng="0" ptsTypes="AA">
                                      <p:cBhvr>
                                        <p:cTn id="271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3" dur="175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86901 0.20047 " pathEditMode="relative" rAng="0" ptsTypes="AA">
                                      <p:cBhvr>
                                        <p:cTn id="28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59" y="1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2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000"/>
                            </p:stCondLst>
                            <p:childTnLst>
                              <p:par>
                                <p:cTn id="2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901 0.20047 L -0.54636 -0.6831 " pathEditMode="relative" rAng="0" ptsTypes="AA">
                                      <p:cBhvr>
                                        <p:cTn id="296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33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8" dur="17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L -0.79114 -0.02917 " pathEditMode="relative" rAng="0" ptsTypes="AA">
                                      <p:cBhvr>
                                        <p:cTn id="305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66" y="-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7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000"/>
                            </p:stCondLst>
                            <p:childTnLst>
                              <p:par>
                                <p:cTn id="3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114 -0.02917 L -0.48107 -0.89121 " pathEditMode="relative" rAng="0" ptsTypes="AA">
                                      <p:cBhvr>
                                        <p:cTn id="321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3" y="-43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3" dur="175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5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vol="80000">
                <p:cTn id="3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1" grpId="0"/>
      <p:bldP spid="30" grpId="0" bldLvl="0" animBg="1"/>
      <p:bldP spid="30" grpId="1" bldLvl="0" animBg="1"/>
      <p:bldP spid="33" grpId="0" bldLvl="0" animBg="1"/>
      <p:bldP spid="33" grpId="1" bldLvl="0" animBg="1"/>
      <p:bldP spid="35" grpId="0" bldLvl="0" animBg="1"/>
      <p:bldP spid="35" grpId="1" bldLvl="0" animBg="1"/>
      <p:bldP spid="37" grpId="0" bldLvl="0" animBg="1"/>
      <p:bldP spid="37" grpId="1" bldLvl="0" animBg="1"/>
      <p:bldP spid="39" grpId="0" bldLvl="0" animBg="1"/>
      <p:bldP spid="39" grpId="1" bldLvl="0" animBg="1"/>
      <p:bldP spid="41" grpId="0" bldLvl="0" animBg="1"/>
      <p:bldP spid="41" grpId="1" bldLvl="0" animBg="1"/>
      <p:bldP spid="43" grpId="0" bldLvl="0" animBg="1"/>
      <p:bldP spid="43" grpId="1" bldLvl="0" animBg="1"/>
      <p:bldP spid="45" grpId="0" bldLvl="0" animBg="1"/>
      <p:bldP spid="45" grpId="1" bldLvl="0" animBg="1"/>
      <p:bldP spid="47" grpId="0" bldLvl="0" animBg="1"/>
      <p:bldP spid="47" grpId="1" bldLvl="0" animBg="1"/>
      <p:bldP spid="49" grpId="0" bldLvl="0" animBg="1"/>
      <p:bldP spid="49" grpId="1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344853" y="-475800"/>
            <a:ext cx="8445856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8370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16681" y="-10789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en-US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10000" y="4000951"/>
            <a:ext cx="5334000" cy="598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n-US" sz="3000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000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3000" dirty="0">
              <a:solidFill>
                <a:srgbClr val="FF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19200" y="2573412"/>
            <a:ext cx="1236260" cy="993372"/>
          </a:xfrm>
          <a:prstGeom prst="rect">
            <a:avLst/>
          </a:prstGeom>
          <a:solidFill>
            <a:srgbClr val="FFFF00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18018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405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5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640540" y="2561472"/>
            <a:ext cx="1236260" cy="993372"/>
          </a:xfrm>
          <a:prstGeom prst="rect">
            <a:avLst/>
          </a:prstGeom>
          <a:solidFill>
            <a:srgbClr val="FF3300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18018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133524" y="2559407"/>
            <a:ext cx="1236260" cy="993372"/>
          </a:xfrm>
          <a:prstGeom prst="rect">
            <a:avLst/>
          </a:prstGeom>
          <a:solidFill>
            <a:srgbClr val="00FF00"/>
          </a:solidFill>
          <a:ln w="9525">
            <a:miter lim="800000"/>
          </a:ln>
          <a:scene3d>
            <a:camera prst="legacyObliqueTopRight"/>
            <a:lightRig rig="legacyFlat3" dir="b"/>
          </a:scene3d>
          <a:sp3d extrusionH="1801800" prstMaterial="legacyMatte">
            <a:bevelT w="13500" h="13500" prst="angle"/>
            <a:bevelB w="13500" h="13500" prst="angle"/>
            <a:extrusionClr>
              <a:srgbClr val="00FF00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en-US" sz="4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144139" y="3927594"/>
            <a:ext cx="7162800" cy="714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50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5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5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en-US" sz="4050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740090" y="3821823"/>
            <a:ext cx="6400800" cy="714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50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5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05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405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050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798397" y="740844"/>
            <a:ext cx="4821066" cy="66317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9" descr="santwav[1]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896971" y="726342"/>
            <a:ext cx="2590800" cy="66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600"/>
                            </p:stCondLst>
                            <p:childTnLst>
                              <p:par>
                                <p:cTn id="5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87  E" pathEditMode="relative" ptsTypes="">
                                      <p:cBhvr>
                                        <p:cTn id="7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58 -0.03514 C -0.10417 0.09894 -0.08958 0.23301 -0.11632 0.29404 C -0.14306 0.35506 -0.21111 0.34327 -0.27917 0.33148 " pathEditMode="relative" rAng="0" ptsTypes="aaA">
                                      <p:cBhvr>
                                        <p:cTn id="8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0" y="1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7.42639E-6 C -0.01355 0.06864 0.00312 0.14167 -0.00695 0.21123 C -0.00435 0.25273 -0.00799 0.28009 -0.01164 0.32298 C -0.01199 0.32623 -0.01615 0.32553 -0.01858 0.326 C -0.03021 0.32762 -0.04185 0.32808 -0.05348 0.32924 C -0.07136 0.33411 -0.0889 0.33759 -0.10695 0.34153 C -0.14358 0.35823 -0.10817 0.34315 -0.20695 0.34779 C -0.24376 0.34941 -0.27969 0.35637 -0.31633 0.36031 C -0.33785 0.3573 -0.35817 0.36193 -0.37917 0.35707 C -0.40799 0.35846 -0.48403 0.35289 -0.51407 0.36657 C -0.5474 0.36309 -0.53421 0.36333 -0.55348 0.36333 " pathEditMode="relative" ptsTypes="ffffffffffA">
                                      <p:cBhvr>
                                        <p:cTn id="10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/>
      <p:bldP spid="10" grpId="0" bldLvl="0" animBg="1"/>
      <p:bldP spid="10" grpId="1" bldLvl="0" animBg="1"/>
      <p:bldP spid="10" grpId="2" bldLvl="0" animBg="1"/>
      <p:bldP spid="11" grpId="0" bldLvl="0" animBg="1"/>
      <p:bldP spid="11" grpId="1" bldLvl="0" animBg="1"/>
      <p:bldP spid="11" grpId="2" bldLvl="0" animBg="1"/>
      <p:bldP spid="12" grpId="0" bldLvl="0" animBg="1"/>
      <p:bldP spid="12" grpId="1" bldLvl="0" animBg="1"/>
      <p:bldP spid="12" grpId="2" bldLvl="0" animBg="1"/>
      <p:bldP spid="13" grpId="0" build="allAtOnce"/>
      <p:bldP spid="14" grpId="0" build="allAtOnce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778" y="3962491"/>
            <a:ext cx="3547451" cy="118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805" y="2918628"/>
            <a:ext cx="3721285" cy="128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960" y="3279187"/>
            <a:ext cx="2604440" cy="115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2"/>
          <a:stretch>
            <a:fillRect/>
          </a:stretch>
        </p:blipFill>
        <p:spPr bwMode="auto">
          <a:xfrm>
            <a:off x="626986" y="2796671"/>
            <a:ext cx="2738025" cy="105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419" y="2254438"/>
            <a:ext cx="2227541" cy="155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7" y="1045219"/>
            <a:ext cx="3059376" cy="116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72"/>
          <a:stretch>
            <a:fillRect/>
          </a:stretch>
        </p:blipFill>
        <p:spPr bwMode="auto">
          <a:xfrm>
            <a:off x="89397" y="100801"/>
            <a:ext cx="3275613" cy="98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008" y="813115"/>
            <a:ext cx="1866950" cy="193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50" y="1902396"/>
            <a:ext cx="1524924" cy="107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22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951" y="280381"/>
            <a:ext cx="1554120" cy="21860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6" name="AutoShape 24" descr="Kết quả hình ảnh cho truyện nói quá"/>
          <p:cNvSpPr>
            <a:spLocks noChangeAspect="1" noChangeArrowheads="1"/>
          </p:cNvSpPr>
          <p:nvPr/>
        </p:nvSpPr>
        <p:spPr bwMode="auto">
          <a:xfrm>
            <a:off x="597218" y="-129566"/>
            <a:ext cx="274320" cy="27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20"/>
          </a:p>
        </p:txBody>
      </p:sp>
      <p:pic>
        <p:nvPicPr>
          <p:cNvPr id="21529" name="Picture 2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517" y="1481326"/>
            <a:ext cx="1001862" cy="723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914400" y="1397678"/>
            <a:ext cx="6934200" cy="1753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– 5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905000" y="133800"/>
            <a:ext cx="4876800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4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219200" y="1581600"/>
            <a:ext cx="6459416" cy="1753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057400" y="362400"/>
            <a:ext cx="533400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TÒI, MỞ RỘNG</a:t>
            </a:r>
            <a:endParaRPr lang="en-US" sz="40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1295400" y="1353000"/>
            <a:ext cx="6324600" cy="2122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</a:t>
            </a:r>
            <a:endParaRPr lang="en-US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117475" y="210185"/>
            <a:ext cx="8452485" cy="4879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/>
          </a:p>
        </p:txBody>
      </p:sp>
      <p:sp>
        <p:nvSpPr>
          <p:cNvPr id="58370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16681" y="-10789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en-US"/>
          </a:p>
        </p:txBody>
      </p:sp>
      <p:pic>
        <p:nvPicPr>
          <p:cNvPr id="8" name="Picture 7" descr="So_6.jp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89314" y="210000"/>
            <a:ext cx="3994392" cy="337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11106082-elephant_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9796" y="210000"/>
            <a:ext cx="4132440" cy="339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 bwMode="auto">
          <a:xfrm>
            <a:off x="2975316" y="4108910"/>
            <a:ext cx="3120684" cy="67309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25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 NHƯ VOI</a:t>
            </a:r>
            <a:endParaRPr lang="en-US" sz="255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48260" y="48895"/>
            <a:ext cx="9033510" cy="495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/>
          </a:p>
        </p:txBody>
      </p:sp>
      <p:sp>
        <p:nvSpPr>
          <p:cNvPr id="58370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16681" y="-10789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en-US"/>
          </a:p>
        </p:txBody>
      </p:sp>
      <p:sp>
        <p:nvSpPr>
          <p:cNvPr id="9" name="Rounded Rectangle 8"/>
          <p:cNvSpPr/>
          <p:nvPr/>
        </p:nvSpPr>
        <p:spPr bwMode="auto">
          <a:xfrm>
            <a:off x="2681785" y="3890700"/>
            <a:ext cx="4519804" cy="572569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ĐEN NHƯ CỘT NHÀ CHÁY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chaynha.jp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749421" y="730605"/>
            <a:ext cx="3637128" cy="2729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thumb_9fa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2196" y="708428"/>
            <a:ext cx="3505200" cy="2787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0" y="0"/>
            <a:ext cx="9103360" cy="5084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/>
          </a:p>
        </p:txBody>
      </p:sp>
      <p:sp>
        <p:nvSpPr>
          <p:cNvPr id="58370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16681" y="-10789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 bwMode="auto">
          <a:xfrm>
            <a:off x="2749233" y="3912840"/>
            <a:ext cx="3904051" cy="502919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NHƯ CHỚP</a:t>
            </a:r>
            <a:endParaRPr lang="en-US" sz="27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123.jp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68741" y="739136"/>
            <a:ext cx="3752719" cy="282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C:\Users\TOANTHANG\Downloads\Hinh anh dep tia chop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76800" y="133936"/>
            <a:ext cx="3429000" cy="38172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"/>
          <p:cNvSpPr/>
          <p:nvPr/>
        </p:nvSpPr>
        <p:spPr>
          <a:xfrm>
            <a:off x="-6985" y="-18415"/>
            <a:ext cx="9138920" cy="5106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/>
          </a:p>
        </p:txBody>
      </p:sp>
      <p:sp>
        <p:nvSpPr>
          <p:cNvPr id="58370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16681" y="-10789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 bwMode="auto">
          <a:xfrm>
            <a:off x="2744683" y="3933317"/>
            <a:ext cx="3284213" cy="502919"/>
          </a:xfrm>
          <a:prstGeom prst="roundRect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 NHƯ QUE CỦI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82" y="286200"/>
            <a:ext cx="3873318" cy="34398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3" y="708164"/>
            <a:ext cx="4310812" cy="286033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0800"/>
            <a:ext cx="3019864" cy="32004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1981200" y="210000"/>
            <a:ext cx="5867400" cy="23622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endParaRPr lang="en-US" sz="2400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4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1866900" y="438600"/>
            <a:ext cx="541020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600" b="1" u="sng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u="sng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u="sng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1581600"/>
            <a:ext cx="6096000" cy="1323439"/>
          </a:xfrm>
          <a:prstGeom prst="rect">
            <a:avLst/>
          </a:prstGeom>
          <a:noFill/>
        </p:spPr>
        <p:txBody>
          <a:bodyPr>
            <a:prstTxWarp prst="textCanDow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 err="1"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8000" b="1" dirty="0"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8000" b="1" dirty="0">
              <a:solidFill>
                <a:srgbClr val="FF0066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6338</Words>
  <Application>WPS Presentation</Application>
  <PresentationFormat>On-screen Show (4:3)</PresentationFormat>
  <Paragraphs>293</Paragraphs>
  <Slides>38</Slides>
  <Notes>31</Notes>
  <HiddenSlides>0</HiddenSlides>
  <MMClips>3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6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asus</cp:lastModifiedBy>
  <cp:revision>111</cp:revision>
  <dcterms:created xsi:type="dcterms:W3CDTF">2017-09-11T13:00:00Z</dcterms:created>
  <dcterms:modified xsi:type="dcterms:W3CDTF">2022-11-13T15:01:32Z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316C14998ADB4CAFB9E5713218D40560</vt:lpwstr>
  </property>
  <property fmtid="{D5CDD505-2E9C-101B-9397-08002B2CF9AE}" pid="3" name="KSOProductBuildVer">
    <vt:lpwstr>1033-11.2.0.11380</vt:lpwstr>
  </property>
</Properties>
</file>