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87" r:id="rId3"/>
    <p:sldId id="466" r:id="rId4"/>
    <p:sldId id="467" r:id="rId6"/>
    <p:sldId id="468" r:id="rId7"/>
    <p:sldId id="463" r:id="rId8"/>
    <p:sldId id="283" r:id="rId9"/>
    <p:sldId id="469" r:id="rId10"/>
    <p:sldId id="460" r:id="rId11"/>
    <p:sldId id="515" r:id="rId12"/>
    <p:sldId id="514" r:id="rId13"/>
    <p:sldId id="471" r:id="rId14"/>
    <p:sldId id="472" r:id="rId15"/>
    <p:sldId id="473" r:id="rId16"/>
    <p:sldId id="475" r:id="rId17"/>
    <p:sldId id="474" r:id="rId18"/>
    <p:sldId id="476" r:id="rId19"/>
    <p:sldId id="477" r:id="rId20"/>
    <p:sldId id="578" r:id="rId21"/>
    <p:sldId id="478" r:id="rId22"/>
    <p:sldId id="490" r:id="rId23"/>
    <p:sldId id="491" r:id="rId24"/>
    <p:sldId id="479" r:id="rId25"/>
    <p:sldId id="485" r:id="rId26"/>
    <p:sldId id="492" r:id="rId27"/>
    <p:sldId id="488" r:id="rId28"/>
    <p:sldId id="494" r:id="rId29"/>
    <p:sldId id="501" r:id="rId30"/>
    <p:sldId id="502" r:id="rId31"/>
    <p:sldId id="503" r:id="rId32"/>
    <p:sldId id="518" r:id="rId33"/>
    <p:sldId id="519" r:id="rId34"/>
    <p:sldId id="304" r:id="rId35"/>
    <p:sldId id="301" r:id="rId36"/>
    <p:sldId id="482" r:id="rId37"/>
    <p:sldId id="273" r:id="rId38"/>
    <p:sldId id="487" r:id="rId39"/>
    <p:sldId id="504" r:id="rId40"/>
    <p:sldId id="284" r:id="rId41"/>
    <p:sldId id="279" r:id="rId42"/>
    <p:sldId id="277" r:id="rId43"/>
    <p:sldId id="256" r:id="rId44"/>
    <p:sldId id="257" r:id="rId45"/>
    <p:sldId id="258" r:id="rId46"/>
    <p:sldId id="259" r:id="rId47"/>
    <p:sldId id="260" r:id="rId48"/>
    <p:sldId id="261" r:id="rId49"/>
    <p:sldId id="262" r:id="rId50"/>
    <p:sldId id="263" r:id="rId51"/>
    <p:sldId id="264" r:id="rId52"/>
    <p:sldId id="265" r:id="rId53"/>
    <p:sldId id="266" r:id="rId54"/>
    <p:sldId id="481" r:id="rId55"/>
    <p:sldId id="507" r:id="rId56"/>
    <p:sldId id="286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522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0" Type="http://schemas.openxmlformats.org/officeDocument/2006/relationships/tableStyles" Target="tableStyles.xml"/><Relationship Id="rId6" Type="http://schemas.openxmlformats.org/officeDocument/2006/relationships/slide" Target="slides/slide3.xml"/><Relationship Id="rId59" Type="http://schemas.openxmlformats.org/officeDocument/2006/relationships/viewProps" Target="viewProps.xml"/><Relationship Id="rId58" Type="http://schemas.openxmlformats.org/officeDocument/2006/relationships/presProps" Target="presProps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B9D322-AFEF-4B62-B983-FB15632E6EAD}" type="doc">
      <dgm:prSet loTypeId="urn:microsoft.com/office/officeart/2005/8/layout/matrix2" loCatId="matrix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7878803-FC5F-4F97-B7A1-720FB9CD7ACF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Tiểu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A7FE7E-C7FD-4145-8DAD-EF0F0A075E92}" cxnId="{694141DF-B33F-4A33-8816-304290D58917}" type="parTrans">
      <dgm:prSet/>
      <dgm:spPr/>
      <dgm:t>
        <a:bodyPr/>
        <a:lstStyle/>
        <a:p>
          <a:endParaRPr lang="en-US"/>
        </a:p>
      </dgm:t>
    </dgm:pt>
    <dgm:pt modelId="{AB02E016-2341-4646-B85F-1EC0AD62A884}" cxnId="{694141DF-B33F-4A33-8816-304290D58917}" type="sibTrans">
      <dgm:prSet/>
      <dgm:spPr/>
      <dgm:t>
        <a:bodyPr/>
        <a:lstStyle/>
        <a:p>
          <a:endParaRPr lang="en-US"/>
        </a:p>
      </dgm:t>
    </dgm:pt>
    <dgm:pt modelId="{4B827B5C-75E7-41D8-BA4E-EE1863FAD74D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35A718-43A1-4213-9CE3-AC6F941CE682}" cxnId="{10A812DC-C99F-4093-8A7D-F4167821CF5D}" type="parTrans">
      <dgm:prSet/>
      <dgm:spPr/>
      <dgm:t>
        <a:bodyPr/>
        <a:lstStyle/>
        <a:p>
          <a:endParaRPr lang="en-US"/>
        </a:p>
      </dgm:t>
    </dgm:pt>
    <dgm:pt modelId="{1BC174AD-7685-4BB3-AC3C-A93AE5FD2A60}" cxnId="{10A812DC-C99F-4093-8A7D-F4167821CF5D}" type="sibTrans">
      <dgm:prSet/>
      <dgm:spPr/>
      <dgm:t>
        <a:bodyPr/>
        <a:lstStyle/>
        <a:p>
          <a:endParaRPr lang="en-US"/>
        </a:p>
      </dgm:t>
    </dgm:pt>
    <dgm:pt modelId="{0845126B-6BE6-4C9C-9A4C-C2C2F8659836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EA48E0-2901-42DC-AE2C-67C5272B169B}" cxnId="{3A64D3EE-A1B6-4A93-9B8E-080E52DED6FC}" type="parTrans">
      <dgm:prSet/>
      <dgm:spPr/>
      <dgm:t>
        <a:bodyPr/>
        <a:lstStyle/>
        <a:p>
          <a:endParaRPr lang="en-US"/>
        </a:p>
      </dgm:t>
    </dgm:pt>
    <dgm:pt modelId="{F37923BC-2259-4243-B84F-D7533F146F86}" cxnId="{3A64D3EE-A1B6-4A93-9B8E-080E52DED6FC}" type="sibTrans">
      <dgm:prSet/>
      <dgm:spPr/>
      <dgm:t>
        <a:bodyPr/>
        <a:lstStyle/>
        <a:p>
          <a:endParaRPr lang="en-US"/>
        </a:p>
      </dgm:t>
    </dgm:pt>
    <dgm:pt modelId="{7AECC186-810A-4F61-A605-A0B1B22AD0B7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ca</a:t>
          </a:r>
        </a:p>
      </dgm:t>
    </dgm:pt>
    <dgm:pt modelId="{44F5867D-62F6-4289-80E5-CD432EA047A0}" cxnId="{FAF010DD-F025-40F1-B559-10A5A9B9C2EF}" type="parTrans">
      <dgm:prSet/>
      <dgm:spPr/>
      <dgm:t>
        <a:bodyPr/>
        <a:lstStyle/>
        <a:p>
          <a:endParaRPr lang="en-US"/>
        </a:p>
      </dgm:t>
    </dgm:pt>
    <dgm:pt modelId="{21BEEF48-48E7-4E07-8BB6-27C21B347659}" cxnId="{FAF010DD-F025-40F1-B559-10A5A9B9C2EF}" type="sibTrans">
      <dgm:prSet/>
      <dgm:spPr/>
      <dgm:t>
        <a:bodyPr/>
        <a:lstStyle/>
        <a:p>
          <a:endParaRPr lang="en-US"/>
        </a:p>
      </dgm:t>
    </dgm:pt>
    <dgm:pt modelId="{8BFA51CB-E4E2-4EF6-B068-F68F5F9E1BCF}" type="pres">
      <dgm:prSet presAssocID="{75B9D322-AFEF-4B62-B983-FB15632E6EA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C09CB5-7EC6-44DB-AC62-6E3FB71173A5}" type="pres">
      <dgm:prSet presAssocID="{75B9D322-AFEF-4B62-B983-FB15632E6EAD}" presName="axisShape" presStyleLbl="bgShp" presStyleIdx="0" presStyleCnt="1"/>
      <dgm:spPr/>
    </dgm:pt>
    <dgm:pt modelId="{383AC20F-8F41-445F-8514-28AC5F1A7C70}" type="pres">
      <dgm:prSet presAssocID="{75B9D322-AFEF-4B62-B983-FB15632E6EAD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E00651-25AA-480E-89C3-EE1B62B38E15}" type="pres">
      <dgm:prSet presAssocID="{75B9D322-AFEF-4B62-B983-FB15632E6EAD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B6B28-AB12-4134-8DB1-035439FD46E8}" type="pres">
      <dgm:prSet presAssocID="{75B9D322-AFEF-4B62-B983-FB15632E6EAD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6818B1-31EC-46BB-BC5E-FD2CFE8C7CFE}" type="pres">
      <dgm:prSet presAssocID="{75B9D322-AFEF-4B62-B983-FB15632E6EAD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2C486C-600A-4F55-BF35-42489952F0DC}" type="presOf" srcId="{0845126B-6BE6-4C9C-9A4C-C2C2F8659836}" destId="{C8BB6B28-AB12-4134-8DB1-035439FD46E8}" srcOrd="0" destOrd="0" presId="urn:microsoft.com/office/officeart/2005/8/layout/matrix2"/>
    <dgm:cxn modelId="{3A64D3EE-A1B6-4A93-9B8E-080E52DED6FC}" srcId="{75B9D322-AFEF-4B62-B983-FB15632E6EAD}" destId="{0845126B-6BE6-4C9C-9A4C-C2C2F8659836}" srcOrd="2" destOrd="0" parTransId="{70EA48E0-2901-42DC-AE2C-67C5272B169B}" sibTransId="{F37923BC-2259-4243-B84F-D7533F146F86}"/>
    <dgm:cxn modelId="{FAF010DD-F025-40F1-B559-10A5A9B9C2EF}" srcId="{75B9D322-AFEF-4B62-B983-FB15632E6EAD}" destId="{7AECC186-810A-4F61-A605-A0B1B22AD0B7}" srcOrd="3" destOrd="0" parTransId="{44F5867D-62F6-4289-80E5-CD432EA047A0}" sibTransId="{21BEEF48-48E7-4E07-8BB6-27C21B347659}"/>
    <dgm:cxn modelId="{3B62DC3B-97F7-4D21-BEA5-1EEBB12FF30A}" type="presOf" srcId="{4B827B5C-75E7-41D8-BA4E-EE1863FAD74D}" destId="{8BE00651-25AA-480E-89C3-EE1B62B38E15}" srcOrd="0" destOrd="0" presId="urn:microsoft.com/office/officeart/2005/8/layout/matrix2"/>
    <dgm:cxn modelId="{10A812DC-C99F-4093-8A7D-F4167821CF5D}" srcId="{75B9D322-AFEF-4B62-B983-FB15632E6EAD}" destId="{4B827B5C-75E7-41D8-BA4E-EE1863FAD74D}" srcOrd="1" destOrd="0" parTransId="{1E35A718-43A1-4213-9CE3-AC6F941CE682}" sibTransId="{1BC174AD-7685-4BB3-AC3C-A93AE5FD2A60}"/>
    <dgm:cxn modelId="{F04AEC72-D5B8-465C-AB73-4AB90C698B64}" type="presOf" srcId="{87878803-FC5F-4F97-B7A1-720FB9CD7ACF}" destId="{383AC20F-8F41-445F-8514-28AC5F1A7C70}" srcOrd="0" destOrd="0" presId="urn:microsoft.com/office/officeart/2005/8/layout/matrix2"/>
    <dgm:cxn modelId="{4E536E42-ADCF-472D-AFE5-47CC5293C953}" type="presOf" srcId="{75B9D322-AFEF-4B62-B983-FB15632E6EAD}" destId="{8BFA51CB-E4E2-4EF6-B068-F68F5F9E1BCF}" srcOrd="0" destOrd="0" presId="urn:microsoft.com/office/officeart/2005/8/layout/matrix2"/>
    <dgm:cxn modelId="{BE8D9740-5142-4FA6-BD79-B1DA940857B2}" type="presOf" srcId="{7AECC186-810A-4F61-A605-A0B1B22AD0B7}" destId="{086818B1-31EC-46BB-BC5E-FD2CFE8C7CFE}" srcOrd="0" destOrd="0" presId="urn:microsoft.com/office/officeart/2005/8/layout/matrix2"/>
    <dgm:cxn modelId="{694141DF-B33F-4A33-8816-304290D58917}" srcId="{75B9D322-AFEF-4B62-B983-FB15632E6EAD}" destId="{87878803-FC5F-4F97-B7A1-720FB9CD7ACF}" srcOrd="0" destOrd="0" parTransId="{45A7FE7E-C7FD-4145-8DAD-EF0F0A075E92}" sibTransId="{AB02E016-2341-4646-B85F-1EC0AD62A884}"/>
    <dgm:cxn modelId="{7DE695AB-C2E5-49CE-9AAE-D4F928C30952}" type="presParOf" srcId="{8BFA51CB-E4E2-4EF6-B068-F68F5F9E1BCF}" destId="{32C09CB5-7EC6-44DB-AC62-6E3FB71173A5}" srcOrd="0" destOrd="0" presId="urn:microsoft.com/office/officeart/2005/8/layout/matrix2"/>
    <dgm:cxn modelId="{4E5EB1B5-6500-49E4-9152-50F0EE25F88F}" type="presParOf" srcId="{8BFA51CB-E4E2-4EF6-B068-F68F5F9E1BCF}" destId="{383AC20F-8F41-445F-8514-28AC5F1A7C70}" srcOrd="1" destOrd="0" presId="urn:microsoft.com/office/officeart/2005/8/layout/matrix2"/>
    <dgm:cxn modelId="{93A1B98A-6326-484C-96CA-ECB112751B40}" type="presParOf" srcId="{8BFA51CB-E4E2-4EF6-B068-F68F5F9E1BCF}" destId="{8BE00651-25AA-480E-89C3-EE1B62B38E15}" srcOrd="2" destOrd="0" presId="urn:microsoft.com/office/officeart/2005/8/layout/matrix2"/>
    <dgm:cxn modelId="{8BE2039A-8C53-443A-BA61-AFE7CC59F008}" type="presParOf" srcId="{8BFA51CB-E4E2-4EF6-B068-F68F5F9E1BCF}" destId="{C8BB6B28-AB12-4134-8DB1-035439FD46E8}" srcOrd="3" destOrd="0" presId="urn:microsoft.com/office/officeart/2005/8/layout/matrix2"/>
    <dgm:cxn modelId="{D6DF2DE2-5ABC-4034-8412-FAED74BF9969}" type="presParOf" srcId="{8BFA51CB-E4E2-4EF6-B068-F68F5F9E1BCF}" destId="{086818B1-31EC-46BB-BC5E-FD2CFE8C7CF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3658957" cy="3658957"/>
        <a:chOff x="0" y="0"/>
        <a:chExt cx="3658957" cy="3658957"/>
      </a:xfrm>
    </dsp:grpSpPr>
    <dsp:sp modelId="{32C09CB5-7EC6-44DB-AC62-6E3FB71173A5}">
      <dsp:nvSpPr>
        <dsp:cNvPr id="3" name="Quad Arrow 2"/>
        <dsp:cNvSpPr/>
      </dsp:nvSpPr>
      <dsp:spPr bwMode="white">
        <a:xfrm>
          <a:off x="331783" y="0"/>
          <a:ext cx="3658957" cy="3658957"/>
        </a:xfrm>
        <a:prstGeom prst="quadArrow">
          <a:avLst>
            <a:gd name="adj1" fmla="val 2000"/>
            <a:gd name="adj2" fmla="val 4000"/>
            <a:gd name="adj3" fmla="val 5000"/>
          </a:avLst>
        </a:prstGeom>
      </dsp:spPr>
      <dsp:style>
        <a:lnRef idx="0">
          <a:schemeClr val="dk1"/>
        </a:lnRef>
        <a:fillRef idx="1">
          <a:schemeClr val="accent2">
            <a:tint val="40000"/>
          </a:schemeClr>
        </a:fillRef>
        <a:effectRef idx="1">
          <a:scrgbClr r="0" g="0" b="0"/>
        </a:effectRef>
        <a:fontRef idx="minor"/>
      </dsp:style>
      <dsp:txXfrm>
        <a:off x="331783" y="0"/>
        <a:ext cx="3658957" cy="3658957"/>
      </dsp:txXfrm>
    </dsp:sp>
    <dsp:sp modelId="{383AC20F-8F41-445F-8514-28AC5F1A7C70}">
      <dsp:nvSpPr>
        <dsp:cNvPr id="4" name="Rounded Rectangle 3"/>
        <dsp:cNvSpPr/>
      </dsp:nvSpPr>
      <dsp:spPr bwMode="white">
        <a:xfrm>
          <a:off x="569615" y="237832"/>
          <a:ext cx="1463583" cy="1463583"/>
        </a:xfrm>
        <a:prstGeom prst="roundRect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2"/>
        </a:fillRef>
        <a:effectRef idx="1">
          <a:scrgbClr r="0" g="0" b="0"/>
        </a:effectRef>
        <a:fontRef idx="minor">
          <a:schemeClr val="dk1"/>
        </a:fontRef>
      </dsp:style>
      <dsp:txBody>
        <a:bodyPr lIns="91439" tIns="91439" rIns="91439" bIns="91439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Tiểu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9615" y="237832"/>
        <a:ext cx="1463583" cy="1463583"/>
      </dsp:txXfrm>
    </dsp:sp>
    <dsp:sp modelId="{8BE00651-25AA-480E-89C3-EE1B62B38E15}">
      <dsp:nvSpPr>
        <dsp:cNvPr id="5" name="Rounded Rectangle 4"/>
        <dsp:cNvSpPr/>
      </dsp:nvSpPr>
      <dsp:spPr bwMode="white">
        <a:xfrm>
          <a:off x="2289325" y="237832"/>
          <a:ext cx="1463583" cy="1463583"/>
        </a:xfrm>
        <a:prstGeom prst="roundRect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3"/>
        </a:fillRef>
        <a:effectRef idx="1">
          <a:scrgbClr r="0" g="0" b="0"/>
        </a:effectRef>
        <a:fontRef idx="minor">
          <a:schemeClr val="dk1"/>
        </a:fontRef>
      </dsp:style>
      <dsp:txBody>
        <a:bodyPr lIns="91439" tIns="91439" rIns="91439" bIns="91439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89325" y="237832"/>
        <a:ext cx="1463583" cy="1463583"/>
      </dsp:txXfrm>
    </dsp:sp>
    <dsp:sp modelId="{C8BB6B28-AB12-4134-8DB1-035439FD46E8}">
      <dsp:nvSpPr>
        <dsp:cNvPr id="6" name="Rounded Rectangle 5"/>
        <dsp:cNvSpPr/>
      </dsp:nvSpPr>
      <dsp:spPr bwMode="white">
        <a:xfrm>
          <a:off x="569615" y="1957542"/>
          <a:ext cx="1463583" cy="1463583"/>
        </a:xfrm>
        <a:prstGeom prst="roundRect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4"/>
        </a:fillRef>
        <a:effectRef idx="1">
          <a:scrgbClr r="0" g="0" b="0"/>
        </a:effectRef>
        <a:fontRef idx="minor">
          <a:schemeClr val="dk1"/>
        </a:fontRef>
      </dsp:style>
      <dsp:txBody>
        <a:bodyPr lIns="91439" tIns="91439" rIns="91439" bIns="91439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9615" y="1957542"/>
        <a:ext cx="1463583" cy="1463583"/>
      </dsp:txXfrm>
    </dsp:sp>
    <dsp:sp modelId="{086818B1-31EC-46BB-BC5E-FD2CFE8C7CFE}">
      <dsp:nvSpPr>
        <dsp:cNvPr id="7" name="Rounded Rectangle 6"/>
        <dsp:cNvSpPr/>
      </dsp:nvSpPr>
      <dsp:spPr bwMode="white">
        <a:xfrm>
          <a:off x="2289325" y="1957542"/>
          <a:ext cx="1463583" cy="1463583"/>
        </a:xfrm>
        <a:prstGeom prst="roundRect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5"/>
        </a:fillRef>
        <a:effectRef idx="1">
          <a:scrgbClr r="0" g="0" b="0"/>
        </a:effectRef>
        <a:fontRef idx="minor">
          <a:schemeClr val="dk1"/>
        </a:fontRef>
      </dsp:style>
      <dsp:txBody>
        <a:bodyPr lIns="91439" tIns="91439" rIns="91439" bIns="91439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ca</a:t>
          </a:r>
        </a:p>
      </dsp:txBody>
      <dsp:txXfrm>
        <a:off x="2289325" y="1957542"/>
        <a:ext cx="1463583" cy="1463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7D8A6-01CC-430E-9ECF-A929BF9456B8}" type="datetimeFigureOut">
              <a:rPr lang="en-SG" smtClean="0"/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87188-96C7-4B0B-BBF2-DA279780000C}" type="slidenum">
              <a:rPr lang="en-SG" smtClean="0"/>
            </a:fld>
            <a:endParaRPr lang="en-S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357B5AE-3941-49C5-9B1F-1DDCA2B33B0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C26BE-4176-4DF6-88B8-ECBED8DFD86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C5156-619A-4C78-BDA0-DF14380DBC5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23.png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35.jpeg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1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7.xml"/><Relationship Id="rId7" Type="http://schemas.microsoft.com/office/2007/relationships/diagramDrawing" Target="../diagrams/drawin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3" Type="http://schemas.openxmlformats.org/officeDocument/2006/relationships/diagramData" Target="../diagrams/data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1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GIF"/><Relationship Id="rId8" Type="http://schemas.microsoft.com/office/2007/relationships/hdphoto" Target="../media/image58.wdp"/><Relationship Id="rId7" Type="http://schemas.openxmlformats.org/officeDocument/2006/relationships/image" Target="../media/image57.png"/><Relationship Id="rId6" Type="http://schemas.openxmlformats.org/officeDocument/2006/relationships/image" Target="../media/image56.GIF"/><Relationship Id="rId5" Type="http://schemas.openxmlformats.org/officeDocument/2006/relationships/image" Target="../media/image55.png"/><Relationship Id="rId4" Type="http://schemas.microsoft.com/office/2007/relationships/hdphoto" Target="../media/image54.wdp"/><Relationship Id="rId3" Type="http://schemas.openxmlformats.org/officeDocument/2006/relationships/image" Target="../media/image53.png"/><Relationship Id="rId20" Type="http://schemas.openxmlformats.org/officeDocument/2006/relationships/slideLayout" Target="../slideLayouts/slideLayout1.xml"/><Relationship Id="rId2" Type="http://schemas.microsoft.com/office/2007/relationships/hdphoto" Target="../media/image52.wdp"/><Relationship Id="rId19" Type="http://schemas.openxmlformats.org/officeDocument/2006/relationships/image" Target="../media/image66.png"/><Relationship Id="rId18" Type="http://schemas.microsoft.com/office/2007/relationships/media" Target="../media/media2.mp3"/><Relationship Id="rId17" Type="http://schemas.openxmlformats.org/officeDocument/2006/relationships/audio" Target="../media/media2.mp3"/><Relationship Id="rId16" Type="http://schemas.openxmlformats.org/officeDocument/2006/relationships/image" Target="../media/image65.png"/><Relationship Id="rId15" Type="http://schemas.openxmlformats.org/officeDocument/2006/relationships/slide" Target="slide41.xml"/><Relationship Id="rId14" Type="http://schemas.microsoft.com/office/2007/relationships/hdphoto" Target="../media/image64.wdp"/><Relationship Id="rId13" Type="http://schemas.openxmlformats.org/officeDocument/2006/relationships/image" Target="../media/image63.png"/><Relationship Id="rId12" Type="http://schemas.microsoft.com/office/2007/relationships/hdphoto" Target="../media/image62.wdp"/><Relationship Id="rId11" Type="http://schemas.openxmlformats.org/officeDocument/2006/relationships/image" Target="../media/image61.png"/><Relationship Id="rId10" Type="http://schemas.openxmlformats.org/officeDocument/2006/relationships/image" Target="../media/image60.GIF"/><Relationship Id="rId1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9" Type="http://schemas.microsoft.com/office/2007/relationships/hdphoto" Target="../media/image73.wdp"/><Relationship Id="rId8" Type="http://schemas.openxmlformats.org/officeDocument/2006/relationships/image" Target="../media/image72.png"/><Relationship Id="rId7" Type="http://schemas.microsoft.com/office/2007/relationships/hdphoto" Target="../media/image58.wdp"/><Relationship Id="rId6" Type="http://schemas.openxmlformats.org/officeDocument/2006/relationships/image" Target="../media/image57.png"/><Relationship Id="rId5" Type="http://schemas.microsoft.com/office/2007/relationships/hdphoto" Target="../media/image71.wdp"/><Relationship Id="rId4" Type="http://schemas.openxmlformats.org/officeDocument/2006/relationships/image" Target="../media/image70.png"/><Relationship Id="rId38" Type="http://schemas.openxmlformats.org/officeDocument/2006/relationships/slideLayout" Target="../slideLayouts/slideLayout1.xml"/><Relationship Id="rId37" Type="http://schemas.openxmlformats.org/officeDocument/2006/relationships/image" Target="../media/image66.png"/><Relationship Id="rId36" Type="http://schemas.microsoft.com/office/2007/relationships/media" Target="../media/media3.mp3"/><Relationship Id="rId35" Type="http://schemas.openxmlformats.org/officeDocument/2006/relationships/audio" Target="../media/media3.mp3"/><Relationship Id="rId34" Type="http://schemas.openxmlformats.org/officeDocument/2006/relationships/slide" Target="slide51.xml"/><Relationship Id="rId33" Type="http://schemas.openxmlformats.org/officeDocument/2006/relationships/slide" Target="slide50.xml"/><Relationship Id="rId32" Type="http://schemas.openxmlformats.org/officeDocument/2006/relationships/slide" Target="slide49.xml"/><Relationship Id="rId31" Type="http://schemas.openxmlformats.org/officeDocument/2006/relationships/slide" Target="slide48.xml"/><Relationship Id="rId30" Type="http://schemas.openxmlformats.org/officeDocument/2006/relationships/slide" Target="slide47.xml"/><Relationship Id="rId3" Type="http://schemas.microsoft.com/office/2007/relationships/hdphoto" Target="../media/image69.wdp"/><Relationship Id="rId29" Type="http://schemas.openxmlformats.org/officeDocument/2006/relationships/slide" Target="slide46.xml"/><Relationship Id="rId28" Type="http://schemas.openxmlformats.org/officeDocument/2006/relationships/slide" Target="slide45.xml"/><Relationship Id="rId27" Type="http://schemas.openxmlformats.org/officeDocument/2006/relationships/slide" Target="slide44.xml"/><Relationship Id="rId26" Type="http://schemas.openxmlformats.org/officeDocument/2006/relationships/slide" Target="slide43.xml"/><Relationship Id="rId25" Type="http://schemas.openxmlformats.org/officeDocument/2006/relationships/slide" Target="slide42.xml"/><Relationship Id="rId24" Type="http://schemas.microsoft.com/office/2007/relationships/hdphoto" Target="../media/image88.wdp"/><Relationship Id="rId23" Type="http://schemas.openxmlformats.org/officeDocument/2006/relationships/image" Target="../media/image87.png"/><Relationship Id="rId22" Type="http://schemas.microsoft.com/office/2007/relationships/hdphoto" Target="../media/image86.wdp"/><Relationship Id="rId21" Type="http://schemas.openxmlformats.org/officeDocument/2006/relationships/image" Target="../media/image85.png"/><Relationship Id="rId20" Type="http://schemas.microsoft.com/office/2007/relationships/hdphoto" Target="../media/image84.wdp"/><Relationship Id="rId2" Type="http://schemas.openxmlformats.org/officeDocument/2006/relationships/image" Target="../media/image68.png"/><Relationship Id="rId19" Type="http://schemas.openxmlformats.org/officeDocument/2006/relationships/image" Target="../media/image83.png"/><Relationship Id="rId18" Type="http://schemas.microsoft.com/office/2007/relationships/hdphoto" Target="../media/image82.wdp"/><Relationship Id="rId17" Type="http://schemas.openxmlformats.org/officeDocument/2006/relationships/image" Target="../media/image81.png"/><Relationship Id="rId16" Type="http://schemas.microsoft.com/office/2007/relationships/hdphoto" Target="../media/image80.wdp"/><Relationship Id="rId15" Type="http://schemas.openxmlformats.org/officeDocument/2006/relationships/image" Target="../media/image79.png"/><Relationship Id="rId14" Type="http://schemas.openxmlformats.org/officeDocument/2006/relationships/image" Target="../media/image78.png"/><Relationship Id="rId13" Type="http://schemas.microsoft.com/office/2007/relationships/hdphoto" Target="../media/image77.wdp"/><Relationship Id="rId12" Type="http://schemas.openxmlformats.org/officeDocument/2006/relationships/image" Target="../media/image76.png"/><Relationship Id="rId11" Type="http://schemas.openxmlformats.org/officeDocument/2006/relationships/image" Target="../media/image75.png"/><Relationship Id="rId10" Type="http://schemas.openxmlformats.org/officeDocument/2006/relationships/image" Target="../media/image74.png"/><Relationship Id="rId1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slide" Target="slide41.xml"/><Relationship Id="rId3" Type="http://schemas.microsoft.com/office/2007/relationships/hdphoto" Target="../media/image90.wdp"/><Relationship Id="rId2" Type="http://schemas.openxmlformats.org/officeDocument/2006/relationships/image" Target="../media/image89.png"/><Relationship Id="rId1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slide" Target="slide41.xml"/><Relationship Id="rId3" Type="http://schemas.microsoft.com/office/2007/relationships/hdphoto" Target="../media/image90.wdp"/><Relationship Id="rId2" Type="http://schemas.openxmlformats.org/officeDocument/2006/relationships/image" Target="../media/image89.png"/><Relationship Id="rId1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slide" Target="slide41.xml"/><Relationship Id="rId3" Type="http://schemas.microsoft.com/office/2007/relationships/hdphoto" Target="../media/image90.wdp"/><Relationship Id="rId2" Type="http://schemas.openxmlformats.org/officeDocument/2006/relationships/image" Target="../media/image89.png"/><Relationship Id="rId1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slide" Target="slide41.xml"/><Relationship Id="rId3" Type="http://schemas.microsoft.com/office/2007/relationships/hdphoto" Target="../media/image90.wdp"/><Relationship Id="rId2" Type="http://schemas.openxmlformats.org/officeDocument/2006/relationships/image" Target="../media/image89.png"/><Relationship Id="rId1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slide" Target="slide41.xml"/><Relationship Id="rId3" Type="http://schemas.microsoft.com/office/2007/relationships/hdphoto" Target="../media/image90.wdp"/><Relationship Id="rId2" Type="http://schemas.openxmlformats.org/officeDocument/2006/relationships/image" Target="../media/image89.png"/><Relationship Id="rId1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slide" Target="slide41.xml"/><Relationship Id="rId3" Type="http://schemas.microsoft.com/office/2007/relationships/hdphoto" Target="../media/image90.wdp"/><Relationship Id="rId2" Type="http://schemas.openxmlformats.org/officeDocument/2006/relationships/image" Target="../media/image89.png"/><Relationship Id="rId1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slide" Target="slide41.xml"/><Relationship Id="rId3" Type="http://schemas.microsoft.com/office/2007/relationships/hdphoto" Target="../media/image90.wdp"/><Relationship Id="rId2" Type="http://schemas.openxmlformats.org/officeDocument/2006/relationships/image" Target="../media/image89.png"/><Relationship Id="rId1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slide" Target="slide41.xml"/><Relationship Id="rId3" Type="http://schemas.microsoft.com/office/2007/relationships/hdphoto" Target="../media/image90.wdp"/><Relationship Id="rId2" Type="http://schemas.openxmlformats.org/officeDocument/2006/relationships/image" Target="../media/image89.png"/><Relationship Id="rId1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slide" Target="slide41.xml"/><Relationship Id="rId3" Type="http://schemas.microsoft.com/office/2007/relationships/hdphoto" Target="../media/image90.wdp"/><Relationship Id="rId2" Type="http://schemas.openxmlformats.org/officeDocument/2006/relationships/image" Target="../media/image89.png"/><Relationship Id="rId1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slide" Target="slide41.xml"/><Relationship Id="rId3" Type="http://schemas.microsoft.com/office/2007/relationships/hdphoto" Target="../media/image90.wdp"/><Relationship Id="rId2" Type="http://schemas.openxmlformats.org/officeDocument/2006/relationships/image" Target="../media/image89.png"/><Relationship Id="rId1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0.png"/><Relationship Id="rId8" Type="http://schemas.openxmlformats.org/officeDocument/2006/relationships/image" Target="../media/image99.png"/><Relationship Id="rId7" Type="http://schemas.openxmlformats.org/officeDocument/2006/relationships/image" Target="../media/image98.png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3" Type="http://schemas.openxmlformats.org/officeDocument/2006/relationships/image" Target="../media/image94.png"/><Relationship Id="rId26" Type="http://schemas.openxmlformats.org/officeDocument/2006/relationships/slideLayout" Target="../slideLayouts/slideLayout7.xml"/><Relationship Id="rId25" Type="http://schemas.openxmlformats.org/officeDocument/2006/relationships/image" Target="../media/image116.jpeg"/><Relationship Id="rId24" Type="http://schemas.openxmlformats.org/officeDocument/2006/relationships/image" Target="../media/image115.jpeg"/><Relationship Id="rId23" Type="http://schemas.openxmlformats.org/officeDocument/2006/relationships/image" Target="../media/image114.jpeg"/><Relationship Id="rId22" Type="http://schemas.openxmlformats.org/officeDocument/2006/relationships/image" Target="../media/image113.jpeg"/><Relationship Id="rId21" Type="http://schemas.openxmlformats.org/officeDocument/2006/relationships/image" Target="../media/image112.png"/><Relationship Id="rId20" Type="http://schemas.openxmlformats.org/officeDocument/2006/relationships/image" Target="../media/image111.png"/><Relationship Id="rId2" Type="http://schemas.openxmlformats.org/officeDocument/2006/relationships/image" Target="../media/image93.png"/><Relationship Id="rId19" Type="http://schemas.openxmlformats.org/officeDocument/2006/relationships/image" Target="../media/image110.png"/><Relationship Id="rId18" Type="http://schemas.openxmlformats.org/officeDocument/2006/relationships/image" Target="../media/image109.png"/><Relationship Id="rId17" Type="http://schemas.openxmlformats.org/officeDocument/2006/relationships/image" Target="../media/image108.png"/><Relationship Id="rId16" Type="http://schemas.openxmlformats.org/officeDocument/2006/relationships/image" Target="../media/image107.png"/><Relationship Id="rId15" Type="http://schemas.openxmlformats.org/officeDocument/2006/relationships/image" Target="../media/image106.png"/><Relationship Id="rId14" Type="http://schemas.openxmlformats.org/officeDocument/2006/relationships/image" Target="../media/image105.png"/><Relationship Id="rId13" Type="http://schemas.openxmlformats.org/officeDocument/2006/relationships/image" Target="../media/image104.png"/><Relationship Id="rId12" Type="http://schemas.openxmlformats.org/officeDocument/2006/relationships/image" Target="../media/image103.png"/><Relationship Id="rId11" Type="http://schemas.openxmlformats.org/officeDocument/2006/relationships/image" Target="../media/image102.png"/><Relationship Id="rId10" Type="http://schemas.openxmlformats.org/officeDocument/2006/relationships/image" Target="../media/image101.png"/><Relationship Id="rId1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9.png"/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image" Target="../media/image14.png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1.png"/><Relationship Id="rId3" Type="http://schemas.openxmlformats.org/officeDocument/2006/relationships/image" Target="../media/image5.png"/><Relationship Id="rId2" Type="http://schemas.openxmlformats.org/officeDocument/2006/relationships/image" Target="../media/image120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"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 bwMode="auto">
          <a:xfrm>
            <a:off x="670849" y="1265382"/>
            <a:ext cx="10874606" cy="4304145"/>
            <a:chOff x="315" y="1323"/>
            <a:chExt cx="1486" cy="1388"/>
          </a:xfrm>
        </p:grpSpPr>
        <p:sp>
          <p:nvSpPr>
            <p:cNvPr id="4" name="AutoShape 4"/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chemeClr val="hlink">
                    <a:gamma/>
                    <a:tint val="10196"/>
                    <a:invGamma/>
                    <a:alpha val="39999"/>
                  </a:schemeClr>
                </a:gs>
                <a:gs pos="100000">
                  <a:schemeClr val="hlink">
                    <a:alpha val="39999"/>
                  </a:schemeClr>
                </a:gs>
              </a:gsLst>
              <a:lin ang="5400000" scaled="1"/>
            </a:gradFill>
            <a:ln w="9525">
              <a:solidFill>
                <a:schemeClr val="hlink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  <p:sp>
          <p:nvSpPr>
            <p:cNvPr id="5" name="AutoShape 5"/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chemeClr val="hlink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773382" y="1812660"/>
            <a:ext cx="87930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1500" dirty="0" err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sz="115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11500" dirty="0" err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SG" sz="115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1500" dirty="0" err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endParaRPr lang="en-SG" sz="115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1261" y="4066954"/>
            <a:ext cx="34728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5200" dirty="0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SG" sz="5200" dirty="0" err="1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SG" sz="5200" dirty="0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200" dirty="0" err="1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SG" sz="5200" dirty="0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endParaRPr lang="en-SG" sz="5200" dirty="0">
              <a:effectLst>
                <a:glow rad="139700">
                  <a:srgbClr val="FFCCCC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urved Connector 5"/>
          <p:cNvCxnSpPr/>
          <p:nvPr/>
        </p:nvCxnSpPr>
        <p:spPr>
          <a:xfrm rot="5400000" flipH="1" flipV="1">
            <a:off x="2583921" y="1215497"/>
            <a:ext cx="2505075" cy="2106083"/>
          </a:xfrm>
          <a:prstGeom prst="curvedConnector3">
            <a:avLst>
              <a:gd name="adj1" fmla="val 69864"/>
            </a:avLst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4889500" y="336550"/>
            <a:ext cx="6877051" cy="958850"/>
          </a:xfrm>
          <a:prstGeom prst="roundRect">
            <a:avLst>
              <a:gd name="adj" fmla="val 2719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vi-VN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74168" y="1497014"/>
            <a:ext cx="6811433" cy="1017587"/>
          </a:xfrm>
          <a:prstGeom prst="roundRect">
            <a:avLst>
              <a:gd name="adj" fmla="val 2824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lang="vi-VN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067301" y="2659064"/>
            <a:ext cx="6644217" cy="1239837"/>
          </a:xfrm>
          <a:prstGeom prst="roundRect">
            <a:avLst>
              <a:gd name="adj" fmla="val 3140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thức biểu đạt: …..</a:t>
            </a:r>
            <a:endParaRPr lang="vi-VN" altLang="en-US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45618" y="4114801"/>
            <a:ext cx="6851649" cy="1241425"/>
          </a:xfrm>
          <a:prstGeom prst="roundRect">
            <a:avLst>
              <a:gd name="adj" fmla="val 34561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urved Connector 12"/>
          <p:cNvCxnSpPr>
            <a:endCxn id="11" idx="1"/>
          </p:cNvCxnSpPr>
          <p:nvPr/>
        </p:nvCxnSpPr>
        <p:spPr>
          <a:xfrm>
            <a:off x="2783417" y="3460751"/>
            <a:ext cx="2362200" cy="1274763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2859618" y="2290764"/>
            <a:ext cx="2114549" cy="1290637"/>
          </a:xfrm>
          <a:prstGeom prst="curvedConnector3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endCxn id="10" idx="1"/>
          </p:cNvCxnSpPr>
          <p:nvPr/>
        </p:nvCxnSpPr>
        <p:spPr>
          <a:xfrm flipV="1">
            <a:off x="2844801" y="3279775"/>
            <a:ext cx="2222500" cy="331788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9051" y="80963"/>
            <a:ext cx="36781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THÔNG TIN TÁC PHẨM</a:t>
            </a:r>
            <a:endParaRPr lang="en-US" altLang="en-US" sz="2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urved Connector 16"/>
          <p:cNvCxnSpPr>
            <a:endCxn id="18" idx="1"/>
          </p:cNvCxnSpPr>
          <p:nvPr/>
        </p:nvCxnSpPr>
        <p:spPr>
          <a:xfrm rot="16200000" flipH="1">
            <a:off x="2707482" y="3643578"/>
            <a:ext cx="2522538" cy="2404533"/>
          </a:xfrm>
          <a:prstGeom prst="curvedConnector2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5171018" y="5486401"/>
            <a:ext cx="6724649" cy="1241425"/>
          </a:xfrm>
          <a:prstGeom prst="roundRect">
            <a:avLst>
              <a:gd name="adj" fmla="val 34561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5167" y="2824164"/>
            <a:ext cx="2781300" cy="1241425"/>
          </a:xfrm>
          <a:prstGeom prst="roundRect">
            <a:avLst>
              <a:gd name="adj" fmla="val 2193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2.Tác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4" grpId="0"/>
      <p:bldP spid="18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Microsoft YaHei Light" panose="020B0502040204020203" pitchFamily="34" charset="-122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91905" y="1118032"/>
            <a:ext cx="3117335" cy="129294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SG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7">
            <a:off x="4538405" y="1021409"/>
            <a:ext cx="1486187" cy="1486187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5990898" y="1054972"/>
            <a:ext cx="5009198" cy="1509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7/1939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SG" sz="3200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890418" y="2880375"/>
            <a:ext cx="5009197" cy="3098669"/>
            <a:chOff x="5890418" y="2880375"/>
            <a:chExt cx="5009197" cy="3098669"/>
          </a:xfrm>
        </p:grpSpPr>
        <p:pic>
          <p:nvPicPr>
            <p:cNvPr id="17" name="Picture 16" descr="Nhà lao Thừa Phủ là nơi giam giữ Đại tướng Võ Nguyên Giáp những năm 30 thế kỷ 19 (ảnh internet)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890418" y="2880375"/>
              <a:ext cx="5009197" cy="30986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6737130" y="5482462"/>
              <a:ext cx="278923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Nhà</a:t>
              </a:r>
              <a:r>
                <a:rPr lang="en-US" alt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lao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Thừa</a:t>
              </a:r>
              <a:r>
                <a:rPr lang="en-US" alt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Phủ</a:t>
              </a:r>
              <a:endPara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85458" y="2840994"/>
            <a:ext cx="4062649" cy="3098668"/>
            <a:chOff x="1285458" y="2840994"/>
            <a:chExt cx="4062649" cy="3098668"/>
          </a:xfrm>
        </p:grpSpPr>
        <p:pic>
          <p:nvPicPr>
            <p:cNvPr id="16" name="Picture 10" descr="SANY0007"/>
            <p:cNvPicPr>
              <a:picLocks noChangeAspect="1" noChangeArrowheads="1"/>
            </p:cNvPicPr>
            <p:nvPr/>
          </p:nvPicPr>
          <p:blipFill>
            <a:blip r:embed="rId4"/>
            <a:srcRect r="11111"/>
            <a:stretch>
              <a:fillRect/>
            </a:stretch>
          </p:blipFill>
          <p:spPr bwMode="auto">
            <a:xfrm>
              <a:off x="1285458" y="2840994"/>
              <a:ext cx="4062649" cy="30986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1611956" y="5341730"/>
              <a:ext cx="33066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SG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giam</a:t>
              </a:r>
              <a:r>
                <a:rPr lang="en-SG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SG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</a:t>
              </a:r>
              <a:endParaRPr lang="en-SG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2" y="2661313"/>
            <a:ext cx="9109075" cy="366173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2482850" y="6292064"/>
            <a:ext cx="795655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–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430924" y="441434"/>
            <a:ext cx="11340662" cy="6416566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Microsoft YaHei Light" panose="020B0502040204020203" pitchFamily="34" charset="-122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91906" y="876297"/>
            <a:ext cx="2444674" cy="863169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SG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7">
            <a:off x="3780942" y="564787"/>
            <a:ext cx="1486187" cy="1486187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5257800" y="876297"/>
            <a:ext cx="5742296" cy="8270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</a:rPr>
              <a:t>In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</a:rPr>
              <a:t>” (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</a:rPr>
              <a:t> 2)</a:t>
            </a:r>
            <a:endParaRPr lang="en-SG" sz="3200" dirty="0">
              <a:solidFill>
                <a:schemeClr val="tx1"/>
              </a:solidFill>
            </a:endParaRPr>
          </a:p>
        </p:txBody>
      </p:sp>
      <p:pic>
        <p:nvPicPr>
          <p:cNvPr id="13" name="Picture 5" descr="_fill_300_p14453"/>
          <p:cNvPicPr>
            <a:picLocks noChangeAspect="1" noChangeArrowheads="1"/>
          </p:cNvPicPr>
          <p:nvPr/>
        </p:nvPicPr>
        <p:blipFill>
          <a:blip r:embed="rId3"/>
          <a:srcRect l="10345" r="10345"/>
          <a:stretch>
            <a:fillRect/>
          </a:stretch>
        </p:blipFill>
        <p:spPr bwMode="auto">
          <a:xfrm>
            <a:off x="7846170" y="2015335"/>
            <a:ext cx="2886071" cy="3827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Rectangle: Rounded Corners 31"/>
          <p:cNvSpPr/>
          <p:nvPr/>
        </p:nvSpPr>
        <p:spPr>
          <a:xfrm>
            <a:off x="1015105" y="3468629"/>
            <a:ext cx="2375795" cy="100366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ấy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(1937 - 1946)</a:t>
            </a:r>
            <a:endParaRPr lang="en-SG" sz="2800" b="1" dirty="0">
              <a:solidFill>
                <a:srgbClr val="00B050"/>
              </a:solidFill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4743233" y="2197823"/>
            <a:ext cx="2260083" cy="1003665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Máu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lửa</a:t>
            </a:r>
            <a:endParaRPr lang="en-US" altLang="en-US" sz="2800" dirty="0">
              <a:solidFill>
                <a:srgbClr val="00B0F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</a:rPr>
              <a:t>(1937 - 1939)</a:t>
            </a:r>
            <a:endParaRPr lang="en-SG" sz="2800" dirty="0">
              <a:solidFill>
                <a:srgbClr val="00B0F0"/>
              </a:solidFill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4746679" y="3458881"/>
            <a:ext cx="2260083" cy="1003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Xiềng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xích</a:t>
            </a:r>
            <a:endParaRPr lang="en-US" altLang="en-US" sz="28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(1939 - 1942)</a:t>
            </a:r>
            <a:endParaRPr lang="en-SG" sz="2800" dirty="0">
              <a:solidFill>
                <a:schemeClr val="tx1"/>
              </a:solidFill>
            </a:endParaRPr>
          </a:p>
        </p:txBody>
      </p:sp>
      <p:sp>
        <p:nvSpPr>
          <p:cNvPr id="35" name="Rectangle: Rounded Corners 34"/>
          <p:cNvSpPr/>
          <p:nvPr/>
        </p:nvSpPr>
        <p:spPr>
          <a:xfrm>
            <a:off x="4743232" y="4738487"/>
            <a:ext cx="2260083" cy="1003665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phóng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(1942 - 1946)</a:t>
            </a:r>
            <a:endParaRPr lang="en-SG" sz="2800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>
            <a:stCxn id="32" idx="3"/>
            <a:endCxn id="33" idx="1"/>
          </p:cNvCxnSpPr>
          <p:nvPr/>
        </p:nvCxnSpPr>
        <p:spPr>
          <a:xfrm flipV="1">
            <a:off x="3390900" y="2699656"/>
            <a:ext cx="1352333" cy="127080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2" idx="3"/>
            <a:endCxn id="34" idx="1"/>
          </p:cNvCxnSpPr>
          <p:nvPr/>
        </p:nvCxnSpPr>
        <p:spPr>
          <a:xfrm flipV="1">
            <a:off x="3390900" y="3960714"/>
            <a:ext cx="1355779" cy="97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2" idx="3"/>
            <a:endCxn id="35" idx="1"/>
          </p:cNvCxnSpPr>
          <p:nvPr/>
        </p:nvCxnSpPr>
        <p:spPr>
          <a:xfrm>
            <a:off x="3390900" y="3970462"/>
            <a:ext cx="1352332" cy="126985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874006" y="5832709"/>
            <a:ext cx="3869225" cy="863169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SG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SG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SG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7">
            <a:off x="4347928" y="5684973"/>
            <a:ext cx="1486187" cy="1486187"/>
          </a:xfrm>
          <a:prstGeom prst="rect">
            <a:avLst/>
          </a:prstGeom>
        </p:spPr>
      </p:pic>
      <p:sp>
        <p:nvSpPr>
          <p:cNvPr id="24" name="Rectangle: Rounded Corners 2"/>
          <p:cNvSpPr/>
          <p:nvPr/>
        </p:nvSpPr>
        <p:spPr>
          <a:xfrm>
            <a:off x="5472752" y="5965348"/>
            <a:ext cx="6168788" cy="8270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3" grpId="0" animBg="1"/>
      <p:bldP spid="32" grpId="0" animBg="1"/>
      <p:bldP spid="33" grpId="0" animBg="1"/>
      <p:bldP spid="34" grpId="0" animBg="1"/>
      <p:bldP spid="35" grpId="0" animBg="1"/>
      <p:bldP spid="19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s6-4-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YenThe_dau-lau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9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dau-doc21908[1]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73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 descr="Káº¿t quáº£ hÃ¬nh áº£nh cho chiáº¿n tranh chá»ng phÃ¡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41" y="876138"/>
            <a:ext cx="3551840" cy="248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áº¿t quáº£ hÃ¬nh áº£nh cho lÃ½ tÆ°á»ng cá»§a Äáº£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965" y="876138"/>
            <a:ext cx="3734408" cy="248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4519449" y="2392994"/>
            <a:ext cx="310055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023945" y="1403552"/>
            <a:ext cx="2375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SG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lang="en-SG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9842938" y="3678274"/>
            <a:ext cx="0" cy="10303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416159" y="5023599"/>
            <a:ext cx="2853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SG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endParaRPr lang="en-SG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941381" y="5593395"/>
            <a:ext cx="4004440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310555" y="4555477"/>
            <a:ext cx="3802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SG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SG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SG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198180" y="4049601"/>
            <a:ext cx="1985650" cy="188874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sz="3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3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SG" sz="3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endParaRPr lang="en-SG" sz="3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30" grpId="0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Microsoft YaHei Light" panose="020B0502040204020203" pitchFamily="34" charset="-122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5207" y="1114403"/>
            <a:ext cx="1623816" cy="1574211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SG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4787">
            <a:off x="1282029" y="2846278"/>
            <a:ext cx="1486187" cy="1486187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1213214" y="4151356"/>
            <a:ext cx="1535809" cy="14238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SG" sz="3200" b="1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559763" y="1114403"/>
            <a:ext cx="1623816" cy="1574211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SG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4787">
            <a:off x="3716585" y="2846278"/>
            <a:ext cx="1486187" cy="1486187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3647770" y="4151356"/>
            <a:ext cx="1535809" cy="14238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SG" sz="3200" b="1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59677" y="3921713"/>
            <a:ext cx="560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40258" y="4999472"/>
            <a:ext cx="560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1" descr="Khi con tu h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562" y="1239177"/>
            <a:ext cx="2422800" cy="201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Káº¿t quáº£ hÃ¬nh áº£nh cho ngÆ°á»i tÃ¹ ngÃ y xÆ°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3" r="60306" b="10014"/>
          <a:stretch>
            <a:fillRect/>
          </a:stretch>
        </p:blipFill>
        <p:spPr bwMode="auto">
          <a:xfrm>
            <a:off x="8804762" y="1268009"/>
            <a:ext cx="2336204" cy="199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 flipV="1">
            <a:off x="5183579" y="4285397"/>
            <a:ext cx="856679" cy="42724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199915" y="4712645"/>
            <a:ext cx="936647" cy="51444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9" grpId="0" animBg="1"/>
      <p:bldP spid="10" grpId="0" animBg="1"/>
      <p:bldP spid="12" grpId="0" animBg="1"/>
      <p:bldP spid="17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3390900" y="655093"/>
            <a:ext cx="5302468" cy="7655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36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endParaRPr lang="en-US" altLang="en-US" sz="3600" b="1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hought Bubble: Cloud 3"/>
          <p:cNvSpPr/>
          <p:nvPr/>
        </p:nvSpPr>
        <p:spPr>
          <a:xfrm>
            <a:off x="777921" y="1962149"/>
            <a:ext cx="3138986" cy="2686052"/>
          </a:xfrm>
          <a:prstGeom prst="cloudCallou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vi-VN" i="1" dirty="0" smtClean="0"/>
              <a:t> 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35"/>
          <p:cNvSpPr>
            <a:spLocks noChangeArrowheads="1"/>
          </p:cNvSpPr>
          <p:nvPr/>
        </p:nvSpPr>
        <p:spPr bwMode="auto">
          <a:xfrm>
            <a:off x="4271702" y="1591856"/>
            <a:ext cx="7397134" cy="378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vi-VN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vi-VN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41178" y="5496214"/>
            <a:ext cx="6346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2043463" y="5495612"/>
            <a:ext cx="18732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bldLvl="0" animBg="1"/>
      <p:bldP spid="17" grpId="0" animBg="1"/>
      <p:bldP spid="3" grpId="0"/>
      <p:bldP spid="1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52" y="0"/>
            <a:ext cx="9732579" cy="474812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513488" y="2980289"/>
            <a:ext cx="922808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SG" sz="40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SG" sz="4000" b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văn bản</a:t>
            </a:r>
            <a:endParaRPr lang="vi-VN" altLang="en-SG" sz="4000" b="1" u="heavy" dirty="0" err="1">
              <a:solidFill>
                <a:srgbClr val="0070C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4"/>
          <a:stretch>
            <a:fillRect/>
          </a:stretch>
        </p:blipFill>
        <p:spPr>
          <a:xfrm>
            <a:off x="7164399" y="-60179"/>
            <a:ext cx="3657607" cy="32858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4"/>
          <a:stretch>
            <a:fillRect/>
          </a:stretch>
        </p:blipFill>
        <p:spPr>
          <a:xfrm flipH="1">
            <a:off x="1369994" y="-60179"/>
            <a:ext cx="3407910" cy="328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800"/>
                            </p:stCondLst>
                            <p:childTnLst>
                              <p:par>
                                <p:cTn id="1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059709" y="2980289"/>
            <a:ext cx="8017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8000" dirty="0">
                <a:solidFill>
                  <a:srgbClr val="FF7E0A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I. </a:t>
            </a:r>
            <a:r>
              <a:rPr lang="en-SG" altLang="zh-CN" sz="8000" dirty="0" err="1">
                <a:solidFill>
                  <a:srgbClr val="58922E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Tìm</a:t>
            </a:r>
            <a:r>
              <a:rPr lang="en-SG" altLang="zh-CN" sz="8000" dirty="0">
                <a:solidFill>
                  <a:srgbClr val="58922E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8000" dirty="0" err="1">
                <a:solidFill>
                  <a:srgbClr val="6F3A7D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hiểu</a:t>
            </a:r>
            <a:r>
              <a:rPr lang="zh-CN" altLang="en-US" sz="8000" dirty="0">
                <a:solidFill>
                  <a:srgbClr val="D31012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8000" dirty="0" err="1">
                <a:solidFill>
                  <a:srgbClr val="D31012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chung</a:t>
            </a:r>
            <a:endParaRPr lang="zh-CN" altLang="en-US" sz="8000" dirty="0">
              <a:solidFill>
                <a:srgbClr val="D31012"/>
              </a:solidFill>
              <a:latin typeface="Times New Roman" panose="02020603050405020304" pitchFamily="18" charset="0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4"/>
          <a:stretch>
            <a:fillRect/>
          </a:stretch>
        </p:blipFill>
        <p:spPr>
          <a:xfrm>
            <a:off x="7164399" y="-60179"/>
            <a:ext cx="3657607" cy="32858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4"/>
          <a:stretch>
            <a:fillRect/>
          </a:stretch>
        </p:blipFill>
        <p:spPr>
          <a:xfrm flipH="1">
            <a:off x="1369994" y="-60179"/>
            <a:ext cx="3407910" cy="328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300"/>
                            </p:stCondLst>
                            <p:childTnLst>
                              <p:par>
                                <p:cTn id="1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1275" y="545909"/>
            <a:ext cx="5644056" cy="1215748"/>
          </a:xfrm>
          <a:prstGeom prst="rect">
            <a:avLst/>
          </a:prstGeom>
        </p:spPr>
      </p:pic>
      <p:sp>
        <p:nvSpPr>
          <p:cNvPr id="29" name="文本框 25"/>
          <p:cNvSpPr txBox="1"/>
          <p:nvPr/>
        </p:nvSpPr>
        <p:spPr>
          <a:xfrm>
            <a:off x="3703013" y="1100085"/>
            <a:ext cx="5129050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SG" altLang="zh-CN" sz="3600" b="1" spc="300" dirty="0" smtClean="0"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2. </a:t>
            </a:r>
            <a:r>
              <a:rPr lang="en-SG" altLang="zh-CN" sz="3600" b="1" spc="300" dirty="0" err="1"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Bức</a:t>
            </a:r>
            <a:r>
              <a:rPr lang="en-SG" altLang="zh-CN" sz="3600" b="1" spc="300" dirty="0"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tranh</a:t>
            </a:r>
            <a:r>
              <a:rPr lang="en-SG" altLang="zh-CN" sz="3600" b="1" spc="300" dirty="0"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mùa</a:t>
            </a:r>
            <a:r>
              <a:rPr lang="en-SG" altLang="zh-CN" sz="3600" b="1" spc="300" dirty="0"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hè</a:t>
            </a:r>
            <a:endParaRPr lang="zh-CN" altLang="en-US" sz="3600" b="1" spc="300" dirty="0">
              <a:latin typeface="Times New Roman" panose="02020603050405020304" pitchFamily="18" charset="0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56" name="Thought Bubble: Cloud 3"/>
          <p:cNvSpPr/>
          <p:nvPr/>
        </p:nvSpPr>
        <p:spPr>
          <a:xfrm>
            <a:off x="204715" y="1761657"/>
            <a:ext cx="4067034" cy="1522533"/>
          </a:xfrm>
          <a:prstGeom prst="cloudCallou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i="1" dirty="0" smtClean="0"/>
              <a:t>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019532" y="2285491"/>
            <a:ext cx="6207851" cy="272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hú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gọi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bầy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Lúa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chiêm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đang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chín,trái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ngọt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dần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Vườn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râm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dậy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ve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ngân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Bắp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rây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hạt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đầy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nắng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đào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Trời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xanh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càng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rộng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càng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cao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Đôi</a:t>
            </a:r>
            <a:r>
              <a:rPr lang="en-US" altLang="en-US" sz="2800" dirty="0">
                <a:latin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diều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sáo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lộn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nhào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từng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</a:rPr>
              <a:t>...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6" grpId="0" animBg="1"/>
      <p:bldP spid="56" grpId="1" animBg="1"/>
      <p:bldP spid="5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25820" y="481014"/>
            <a:ext cx="11540359" cy="60749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Microsoft YaHei Light" panose="020B0502040204020203" pitchFamily="34" charset="-122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85819" y="2273767"/>
            <a:ext cx="2490567" cy="2490567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0" r="-10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Oval 3"/>
          <p:cNvSpPr/>
          <p:nvPr/>
        </p:nvSpPr>
        <p:spPr>
          <a:xfrm>
            <a:off x="1012996" y="2385411"/>
            <a:ext cx="2236212" cy="226727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SG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262254" y="1029196"/>
            <a:ext cx="2758655" cy="1273928"/>
            <a:chOff x="2943694" y="1207"/>
            <a:chExt cx="1394238" cy="1394238"/>
          </a:xfrm>
        </p:grpSpPr>
        <p:sp>
          <p:nvSpPr>
            <p:cNvPr id="30" name="Oval 29"/>
            <p:cNvSpPr/>
            <p:nvPr/>
          </p:nvSpPr>
          <p:spPr>
            <a:xfrm>
              <a:off x="2943694" y="1207"/>
              <a:ext cx="1394238" cy="139423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Oval 4"/>
            <p:cNvSpPr txBox="1"/>
            <p:nvPr/>
          </p:nvSpPr>
          <p:spPr>
            <a:xfrm>
              <a:off x="3147875" y="205388"/>
              <a:ext cx="985876" cy="9858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SG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25839" y="2842747"/>
            <a:ext cx="2956718" cy="1365392"/>
            <a:chOff x="3307279" y="1793732"/>
            <a:chExt cx="1494340" cy="149434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8" name="Oval 27"/>
            <p:cNvSpPr/>
            <p:nvPr/>
          </p:nvSpPr>
          <p:spPr>
            <a:xfrm>
              <a:off x="3307279" y="1793732"/>
              <a:ext cx="1494340" cy="1494340"/>
            </a:xfrm>
            <a:prstGeom prst="ellipse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Oval 6"/>
            <p:cNvSpPr txBox="1"/>
            <p:nvPr/>
          </p:nvSpPr>
          <p:spPr>
            <a:xfrm>
              <a:off x="3526120" y="2012573"/>
              <a:ext cx="1056658" cy="10566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endParaRPr lang="en-SG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63221" y="4824942"/>
            <a:ext cx="4549855" cy="1365392"/>
            <a:chOff x="2813562" y="3636308"/>
            <a:chExt cx="1494340" cy="14943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6" name="Oval 25"/>
            <p:cNvSpPr/>
            <p:nvPr/>
          </p:nvSpPr>
          <p:spPr>
            <a:xfrm>
              <a:off x="2813562" y="3636308"/>
              <a:ext cx="1494340" cy="1494340"/>
            </a:xfrm>
            <a:prstGeom prst="ellipse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Oval 8"/>
            <p:cNvSpPr txBox="1"/>
            <p:nvPr/>
          </p:nvSpPr>
          <p:spPr>
            <a:xfrm>
              <a:off x="3032403" y="3855149"/>
              <a:ext cx="1056658" cy="10566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sĩ</a:t>
              </a:r>
              <a:endParaRPr lang="en-SG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3" name="Straight Arrow Connector 32"/>
          <p:cNvCxnSpPr>
            <a:stCxn id="19" idx="7"/>
            <a:endCxn id="30" idx="2"/>
          </p:cNvCxnSpPr>
          <p:nvPr/>
        </p:nvCxnSpPr>
        <p:spPr>
          <a:xfrm flipV="1">
            <a:off x="3011651" y="1666160"/>
            <a:ext cx="1250603" cy="97234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9" idx="6"/>
            <a:endCxn id="28" idx="2"/>
          </p:cNvCxnSpPr>
          <p:nvPr/>
        </p:nvCxnSpPr>
        <p:spPr>
          <a:xfrm>
            <a:off x="3376386" y="3519051"/>
            <a:ext cx="1249453" cy="639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9" idx="5"/>
            <a:endCxn id="26" idx="2"/>
          </p:cNvCxnSpPr>
          <p:nvPr/>
        </p:nvCxnSpPr>
        <p:spPr>
          <a:xfrm>
            <a:off x="3011651" y="4399599"/>
            <a:ext cx="1151570" cy="11080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 flipH="1">
            <a:off x="7695925" y="657524"/>
            <a:ext cx="34952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 flipH="1">
            <a:off x="8015558" y="2832945"/>
            <a:ext cx="349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1125" y="4877492"/>
            <a:ext cx="1817290" cy="1022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63"/>
                </p:tgtEl>
              </p:cMediaNode>
            </p:video>
          </p:childTnLst>
        </p:cTn>
      </p:par>
    </p:tnLst>
    <p:bldLst>
      <p:bldP spid="18" grpId="0" animBg="1"/>
      <p:bldP spid="4" grpId="0" animBg="1"/>
      <p:bldP spid="60" grpId="0"/>
      <p:bldP spid="6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25820" y="554586"/>
            <a:ext cx="11540359" cy="607497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Microsoft YaHei Light" panose="020B0502040204020203" pitchFamily="34" charset="-122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6248400" y="51501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524000" y="455361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524000" y="188661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71432" y="2608836"/>
            <a:ext cx="1907318" cy="1924988"/>
            <a:chOff x="2943694" y="1207"/>
            <a:chExt cx="1394238" cy="1394238"/>
          </a:xfrm>
        </p:grpSpPr>
        <p:sp>
          <p:nvSpPr>
            <p:cNvPr id="30" name="Oval 29"/>
            <p:cNvSpPr/>
            <p:nvPr/>
          </p:nvSpPr>
          <p:spPr>
            <a:xfrm>
              <a:off x="2943694" y="1207"/>
              <a:ext cx="1394238" cy="13942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Oval 4"/>
            <p:cNvSpPr txBox="1"/>
            <p:nvPr/>
          </p:nvSpPr>
          <p:spPr>
            <a:xfrm>
              <a:off x="3147875" y="205388"/>
              <a:ext cx="985876" cy="9858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r>
                <a:rPr lang="en-US" sz="32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2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32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SG" sz="32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 flipH="1">
            <a:off x="3172308" y="1035220"/>
            <a:ext cx="224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SG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flipH="1">
            <a:off x="3172308" y="2506671"/>
            <a:ext cx="362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SG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flipH="1">
            <a:off x="3172308" y="4072710"/>
            <a:ext cx="362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SG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flipH="1">
            <a:off x="3172308" y="5524283"/>
            <a:ext cx="362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SG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43"/>
          <p:cNvSpPr txBox="1">
            <a:spLocks noChangeArrowheads="1"/>
          </p:cNvSpPr>
          <p:nvPr/>
        </p:nvSpPr>
        <p:spPr bwMode="auto">
          <a:xfrm>
            <a:off x="5374554" y="832133"/>
            <a:ext cx="29196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Trời</a:t>
            </a:r>
            <a:r>
              <a:rPr lang="en-US" altLang="en-US" sz="2400" dirty="0">
                <a:latin typeface="Times New Roman" panose="02020603050405020304" pitchFamily="18" charset="0"/>
              </a:rPr>
              <a:t> 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rộng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cao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7" name="AutoShape 45"/>
          <p:cNvSpPr/>
          <p:nvPr/>
        </p:nvSpPr>
        <p:spPr bwMode="auto">
          <a:xfrm>
            <a:off x="8182822" y="823913"/>
            <a:ext cx="279053" cy="1018041"/>
          </a:xfrm>
          <a:prstGeom prst="rightBrace">
            <a:avLst>
              <a:gd name="adj1" fmla="val 29167"/>
              <a:gd name="adj2" fmla="val 50000"/>
            </a:avLst>
          </a:prstGeom>
          <a:noFill/>
          <a:ln w="28575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Text Box 46"/>
          <p:cNvSpPr txBox="1">
            <a:spLocks noChangeArrowheads="1"/>
          </p:cNvSpPr>
          <p:nvPr/>
        </p:nvSpPr>
        <p:spPr bwMode="auto">
          <a:xfrm>
            <a:off x="8890349" y="861522"/>
            <a:ext cx="21651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Khoáng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đạt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do</a:t>
            </a:r>
            <a:endParaRPr lang="en-US" altLang="en-US" sz="28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" name="Text Box 44"/>
          <p:cNvSpPr txBox="1">
            <a:spLocks noChangeArrowheads="1"/>
          </p:cNvSpPr>
          <p:nvPr/>
        </p:nvSpPr>
        <p:spPr bwMode="auto">
          <a:xfrm>
            <a:off x="5411088" y="1384394"/>
            <a:ext cx="308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Diều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sáo</a:t>
            </a:r>
            <a:r>
              <a:rPr lang="en-US" altLang="en-US" sz="2400" dirty="0">
                <a:latin typeface="Times New Roman" panose="02020603050405020304" pitchFamily="18" charset="0"/>
              </a:rPr>
              <a:t> 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lộn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nhào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5421524" y="2108174"/>
            <a:ext cx="3086321" cy="183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Vàng</a:t>
            </a:r>
            <a:r>
              <a:rPr lang="en-US" altLang="en-US" sz="2400" dirty="0">
                <a:latin typeface="Times New Roman" panose="02020603050405020304" pitchFamily="18" charset="0"/>
              </a:rPr>
              <a:t> 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Lúa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chiêm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bắp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Xanh</a:t>
            </a:r>
            <a:r>
              <a:rPr lang="en-US" altLang="en-US" sz="2400" dirty="0">
                <a:latin typeface="Times New Roman" panose="02020603050405020304" pitchFamily="18" charset="0"/>
              </a:rPr>
              <a:t> 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Vườn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trời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Hồng</a:t>
            </a:r>
            <a:r>
              <a:rPr lang="en-US" altLang="en-US" sz="2400" dirty="0">
                <a:latin typeface="Times New Roman" panose="02020603050405020304" pitchFamily="18" charset="0"/>
              </a:rPr>
              <a:t> -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Nắng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41" name="AutoShape 36"/>
          <p:cNvSpPr/>
          <p:nvPr/>
        </p:nvSpPr>
        <p:spPr bwMode="auto">
          <a:xfrm>
            <a:off x="8655546" y="2127200"/>
            <a:ext cx="325818" cy="1351727"/>
          </a:xfrm>
          <a:prstGeom prst="rightBrace">
            <a:avLst>
              <a:gd name="adj1" fmla="val 27778"/>
              <a:gd name="adj2" fmla="val 50000"/>
            </a:avLst>
          </a:prstGeom>
          <a:noFill/>
          <a:ln w="28575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Rectangle 37"/>
          <p:cNvSpPr>
            <a:spLocks noChangeArrowheads="1"/>
          </p:cNvSpPr>
          <p:nvPr/>
        </p:nvSpPr>
        <p:spPr bwMode="auto">
          <a:xfrm>
            <a:off x="9044425" y="2541453"/>
            <a:ext cx="25865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Rực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rỡ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tươi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tắn</a:t>
            </a:r>
            <a:endParaRPr lang="en-US" altLang="en-US" sz="28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" name="Rectangle 23"/>
          <p:cNvSpPr>
            <a:spLocks noChangeArrowheads="1"/>
          </p:cNvSpPr>
          <p:nvPr/>
        </p:nvSpPr>
        <p:spPr bwMode="auto">
          <a:xfrm>
            <a:off x="5473874" y="3672224"/>
            <a:ext cx="2968491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hú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ve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ngân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sáo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diều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" name="AutoShape 34"/>
          <p:cNvSpPr/>
          <p:nvPr/>
        </p:nvSpPr>
        <p:spPr bwMode="auto">
          <a:xfrm>
            <a:off x="7899406" y="3699024"/>
            <a:ext cx="403765" cy="1335434"/>
          </a:xfrm>
          <a:prstGeom prst="rightBrace">
            <a:avLst>
              <a:gd name="adj1" fmla="val 27778"/>
              <a:gd name="adj2" fmla="val 50000"/>
            </a:avLst>
          </a:prstGeom>
          <a:noFill/>
          <a:ln w="28575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46" name="Text Box 35"/>
          <p:cNvSpPr txBox="1">
            <a:spLocks noChangeArrowheads="1"/>
          </p:cNvSpPr>
          <p:nvPr/>
        </p:nvSpPr>
        <p:spPr bwMode="auto">
          <a:xfrm>
            <a:off x="8454398" y="4072711"/>
            <a:ext cx="26638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tươi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rộn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rã</a:t>
            </a:r>
            <a:endParaRPr lang="en-US" altLang="en-US" sz="28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Rectangle 24"/>
          <p:cNvSpPr>
            <a:spLocks noChangeArrowheads="1"/>
          </p:cNvSpPr>
          <p:nvPr/>
        </p:nvSpPr>
        <p:spPr bwMode="auto">
          <a:xfrm>
            <a:off x="5483802" y="5482625"/>
            <a:ext cx="236219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Lúa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chín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Trái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ngọt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dần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</a:t>
            </a: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48" name="AutoShape 38"/>
          <p:cNvSpPr/>
          <p:nvPr/>
        </p:nvSpPr>
        <p:spPr bwMode="auto">
          <a:xfrm>
            <a:off x="7966688" y="5404508"/>
            <a:ext cx="269200" cy="918233"/>
          </a:xfrm>
          <a:prstGeom prst="rightBrace">
            <a:avLst>
              <a:gd name="adj1" fmla="val 29167"/>
              <a:gd name="adj2" fmla="val 50000"/>
            </a:avLst>
          </a:prstGeom>
          <a:noFill/>
          <a:ln w="28575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Rectangle 39"/>
          <p:cNvSpPr>
            <a:spLocks noChangeArrowheads="1"/>
          </p:cNvSpPr>
          <p:nvPr/>
        </p:nvSpPr>
        <p:spPr bwMode="auto">
          <a:xfrm>
            <a:off x="8457173" y="5573192"/>
            <a:ext cx="23812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Ngọt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ngào</a:t>
            </a:r>
            <a:endParaRPr lang="en-US" altLang="en-US" sz="28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0" grpId="0"/>
      <p:bldP spid="32" grpId="0"/>
      <p:bldP spid="34" grpId="0"/>
      <p:bldP spid="35" grpId="0"/>
      <p:bldP spid="36" grpId="0"/>
      <p:bldP spid="37" grpId="0" animBg="1"/>
      <p:bldP spid="38" grpId="0"/>
      <p:bldP spid="39" grpId="0"/>
      <p:bldP spid="40" grpId="0"/>
      <p:bldP spid="41" grpId="0" animBg="1"/>
      <p:bldP spid="44" grpId="0"/>
      <p:bldP spid="45" grpId="0" animBg="1"/>
      <p:bldP spid="46" grpId="0"/>
      <p:bldP spid="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17"/>
          <p:cNvSpPr/>
          <p:nvPr/>
        </p:nvSpPr>
        <p:spPr>
          <a:xfrm>
            <a:off x="325820" y="526877"/>
            <a:ext cx="11540359" cy="6187822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Microsoft YaHei Light" panose="020B0502040204020203" pitchFamily="34" charset="-122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915607" y="898370"/>
            <a:ext cx="6207851" cy="272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hú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gọi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bầy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Lúa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chiêm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đang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chín,trái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ngọt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dần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Vườn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râm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dậy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ve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ngân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Bắp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rây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hạt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đầy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nắng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đào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Trời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xanh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càng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rộng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càng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cao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Đôi</a:t>
            </a:r>
            <a:r>
              <a:rPr lang="en-US" altLang="en-US" sz="2800" dirty="0">
                <a:latin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diều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sáo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lộn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nhào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từng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</a:rPr>
              <a:t>...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7215818" y="980036"/>
            <a:ext cx="39537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lang="en-SG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7215817" y="1681577"/>
            <a:ext cx="39537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rộn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rã</a:t>
            </a:r>
            <a:endParaRPr lang="en-SG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7123458" y="2359718"/>
            <a:ext cx="39537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tắn</a:t>
            </a:r>
            <a:endParaRPr lang="en-SG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7145304" y="2978979"/>
            <a:ext cx="39537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khoáng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đạt</a:t>
            </a:r>
            <a:endParaRPr lang="en-SG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38"/>
          <p:cNvSpPr/>
          <p:nvPr/>
        </p:nvSpPr>
        <p:spPr bwMode="auto">
          <a:xfrm rot="5400000">
            <a:off x="5626747" y="301187"/>
            <a:ext cx="731594" cy="10353964"/>
          </a:xfrm>
          <a:prstGeom prst="rightBrace">
            <a:avLst>
              <a:gd name="adj1" fmla="val 29167"/>
              <a:gd name="adj2" fmla="val 50000"/>
            </a:avLst>
          </a:prstGeom>
          <a:noFill/>
          <a:ln w="28575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1340835" y="5701236"/>
            <a:ext cx="9303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4914" y="4014099"/>
            <a:ext cx="31241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92544" y="3785078"/>
            <a:ext cx="55944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TT: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288" y="3826814"/>
            <a:ext cx="1486187" cy="1486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  <p:bldP spid="11" grpId="0"/>
      <p:bldP spid="12" grpId="0"/>
      <p:bldP spid="13" grpId="0"/>
      <p:bldP spid="10" grpId="0" animBg="1"/>
      <p:bldP spid="14" grpId="0"/>
      <p:bldP spid="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Microsoft YaHei Light" panose="020B0502040204020203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101698" y="1419023"/>
            <a:ext cx="5711041" cy="4019953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FBB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endParaRPr lang="zh-CN" altLang="en-US" sz="6000" dirty="0">
              <a:solidFill>
                <a:srgbClr val="E55174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95192" y="2308249"/>
            <a:ext cx="2272427" cy="2379365"/>
            <a:chOff x="2943694" y="1207"/>
            <a:chExt cx="1394238" cy="1394238"/>
          </a:xfrm>
        </p:grpSpPr>
        <p:sp>
          <p:nvSpPr>
            <p:cNvPr id="11" name="Oval 10"/>
            <p:cNvSpPr/>
            <p:nvPr/>
          </p:nvSpPr>
          <p:spPr>
            <a:xfrm>
              <a:off x="2943694" y="1207"/>
              <a:ext cx="1394238" cy="139423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4"/>
            <p:cNvSpPr txBox="1"/>
            <p:nvPr/>
          </p:nvSpPr>
          <p:spPr>
            <a:xfrm>
              <a:off x="3080177" y="205388"/>
              <a:ext cx="1121271" cy="9858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ng</a:t>
              </a:r>
              <a:r>
                <a:rPr lang="vi-VN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sĩ</a:t>
              </a:r>
              <a:endParaRPr lang="en-SG" sz="36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186196" y="1668292"/>
            <a:ext cx="54218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zh-CN" altLang="en-US" sz="3600" dirty="0">
              <a:latin typeface="Times New Roman" panose="02020603050405020304" pitchFamily="18" charset="0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634380" y="655093"/>
            <a:ext cx="10926996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Microsoft YaHei Light" panose="020B0502040204020203" pitchFamily="34" charset="-122"/>
            </a:endParaRPr>
          </a:p>
        </p:txBody>
      </p:sp>
      <p:pic>
        <p:nvPicPr>
          <p:cNvPr id="27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1275" y="655093"/>
            <a:ext cx="5644056" cy="1215748"/>
          </a:xfrm>
          <a:prstGeom prst="rect">
            <a:avLst/>
          </a:prstGeom>
        </p:spPr>
      </p:pic>
      <p:sp>
        <p:nvSpPr>
          <p:cNvPr id="29" name="文本框 25"/>
          <p:cNvSpPr txBox="1"/>
          <p:nvPr/>
        </p:nvSpPr>
        <p:spPr>
          <a:xfrm>
            <a:off x="3581345" y="1100085"/>
            <a:ext cx="5370788" cy="6451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vi-VN" altLang="en-SG" sz="3600" b="1" spc="300" dirty="0" smtClean="0">
                <a:solidFill>
                  <a:srgbClr val="E55174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2</a:t>
            </a:r>
            <a:r>
              <a:rPr lang="en-SG" altLang="zh-CN" sz="3600" b="1" spc="300" dirty="0" smtClean="0">
                <a:solidFill>
                  <a:srgbClr val="E55174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. </a:t>
            </a:r>
            <a:r>
              <a:rPr lang="en-SG" altLang="zh-CN" sz="36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Tâm</a:t>
            </a:r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trạng</a:t>
            </a:r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người</a:t>
            </a:r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tù</a:t>
            </a:r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endParaRPr lang="zh-CN" altLang="en-US" sz="3600" b="1" spc="300" dirty="0">
              <a:solidFill>
                <a:srgbClr val="E55174"/>
              </a:solidFill>
              <a:latin typeface="Times New Roman" panose="02020603050405020304" pitchFamily="18" charset="0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0" name="Group 4"/>
          <p:cNvGrpSpPr>
            <a:grpSpLocks noChangeAspect="1"/>
          </p:cNvGrpSpPr>
          <p:nvPr/>
        </p:nvGrpSpPr>
        <p:grpSpPr bwMode="auto">
          <a:xfrm>
            <a:off x="1936769" y="2466709"/>
            <a:ext cx="659769" cy="682760"/>
            <a:chOff x="2161" y="1035"/>
            <a:chExt cx="1446" cy="1122"/>
          </a:xfrm>
        </p:grpSpPr>
        <p:sp>
          <p:nvSpPr>
            <p:cNvPr id="31" name="Freeform 6"/>
            <p:cNvSpPr/>
            <p:nvPr/>
          </p:nvSpPr>
          <p:spPr bwMode="auto">
            <a:xfrm>
              <a:off x="2161" y="1239"/>
              <a:ext cx="720" cy="918"/>
            </a:xfrm>
            <a:custGeom>
              <a:avLst/>
              <a:gdLst>
                <a:gd name="T0" fmla="*/ 269 w 269"/>
                <a:gd name="T1" fmla="*/ 315 h 342"/>
                <a:gd name="T2" fmla="*/ 250 w 269"/>
                <a:gd name="T3" fmla="*/ 333 h 342"/>
                <a:gd name="T4" fmla="*/ 19 w 269"/>
                <a:gd name="T5" fmla="*/ 342 h 342"/>
                <a:gd name="T6" fmla="*/ 0 w 269"/>
                <a:gd name="T7" fmla="*/ 324 h 342"/>
                <a:gd name="T8" fmla="*/ 0 w 269"/>
                <a:gd name="T9" fmla="*/ 18 h 342"/>
                <a:gd name="T10" fmla="*/ 19 w 269"/>
                <a:gd name="T11" fmla="*/ 0 h 342"/>
                <a:gd name="T12" fmla="*/ 250 w 269"/>
                <a:gd name="T13" fmla="*/ 27 h 342"/>
                <a:gd name="T14" fmla="*/ 269 w 269"/>
                <a:gd name="T15" fmla="*/ 44 h 342"/>
                <a:gd name="T16" fmla="*/ 269 w 269"/>
                <a:gd name="T17" fmla="*/ 315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342">
                  <a:moveTo>
                    <a:pt x="269" y="315"/>
                  </a:moveTo>
                  <a:cubicBezTo>
                    <a:pt x="269" y="325"/>
                    <a:pt x="261" y="333"/>
                    <a:pt x="250" y="333"/>
                  </a:cubicBezTo>
                  <a:cubicBezTo>
                    <a:pt x="19" y="342"/>
                    <a:pt x="19" y="342"/>
                    <a:pt x="19" y="342"/>
                  </a:cubicBezTo>
                  <a:cubicBezTo>
                    <a:pt x="8" y="342"/>
                    <a:pt x="0" y="334"/>
                    <a:pt x="0" y="3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250" y="27"/>
                    <a:pt x="250" y="27"/>
                    <a:pt x="250" y="27"/>
                  </a:cubicBezTo>
                  <a:cubicBezTo>
                    <a:pt x="261" y="27"/>
                    <a:pt x="269" y="35"/>
                    <a:pt x="269" y="44"/>
                  </a:cubicBezTo>
                  <a:lnTo>
                    <a:pt x="269" y="31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Helvetica" panose="020B0604020202020204" pitchFamily="34" charset="0"/>
              </a:endParaRPr>
            </a:p>
          </p:txBody>
        </p:sp>
        <p:sp>
          <p:nvSpPr>
            <p:cNvPr id="32" name="Freeform 7"/>
            <p:cNvSpPr/>
            <p:nvPr/>
          </p:nvSpPr>
          <p:spPr bwMode="auto">
            <a:xfrm>
              <a:off x="2218" y="1295"/>
              <a:ext cx="658" cy="806"/>
            </a:xfrm>
            <a:custGeom>
              <a:avLst/>
              <a:gdLst>
                <a:gd name="T0" fmla="*/ 246 w 246"/>
                <a:gd name="T1" fmla="*/ 276 h 300"/>
                <a:gd name="T2" fmla="*/ 228 w 246"/>
                <a:gd name="T3" fmla="*/ 292 h 300"/>
                <a:gd name="T4" fmla="*/ 17 w 246"/>
                <a:gd name="T5" fmla="*/ 300 h 300"/>
                <a:gd name="T6" fmla="*/ 0 w 246"/>
                <a:gd name="T7" fmla="*/ 284 h 300"/>
                <a:gd name="T8" fmla="*/ 0 w 246"/>
                <a:gd name="T9" fmla="*/ 15 h 300"/>
                <a:gd name="T10" fmla="*/ 17 w 246"/>
                <a:gd name="T11" fmla="*/ 0 h 300"/>
                <a:gd name="T12" fmla="*/ 228 w 246"/>
                <a:gd name="T13" fmla="*/ 23 h 300"/>
                <a:gd name="T14" fmla="*/ 246 w 246"/>
                <a:gd name="T15" fmla="*/ 39 h 300"/>
                <a:gd name="T16" fmla="*/ 246 w 246"/>
                <a:gd name="T17" fmla="*/ 276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00">
                  <a:moveTo>
                    <a:pt x="246" y="276"/>
                  </a:moveTo>
                  <a:cubicBezTo>
                    <a:pt x="246" y="285"/>
                    <a:pt x="238" y="292"/>
                    <a:pt x="228" y="292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00"/>
                    <a:pt x="0" y="293"/>
                    <a:pt x="0" y="28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28" y="23"/>
                    <a:pt x="228" y="23"/>
                    <a:pt x="228" y="23"/>
                  </a:cubicBezTo>
                  <a:cubicBezTo>
                    <a:pt x="238" y="23"/>
                    <a:pt x="246" y="30"/>
                    <a:pt x="246" y="39"/>
                  </a:cubicBezTo>
                  <a:lnTo>
                    <a:pt x="246" y="276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Helvetica" panose="020B0604020202020204" pitchFamily="34" charset="0"/>
              </a:endParaRPr>
            </a:p>
          </p:txBody>
        </p:sp>
        <p:sp>
          <p:nvSpPr>
            <p:cNvPr id="33" name="Freeform 8"/>
            <p:cNvSpPr/>
            <p:nvPr/>
          </p:nvSpPr>
          <p:spPr bwMode="auto">
            <a:xfrm>
              <a:off x="2887" y="1239"/>
              <a:ext cx="720" cy="918"/>
            </a:xfrm>
            <a:custGeom>
              <a:avLst/>
              <a:gdLst>
                <a:gd name="T0" fmla="*/ 269 w 269"/>
                <a:gd name="T1" fmla="*/ 324 h 342"/>
                <a:gd name="T2" fmla="*/ 250 w 269"/>
                <a:gd name="T3" fmla="*/ 342 h 342"/>
                <a:gd name="T4" fmla="*/ 19 w 269"/>
                <a:gd name="T5" fmla="*/ 333 h 342"/>
                <a:gd name="T6" fmla="*/ 0 w 269"/>
                <a:gd name="T7" fmla="*/ 315 h 342"/>
                <a:gd name="T8" fmla="*/ 0 w 269"/>
                <a:gd name="T9" fmla="*/ 44 h 342"/>
                <a:gd name="T10" fmla="*/ 19 w 269"/>
                <a:gd name="T11" fmla="*/ 27 h 342"/>
                <a:gd name="T12" fmla="*/ 250 w 269"/>
                <a:gd name="T13" fmla="*/ 0 h 342"/>
                <a:gd name="T14" fmla="*/ 269 w 269"/>
                <a:gd name="T15" fmla="*/ 18 h 342"/>
                <a:gd name="T16" fmla="*/ 269 w 269"/>
                <a:gd name="T17" fmla="*/ 324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342">
                  <a:moveTo>
                    <a:pt x="269" y="324"/>
                  </a:moveTo>
                  <a:cubicBezTo>
                    <a:pt x="269" y="334"/>
                    <a:pt x="261" y="342"/>
                    <a:pt x="250" y="342"/>
                  </a:cubicBezTo>
                  <a:cubicBezTo>
                    <a:pt x="19" y="333"/>
                    <a:pt x="19" y="333"/>
                    <a:pt x="19" y="333"/>
                  </a:cubicBezTo>
                  <a:cubicBezTo>
                    <a:pt x="8" y="333"/>
                    <a:pt x="0" y="325"/>
                    <a:pt x="0" y="31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5"/>
                    <a:pt x="8" y="27"/>
                    <a:pt x="19" y="2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61" y="0"/>
                    <a:pt x="269" y="8"/>
                    <a:pt x="269" y="18"/>
                  </a:cubicBezTo>
                  <a:lnTo>
                    <a:pt x="269" y="324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Helvetica" panose="020B0604020202020204" pitchFamily="34" charset="0"/>
              </a:endParaRPr>
            </a:p>
          </p:txBody>
        </p:sp>
        <p:sp>
          <p:nvSpPr>
            <p:cNvPr id="34" name="Freeform 69"/>
            <p:cNvSpPr/>
            <p:nvPr/>
          </p:nvSpPr>
          <p:spPr bwMode="auto">
            <a:xfrm>
              <a:off x="2895" y="1295"/>
              <a:ext cx="656" cy="806"/>
            </a:xfrm>
            <a:custGeom>
              <a:avLst/>
              <a:gdLst>
                <a:gd name="T0" fmla="*/ 245 w 245"/>
                <a:gd name="T1" fmla="*/ 284 h 300"/>
                <a:gd name="T2" fmla="*/ 228 w 245"/>
                <a:gd name="T3" fmla="*/ 300 h 300"/>
                <a:gd name="T4" fmla="*/ 17 w 245"/>
                <a:gd name="T5" fmla="*/ 292 h 300"/>
                <a:gd name="T6" fmla="*/ 0 w 245"/>
                <a:gd name="T7" fmla="*/ 276 h 300"/>
                <a:gd name="T8" fmla="*/ 0 w 245"/>
                <a:gd name="T9" fmla="*/ 39 h 300"/>
                <a:gd name="T10" fmla="*/ 17 w 245"/>
                <a:gd name="T11" fmla="*/ 23 h 300"/>
                <a:gd name="T12" fmla="*/ 228 w 245"/>
                <a:gd name="T13" fmla="*/ 0 h 300"/>
                <a:gd name="T14" fmla="*/ 245 w 245"/>
                <a:gd name="T15" fmla="*/ 15 h 300"/>
                <a:gd name="T16" fmla="*/ 245 w 245"/>
                <a:gd name="T17" fmla="*/ 28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5" h="300">
                  <a:moveTo>
                    <a:pt x="245" y="284"/>
                  </a:moveTo>
                  <a:cubicBezTo>
                    <a:pt x="245" y="293"/>
                    <a:pt x="237" y="300"/>
                    <a:pt x="228" y="300"/>
                  </a:cubicBezTo>
                  <a:cubicBezTo>
                    <a:pt x="17" y="292"/>
                    <a:pt x="17" y="292"/>
                    <a:pt x="17" y="292"/>
                  </a:cubicBezTo>
                  <a:cubicBezTo>
                    <a:pt x="8" y="292"/>
                    <a:pt x="0" y="285"/>
                    <a:pt x="0" y="276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0"/>
                    <a:pt x="8" y="23"/>
                    <a:pt x="17" y="23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37" y="0"/>
                    <a:pt x="245" y="7"/>
                    <a:pt x="245" y="15"/>
                  </a:cubicBezTo>
                  <a:lnTo>
                    <a:pt x="245" y="284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Helvetica" panose="020B0604020202020204" pitchFamily="34" charset="0"/>
              </a:endParaRPr>
            </a:p>
          </p:txBody>
        </p:sp>
        <p:sp>
          <p:nvSpPr>
            <p:cNvPr id="35" name="Freeform 70"/>
            <p:cNvSpPr/>
            <p:nvPr/>
          </p:nvSpPr>
          <p:spPr bwMode="auto">
            <a:xfrm>
              <a:off x="2900" y="1035"/>
              <a:ext cx="546" cy="1103"/>
            </a:xfrm>
            <a:custGeom>
              <a:avLst/>
              <a:gdLst>
                <a:gd name="T0" fmla="*/ 204 w 204"/>
                <a:gd name="T1" fmla="*/ 322 h 411"/>
                <a:gd name="T2" fmla="*/ 184 w 204"/>
                <a:gd name="T3" fmla="*/ 342 h 411"/>
                <a:gd name="T4" fmla="*/ 23 w 204"/>
                <a:gd name="T5" fmla="*/ 403 h 411"/>
                <a:gd name="T6" fmla="*/ 0 w 204"/>
                <a:gd name="T7" fmla="*/ 388 h 411"/>
                <a:gd name="T8" fmla="*/ 0 w 204"/>
                <a:gd name="T9" fmla="*/ 124 h 411"/>
                <a:gd name="T10" fmla="*/ 14 w 204"/>
                <a:gd name="T11" fmla="*/ 100 h 411"/>
                <a:gd name="T12" fmla="*/ 179 w 204"/>
                <a:gd name="T13" fmla="*/ 9 h 411"/>
                <a:gd name="T14" fmla="*/ 204 w 204"/>
                <a:gd name="T15" fmla="*/ 21 h 411"/>
                <a:gd name="T16" fmla="*/ 204 w 204"/>
                <a:gd name="T17" fmla="*/ 3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411">
                  <a:moveTo>
                    <a:pt x="204" y="322"/>
                  </a:moveTo>
                  <a:cubicBezTo>
                    <a:pt x="204" y="334"/>
                    <a:pt x="194" y="338"/>
                    <a:pt x="184" y="342"/>
                  </a:cubicBezTo>
                  <a:cubicBezTo>
                    <a:pt x="23" y="403"/>
                    <a:pt x="23" y="403"/>
                    <a:pt x="23" y="403"/>
                  </a:cubicBezTo>
                  <a:cubicBezTo>
                    <a:pt x="2" y="411"/>
                    <a:pt x="0" y="398"/>
                    <a:pt x="0" y="388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12"/>
                    <a:pt x="5" y="105"/>
                    <a:pt x="14" y="100"/>
                  </a:cubicBezTo>
                  <a:cubicBezTo>
                    <a:pt x="179" y="9"/>
                    <a:pt x="179" y="9"/>
                    <a:pt x="179" y="9"/>
                  </a:cubicBezTo>
                  <a:cubicBezTo>
                    <a:pt x="197" y="0"/>
                    <a:pt x="204" y="10"/>
                    <a:pt x="204" y="21"/>
                  </a:cubicBezTo>
                  <a:lnTo>
                    <a:pt x="204" y="322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Helvetica" panose="020B0604020202020204" pitchFamily="34" charset="0"/>
              </a:endParaRPr>
            </a:p>
          </p:txBody>
        </p:sp>
        <p:sp>
          <p:nvSpPr>
            <p:cNvPr id="36" name="Freeform 71"/>
            <p:cNvSpPr/>
            <p:nvPr/>
          </p:nvSpPr>
          <p:spPr bwMode="auto">
            <a:xfrm>
              <a:off x="2900" y="1099"/>
              <a:ext cx="503" cy="988"/>
            </a:xfrm>
            <a:custGeom>
              <a:avLst/>
              <a:gdLst>
                <a:gd name="T0" fmla="*/ 188 w 188"/>
                <a:gd name="T1" fmla="*/ 285 h 368"/>
                <a:gd name="T2" fmla="*/ 169 w 188"/>
                <a:gd name="T3" fmla="*/ 303 h 368"/>
                <a:gd name="T4" fmla="*/ 15 w 188"/>
                <a:gd name="T5" fmla="*/ 362 h 368"/>
                <a:gd name="T6" fmla="*/ 2 w 188"/>
                <a:gd name="T7" fmla="*/ 346 h 368"/>
                <a:gd name="T8" fmla="*/ 2 w 188"/>
                <a:gd name="T9" fmla="*/ 114 h 368"/>
                <a:gd name="T10" fmla="*/ 15 w 188"/>
                <a:gd name="T11" fmla="*/ 93 h 368"/>
                <a:gd name="T12" fmla="*/ 172 w 188"/>
                <a:gd name="T13" fmla="*/ 5 h 368"/>
                <a:gd name="T14" fmla="*/ 188 w 188"/>
                <a:gd name="T15" fmla="*/ 16 h 368"/>
                <a:gd name="T16" fmla="*/ 188 w 188"/>
                <a:gd name="T17" fmla="*/ 28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368">
                  <a:moveTo>
                    <a:pt x="188" y="285"/>
                  </a:moveTo>
                  <a:cubicBezTo>
                    <a:pt x="188" y="293"/>
                    <a:pt x="181" y="300"/>
                    <a:pt x="169" y="303"/>
                  </a:cubicBezTo>
                  <a:cubicBezTo>
                    <a:pt x="15" y="362"/>
                    <a:pt x="15" y="362"/>
                    <a:pt x="15" y="362"/>
                  </a:cubicBezTo>
                  <a:cubicBezTo>
                    <a:pt x="0" y="368"/>
                    <a:pt x="2" y="355"/>
                    <a:pt x="2" y="346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04"/>
                    <a:pt x="6" y="98"/>
                    <a:pt x="15" y="93"/>
                  </a:cubicBezTo>
                  <a:cubicBezTo>
                    <a:pt x="172" y="5"/>
                    <a:pt x="172" y="5"/>
                    <a:pt x="172" y="5"/>
                  </a:cubicBezTo>
                  <a:cubicBezTo>
                    <a:pt x="182" y="0"/>
                    <a:pt x="188" y="2"/>
                    <a:pt x="188" y="16"/>
                  </a:cubicBezTo>
                  <a:lnTo>
                    <a:pt x="188" y="28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Helvetica" panose="020B0604020202020204" pitchFamily="34" charset="0"/>
              </a:endParaRPr>
            </a:p>
          </p:txBody>
        </p:sp>
        <p:sp>
          <p:nvSpPr>
            <p:cNvPr id="37" name="Freeform 72"/>
            <p:cNvSpPr/>
            <p:nvPr/>
          </p:nvSpPr>
          <p:spPr bwMode="auto">
            <a:xfrm>
              <a:off x="2279" y="1035"/>
              <a:ext cx="592" cy="1103"/>
            </a:xfrm>
            <a:custGeom>
              <a:avLst/>
              <a:gdLst>
                <a:gd name="T0" fmla="*/ 0 w 221"/>
                <a:gd name="T1" fmla="*/ 322 h 411"/>
                <a:gd name="T2" fmla="*/ 21 w 221"/>
                <a:gd name="T3" fmla="*/ 342 h 411"/>
                <a:gd name="T4" fmla="*/ 196 w 221"/>
                <a:gd name="T5" fmla="*/ 403 h 411"/>
                <a:gd name="T6" fmla="*/ 221 w 221"/>
                <a:gd name="T7" fmla="*/ 388 h 411"/>
                <a:gd name="T8" fmla="*/ 221 w 221"/>
                <a:gd name="T9" fmla="*/ 124 h 411"/>
                <a:gd name="T10" fmla="*/ 205 w 221"/>
                <a:gd name="T11" fmla="*/ 100 h 411"/>
                <a:gd name="T12" fmla="*/ 26 w 221"/>
                <a:gd name="T13" fmla="*/ 9 h 411"/>
                <a:gd name="T14" fmla="*/ 0 w 221"/>
                <a:gd name="T15" fmla="*/ 21 h 411"/>
                <a:gd name="T16" fmla="*/ 0 w 221"/>
                <a:gd name="T17" fmla="*/ 3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411">
                  <a:moveTo>
                    <a:pt x="0" y="322"/>
                  </a:moveTo>
                  <a:cubicBezTo>
                    <a:pt x="0" y="334"/>
                    <a:pt x="10" y="338"/>
                    <a:pt x="21" y="342"/>
                  </a:cubicBezTo>
                  <a:cubicBezTo>
                    <a:pt x="196" y="403"/>
                    <a:pt x="196" y="403"/>
                    <a:pt x="196" y="403"/>
                  </a:cubicBezTo>
                  <a:cubicBezTo>
                    <a:pt x="218" y="411"/>
                    <a:pt x="221" y="398"/>
                    <a:pt x="221" y="388"/>
                  </a:cubicBezTo>
                  <a:cubicBezTo>
                    <a:pt x="221" y="124"/>
                    <a:pt x="221" y="124"/>
                    <a:pt x="221" y="124"/>
                  </a:cubicBezTo>
                  <a:cubicBezTo>
                    <a:pt x="221" y="112"/>
                    <a:pt x="216" y="105"/>
                    <a:pt x="205" y="10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7" y="0"/>
                    <a:pt x="0" y="10"/>
                    <a:pt x="0" y="21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Helvetica" panose="020B0604020202020204" pitchFamily="34" charset="0"/>
              </a:endParaRPr>
            </a:p>
          </p:txBody>
        </p:sp>
        <p:sp>
          <p:nvSpPr>
            <p:cNvPr id="38" name="Freeform 73"/>
            <p:cNvSpPr/>
            <p:nvPr/>
          </p:nvSpPr>
          <p:spPr bwMode="auto">
            <a:xfrm>
              <a:off x="2325" y="1099"/>
              <a:ext cx="543" cy="988"/>
            </a:xfrm>
            <a:custGeom>
              <a:avLst/>
              <a:gdLst>
                <a:gd name="T0" fmla="*/ 0 w 203"/>
                <a:gd name="T1" fmla="*/ 285 h 368"/>
                <a:gd name="T2" fmla="*/ 20 w 203"/>
                <a:gd name="T3" fmla="*/ 303 h 368"/>
                <a:gd name="T4" fmla="*/ 187 w 203"/>
                <a:gd name="T5" fmla="*/ 362 h 368"/>
                <a:gd name="T6" fmla="*/ 201 w 203"/>
                <a:gd name="T7" fmla="*/ 346 h 368"/>
                <a:gd name="T8" fmla="*/ 201 w 203"/>
                <a:gd name="T9" fmla="*/ 114 h 368"/>
                <a:gd name="T10" fmla="*/ 187 w 203"/>
                <a:gd name="T11" fmla="*/ 93 h 368"/>
                <a:gd name="T12" fmla="*/ 17 w 203"/>
                <a:gd name="T13" fmla="*/ 5 h 368"/>
                <a:gd name="T14" fmla="*/ 0 w 203"/>
                <a:gd name="T15" fmla="*/ 16 h 368"/>
                <a:gd name="T16" fmla="*/ 0 w 203"/>
                <a:gd name="T17" fmla="*/ 28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368">
                  <a:moveTo>
                    <a:pt x="0" y="285"/>
                  </a:moveTo>
                  <a:cubicBezTo>
                    <a:pt x="0" y="293"/>
                    <a:pt x="8" y="300"/>
                    <a:pt x="20" y="303"/>
                  </a:cubicBezTo>
                  <a:cubicBezTo>
                    <a:pt x="187" y="362"/>
                    <a:pt x="187" y="362"/>
                    <a:pt x="187" y="362"/>
                  </a:cubicBezTo>
                  <a:cubicBezTo>
                    <a:pt x="203" y="368"/>
                    <a:pt x="201" y="355"/>
                    <a:pt x="201" y="346"/>
                  </a:cubicBezTo>
                  <a:cubicBezTo>
                    <a:pt x="201" y="114"/>
                    <a:pt x="201" y="114"/>
                    <a:pt x="201" y="114"/>
                  </a:cubicBezTo>
                  <a:cubicBezTo>
                    <a:pt x="201" y="104"/>
                    <a:pt x="197" y="98"/>
                    <a:pt x="187" y="93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7" y="0"/>
                    <a:pt x="0" y="2"/>
                    <a:pt x="0" y="16"/>
                  </a:cubicBezTo>
                  <a:lnTo>
                    <a:pt x="0" y="28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Helvetica" panose="020B0604020202020204" pitchFamily="34" charset="0"/>
              </a:endParaRPr>
            </a:p>
          </p:txBody>
        </p:sp>
        <p:sp>
          <p:nvSpPr>
            <p:cNvPr id="39" name="Freeform 75"/>
            <p:cNvSpPr/>
            <p:nvPr/>
          </p:nvSpPr>
          <p:spPr bwMode="auto">
            <a:xfrm>
              <a:off x="2814" y="1977"/>
              <a:ext cx="142" cy="51"/>
            </a:xfrm>
            <a:custGeom>
              <a:avLst/>
              <a:gdLst>
                <a:gd name="T0" fmla="*/ 9 w 53"/>
                <a:gd name="T1" fmla="*/ 4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4 h 19"/>
                <a:gd name="T16" fmla="*/ 11 w 53"/>
                <a:gd name="T17" fmla="*/ 14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4 h 19"/>
                <a:gd name="T28" fmla="*/ 42 w 53"/>
                <a:gd name="T29" fmla="*/ 14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4 h 19"/>
                <a:gd name="T46" fmla="*/ 44 w 53"/>
                <a:gd name="T47" fmla="*/ 4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4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2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Helvetica" panose="020B0604020202020204" pitchFamily="34" charset="0"/>
              </a:endParaRPr>
            </a:p>
          </p:txBody>
        </p:sp>
        <p:sp>
          <p:nvSpPr>
            <p:cNvPr id="40" name="Freeform 76"/>
            <p:cNvSpPr/>
            <p:nvPr/>
          </p:nvSpPr>
          <p:spPr bwMode="auto">
            <a:xfrm>
              <a:off x="2814" y="1902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1 h 19"/>
                <a:gd name="T20" fmla="*/ 14 w 53"/>
                <a:gd name="T21" fmla="*/ 11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Helvetica" panose="020B0604020202020204" pitchFamily="34" charset="0"/>
              </a:endParaRPr>
            </a:p>
          </p:txBody>
        </p:sp>
        <p:sp>
          <p:nvSpPr>
            <p:cNvPr id="41" name="Freeform 79"/>
            <p:cNvSpPr/>
            <p:nvPr/>
          </p:nvSpPr>
          <p:spPr bwMode="auto">
            <a:xfrm>
              <a:off x="2814" y="1827"/>
              <a:ext cx="142" cy="48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Helvetica" panose="020B0604020202020204" pitchFamily="34" charset="0"/>
              </a:endParaRPr>
            </a:p>
          </p:txBody>
        </p:sp>
        <p:sp>
          <p:nvSpPr>
            <p:cNvPr id="42" name="Freeform 81"/>
            <p:cNvSpPr/>
            <p:nvPr/>
          </p:nvSpPr>
          <p:spPr bwMode="auto">
            <a:xfrm>
              <a:off x="2814" y="1752"/>
              <a:ext cx="142" cy="48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3 h 18"/>
                <a:gd name="T4" fmla="*/ 0 w 53"/>
                <a:gd name="T5" fmla="*/ 13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3 h 18"/>
                <a:gd name="T12" fmla="*/ 10 w 53"/>
                <a:gd name="T13" fmla="*/ 13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3 h 18"/>
                <a:gd name="T32" fmla="*/ 43 w 53"/>
                <a:gd name="T33" fmla="*/ 13 h 18"/>
                <a:gd name="T34" fmla="*/ 43 w 53"/>
                <a:gd name="T35" fmla="*/ 13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3 h 18"/>
                <a:gd name="T42" fmla="*/ 53 w 53"/>
                <a:gd name="T43" fmla="*/ 13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Helvetica" panose="020B0604020202020204" pitchFamily="34" charset="0"/>
              </a:endParaRPr>
            </a:p>
          </p:txBody>
        </p:sp>
        <p:sp>
          <p:nvSpPr>
            <p:cNvPr id="43" name="Freeform 82"/>
            <p:cNvSpPr/>
            <p:nvPr/>
          </p:nvSpPr>
          <p:spPr bwMode="auto">
            <a:xfrm>
              <a:off x="2814" y="1674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Helvetica" panose="020B0604020202020204" pitchFamily="34" charset="0"/>
              </a:endParaRPr>
            </a:p>
          </p:txBody>
        </p:sp>
        <p:sp>
          <p:nvSpPr>
            <p:cNvPr id="44" name="Freeform 83"/>
            <p:cNvSpPr/>
            <p:nvPr/>
          </p:nvSpPr>
          <p:spPr bwMode="auto">
            <a:xfrm>
              <a:off x="2814" y="1598"/>
              <a:ext cx="142" cy="49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Helvetica" panose="020B0604020202020204" pitchFamily="34" charset="0"/>
              </a:endParaRPr>
            </a:p>
          </p:txBody>
        </p:sp>
        <p:sp>
          <p:nvSpPr>
            <p:cNvPr id="45" name="Freeform 84"/>
            <p:cNvSpPr/>
            <p:nvPr/>
          </p:nvSpPr>
          <p:spPr bwMode="auto">
            <a:xfrm>
              <a:off x="2814" y="1523"/>
              <a:ext cx="142" cy="49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3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Helvetica" panose="020B0604020202020204" pitchFamily="34" charset="0"/>
              </a:endParaRPr>
            </a:p>
          </p:txBody>
        </p:sp>
        <p:sp>
          <p:nvSpPr>
            <p:cNvPr id="46" name="Freeform 86"/>
            <p:cNvSpPr/>
            <p:nvPr/>
          </p:nvSpPr>
          <p:spPr bwMode="auto">
            <a:xfrm>
              <a:off x="2814" y="1445"/>
              <a:ext cx="142" cy="51"/>
            </a:xfrm>
            <a:custGeom>
              <a:avLst/>
              <a:gdLst>
                <a:gd name="T0" fmla="*/ 9 w 53"/>
                <a:gd name="T1" fmla="*/ 4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4 h 19"/>
                <a:gd name="T16" fmla="*/ 11 w 53"/>
                <a:gd name="T17" fmla="*/ 14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10 h 19"/>
                <a:gd name="T24" fmla="*/ 26 w 53"/>
                <a:gd name="T25" fmla="*/ 10 h 19"/>
                <a:gd name="T26" fmla="*/ 42 w 53"/>
                <a:gd name="T27" fmla="*/ 14 h 19"/>
                <a:gd name="T28" fmla="*/ 42 w 53"/>
                <a:gd name="T29" fmla="*/ 14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4 h 19"/>
                <a:gd name="T46" fmla="*/ 44 w 53"/>
                <a:gd name="T47" fmla="*/ 4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4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1"/>
                    <a:pt x="21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34" y="9"/>
                    <a:pt x="41" y="12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2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Helvetica" panose="020B0604020202020204" pitchFamily="34" charset="0"/>
              </a:endParaRPr>
            </a:p>
          </p:txBody>
        </p:sp>
        <p:sp>
          <p:nvSpPr>
            <p:cNvPr id="47" name="Freeform 87"/>
            <p:cNvSpPr/>
            <p:nvPr/>
          </p:nvSpPr>
          <p:spPr bwMode="auto">
            <a:xfrm>
              <a:off x="2814" y="1370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Helvetica" panose="020B0604020202020204" pitchFamily="34" charset="0"/>
              </a:endParaRPr>
            </a:p>
          </p:txBody>
        </p:sp>
      </p:grpSp>
      <p:sp>
        <p:nvSpPr>
          <p:cNvPr id="48" name="文本框 32"/>
          <p:cNvSpPr txBox="1"/>
          <p:nvPr/>
        </p:nvSpPr>
        <p:spPr>
          <a:xfrm>
            <a:off x="3113917" y="2510682"/>
            <a:ext cx="863725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3200" b="1" dirty="0" err="1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thầm</a:t>
            </a:r>
            <a:r>
              <a:rPr lang="en-US" altLang="zh-CN" sz="3200" dirty="0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khổ</a:t>
            </a:r>
            <a:r>
              <a:rPr lang="en-US" altLang="zh-CN" sz="3200" dirty="0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thơ</a:t>
            </a:r>
            <a:r>
              <a:rPr lang="en-US" altLang="zh-CN" sz="3200" dirty="0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cuối</a:t>
            </a:r>
            <a:endParaRPr lang="zh-CN" altLang="en-US" sz="3200" dirty="0">
              <a:latin typeface="Times New Roman" panose="02020603050405020304" pitchFamily="18" charset="0"/>
              <a:ea typeface="造字工房悦黑演示版常规体" pitchFamily="50" charset="-122"/>
              <a:cs typeface="Times New Roman" panose="02020603050405020304" pitchFamily="18" charset="0"/>
            </a:endParaRPr>
          </a:p>
        </p:txBody>
      </p:sp>
      <p:sp>
        <p:nvSpPr>
          <p:cNvPr id="49" name="businessman-in-apresentation-with-a-graphic-on-a-board_30732"/>
          <p:cNvSpPr>
            <a:spLocks noChangeAspect="1"/>
          </p:cNvSpPr>
          <p:nvPr/>
        </p:nvSpPr>
        <p:spPr bwMode="auto">
          <a:xfrm>
            <a:off x="1823247" y="4810937"/>
            <a:ext cx="881056" cy="912011"/>
          </a:xfrm>
          <a:custGeom>
            <a:avLst/>
            <a:gdLst>
              <a:gd name="connsiteX0" fmla="*/ 231110 w 333901"/>
              <a:gd name="connsiteY0" fmla="*/ 112258 h 306388"/>
              <a:gd name="connsiteX1" fmla="*/ 218013 w 333901"/>
              <a:gd name="connsiteY1" fmla="*/ 113619 h 306388"/>
              <a:gd name="connsiteX2" fmla="*/ 213931 w 333901"/>
              <a:gd name="connsiteY2" fmla="*/ 136751 h 306388"/>
              <a:gd name="connsiteX3" fmla="*/ 235702 w 333901"/>
              <a:gd name="connsiteY3" fmla="*/ 142194 h 306388"/>
              <a:gd name="connsiteX4" fmla="*/ 241145 w 333901"/>
              <a:gd name="connsiteY4" fmla="*/ 119062 h 306388"/>
              <a:gd name="connsiteX5" fmla="*/ 231110 w 333901"/>
              <a:gd name="connsiteY5" fmla="*/ 112258 h 306388"/>
              <a:gd name="connsiteX6" fmla="*/ 273432 w 333901"/>
              <a:gd name="connsiteY6" fmla="*/ 104342 h 306388"/>
              <a:gd name="connsiteX7" fmla="*/ 265205 w 333901"/>
              <a:gd name="connsiteY7" fmla="*/ 120795 h 306388"/>
              <a:gd name="connsiteX8" fmla="*/ 281658 w 333901"/>
              <a:gd name="connsiteY8" fmla="*/ 129021 h 306388"/>
              <a:gd name="connsiteX9" fmla="*/ 289884 w 333901"/>
              <a:gd name="connsiteY9" fmla="*/ 112568 h 306388"/>
              <a:gd name="connsiteX10" fmla="*/ 273432 w 333901"/>
              <a:gd name="connsiteY10" fmla="*/ 104342 h 306388"/>
              <a:gd name="connsiteX11" fmla="*/ 230135 w 333901"/>
              <a:gd name="connsiteY11" fmla="*/ 100012 h 306388"/>
              <a:gd name="connsiteX12" fmla="*/ 237929 w 333901"/>
              <a:gd name="connsiteY12" fmla="*/ 101311 h 306388"/>
              <a:gd name="connsiteX13" fmla="*/ 236630 w 333901"/>
              <a:gd name="connsiteY13" fmla="*/ 106506 h 306388"/>
              <a:gd name="connsiteX14" fmla="*/ 244423 w 333901"/>
              <a:gd name="connsiteY14" fmla="*/ 113001 h 306388"/>
              <a:gd name="connsiteX15" fmla="*/ 249618 w 333901"/>
              <a:gd name="connsiteY15" fmla="*/ 109104 h 306388"/>
              <a:gd name="connsiteX16" fmla="*/ 253515 w 333901"/>
              <a:gd name="connsiteY16" fmla="*/ 116897 h 306388"/>
              <a:gd name="connsiteX17" fmla="*/ 249618 w 333901"/>
              <a:gd name="connsiteY17" fmla="*/ 119495 h 306388"/>
              <a:gd name="connsiteX18" fmla="*/ 250917 w 333901"/>
              <a:gd name="connsiteY18" fmla="*/ 129886 h 306388"/>
              <a:gd name="connsiteX19" fmla="*/ 256113 w 333901"/>
              <a:gd name="connsiteY19" fmla="*/ 131185 h 306388"/>
              <a:gd name="connsiteX20" fmla="*/ 254814 w 333901"/>
              <a:gd name="connsiteY20" fmla="*/ 138978 h 306388"/>
              <a:gd name="connsiteX21" fmla="*/ 248320 w 333901"/>
              <a:gd name="connsiteY21" fmla="*/ 137679 h 306388"/>
              <a:gd name="connsiteX22" fmla="*/ 243124 w 333901"/>
              <a:gd name="connsiteY22" fmla="*/ 145472 h 306388"/>
              <a:gd name="connsiteX23" fmla="*/ 247021 w 333901"/>
              <a:gd name="connsiteY23" fmla="*/ 150668 h 306388"/>
              <a:gd name="connsiteX24" fmla="*/ 239228 w 333901"/>
              <a:gd name="connsiteY24" fmla="*/ 154564 h 306388"/>
              <a:gd name="connsiteX25" fmla="*/ 235331 w 333901"/>
              <a:gd name="connsiteY25" fmla="*/ 150668 h 306388"/>
              <a:gd name="connsiteX26" fmla="*/ 226239 w 333901"/>
              <a:gd name="connsiteY26" fmla="*/ 151967 h 306388"/>
              <a:gd name="connsiteX27" fmla="*/ 224940 w 333901"/>
              <a:gd name="connsiteY27" fmla="*/ 157162 h 306388"/>
              <a:gd name="connsiteX28" fmla="*/ 217147 w 333901"/>
              <a:gd name="connsiteY28" fmla="*/ 154564 h 306388"/>
              <a:gd name="connsiteX29" fmla="*/ 218446 w 333901"/>
              <a:gd name="connsiteY29" fmla="*/ 149369 h 306388"/>
              <a:gd name="connsiteX30" fmla="*/ 210653 w 333901"/>
              <a:gd name="connsiteY30" fmla="*/ 144173 h 306388"/>
              <a:gd name="connsiteX31" fmla="*/ 205457 w 333901"/>
              <a:gd name="connsiteY31" fmla="*/ 146771 h 306388"/>
              <a:gd name="connsiteX32" fmla="*/ 201560 w 333901"/>
              <a:gd name="connsiteY32" fmla="*/ 140277 h 306388"/>
              <a:gd name="connsiteX33" fmla="*/ 205457 w 333901"/>
              <a:gd name="connsiteY33" fmla="*/ 136380 h 306388"/>
              <a:gd name="connsiteX34" fmla="*/ 204158 w 333901"/>
              <a:gd name="connsiteY34" fmla="*/ 127288 h 306388"/>
              <a:gd name="connsiteX35" fmla="*/ 198963 w 333901"/>
              <a:gd name="connsiteY35" fmla="*/ 125989 h 306388"/>
              <a:gd name="connsiteX36" fmla="*/ 200262 w 333901"/>
              <a:gd name="connsiteY36" fmla="*/ 118196 h 306388"/>
              <a:gd name="connsiteX37" fmla="*/ 206756 w 333901"/>
              <a:gd name="connsiteY37" fmla="*/ 119495 h 306388"/>
              <a:gd name="connsiteX38" fmla="*/ 211951 w 333901"/>
              <a:gd name="connsiteY38" fmla="*/ 111702 h 306388"/>
              <a:gd name="connsiteX39" fmla="*/ 208055 w 333901"/>
              <a:gd name="connsiteY39" fmla="*/ 106506 h 306388"/>
              <a:gd name="connsiteX40" fmla="*/ 215848 w 333901"/>
              <a:gd name="connsiteY40" fmla="*/ 101311 h 306388"/>
              <a:gd name="connsiteX41" fmla="*/ 219745 w 333901"/>
              <a:gd name="connsiteY41" fmla="*/ 106506 h 306388"/>
              <a:gd name="connsiteX42" fmla="*/ 228837 w 333901"/>
              <a:gd name="connsiteY42" fmla="*/ 105207 h 306388"/>
              <a:gd name="connsiteX43" fmla="*/ 230135 w 333901"/>
              <a:gd name="connsiteY43" fmla="*/ 100012 h 306388"/>
              <a:gd name="connsiteX44" fmla="*/ 274257 w 333901"/>
              <a:gd name="connsiteY44" fmla="*/ 93662 h 306388"/>
              <a:gd name="connsiteX45" fmla="*/ 275572 w 333901"/>
              <a:gd name="connsiteY45" fmla="*/ 98923 h 306388"/>
              <a:gd name="connsiteX46" fmla="*/ 283464 w 333901"/>
              <a:gd name="connsiteY46" fmla="*/ 98923 h 306388"/>
              <a:gd name="connsiteX47" fmla="*/ 284780 w 333901"/>
              <a:gd name="connsiteY47" fmla="*/ 94977 h 306388"/>
              <a:gd name="connsiteX48" fmla="*/ 291357 w 333901"/>
              <a:gd name="connsiteY48" fmla="*/ 97608 h 306388"/>
              <a:gd name="connsiteX49" fmla="*/ 290041 w 333901"/>
              <a:gd name="connsiteY49" fmla="*/ 101554 h 306388"/>
              <a:gd name="connsiteX50" fmla="*/ 293987 w 333901"/>
              <a:gd name="connsiteY50" fmla="*/ 108131 h 306388"/>
              <a:gd name="connsiteX51" fmla="*/ 299249 w 333901"/>
              <a:gd name="connsiteY51" fmla="*/ 106816 h 306388"/>
              <a:gd name="connsiteX52" fmla="*/ 300564 w 333901"/>
              <a:gd name="connsiteY52" fmla="*/ 113393 h 306388"/>
              <a:gd name="connsiteX53" fmla="*/ 296618 w 333901"/>
              <a:gd name="connsiteY53" fmla="*/ 114708 h 306388"/>
              <a:gd name="connsiteX54" fmla="*/ 296618 w 333901"/>
              <a:gd name="connsiteY54" fmla="*/ 122600 h 306388"/>
              <a:gd name="connsiteX55" fmla="*/ 300564 w 333901"/>
              <a:gd name="connsiteY55" fmla="*/ 123916 h 306388"/>
              <a:gd name="connsiteX56" fmla="*/ 296618 w 333901"/>
              <a:gd name="connsiteY56" fmla="*/ 130492 h 306388"/>
              <a:gd name="connsiteX57" fmla="*/ 292672 w 333901"/>
              <a:gd name="connsiteY57" fmla="*/ 127862 h 306388"/>
              <a:gd name="connsiteX58" fmla="*/ 287411 w 333901"/>
              <a:gd name="connsiteY58" fmla="*/ 133123 h 306388"/>
              <a:gd name="connsiteX59" fmla="*/ 288726 w 333901"/>
              <a:gd name="connsiteY59" fmla="*/ 138385 h 306388"/>
              <a:gd name="connsiteX60" fmla="*/ 282149 w 333901"/>
              <a:gd name="connsiteY60" fmla="*/ 139700 h 306388"/>
              <a:gd name="connsiteX61" fmla="*/ 280834 w 333901"/>
              <a:gd name="connsiteY61" fmla="*/ 135754 h 306388"/>
              <a:gd name="connsiteX62" fmla="*/ 272941 w 333901"/>
              <a:gd name="connsiteY62" fmla="*/ 135754 h 306388"/>
              <a:gd name="connsiteX63" fmla="*/ 271626 w 333901"/>
              <a:gd name="connsiteY63" fmla="*/ 139700 h 306388"/>
              <a:gd name="connsiteX64" fmla="*/ 265049 w 333901"/>
              <a:gd name="connsiteY64" fmla="*/ 135754 h 306388"/>
              <a:gd name="connsiteX65" fmla="*/ 266365 w 333901"/>
              <a:gd name="connsiteY65" fmla="*/ 131808 h 306388"/>
              <a:gd name="connsiteX66" fmla="*/ 261103 w 333901"/>
              <a:gd name="connsiteY66" fmla="*/ 126546 h 306388"/>
              <a:gd name="connsiteX67" fmla="*/ 257156 w 333901"/>
              <a:gd name="connsiteY67" fmla="*/ 127862 h 306388"/>
              <a:gd name="connsiteX68" fmla="*/ 254526 w 333901"/>
              <a:gd name="connsiteY68" fmla="*/ 121285 h 306388"/>
              <a:gd name="connsiteX69" fmla="*/ 259787 w 333901"/>
              <a:gd name="connsiteY69" fmla="*/ 119969 h 306388"/>
              <a:gd name="connsiteX70" fmla="*/ 259787 w 333901"/>
              <a:gd name="connsiteY70" fmla="*/ 112077 h 306388"/>
              <a:gd name="connsiteX71" fmla="*/ 255841 w 333901"/>
              <a:gd name="connsiteY71" fmla="*/ 110762 h 306388"/>
              <a:gd name="connsiteX72" fmla="*/ 258472 w 333901"/>
              <a:gd name="connsiteY72" fmla="*/ 104185 h 306388"/>
              <a:gd name="connsiteX73" fmla="*/ 262418 w 333901"/>
              <a:gd name="connsiteY73" fmla="*/ 105500 h 306388"/>
              <a:gd name="connsiteX74" fmla="*/ 268995 w 333901"/>
              <a:gd name="connsiteY74" fmla="*/ 100239 h 306388"/>
              <a:gd name="connsiteX75" fmla="*/ 267680 w 333901"/>
              <a:gd name="connsiteY75" fmla="*/ 96293 h 306388"/>
              <a:gd name="connsiteX76" fmla="*/ 274257 w 333901"/>
              <a:gd name="connsiteY76" fmla="*/ 93662 h 306388"/>
              <a:gd name="connsiteX77" fmla="*/ 155795 w 333901"/>
              <a:gd name="connsiteY77" fmla="*/ 46037 h 306388"/>
              <a:gd name="connsiteX78" fmla="*/ 146576 w 333901"/>
              <a:gd name="connsiteY78" fmla="*/ 55260 h 306388"/>
              <a:gd name="connsiteX79" fmla="*/ 146576 w 333901"/>
              <a:gd name="connsiteY79" fmla="*/ 84248 h 306388"/>
              <a:gd name="connsiteX80" fmla="*/ 183453 w 333901"/>
              <a:gd name="connsiteY80" fmla="*/ 96107 h 306388"/>
              <a:gd name="connsiteX81" fmla="*/ 190038 w 333901"/>
              <a:gd name="connsiteY81" fmla="*/ 104013 h 306388"/>
              <a:gd name="connsiteX82" fmla="*/ 259841 w 333901"/>
              <a:gd name="connsiteY82" fmla="*/ 71072 h 306388"/>
              <a:gd name="connsiteX83" fmla="*/ 262476 w 333901"/>
              <a:gd name="connsiteY83" fmla="*/ 72390 h 306388"/>
              <a:gd name="connsiteX84" fmla="*/ 261158 w 333901"/>
              <a:gd name="connsiteY84" fmla="*/ 76342 h 306388"/>
              <a:gd name="connsiteX85" fmla="*/ 191355 w 333901"/>
              <a:gd name="connsiteY85" fmla="*/ 107966 h 306388"/>
              <a:gd name="connsiteX86" fmla="*/ 190038 w 333901"/>
              <a:gd name="connsiteY86" fmla="*/ 110601 h 306388"/>
              <a:gd name="connsiteX87" fmla="*/ 179502 w 333901"/>
              <a:gd name="connsiteY87" fmla="*/ 118507 h 306388"/>
              <a:gd name="connsiteX88" fmla="*/ 175551 w 333901"/>
              <a:gd name="connsiteY88" fmla="*/ 118507 h 306388"/>
              <a:gd name="connsiteX89" fmla="*/ 146576 w 333901"/>
              <a:gd name="connsiteY89" fmla="*/ 107966 h 306388"/>
              <a:gd name="connsiteX90" fmla="*/ 146576 w 333901"/>
              <a:gd name="connsiteY90" fmla="*/ 168577 h 306388"/>
              <a:gd name="connsiteX91" fmla="*/ 155795 w 333901"/>
              <a:gd name="connsiteY91" fmla="*/ 177800 h 306388"/>
              <a:gd name="connsiteX92" fmla="*/ 315157 w 333901"/>
              <a:gd name="connsiteY92" fmla="*/ 177800 h 306388"/>
              <a:gd name="connsiteX93" fmla="*/ 324376 w 333901"/>
              <a:gd name="connsiteY93" fmla="*/ 168577 h 306388"/>
              <a:gd name="connsiteX94" fmla="*/ 324376 w 333901"/>
              <a:gd name="connsiteY94" fmla="*/ 55260 h 306388"/>
              <a:gd name="connsiteX95" fmla="*/ 315157 w 333901"/>
              <a:gd name="connsiteY95" fmla="*/ 46037 h 306388"/>
              <a:gd name="connsiteX96" fmla="*/ 155795 w 333901"/>
              <a:gd name="connsiteY96" fmla="*/ 46037 h 306388"/>
              <a:gd name="connsiteX97" fmla="*/ 235382 w 333901"/>
              <a:gd name="connsiteY97" fmla="*/ 15875 h 306388"/>
              <a:gd name="connsiteX98" fmla="*/ 241950 w 333901"/>
              <a:gd name="connsiteY98" fmla="*/ 23762 h 306388"/>
              <a:gd name="connsiteX99" fmla="*/ 241950 w 333901"/>
              <a:gd name="connsiteY99" fmla="*/ 36908 h 306388"/>
              <a:gd name="connsiteX100" fmla="*/ 315511 w 333901"/>
              <a:gd name="connsiteY100" fmla="*/ 36908 h 306388"/>
              <a:gd name="connsiteX101" fmla="*/ 333901 w 333901"/>
              <a:gd name="connsiteY101" fmla="*/ 55311 h 306388"/>
              <a:gd name="connsiteX102" fmla="*/ 333901 w 333901"/>
              <a:gd name="connsiteY102" fmla="*/ 168361 h 306388"/>
              <a:gd name="connsiteX103" fmla="*/ 315511 w 333901"/>
              <a:gd name="connsiteY103" fmla="*/ 186765 h 306388"/>
              <a:gd name="connsiteX104" fmla="*/ 281358 w 333901"/>
              <a:gd name="connsiteY104" fmla="*/ 186765 h 306388"/>
              <a:gd name="connsiteX105" fmla="*/ 310257 w 333901"/>
              <a:gd name="connsiteY105" fmla="*/ 298501 h 306388"/>
              <a:gd name="connsiteX106" fmla="*/ 306316 w 333901"/>
              <a:gd name="connsiteY106" fmla="*/ 306388 h 306388"/>
              <a:gd name="connsiteX107" fmla="*/ 303689 w 333901"/>
              <a:gd name="connsiteY107" fmla="*/ 306388 h 306388"/>
              <a:gd name="connsiteX108" fmla="*/ 297121 w 333901"/>
              <a:gd name="connsiteY108" fmla="*/ 301130 h 306388"/>
              <a:gd name="connsiteX109" fmla="*/ 266909 w 333901"/>
              <a:gd name="connsiteY109" fmla="*/ 186765 h 306388"/>
              <a:gd name="connsiteX110" fmla="*/ 241950 w 333901"/>
              <a:gd name="connsiteY110" fmla="*/ 186765 h 306388"/>
              <a:gd name="connsiteX111" fmla="*/ 241950 w 333901"/>
              <a:gd name="connsiteY111" fmla="*/ 268266 h 306388"/>
              <a:gd name="connsiteX112" fmla="*/ 235382 w 333901"/>
              <a:gd name="connsiteY112" fmla="*/ 274839 h 306388"/>
              <a:gd name="connsiteX113" fmla="*/ 228814 w 333901"/>
              <a:gd name="connsiteY113" fmla="*/ 268266 h 306388"/>
              <a:gd name="connsiteX114" fmla="*/ 228814 w 333901"/>
              <a:gd name="connsiteY114" fmla="*/ 186765 h 306388"/>
              <a:gd name="connsiteX115" fmla="*/ 205170 w 333901"/>
              <a:gd name="connsiteY115" fmla="*/ 186765 h 306388"/>
              <a:gd name="connsiteX116" fmla="*/ 173644 w 333901"/>
              <a:gd name="connsiteY116" fmla="*/ 301130 h 306388"/>
              <a:gd name="connsiteX117" fmla="*/ 167076 w 333901"/>
              <a:gd name="connsiteY117" fmla="*/ 306388 h 306388"/>
              <a:gd name="connsiteX118" fmla="*/ 165762 w 333901"/>
              <a:gd name="connsiteY118" fmla="*/ 306388 h 306388"/>
              <a:gd name="connsiteX119" fmla="*/ 160508 w 333901"/>
              <a:gd name="connsiteY119" fmla="*/ 298501 h 306388"/>
              <a:gd name="connsiteX120" fmla="*/ 190720 w 333901"/>
              <a:gd name="connsiteY120" fmla="*/ 186765 h 306388"/>
              <a:gd name="connsiteX121" fmla="*/ 156567 w 333901"/>
              <a:gd name="connsiteY121" fmla="*/ 186765 h 306388"/>
              <a:gd name="connsiteX122" fmla="*/ 136864 w 333901"/>
              <a:gd name="connsiteY122" fmla="*/ 168361 h 306388"/>
              <a:gd name="connsiteX123" fmla="*/ 136864 w 333901"/>
              <a:gd name="connsiteY123" fmla="*/ 105264 h 306388"/>
              <a:gd name="connsiteX124" fmla="*/ 119787 w 333901"/>
              <a:gd name="connsiteY124" fmla="*/ 100005 h 306388"/>
              <a:gd name="connsiteX125" fmla="*/ 119787 w 333901"/>
              <a:gd name="connsiteY125" fmla="*/ 98691 h 306388"/>
              <a:gd name="connsiteX126" fmla="*/ 110592 w 333901"/>
              <a:gd name="connsiteY126" fmla="*/ 96062 h 306388"/>
              <a:gd name="connsiteX127" fmla="*/ 110592 w 333901"/>
              <a:gd name="connsiteY127" fmla="*/ 176249 h 306388"/>
              <a:gd name="connsiteX128" fmla="*/ 119787 w 333901"/>
              <a:gd name="connsiteY128" fmla="*/ 291928 h 306388"/>
              <a:gd name="connsiteX129" fmla="*/ 106651 w 333901"/>
              <a:gd name="connsiteY129" fmla="*/ 306388 h 306388"/>
              <a:gd name="connsiteX130" fmla="*/ 105338 w 333901"/>
              <a:gd name="connsiteY130" fmla="*/ 306388 h 306388"/>
              <a:gd name="connsiteX131" fmla="*/ 90888 w 333901"/>
              <a:gd name="connsiteY131" fmla="*/ 293243 h 306388"/>
              <a:gd name="connsiteX132" fmla="*/ 83007 w 333901"/>
              <a:gd name="connsiteY132" fmla="*/ 189394 h 306388"/>
              <a:gd name="connsiteX133" fmla="*/ 77753 w 333901"/>
              <a:gd name="connsiteY133" fmla="*/ 190709 h 306388"/>
              <a:gd name="connsiteX134" fmla="*/ 71185 w 333901"/>
              <a:gd name="connsiteY134" fmla="*/ 189394 h 306388"/>
              <a:gd name="connsiteX135" fmla="*/ 63303 w 333901"/>
              <a:gd name="connsiteY135" fmla="*/ 293243 h 306388"/>
              <a:gd name="connsiteX136" fmla="*/ 48854 w 333901"/>
              <a:gd name="connsiteY136" fmla="*/ 306388 h 306388"/>
              <a:gd name="connsiteX137" fmla="*/ 47540 w 333901"/>
              <a:gd name="connsiteY137" fmla="*/ 306388 h 306388"/>
              <a:gd name="connsiteX138" fmla="*/ 35718 w 333901"/>
              <a:gd name="connsiteY138" fmla="*/ 291928 h 306388"/>
              <a:gd name="connsiteX139" fmla="*/ 44913 w 333901"/>
              <a:gd name="connsiteY139" fmla="*/ 176249 h 306388"/>
              <a:gd name="connsiteX140" fmla="*/ 44913 w 333901"/>
              <a:gd name="connsiteY140" fmla="*/ 96062 h 306388"/>
              <a:gd name="connsiteX141" fmla="*/ 40972 w 333901"/>
              <a:gd name="connsiteY141" fmla="*/ 97376 h 306388"/>
              <a:gd name="connsiteX142" fmla="*/ 23896 w 333901"/>
              <a:gd name="connsiteY142" fmla="*/ 174934 h 306388"/>
              <a:gd name="connsiteX143" fmla="*/ 12074 w 333901"/>
              <a:gd name="connsiteY143" fmla="*/ 184136 h 306388"/>
              <a:gd name="connsiteX144" fmla="*/ 9446 w 333901"/>
              <a:gd name="connsiteY144" fmla="*/ 184136 h 306388"/>
              <a:gd name="connsiteX145" fmla="*/ 251 w 333901"/>
              <a:gd name="connsiteY145" fmla="*/ 169676 h 306388"/>
              <a:gd name="connsiteX146" fmla="*/ 18641 w 333901"/>
              <a:gd name="connsiteY146" fmla="*/ 85546 h 306388"/>
              <a:gd name="connsiteX147" fmla="*/ 19955 w 333901"/>
              <a:gd name="connsiteY147" fmla="*/ 84231 h 306388"/>
              <a:gd name="connsiteX148" fmla="*/ 21269 w 333901"/>
              <a:gd name="connsiteY148" fmla="*/ 82916 h 306388"/>
              <a:gd name="connsiteX149" fmla="*/ 22582 w 333901"/>
              <a:gd name="connsiteY149" fmla="*/ 80287 h 306388"/>
              <a:gd name="connsiteX150" fmla="*/ 23896 w 333901"/>
              <a:gd name="connsiteY150" fmla="*/ 78973 h 306388"/>
              <a:gd name="connsiteX151" fmla="*/ 25209 w 333901"/>
              <a:gd name="connsiteY151" fmla="*/ 77658 h 306388"/>
              <a:gd name="connsiteX152" fmla="*/ 26523 w 333901"/>
              <a:gd name="connsiteY152" fmla="*/ 77658 h 306388"/>
              <a:gd name="connsiteX153" fmla="*/ 72498 w 333901"/>
              <a:gd name="connsiteY153" fmla="*/ 67142 h 306388"/>
              <a:gd name="connsiteX154" fmla="*/ 76439 w 333901"/>
              <a:gd name="connsiteY154" fmla="*/ 72400 h 306388"/>
              <a:gd name="connsiteX155" fmla="*/ 68558 w 333901"/>
              <a:gd name="connsiteY155" fmla="*/ 134183 h 306388"/>
              <a:gd name="connsiteX156" fmla="*/ 77753 w 333901"/>
              <a:gd name="connsiteY156" fmla="*/ 149958 h 306388"/>
              <a:gd name="connsiteX157" fmla="*/ 86948 w 333901"/>
              <a:gd name="connsiteY157" fmla="*/ 134183 h 306388"/>
              <a:gd name="connsiteX158" fmla="*/ 79066 w 333901"/>
              <a:gd name="connsiteY158" fmla="*/ 72400 h 306388"/>
              <a:gd name="connsiteX159" fmla="*/ 81693 w 333901"/>
              <a:gd name="connsiteY159" fmla="*/ 67142 h 306388"/>
              <a:gd name="connsiteX160" fmla="*/ 127669 w 333901"/>
              <a:gd name="connsiteY160" fmla="*/ 77658 h 306388"/>
              <a:gd name="connsiteX161" fmla="*/ 136864 w 333901"/>
              <a:gd name="connsiteY161" fmla="*/ 80287 h 306388"/>
              <a:gd name="connsiteX162" fmla="*/ 136864 w 333901"/>
              <a:gd name="connsiteY162" fmla="*/ 55311 h 306388"/>
              <a:gd name="connsiteX163" fmla="*/ 156567 w 333901"/>
              <a:gd name="connsiteY163" fmla="*/ 36908 h 306388"/>
              <a:gd name="connsiteX164" fmla="*/ 228814 w 333901"/>
              <a:gd name="connsiteY164" fmla="*/ 36908 h 306388"/>
              <a:gd name="connsiteX165" fmla="*/ 228814 w 333901"/>
              <a:gd name="connsiteY165" fmla="*/ 23762 h 306388"/>
              <a:gd name="connsiteX166" fmla="*/ 235382 w 333901"/>
              <a:gd name="connsiteY166" fmla="*/ 15875 h 306388"/>
              <a:gd name="connsiteX167" fmla="*/ 76726 w 333901"/>
              <a:gd name="connsiteY167" fmla="*/ 0 h 306388"/>
              <a:gd name="connsiteX168" fmla="*/ 106889 w 333901"/>
              <a:gd name="connsiteY168" fmla="*/ 31750 h 306388"/>
              <a:gd name="connsiteX169" fmla="*/ 76726 w 333901"/>
              <a:gd name="connsiteY169" fmla="*/ 63500 h 306388"/>
              <a:gd name="connsiteX170" fmla="*/ 46563 w 333901"/>
              <a:gd name="connsiteY170" fmla="*/ 31750 h 306388"/>
              <a:gd name="connsiteX171" fmla="*/ 76726 w 333901"/>
              <a:gd name="connsiteY171" fmla="*/ 0 h 30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333901" h="306388">
                <a:moveTo>
                  <a:pt x="231110" y="112258"/>
                </a:moveTo>
                <a:cubicBezTo>
                  <a:pt x="226858" y="111238"/>
                  <a:pt x="222095" y="111578"/>
                  <a:pt x="218013" y="113619"/>
                </a:cubicBezTo>
                <a:cubicBezTo>
                  <a:pt x="211209" y="119062"/>
                  <a:pt x="208488" y="129948"/>
                  <a:pt x="213931" y="136751"/>
                </a:cubicBezTo>
                <a:cubicBezTo>
                  <a:pt x="218013" y="144916"/>
                  <a:pt x="228898" y="147637"/>
                  <a:pt x="235702" y="142194"/>
                </a:cubicBezTo>
                <a:cubicBezTo>
                  <a:pt x="243866" y="138112"/>
                  <a:pt x="246588" y="127226"/>
                  <a:pt x="241145" y="119062"/>
                </a:cubicBezTo>
                <a:cubicBezTo>
                  <a:pt x="239104" y="115660"/>
                  <a:pt x="235362" y="113279"/>
                  <a:pt x="231110" y="112258"/>
                </a:cubicBezTo>
                <a:close/>
                <a:moveTo>
                  <a:pt x="273432" y="104342"/>
                </a:moveTo>
                <a:cubicBezTo>
                  <a:pt x="266576" y="105713"/>
                  <a:pt x="262463" y="113939"/>
                  <a:pt x="265205" y="120795"/>
                </a:cubicBezTo>
                <a:cubicBezTo>
                  <a:pt x="266576" y="127650"/>
                  <a:pt x="274803" y="131763"/>
                  <a:pt x="281658" y="129021"/>
                </a:cubicBezTo>
                <a:cubicBezTo>
                  <a:pt x="288513" y="126279"/>
                  <a:pt x="292626" y="119424"/>
                  <a:pt x="289884" y="112568"/>
                </a:cubicBezTo>
                <a:cubicBezTo>
                  <a:pt x="287142" y="105713"/>
                  <a:pt x="280287" y="101600"/>
                  <a:pt x="273432" y="104342"/>
                </a:cubicBezTo>
                <a:close/>
                <a:moveTo>
                  <a:pt x="230135" y="100012"/>
                </a:moveTo>
                <a:cubicBezTo>
                  <a:pt x="230135" y="100012"/>
                  <a:pt x="230135" y="100012"/>
                  <a:pt x="237929" y="101311"/>
                </a:cubicBezTo>
                <a:cubicBezTo>
                  <a:pt x="237929" y="101311"/>
                  <a:pt x="237929" y="101311"/>
                  <a:pt x="236630" y="106506"/>
                </a:cubicBezTo>
                <a:cubicBezTo>
                  <a:pt x="239228" y="107805"/>
                  <a:pt x="241825" y="110403"/>
                  <a:pt x="244423" y="113001"/>
                </a:cubicBezTo>
                <a:cubicBezTo>
                  <a:pt x="244423" y="113001"/>
                  <a:pt x="244423" y="113001"/>
                  <a:pt x="249618" y="109104"/>
                </a:cubicBezTo>
                <a:cubicBezTo>
                  <a:pt x="249618" y="109104"/>
                  <a:pt x="249618" y="109104"/>
                  <a:pt x="253515" y="116897"/>
                </a:cubicBezTo>
                <a:cubicBezTo>
                  <a:pt x="253515" y="116897"/>
                  <a:pt x="253515" y="116897"/>
                  <a:pt x="249618" y="119495"/>
                </a:cubicBezTo>
                <a:cubicBezTo>
                  <a:pt x="250917" y="123392"/>
                  <a:pt x="250917" y="125989"/>
                  <a:pt x="250917" y="129886"/>
                </a:cubicBezTo>
                <a:cubicBezTo>
                  <a:pt x="250917" y="129886"/>
                  <a:pt x="250917" y="129886"/>
                  <a:pt x="256113" y="131185"/>
                </a:cubicBezTo>
                <a:cubicBezTo>
                  <a:pt x="256113" y="131185"/>
                  <a:pt x="256113" y="131185"/>
                  <a:pt x="254814" y="138978"/>
                </a:cubicBezTo>
                <a:cubicBezTo>
                  <a:pt x="254814" y="138978"/>
                  <a:pt x="254814" y="138978"/>
                  <a:pt x="248320" y="137679"/>
                </a:cubicBezTo>
                <a:cubicBezTo>
                  <a:pt x="247021" y="140277"/>
                  <a:pt x="245722" y="142875"/>
                  <a:pt x="243124" y="145472"/>
                </a:cubicBezTo>
                <a:cubicBezTo>
                  <a:pt x="243124" y="145472"/>
                  <a:pt x="243124" y="145472"/>
                  <a:pt x="247021" y="150668"/>
                </a:cubicBezTo>
                <a:cubicBezTo>
                  <a:pt x="247021" y="150668"/>
                  <a:pt x="247021" y="150668"/>
                  <a:pt x="239228" y="154564"/>
                </a:cubicBezTo>
                <a:cubicBezTo>
                  <a:pt x="239228" y="154564"/>
                  <a:pt x="239228" y="154564"/>
                  <a:pt x="235331" y="150668"/>
                </a:cubicBezTo>
                <a:cubicBezTo>
                  <a:pt x="232733" y="150668"/>
                  <a:pt x="230135" y="151967"/>
                  <a:pt x="226239" y="151967"/>
                </a:cubicBezTo>
                <a:cubicBezTo>
                  <a:pt x="226239" y="151967"/>
                  <a:pt x="226239" y="151967"/>
                  <a:pt x="224940" y="157162"/>
                </a:cubicBezTo>
                <a:cubicBezTo>
                  <a:pt x="224940" y="157162"/>
                  <a:pt x="224940" y="157162"/>
                  <a:pt x="217147" y="154564"/>
                </a:cubicBezTo>
                <a:cubicBezTo>
                  <a:pt x="217147" y="154564"/>
                  <a:pt x="217147" y="154564"/>
                  <a:pt x="218446" y="149369"/>
                </a:cubicBezTo>
                <a:cubicBezTo>
                  <a:pt x="215848" y="148070"/>
                  <a:pt x="213250" y="146771"/>
                  <a:pt x="210653" y="144173"/>
                </a:cubicBezTo>
                <a:cubicBezTo>
                  <a:pt x="210653" y="144173"/>
                  <a:pt x="210653" y="144173"/>
                  <a:pt x="205457" y="146771"/>
                </a:cubicBezTo>
                <a:cubicBezTo>
                  <a:pt x="205457" y="146771"/>
                  <a:pt x="205457" y="146771"/>
                  <a:pt x="201560" y="140277"/>
                </a:cubicBezTo>
                <a:cubicBezTo>
                  <a:pt x="201560" y="140277"/>
                  <a:pt x="201560" y="140277"/>
                  <a:pt x="205457" y="136380"/>
                </a:cubicBezTo>
                <a:cubicBezTo>
                  <a:pt x="204158" y="133782"/>
                  <a:pt x="204158" y="131185"/>
                  <a:pt x="204158" y="127288"/>
                </a:cubicBezTo>
                <a:cubicBezTo>
                  <a:pt x="204158" y="127288"/>
                  <a:pt x="204158" y="127288"/>
                  <a:pt x="198963" y="125989"/>
                </a:cubicBezTo>
                <a:cubicBezTo>
                  <a:pt x="198963" y="125989"/>
                  <a:pt x="198963" y="125989"/>
                  <a:pt x="200262" y="118196"/>
                </a:cubicBezTo>
                <a:cubicBezTo>
                  <a:pt x="200262" y="118196"/>
                  <a:pt x="200262" y="118196"/>
                  <a:pt x="206756" y="119495"/>
                </a:cubicBezTo>
                <a:cubicBezTo>
                  <a:pt x="208055" y="115598"/>
                  <a:pt x="209354" y="113001"/>
                  <a:pt x="211951" y="111702"/>
                </a:cubicBezTo>
                <a:cubicBezTo>
                  <a:pt x="211951" y="111702"/>
                  <a:pt x="211951" y="111702"/>
                  <a:pt x="208055" y="106506"/>
                </a:cubicBezTo>
                <a:cubicBezTo>
                  <a:pt x="208055" y="106506"/>
                  <a:pt x="208055" y="106506"/>
                  <a:pt x="215848" y="101311"/>
                </a:cubicBezTo>
                <a:cubicBezTo>
                  <a:pt x="215848" y="101311"/>
                  <a:pt x="215848" y="101311"/>
                  <a:pt x="219745" y="106506"/>
                </a:cubicBezTo>
                <a:cubicBezTo>
                  <a:pt x="222342" y="105207"/>
                  <a:pt x="224940" y="105207"/>
                  <a:pt x="228837" y="105207"/>
                </a:cubicBezTo>
                <a:cubicBezTo>
                  <a:pt x="228837" y="105207"/>
                  <a:pt x="228837" y="105207"/>
                  <a:pt x="230135" y="100012"/>
                </a:cubicBezTo>
                <a:close/>
                <a:moveTo>
                  <a:pt x="274257" y="93662"/>
                </a:moveTo>
                <a:cubicBezTo>
                  <a:pt x="274257" y="93662"/>
                  <a:pt x="274257" y="93662"/>
                  <a:pt x="275572" y="98923"/>
                </a:cubicBezTo>
                <a:cubicBezTo>
                  <a:pt x="278203" y="97608"/>
                  <a:pt x="280834" y="98923"/>
                  <a:pt x="283464" y="98923"/>
                </a:cubicBezTo>
                <a:cubicBezTo>
                  <a:pt x="283464" y="98923"/>
                  <a:pt x="283464" y="98923"/>
                  <a:pt x="284780" y="94977"/>
                </a:cubicBezTo>
                <a:cubicBezTo>
                  <a:pt x="284780" y="94977"/>
                  <a:pt x="284780" y="94977"/>
                  <a:pt x="291357" y="97608"/>
                </a:cubicBezTo>
                <a:cubicBezTo>
                  <a:pt x="291357" y="97608"/>
                  <a:pt x="291357" y="97608"/>
                  <a:pt x="290041" y="101554"/>
                </a:cubicBezTo>
                <a:cubicBezTo>
                  <a:pt x="291357" y="104185"/>
                  <a:pt x="292672" y="105500"/>
                  <a:pt x="293987" y="108131"/>
                </a:cubicBezTo>
                <a:cubicBezTo>
                  <a:pt x="293987" y="108131"/>
                  <a:pt x="293987" y="108131"/>
                  <a:pt x="299249" y="106816"/>
                </a:cubicBezTo>
                <a:lnTo>
                  <a:pt x="300564" y="113393"/>
                </a:lnTo>
                <a:cubicBezTo>
                  <a:pt x="300564" y="113393"/>
                  <a:pt x="300564" y="113393"/>
                  <a:pt x="296618" y="114708"/>
                </a:cubicBezTo>
                <a:cubicBezTo>
                  <a:pt x="296618" y="117339"/>
                  <a:pt x="296618" y="119969"/>
                  <a:pt x="296618" y="122600"/>
                </a:cubicBezTo>
                <a:cubicBezTo>
                  <a:pt x="296618" y="122600"/>
                  <a:pt x="296618" y="122600"/>
                  <a:pt x="300564" y="123916"/>
                </a:cubicBezTo>
                <a:cubicBezTo>
                  <a:pt x="300564" y="123916"/>
                  <a:pt x="300564" y="123916"/>
                  <a:pt x="296618" y="130492"/>
                </a:cubicBezTo>
                <a:cubicBezTo>
                  <a:pt x="296618" y="130492"/>
                  <a:pt x="296618" y="130492"/>
                  <a:pt x="292672" y="127862"/>
                </a:cubicBezTo>
                <a:cubicBezTo>
                  <a:pt x="291357" y="130492"/>
                  <a:pt x="290041" y="131808"/>
                  <a:pt x="287411" y="133123"/>
                </a:cubicBezTo>
                <a:cubicBezTo>
                  <a:pt x="287411" y="133123"/>
                  <a:pt x="287411" y="133123"/>
                  <a:pt x="288726" y="138385"/>
                </a:cubicBezTo>
                <a:cubicBezTo>
                  <a:pt x="288726" y="138385"/>
                  <a:pt x="288726" y="138385"/>
                  <a:pt x="282149" y="139700"/>
                </a:cubicBezTo>
                <a:cubicBezTo>
                  <a:pt x="282149" y="139700"/>
                  <a:pt x="282149" y="139700"/>
                  <a:pt x="280834" y="135754"/>
                </a:cubicBezTo>
                <a:cubicBezTo>
                  <a:pt x="278203" y="135754"/>
                  <a:pt x="275572" y="135754"/>
                  <a:pt x="272941" y="135754"/>
                </a:cubicBezTo>
                <a:cubicBezTo>
                  <a:pt x="272941" y="135754"/>
                  <a:pt x="272941" y="135754"/>
                  <a:pt x="271626" y="139700"/>
                </a:cubicBezTo>
                <a:cubicBezTo>
                  <a:pt x="271626" y="139700"/>
                  <a:pt x="271626" y="139700"/>
                  <a:pt x="265049" y="135754"/>
                </a:cubicBezTo>
                <a:cubicBezTo>
                  <a:pt x="265049" y="135754"/>
                  <a:pt x="265049" y="135754"/>
                  <a:pt x="266365" y="131808"/>
                </a:cubicBezTo>
                <a:cubicBezTo>
                  <a:pt x="265049" y="130492"/>
                  <a:pt x="262418" y="129177"/>
                  <a:pt x="261103" y="126546"/>
                </a:cubicBezTo>
                <a:cubicBezTo>
                  <a:pt x="261103" y="126546"/>
                  <a:pt x="261103" y="126546"/>
                  <a:pt x="257156" y="127862"/>
                </a:cubicBezTo>
                <a:cubicBezTo>
                  <a:pt x="257156" y="127862"/>
                  <a:pt x="257156" y="127862"/>
                  <a:pt x="254526" y="121285"/>
                </a:cubicBezTo>
                <a:cubicBezTo>
                  <a:pt x="254526" y="121285"/>
                  <a:pt x="254526" y="121285"/>
                  <a:pt x="259787" y="119969"/>
                </a:cubicBezTo>
                <a:cubicBezTo>
                  <a:pt x="258472" y="117339"/>
                  <a:pt x="259787" y="114708"/>
                  <a:pt x="259787" y="112077"/>
                </a:cubicBezTo>
                <a:cubicBezTo>
                  <a:pt x="259787" y="112077"/>
                  <a:pt x="259787" y="112077"/>
                  <a:pt x="255841" y="110762"/>
                </a:cubicBezTo>
                <a:cubicBezTo>
                  <a:pt x="255841" y="110762"/>
                  <a:pt x="255841" y="110762"/>
                  <a:pt x="258472" y="104185"/>
                </a:cubicBezTo>
                <a:cubicBezTo>
                  <a:pt x="258472" y="104185"/>
                  <a:pt x="258472" y="104185"/>
                  <a:pt x="262418" y="105500"/>
                </a:cubicBezTo>
                <a:cubicBezTo>
                  <a:pt x="265049" y="104185"/>
                  <a:pt x="266365" y="101554"/>
                  <a:pt x="268995" y="100239"/>
                </a:cubicBezTo>
                <a:cubicBezTo>
                  <a:pt x="268995" y="100239"/>
                  <a:pt x="268995" y="100239"/>
                  <a:pt x="267680" y="96293"/>
                </a:cubicBezTo>
                <a:cubicBezTo>
                  <a:pt x="267680" y="96293"/>
                  <a:pt x="267680" y="96293"/>
                  <a:pt x="274257" y="93662"/>
                </a:cubicBezTo>
                <a:close/>
                <a:moveTo>
                  <a:pt x="155795" y="46037"/>
                </a:moveTo>
                <a:cubicBezTo>
                  <a:pt x="150527" y="46037"/>
                  <a:pt x="146576" y="51308"/>
                  <a:pt x="146576" y="55260"/>
                </a:cubicBezTo>
                <a:cubicBezTo>
                  <a:pt x="146576" y="55260"/>
                  <a:pt x="146576" y="55260"/>
                  <a:pt x="146576" y="84248"/>
                </a:cubicBezTo>
                <a:cubicBezTo>
                  <a:pt x="146576" y="84248"/>
                  <a:pt x="146576" y="84248"/>
                  <a:pt x="183453" y="96107"/>
                </a:cubicBezTo>
                <a:cubicBezTo>
                  <a:pt x="186087" y="97425"/>
                  <a:pt x="188721" y="100060"/>
                  <a:pt x="190038" y="104013"/>
                </a:cubicBezTo>
                <a:cubicBezTo>
                  <a:pt x="190038" y="104013"/>
                  <a:pt x="190038" y="104013"/>
                  <a:pt x="259841" y="71072"/>
                </a:cubicBezTo>
                <a:cubicBezTo>
                  <a:pt x="259841" y="71072"/>
                  <a:pt x="261158" y="71072"/>
                  <a:pt x="262476" y="72390"/>
                </a:cubicBezTo>
                <a:cubicBezTo>
                  <a:pt x="262476" y="73707"/>
                  <a:pt x="262476" y="75025"/>
                  <a:pt x="261158" y="76342"/>
                </a:cubicBezTo>
                <a:cubicBezTo>
                  <a:pt x="261158" y="76342"/>
                  <a:pt x="261158" y="76342"/>
                  <a:pt x="191355" y="107966"/>
                </a:cubicBezTo>
                <a:cubicBezTo>
                  <a:pt x="191355" y="109283"/>
                  <a:pt x="191355" y="110601"/>
                  <a:pt x="190038" y="110601"/>
                </a:cubicBezTo>
                <a:cubicBezTo>
                  <a:pt x="188721" y="115871"/>
                  <a:pt x="184770" y="118507"/>
                  <a:pt x="179502" y="118507"/>
                </a:cubicBezTo>
                <a:cubicBezTo>
                  <a:pt x="178185" y="118507"/>
                  <a:pt x="176868" y="118507"/>
                  <a:pt x="175551" y="118507"/>
                </a:cubicBezTo>
                <a:cubicBezTo>
                  <a:pt x="175551" y="118507"/>
                  <a:pt x="175551" y="118507"/>
                  <a:pt x="146576" y="107966"/>
                </a:cubicBezTo>
                <a:cubicBezTo>
                  <a:pt x="146576" y="107966"/>
                  <a:pt x="146576" y="107966"/>
                  <a:pt x="146576" y="168577"/>
                </a:cubicBezTo>
                <a:cubicBezTo>
                  <a:pt x="146576" y="173847"/>
                  <a:pt x="150527" y="177800"/>
                  <a:pt x="155795" y="177800"/>
                </a:cubicBezTo>
                <a:cubicBezTo>
                  <a:pt x="155795" y="177800"/>
                  <a:pt x="155795" y="177800"/>
                  <a:pt x="315157" y="177800"/>
                </a:cubicBezTo>
                <a:cubicBezTo>
                  <a:pt x="320425" y="177800"/>
                  <a:pt x="324376" y="173847"/>
                  <a:pt x="324376" y="168577"/>
                </a:cubicBezTo>
                <a:cubicBezTo>
                  <a:pt x="324376" y="168577"/>
                  <a:pt x="324376" y="168577"/>
                  <a:pt x="324376" y="55260"/>
                </a:cubicBezTo>
                <a:cubicBezTo>
                  <a:pt x="324376" y="51308"/>
                  <a:pt x="320425" y="46037"/>
                  <a:pt x="315157" y="46037"/>
                </a:cubicBezTo>
                <a:cubicBezTo>
                  <a:pt x="315157" y="46037"/>
                  <a:pt x="315157" y="46037"/>
                  <a:pt x="155795" y="46037"/>
                </a:cubicBezTo>
                <a:close/>
                <a:moveTo>
                  <a:pt x="235382" y="15875"/>
                </a:moveTo>
                <a:cubicBezTo>
                  <a:pt x="239323" y="15875"/>
                  <a:pt x="241950" y="19819"/>
                  <a:pt x="241950" y="23762"/>
                </a:cubicBezTo>
                <a:cubicBezTo>
                  <a:pt x="241950" y="23762"/>
                  <a:pt x="241950" y="23762"/>
                  <a:pt x="241950" y="36908"/>
                </a:cubicBezTo>
                <a:cubicBezTo>
                  <a:pt x="241950" y="36908"/>
                  <a:pt x="241950" y="36908"/>
                  <a:pt x="315511" y="36908"/>
                </a:cubicBezTo>
                <a:cubicBezTo>
                  <a:pt x="324706" y="36908"/>
                  <a:pt x="333901" y="46109"/>
                  <a:pt x="333901" y="55311"/>
                </a:cubicBezTo>
                <a:cubicBezTo>
                  <a:pt x="333901" y="55311"/>
                  <a:pt x="333901" y="55311"/>
                  <a:pt x="333901" y="168361"/>
                </a:cubicBezTo>
                <a:cubicBezTo>
                  <a:pt x="333901" y="178878"/>
                  <a:pt x="324706" y="186765"/>
                  <a:pt x="315511" y="186765"/>
                </a:cubicBezTo>
                <a:cubicBezTo>
                  <a:pt x="315511" y="186765"/>
                  <a:pt x="315511" y="186765"/>
                  <a:pt x="281358" y="186765"/>
                </a:cubicBezTo>
                <a:cubicBezTo>
                  <a:pt x="281358" y="186765"/>
                  <a:pt x="281358" y="186765"/>
                  <a:pt x="310257" y="298501"/>
                </a:cubicBezTo>
                <a:cubicBezTo>
                  <a:pt x="311570" y="302444"/>
                  <a:pt x="308943" y="305073"/>
                  <a:pt x="306316" y="306388"/>
                </a:cubicBezTo>
                <a:cubicBezTo>
                  <a:pt x="305002" y="306388"/>
                  <a:pt x="305002" y="306388"/>
                  <a:pt x="303689" y="306388"/>
                </a:cubicBezTo>
                <a:cubicBezTo>
                  <a:pt x="301062" y="306388"/>
                  <a:pt x="298435" y="305073"/>
                  <a:pt x="297121" y="301130"/>
                </a:cubicBezTo>
                <a:cubicBezTo>
                  <a:pt x="297121" y="301130"/>
                  <a:pt x="297121" y="301130"/>
                  <a:pt x="266909" y="186765"/>
                </a:cubicBezTo>
                <a:cubicBezTo>
                  <a:pt x="266909" y="186765"/>
                  <a:pt x="266909" y="186765"/>
                  <a:pt x="241950" y="186765"/>
                </a:cubicBezTo>
                <a:cubicBezTo>
                  <a:pt x="241950" y="186765"/>
                  <a:pt x="241950" y="186765"/>
                  <a:pt x="241950" y="268266"/>
                </a:cubicBezTo>
                <a:cubicBezTo>
                  <a:pt x="241950" y="272210"/>
                  <a:pt x="239323" y="274839"/>
                  <a:pt x="235382" y="274839"/>
                </a:cubicBezTo>
                <a:cubicBezTo>
                  <a:pt x="231441" y="274839"/>
                  <a:pt x="228814" y="272210"/>
                  <a:pt x="228814" y="268266"/>
                </a:cubicBezTo>
                <a:cubicBezTo>
                  <a:pt x="228814" y="268266"/>
                  <a:pt x="228814" y="268266"/>
                  <a:pt x="228814" y="186765"/>
                </a:cubicBezTo>
                <a:cubicBezTo>
                  <a:pt x="228814" y="186765"/>
                  <a:pt x="228814" y="186765"/>
                  <a:pt x="205170" y="186765"/>
                </a:cubicBezTo>
                <a:cubicBezTo>
                  <a:pt x="205170" y="186765"/>
                  <a:pt x="205170" y="186765"/>
                  <a:pt x="173644" y="301130"/>
                </a:cubicBezTo>
                <a:cubicBezTo>
                  <a:pt x="173644" y="305073"/>
                  <a:pt x="169703" y="306388"/>
                  <a:pt x="167076" y="306388"/>
                </a:cubicBezTo>
                <a:cubicBezTo>
                  <a:pt x="167076" y="306388"/>
                  <a:pt x="165762" y="306388"/>
                  <a:pt x="165762" y="306388"/>
                </a:cubicBezTo>
                <a:cubicBezTo>
                  <a:pt x="161822" y="305073"/>
                  <a:pt x="159195" y="302444"/>
                  <a:pt x="160508" y="298501"/>
                </a:cubicBezTo>
                <a:cubicBezTo>
                  <a:pt x="160508" y="298501"/>
                  <a:pt x="160508" y="298501"/>
                  <a:pt x="190720" y="186765"/>
                </a:cubicBezTo>
                <a:cubicBezTo>
                  <a:pt x="190720" y="186765"/>
                  <a:pt x="190720" y="186765"/>
                  <a:pt x="156567" y="186765"/>
                </a:cubicBezTo>
                <a:cubicBezTo>
                  <a:pt x="146059" y="186765"/>
                  <a:pt x="136864" y="178878"/>
                  <a:pt x="136864" y="168361"/>
                </a:cubicBezTo>
                <a:cubicBezTo>
                  <a:pt x="136864" y="168361"/>
                  <a:pt x="136864" y="168361"/>
                  <a:pt x="136864" y="105264"/>
                </a:cubicBezTo>
                <a:cubicBezTo>
                  <a:pt x="136864" y="105264"/>
                  <a:pt x="136864" y="105264"/>
                  <a:pt x="119787" y="100005"/>
                </a:cubicBezTo>
                <a:cubicBezTo>
                  <a:pt x="119787" y="100005"/>
                  <a:pt x="119787" y="98691"/>
                  <a:pt x="119787" y="98691"/>
                </a:cubicBezTo>
                <a:cubicBezTo>
                  <a:pt x="119787" y="98691"/>
                  <a:pt x="115846" y="97376"/>
                  <a:pt x="110592" y="96062"/>
                </a:cubicBezTo>
                <a:cubicBezTo>
                  <a:pt x="110592" y="96062"/>
                  <a:pt x="110592" y="96062"/>
                  <a:pt x="110592" y="176249"/>
                </a:cubicBezTo>
                <a:cubicBezTo>
                  <a:pt x="110592" y="176249"/>
                  <a:pt x="110592" y="176249"/>
                  <a:pt x="119787" y="291928"/>
                </a:cubicBezTo>
                <a:cubicBezTo>
                  <a:pt x="119787" y="299815"/>
                  <a:pt x="114533" y="306388"/>
                  <a:pt x="106651" y="306388"/>
                </a:cubicBezTo>
                <a:cubicBezTo>
                  <a:pt x="106651" y="306388"/>
                  <a:pt x="105338" y="306388"/>
                  <a:pt x="105338" y="306388"/>
                </a:cubicBezTo>
                <a:cubicBezTo>
                  <a:pt x="97456" y="306388"/>
                  <a:pt x="92202" y="301130"/>
                  <a:pt x="90888" y="293243"/>
                </a:cubicBezTo>
                <a:cubicBezTo>
                  <a:pt x="90888" y="293243"/>
                  <a:pt x="90888" y="293243"/>
                  <a:pt x="83007" y="189394"/>
                </a:cubicBezTo>
                <a:cubicBezTo>
                  <a:pt x="81693" y="190709"/>
                  <a:pt x="79066" y="190709"/>
                  <a:pt x="77753" y="190709"/>
                </a:cubicBezTo>
                <a:cubicBezTo>
                  <a:pt x="75125" y="190709"/>
                  <a:pt x="73812" y="190709"/>
                  <a:pt x="71185" y="189394"/>
                </a:cubicBezTo>
                <a:cubicBezTo>
                  <a:pt x="71185" y="189394"/>
                  <a:pt x="71185" y="189394"/>
                  <a:pt x="63303" y="293243"/>
                </a:cubicBezTo>
                <a:cubicBezTo>
                  <a:pt x="63303" y="301130"/>
                  <a:pt x="56735" y="306388"/>
                  <a:pt x="48854" y="306388"/>
                </a:cubicBezTo>
                <a:cubicBezTo>
                  <a:pt x="48854" y="306388"/>
                  <a:pt x="48854" y="306388"/>
                  <a:pt x="47540" y="306388"/>
                </a:cubicBezTo>
                <a:cubicBezTo>
                  <a:pt x="40972" y="306388"/>
                  <a:pt x="34404" y="299815"/>
                  <a:pt x="35718" y="291928"/>
                </a:cubicBezTo>
                <a:cubicBezTo>
                  <a:pt x="35718" y="291928"/>
                  <a:pt x="35718" y="291928"/>
                  <a:pt x="44913" y="176249"/>
                </a:cubicBezTo>
                <a:cubicBezTo>
                  <a:pt x="44913" y="176249"/>
                  <a:pt x="44913" y="176249"/>
                  <a:pt x="44913" y="96062"/>
                </a:cubicBezTo>
                <a:cubicBezTo>
                  <a:pt x="43599" y="96062"/>
                  <a:pt x="42286" y="97376"/>
                  <a:pt x="40972" y="97376"/>
                </a:cubicBezTo>
                <a:cubicBezTo>
                  <a:pt x="40972" y="97376"/>
                  <a:pt x="40972" y="97376"/>
                  <a:pt x="23896" y="174934"/>
                </a:cubicBezTo>
                <a:cubicBezTo>
                  <a:pt x="22582" y="180192"/>
                  <a:pt x="17328" y="184136"/>
                  <a:pt x="12074" y="184136"/>
                </a:cubicBezTo>
                <a:cubicBezTo>
                  <a:pt x="10760" y="184136"/>
                  <a:pt x="10760" y="184136"/>
                  <a:pt x="9446" y="184136"/>
                </a:cubicBezTo>
                <a:cubicBezTo>
                  <a:pt x="2878" y="182821"/>
                  <a:pt x="-1062" y="176249"/>
                  <a:pt x="251" y="169676"/>
                </a:cubicBezTo>
                <a:cubicBezTo>
                  <a:pt x="251" y="169676"/>
                  <a:pt x="251" y="169676"/>
                  <a:pt x="18641" y="85546"/>
                </a:cubicBezTo>
                <a:cubicBezTo>
                  <a:pt x="19955" y="85546"/>
                  <a:pt x="19955" y="85546"/>
                  <a:pt x="19955" y="84231"/>
                </a:cubicBezTo>
                <a:cubicBezTo>
                  <a:pt x="19955" y="84231"/>
                  <a:pt x="19955" y="82916"/>
                  <a:pt x="21269" y="82916"/>
                </a:cubicBezTo>
                <a:cubicBezTo>
                  <a:pt x="21269" y="81602"/>
                  <a:pt x="21269" y="81602"/>
                  <a:pt x="22582" y="80287"/>
                </a:cubicBezTo>
                <a:cubicBezTo>
                  <a:pt x="22582" y="80287"/>
                  <a:pt x="22582" y="80287"/>
                  <a:pt x="23896" y="78973"/>
                </a:cubicBezTo>
                <a:cubicBezTo>
                  <a:pt x="23896" y="78973"/>
                  <a:pt x="25209" y="77658"/>
                  <a:pt x="25209" y="77658"/>
                </a:cubicBezTo>
                <a:cubicBezTo>
                  <a:pt x="26523" y="77658"/>
                  <a:pt x="26523" y="77658"/>
                  <a:pt x="26523" y="77658"/>
                </a:cubicBezTo>
                <a:cubicBezTo>
                  <a:pt x="27837" y="76344"/>
                  <a:pt x="51481" y="68457"/>
                  <a:pt x="72498" y="67142"/>
                </a:cubicBezTo>
                <a:cubicBezTo>
                  <a:pt x="72498" y="67142"/>
                  <a:pt x="72498" y="67142"/>
                  <a:pt x="76439" y="72400"/>
                </a:cubicBezTo>
                <a:cubicBezTo>
                  <a:pt x="76439" y="72400"/>
                  <a:pt x="76439" y="72400"/>
                  <a:pt x="68558" y="134183"/>
                </a:cubicBezTo>
                <a:cubicBezTo>
                  <a:pt x="68558" y="134183"/>
                  <a:pt x="68558" y="134183"/>
                  <a:pt x="77753" y="149958"/>
                </a:cubicBezTo>
                <a:cubicBezTo>
                  <a:pt x="77753" y="149958"/>
                  <a:pt x="77753" y="149958"/>
                  <a:pt x="86948" y="134183"/>
                </a:cubicBezTo>
                <a:cubicBezTo>
                  <a:pt x="86948" y="134183"/>
                  <a:pt x="86948" y="134183"/>
                  <a:pt x="79066" y="72400"/>
                </a:cubicBezTo>
                <a:cubicBezTo>
                  <a:pt x="79066" y="72400"/>
                  <a:pt x="79066" y="72400"/>
                  <a:pt x="81693" y="67142"/>
                </a:cubicBezTo>
                <a:cubicBezTo>
                  <a:pt x="102711" y="68457"/>
                  <a:pt x="125041" y="76344"/>
                  <a:pt x="127669" y="77658"/>
                </a:cubicBezTo>
                <a:cubicBezTo>
                  <a:pt x="127669" y="77658"/>
                  <a:pt x="127669" y="77658"/>
                  <a:pt x="136864" y="80287"/>
                </a:cubicBezTo>
                <a:cubicBezTo>
                  <a:pt x="136864" y="80287"/>
                  <a:pt x="136864" y="80287"/>
                  <a:pt x="136864" y="55311"/>
                </a:cubicBezTo>
                <a:cubicBezTo>
                  <a:pt x="136864" y="46109"/>
                  <a:pt x="146059" y="36908"/>
                  <a:pt x="156567" y="36908"/>
                </a:cubicBezTo>
                <a:cubicBezTo>
                  <a:pt x="156567" y="36908"/>
                  <a:pt x="156567" y="36908"/>
                  <a:pt x="228814" y="36908"/>
                </a:cubicBezTo>
                <a:cubicBezTo>
                  <a:pt x="228814" y="36908"/>
                  <a:pt x="228814" y="36908"/>
                  <a:pt x="228814" y="23762"/>
                </a:cubicBezTo>
                <a:cubicBezTo>
                  <a:pt x="228814" y="19819"/>
                  <a:pt x="231441" y="15875"/>
                  <a:pt x="235382" y="15875"/>
                </a:cubicBezTo>
                <a:close/>
                <a:moveTo>
                  <a:pt x="76726" y="0"/>
                </a:moveTo>
                <a:cubicBezTo>
                  <a:pt x="93385" y="0"/>
                  <a:pt x="106889" y="14215"/>
                  <a:pt x="106889" y="31750"/>
                </a:cubicBezTo>
                <a:cubicBezTo>
                  <a:pt x="106889" y="49285"/>
                  <a:pt x="93385" y="63500"/>
                  <a:pt x="76726" y="63500"/>
                </a:cubicBezTo>
                <a:cubicBezTo>
                  <a:pt x="60067" y="63500"/>
                  <a:pt x="46563" y="49285"/>
                  <a:pt x="46563" y="31750"/>
                </a:cubicBezTo>
                <a:cubicBezTo>
                  <a:pt x="46563" y="14215"/>
                  <a:pt x="60067" y="0"/>
                  <a:pt x="76726" y="0"/>
                </a:cubicBezTo>
                <a:close/>
              </a:path>
            </a:pathLst>
          </a:custGeom>
          <a:solidFill>
            <a:srgbClr val="817269"/>
          </a:solidFill>
          <a:ln>
            <a:noFill/>
          </a:ln>
        </p:spPr>
      </p:sp>
      <p:sp>
        <p:nvSpPr>
          <p:cNvPr id="50" name="KSO_Shape"/>
          <p:cNvSpPr/>
          <p:nvPr/>
        </p:nvSpPr>
        <p:spPr bwMode="auto">
          <a:xfrm>
            <a:off x="1732011" y="3601344"/>
            <a:ext cx="1001168" cy="717171"/>
          </a:xfrm>
          <a:custGeom>
            <a:avLst/>
            <a:gdLst>
              <a:gd name="T0" fmla="*/ 272339 w 2209800"/>
              <a:gd name="T1" fmla="*/ 673180 h 1266826"/>
              <a:gd name="T2" fmla="*/ 218692 w 2209800"/>
              <a:gd name="T3" fmla="*/ 687136 h 1266826"/>
              <a:gd name="T4" fmla="*/ 1679466 w 2209800"/>
              <a:gd name="T5" fmla="*/ 656818 h 1266826"/>
              <a:gd name="T6" fmla="*/ 1643337 w 2209800"/>
              <a:gd name="T7" fmla="*/ 677888 h 1266826"/>
              <a:gd name="T8" fmla="*/ 337669 w 2209800"/>
              <a:gd name="T9" fmla="*/ 604952 h 1266826"/>
              <a:gd name="T10" fmla="*/ 413803 w 2209800"/>
              <a:gd name="T11" fmla="*/ 637231 h 1266826"/>
              <a:gd name="T12" fmla="*/ 476516 w 2209800"/>
              <a:gd name="T13" fmla="*/ 783036 h 1266826"/>
              <a:gd name="T14" fmla="*/ 1096 w 2209800"/>
              <a:gd name="T15" fmla="*/ 806835 h 1266826"/>
              <a:gd name="T16" fmla="*/ 46556 w 2209800"/>
              <a:gd name="T17" fmla="*/ 646532 h 1266826"/>
              <a:gd name="T18" fmla="*/ 131727 w 2209800"/>
              <a:gd name="T19" fmla="*/ 620544 h 1266826"/>
              <a:gd name="T20" fmla="*/ 240997 w 2209800"/>
              <a:gd name="T21" fmla="*/ 741730 h 1266826"/>
              <a:gd name="T22" fmla="*/ 280159 w 2209800"/>
              <a:gd name="T23" fmla="*/ 758963 h 1266826"/>
              <a:gd name="T24" fmla="*/ 288922 w 2209800"/>
              <a:gd name="T25" fmla="*/ 644070 h 1266826"/>
              <a:gd name="T26" fmla="*/ 1567057 w 2209800"/>
              <a:gd name="T27" fmla="*/ 595372 h 1266826"/>
              <a:gd name="T28" fmla="*/ 1617173 w 2209800"/>
              <a:gd name="T29" fmla="*/ 639385 h 1266826"/>
              <a:gd name="T30" fmla="*/ 1626484 w 2209800"/>
              <a:gd name="T31" fmla="*/ 752015 h 1266826"/>
              <a:gd name="T32" fmla="*/ 1670576 w 2209800"/>
              <a:gd name="T33" fmla="*/ 720304 h 1266826"/>
              <a:gd name="T34" fmla="*/ 1782859 w 2209800"/>
              <a:gd name="T35" fmla="*/ 607400 h 1266826"/>
              <a:gd name="T36" fmla="*/ 1862552 w 2209800"/>
              <a:gd name="T37" fmla="*/ 642392 h 1266826"/>
              <a:gd name="T38" fmla="*/ 1904453 w 2209800"/>
              <a:gd name="T39" fmla="*/ 815985 h 1266826"/>
              <a:gd name="T40" fmla="*/ 1432591 w 2209800"/>
              <a:gd name="T41" fmla="*/ 758030 h 1266826"/>
              <a:gd name="T42" fmla="*/ 1495032 w 2209800"/>
              <a:gd name="T43" fmla="*/ 624076 h 1266826"/>
              <a:gd name="T44" fmla="*/ 827855 w 2209800"/>
              <a:gd name="T45" fmla="*/ 471403 h 1266826"/>
              <a:gd name="T46" fmla="*/ 922913 w 2209800"/>
              <a:gd name="T47" fmla="*/ 572854 h 1266826"/>
              <a:gd name="T48" fmla="*/ 918256 w 2209800"/>
              <a:gd name="T49" fmla="*/ 511161 h 1266826"/>
              <a:gd name="T50" fmla="*/ 954416 w 2209800"/>
              <a:gd name="T51" fmla="*/ 485113 h 1266826"/>
              <a:gd name="T52" fmla="*/ 1004000 w 2209800"/>
              <a:gd name="T53" fmla="*/ 508420 h 1266826"/>
              <a:gd name="T54" fmla="*/ 995508 w 2209800"/>
              <a:gd name="T55" fmla="*/ 564629 h 1266826"/>
              <a:gd name="T56" fmla="*/ 1080978 w 2209800"/>
              <a:gd name="T57" fmla="*/ 496903 h 1266826"/>
              <a:gd name="T58" fmla="*/ 1229179 w 2209800"/>
              <a:gd name="T59" fmla="*/ 514177 h 1266826"/>
              <a:gd name="T60" fmla="*/ 643492 w 2209800"/>
              <a:gd name="T61" fmla="*/ 551468 h 1266826"/>
              <a:gd name="T62" fmla="*/ 769505 w 2209800"/>
              <a:gd name="T63" fmla="*/ 466468 h 1266826"/>
              <a:gd name="T64" fmla="*/ 276991 w 2209800"/>
              <a:gd name="T65" fmla="*/ 278718 h 1266826"/>
              <a:gd name="T66" fmla="*/ 331459 w 2209800"/>
              <a:gd name="T67" fmla="*/ 377860 h 1266826"/>
              <a:gd name="T68" fmla="*/ 319416 w 2209800"/>
              <a:gd name="T69" fmla="*/ 526435 h 1266826"/>
              <a:gd name="T70" fmla="*/ 249895 w 2209800"/>
              <a:gd name="T71" fmla="*/ 592347 h 1266826"/>
              <a:gd name="T72" fmla="*/ 180372 w 2209800"/>
              <a:gd name="T73" fmla="*/ 582735 h 1266826"/>
              <a:gd name="T74" fmla="*/ 102092 w 2209800"/>
              <a:gd name="T75" fmla="*/ 477277 h 1266826"/>
              <a:gd name="T76" fmla="*/ 92239 w 2209800"/>
              <a:gd name="T77" fmla="*/ 408618 h 1266826"/>
              <a:gd name="T78" fmla="*/ 125358 w 2209800"/>
              <a:gd name="T79" fmla="*/ 306181 h 1266826"/>
              <a:gd name="T80" fmla="*/ 210480 w 2209800"/>
              <a:gd name="T81" fmla="*/ 261966 h 1266826"/>
              <a:gd name="T82" fmla="*/ 1756378 w 2209800"/>
              <a:gd name="T83" fmla="*/ 275083 h 1266826"/>
              <a:gd name="T84" fmla="*/ 1809750 w 2209800"/>
              <a:gd name="T85" fmla="*/ 366710 h 1266826"/>
              <a:gd name="T86" fmla="*/ 1813856 w 2209800"/>
              <a:gd name="T87" fmla="*/ 440557 h 1266826"/>
              <a:gd name="T88" fmla="*/ 1755556 w 2209800"/>
              <a:gd name="T89" fmla="*/ 543397 h 1266826"/>
              <a:gd name="T90" fmla="*/ 1678097 w 2209800"/>
              <a:gd name="T91" fmla="*/ 585791 h 1266826"/>
              <a:gd name="T92" fmla="*/ 1604197 w 2209800"/>
              <a:gd name="T93" fmla="*/ 545311 h 1266826"/>
              <a:gd name="T94" fmla="*/ 1568341 w 2209800"/>
              <a:gd name="T95" fmla="*/ 416215 h 1266826"/>
              <a:gd name="T96" fmla="*/ 1605565 w 2209800"/>
              <a:gd name="T97" fmla="*/ 290400 h 1266826"/>
              <a:gd name="T98" fmla="*/ 962770 w 2209800"/>
              <a:gd name="T99" fmla="*/ 273 h 1266826"/>
              <a:gd name="T100" fmla="*/ 1074804 w 2209800"/>
              <a:gd name="T101" fmla="*/ 54473 h 1266826"/>
              <a:gd name="T102" fmla="*/ 1121371 w 2209800"/>
              <a:gd name="T103" fmla="*/ 199278 h 1266826"/>
              <a:gd name="T104" fmla="*/ 1120549 w 2209800"/>
              <a:gd name="T105" fmla="*/ 275377 h 1266826"/>
              <a:gd name="T106" fmla="*/ 1062752 w 2209800"/>
              <a:gd name="T107" fmla="*/ 379670 h 1266826"/>
              <a:gd name="T108" fmla="*/ 982492 w 2209800"/>
              <a:gd name="T109" fmla="*/ 450566 h 1266826"/>
              <a:gd name="T110" fmla="*/ 895659 w 2209800"/>
              <a:gd name="T111" fmla="*/ 432500 h 1266826"/>
              <a:gd name="T112" fmla="*/ 807730 w 2209800"/>
              <a:gd name="T113" fmla="*/ 297823 h 1266826"/>
              <a:gd name="T114" fmla="*/ 782255 w 2209800"/>
              <a:gd name="T115" fmla="*/ 209954 h 1266826"/>
              <a:gd name="T116" fmla="*/ 806909 w 2209800"/>
              <a:gd name="T117" fmla="*/ 99365 h 1266826"/>
              <a:gd name="T118" fmla="*/ 901959 w 2209800"/>
              <a:gd name="T119" fmla="*/ 9307 h 12668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209800" h="1266826">
                <a:moveTo>
                  <a:pt x="712968" y="1049338"/>
                </a:moveTo>
                <a:lnTo>
                  <a:pt x="1110615" y="1049338"/>
                </a:lnTo>
                <a:lnTo>
                  <a:pt x="1508580" y="1049338"/>
                </a:lnTo>
                <a:lnTo>
                  <a:pt x="1811338" y="1266826"/>
                </a:lnTo>
                <a:lnTo>
                  <a:pt x="1110615" y="1266826"/>
                </a:lnTo>
                <a:lnTo>
                  <a:pt x="409575" y="1266826"/>
                </a:lnTo>
                <a:lnTo>
                  <a:pt x="712968" y="1049338"/>
                </a:lnTo>
                <a:close/>
                <a:moveTo>
                  <a:pt x="296863" y="760413"/>
                </a:moveTo>
                <a:lnTo>
                  <a:pt x="300673" y="761061"/>
                </a:lnTo>
                <a:lnTo>
                  <a:pt x="303848" y="762356"/>
                </a:lnTo>
                <a:lnTo>
                  <a:pt x="307341" y="763975"/>
                </a:lnTo>
                <a:lnTo>
                  <a:pt x="310198" y="766565"/>
                </a:lnTo>
                <a:lnTo>
                  <a:pt x="312738" y="769479"/>
                </a:lnTo>
                <a:lnTo>
                  <a:pt x="314326" y="773364"/>
                </a:lnTo>
                <a:lnTo>
                  <a:pt x="315278" y="777249"/>
                </a:lnTo>
                <a:lnTo>
                  <a:pt x="315913" y="780811"/>
                </a:lnTo>
                <a:lnTo>
                  <a:pt x="315278" y="785020"/>
                </a:lnTo>
                <a:lnTo>
                  <a:pt x="314326" y="788581"/>
                </a:lnTo>
                <a:lnTo>
                  <a:pt x="312103" y="791819"/>
                </a:lnTo>
                <a:lnTo>
                  <a:pt x="309881" y="794409"/>
                </a:lnTo>
                <a:lnTo>
                  <a:pt x="306706" y="796999"/>
                </a:lnTo>
                <a:lnTo>
                  <a:pt x="303213" y="798618"/>
                </a:lnTo>
                <a:lnTo>
                  <a:pt x="290466" y="803851"/>
                </a:lnTo>
                <a:lnTo>
                  <a:pt x="278766" y="808655"/>
                </a:lnTo>
                <a:lnTo>
                  <a:pt x="274956" y="809302"/>
                </a:lnTo>
                <a:lnTo>
                  <a:pt x="270828" y="809626"/>
                </a:lnTo>
                <a:lnTo>
                  <a:pt x="267336" y="809302"/>
                </a:lnTo>
                <a:lnTo>
                  <a:pt x="263843" y="808007"/>
                </a:lnTo>
                <a:lnTo>
                  <a:pt x="260668" y="806065"/>
                </a:lnTo>
                <a:lnTo>
                  <a:pt x="257811" y="803798"/>
                </a:lnTo>
                <a:lnTo>
                  <a:pt x="255588" y="800561"/>
                </a:lnTo>
                <a:lnTo>
                  <a:pt x="253683" y="796999"/>
                </a:lnTo>
                <a:lnTo>
                  <a:pt x="252413" y="793438"/>
                </a:lnTo>
                <a:lnTo>
                  <a:pt x="252413" y="789229"/>
                </a:lnTo>
                <a:lnTo>
                  <a:pt x="252731" y="785667"/>
                </a:lnTo>
                <a:lnTo>
                  <a:pt x="254001" y="782106"/>
                </a:lnTo>
                <a:lnTo>
                  <a:pt x="255906" y="778868"/>
                </a:lnTo>
                <a:lnTo>
                  <a:pt x="258446" y="775954"/>
                </a:lnTo>
                <a:lnTo>
                  <a:pt x="260986" y="773688"/>
                </a:lnTo>
                <a:lnTo>
                  <a:pt x="264478" y="771745"/>
                </a:lnTo>
                <a:lnTo>
                  <a:pt x="289243" y="762032"/>
                </a:lnTo>
                <a:lnTo>
                  <a:pt x="293371" y="760737"/>
                </a:lnTo>
                <a:lnTo>
                  <a:pt x="296863" y="760413"/>
                </a:lnTo>
                <a:close/>
                <a:moveTo>
                  <a:pt x="1912938" y="749300"/>
                </a:moveTo>
                <a:lnTo>
                  <a:pt x="1916431" y="749613"/>
                </a:lnTo>
                <a:lnTo>
                  <a:pt x="1920241" y="750866"/>
                </a:lnTo>
                <a:lnTo>
                  <a:pt x="1944688" y="760266"/>
                </a:lnTo>
                <a:lnTo>
                  <a:pt x="1948181" y="761833"/>
                </a:lnTo>
                <a:lnTo>
                  <a:pt x="1951356" y="764026"/>
                </a:lnTo>
                <a:lnTo>
                  <a:pt x="1953896" y="766846"/>
                </a:lnTo>
                <a:lnTo>
                  <a:pt x="1955801" y="770293"/>
                </a:lnTo>
                <a:lnTo>
                  <a:pt x="1957071" y="773739"/>
                </a:lnTo>
                <a:lnTo>
                  <a:pt x="1957388" y="777186"/>
                </a:lnTo>
                <a:lnTo>
                  <a:pt x="1957071" y="781259"/>
                </a:lnTo>
                <a:lnTo>
                  <a:pt x="1956118" y="784706"/>
                </a:lnTo>
                <a:lnTo>
                  <a:pt x="1954213" y="788152"/>
                </a:lnTo>
                <a:lnTo>
                  <a:pt x="1951673" y="791285"/>
                </a:lnTo>
                <a:lnTo>
                  <a:pt x="1949133" y="793479"/>
                </a:lnTo>
                <a:lnTo>
                  <a:pt x="1945958" y="795672"/>
                </a:lnTo>
                <a:lnTo>
                  <a:pt x="1942466" y="796299"/>
                </a:lnTo>
                <a:lnTo>
                  <a:pt x="1938338" y="796925"/>
                </a:lnTo>
                <a:lnTo>
                  <a:pt x="1934846" y="796612"/>
                </a:lnTo>
                <a:lnTo>
                  <a:pt x="1931036" y="795672"/>
                </a:lnTo>
                <a:lnTo>
                  <a:pt x="1906271" y="786272"/>
                </a:lnTo>
                <a:lnTo>
                  <a:pt x="1902778" y="784706"/>
                </a:lnTo>
                <a:lnTo>
                  <a:pt x="1899921" y="782199"/>
                </a:lnTo>
                <a:lnTo>
                  <a:pt x="1897381" y="779066"/>
                </a:lnTo>
                <a:lnTo>
                  <a:pt x="1895476" y="776246"/>
                </a:lnTo>
                <a:lnTo>
                  <a:pt x="1894523" y="772486"/>
                </a:lnTo>
                <a:lnTo>
                  <a:pt x="1893888" y="769040"/>
                </a:lnTo>
                <a:lnTo>
                  <a:pt x="1894523" y="765280"/>
                </a:lnTo>
                <a:lnTo>
                  <a:pt x="1895158" y="761206"/>
                </a:lnTo>
                <a:lnTo>
                  <a:pt x="1897063" y="758386"/>
                </a:lnTo>
                <a:lnTo>
                  <a:pt x="1899603" y="755253"/>
                </a:lnTo>
                <a:lnTo>
                  <a:pt x="1902143" y="752746"/>
                </a:lnTo>
                <a:lnTo>
                  <a:pt x="1905318" y="750866"/>
                </a:lnTo>
                <a:lnTo>
                  <a:pt x="1908811" y="749613"/>
                </a:lnTo>
                <a:lnTo>
                  <a:pt x="1912938" y="749300"/>
                </a:lnTo>
                <a:close/>
                <a:moveTo>
                  <a:pt x="386296" y="701675"/>
                </a:moveTo>
                <a:lnTo>
                  <a:pt x="391696" y="701675"/>
                </a:lnTo>
                <a:lnTo>
                  <a:pt x="397097" y="701675"/>
                </a:lnTo>
                <a:lnTo>
                  <a:pt x="403133" y="701992"/>
                </a:lnTo>
                <a:lnTo>
                  <a:pt x="408533" y="702944"/>
                </a:lnTo>
                <a:lnTo>
                  <a:pt x="413934" y="703896"/>
                </a:lnTo>
                <a:lnTo>
                  <a:pt x="419970" y="705165"/>
                </a:lnTo>
                <a:lnTo>
                  <a:pt x="425688" y="707069"/>
                </a:lnTo>
                <a:lnTo>
                  <a:pt x="431406" y="709290"/>
                </a:lnTo>
                <a:lnTo>
                  <a:pt x="437124" y="711511"/>
                </a:lnTo>
                <a:lnTo>
                  <a:pt x="443160" y="713732"/>
                </a:lnTo>
                <a:lnTo>
                  <a:pt x="448561" y="716587"/>
                </a:lnTo>
                <a:lnTo>
                  <a:pt x="454279" y="719760"/>
                </a:lnTo>
                <a:lnTo>
                  <a:pt x="459679" y="723251"/>
                </a:lnTo>
                <a:lnTo>
                  <a:pt x="465080" y="726741"/>
                </a:lnTo>
                <a:lnTo>
                  <a:pt x="470163" y="730866"/>
                </a:lnTo>
                <a:lnTo>
                  <a:pt x="475563" y="734673"/>
                </a:lnTo>
                <a:lnTo>
                  <a:pt x="480011" y="739115"/>
                </a:lnTo>
                <a:lnTo>
                  <a:pt x="484776" y="743240"/>
                </a:lnTo>
                <a:lnTo>
                  <a:pt x="489223" y="747999"/>
                </a:lnTo>
                <a:lnTo>
                  <a:pt x="493671" y="752759"/>
                </a:lnTo>
                <a:lnTo>
                  <a:pt x="497483" y="757518"/>
                </a:lnTo>
                <a:lnTo>
                  <a:pt x="500978" y="762912"/>
                </a:lnTo>
                <a:lnTo>
                  <a:pt x="505107" y="768941"/>
                </a:lnTo>
                <a:lnTo>
                  <a:pt x="508602" y="775604"/>
                </a:lnTo>
                <a:lnTo>
                  <a:pt x="512096" y="782584"/>
                </a:lnTo>
                <a:lnTo>
                  <a:pt x="515591" y="790517"/>
                </a:lnTo>
                <a:lnTo>
                  <a:pt x="519085" y="798449"/>
                </a:lnTo>
                <a:lnTo>
                  <a:pt x="525439" y="815265"/>
                </a:lnTo>
                <a:lnTo>
                  <a:pt x="531792" y="833351"/>
                </a:lnTo>
                <a:lnTo>
                  <a:pt x="537510" y="852388"/>
                </a:lnTo>
                <a:lnTo>
                  <a:pt x="543229" y="871109"/>
                </a:lnTo>
                <a:lnTo>
                  <a:pt x="547994" y="890146"/>
                </a:lnTo>
                <a:lnTo>
                  <a:pt x="552759" y="908232"/>
                </a:lnTo>
                <a:lnTo>
                  <a:pt x="556571" y="925365"/>
                </a:lnTo>
                <a:lnTo>
                  <a:pt x="562925" y="954556"/>
                </a:lnTo>
                <a:lnTo>
                  <a:pt x="566737" y="974545"/>
                </a:lnTo>
                <a:lnTo>
                  <a:pt x="568325" y="982160"/>
                </a:lnTo>
                <a:lnTo>
                  <a:pt x="284004" y="1182688"/>
                </a:lnTo>
                <a:lnTo>
                  <a:pt x="6036" y="1182688"/>
                </a:lnTo>
                <a:lnTo>
                  <a:pt x="6036" y="1170314"/>
                </a:lnTo>
                <a:lnTo>
                  <a:pt x="5718" y="1156036"/>
                </a:lnTo>
                <a:lnTo>
                  <a:pt x="4130" y="1123355"/>
                </a:lnTo>
                <a:lnTo>
                  <a:pt x="2541" y="1085597"/>
                </a:lnTo>
                <a:lnTo>
                  <a:pt x="953" y="1044667"/>
                </a:lnTo>
                <a:lnTo>
                  <a:pt x="635" y="1023091"/>
                </a:lnTo>
                <a:lnTo>
                  <a:pt x="0" y="1001515"/>
                </a:lnTo>
                <a:lnTo>
                  <a:pt x="0" y="979305"/>
                </a:lnTo>
                <a:lnTo>
                  <a:pt x="635" y="957412"/>
                </a:lnTo>
                <a:lnTo>
                  <a:pt x="1271" y="935836"/>
                </a:lnTo>
                <a:lnTo>
                  <a:pt x="1906" y="913943"/>
                </a:lnTo>
                <a:lnTo>
                  <a:pt x="4130" y="893319"/>
                </a:lnTo>
                <a:lnTo>
                  <a:pt x="6036" y="872695"/>
                </a:lnTo>
                <a:lnTo>
                  <a:pt x="7942" y="859369"/>
                </a:lnTo>
                <a:lnTo>
                  <a:pt x="10483" y="846360"/>
                </a:lnTo>
                <a:lnTo>
                  <a:pt x="13025" y="834620"/>
                </a:lnTo>
                <a:lnTo>
                  <a:pt x="16201" y="823198"/>
                </a:lnTo>
                <a:lnTo>
                  <a:pt x="19696" y="812727"/>
                </a:lnTo>
                <a:lnTo>
                  <a:pt x="23190" y="802891"/>
                </a:lnTo>
                <a:lnTo>
                  <a:pt x="27320" y="793372"/>
                </a:lnTo>
                <a:lnTo>
                  <a:pt x="31132" y="784805"/>
                </a:lnTo>
                <a:lnTo>
                  <a:pt x="35580" y="776873"/>
                </a:lnTo>
                <a:lnTo>
                  <a:pt x="40345" y="769258"/>
                </a:lnTo>
                <a:lnTo>
                  <a:pt x="44475" y="762278"/>
                </a:lnTo>
                <a:lnTo>
                  <a:pt x="49240" y="755931"/>
                </a:lnTo>
                <a:lnTo>
                  <a:pt x="54005" y="749903"/>
                </a:lnTo>
                <a:lnTo>
                  <a:pt x="58770" y="744826"/>
                </a:lnTo>
                <a:lnTo>
                  <a:pt x="63535" y="739750"/>
                </a:lnTo>
                <a:lnTo>
                  <a:pt x="68301" y="735625"/>
                </a:lnTo>
                <a:lnTo>
                  <a:pt x="73066" y="731500"/>
                </a:lnTo>
                <a:lnTo>
                  <a:pt x="77831" y="728010"/>
                </a:lnTo>
                <a:lnTo>
                  <a:pt x="81961" y="724837"/>
                </a:lnTo>
                <a:lnTo>
                  <a:pt x="86726" y="721981"/>
                </a:lnTo>
                <a:lnTo>
                  <a:pt x="94668" y="717539"/>
                </a:lnTo>
                <a:lnTo>
                  <a:pt x="101657" y="713732"/>
                </a:lnTo>
                <a:lnTo>
                  <a:pt x="108010" y="711511"/>
                </a:lnTo>
                <a:lnTo>
                  <a:pt x="112458" y="710242"/>
                </a:lnTo>
                <a:lnTo>
                  <a:pt x="116270" y="709290"/>
                </a:lnTo>
                <a:lnTo>
                  <a:pt x="122941" y="710876"/>
                </a:lnTo>
                <a:lnTo>
                  <a:pt x="129295" y="711828"/>
                </a:lnTo>
                <a:lnTo>
                  <a:pt x="141366" y="715318"/>
                </a:lnTo>
                <a:lnTo>
                  <a:pt x="152803" y="719760"/>
                </a:lnTo>
                <a:lnTo>
                  <a:pt x="163604" y="724837"/>
                </a:lnTo>
                <a:lnTo>
                  <a:pt x="173769" y="730231"/>
                </a:lnTo>
                <a:lnTo>
                  <a:pt x="183617" y="736259"/>
                </a:lnTo>
                <a:lnTo>
                  <a:pt x="192512" y="742923"/>
                </a:lnTo>
                <a:lnTo>
                  <a:pt x="201407" y="749903"/>
                </a:lnTo>
                <a:lnTo>
                  <a:pt x="209349" y="757518"/>
                </a:lnTo>
                <a:lnTo>
                  <a:pt x="216656" y="765451"/>
                </a:lnTo>
                <a:lnTo>
                  <a:pt x="223645" y="773383"/>
                </a:lnTo>
                <a:lnTo>
                  <a:pt x="230634" y="781633"/>
                </a:lnTo>
                <a:lnTo>
                  <a:pt x="236670" y="789882"/>
                </a:lnTo>
                <a:lnTo>
                  <a:pt x="242705" y="798132"/>
                </a:lnTo>
                <a:lnTo>
                  <a:pt x="248106" y="806699"/>
                </a:lnTo>
                <a:lnTo>
                  <a:pt x="253824" y="814948"/>
                </a:lnTo>
                <a:lnTo>
                  <a:pt x="263037" y="831130"/>
                </a:lnTo>
                <a:lnTo>
                  <a:pt x="271932" y="846360"/>
                </a:lnTo>
                <a:lnTo>
                  <a:pt x="279556" y="860321"/>
                </a:lnTo>
                <a:lnTo>
                  <a:pt x="286863" y="872060"/>
                </a:lnTo>
                <a:lnTo>
                  <a:pt x="290357" y="877137"/>
                </a:lnTo>
                <a:lnTo>
                  <a:pt x="293852" y="881579"/>
                </a:lnTo>
                <a:lnTo>
                  <a:pt x="297029" y="885069"/>
                </a:lnTo>
                <a:lnTo>
                  <a:pt x="300523" y="887608"/>
                </a:lnTo>
                <a:lnTo>
                  <a:pt x="303700" y="889829"/>
                </a:lnTo>
                <a:lnTo>
                  <a:pt x="307194" y="890781"/>
                </a:lnTo>
                <a:lnTo>
                  <a:pt x="308783" y="890781"/>
                </a:lnTo>
                <a:lnTo>
                  <a:pt x="310371" y="890781"/>
                </a:lnTo>
                <a:lnTo>
                  <a:pt x="312277" y="890463"/>
                </a:lnTo>
                <a:lnTo>
                  <a:pt x="313865" y="889829"/>
                </a:lnTo>
                <a:lnTo>
                  <a:pt x="317360" y="888242"/>
                </a:lnTo>
                <a:lnTo>
                  <a:pt x="319338" y="886486"/>
                </a:lnTo>
                <a:lnTo>
                  <a:pt x="320219" y="885704"/>
                </a:lnTo>
                <a:lnTo>
                  <a:pt x="323078" y="883483"/>
                </a:lnTo>
                <a:lnTo>
                  <a:pt x="324984" y="880310"/>
                </a:lnTo>
                <a:lnTo>
                  <a:pt x="326890" y="877137"/>
                </a:lnTo>
                <a:lnTo>
                  <a:pt x="328479" y="873647"/>
                </a:lnTo>
                <a:lnTo>
                  <a:pt x="329749" y="869522"/>
                </a:lnTo>
                <a:lnTo>
                  <a:pt x="330385" y="865397"/>
                </a:lnTo>
                <a:lnTo>
                  <a:pt x="331338" y="860955"/>
                </a:lnTo>
                <a:lnTo>
                  <a:pt x="331655" y="856196"/>
                </a:lnTo>
                <a:lnTo>
                  <a:pt x="331973" y="846360"/>
                </a:lnTo>
                <a:lnTo>
                  <a:pt x="331973" y="835572"/>
                </a:lnTo>
                <a:lnTo>
                  <a:pt x="331655" y="824467"/>
                </a:lnTo>
                <a:lnTo>
                  <a:pt x="330385" y="800353"/>
                </a:lnTo>
                <a:lnTo>
                  <a:pt x="330385" y="788296"/>
                </a:lnTo>
                <a:lnTo>
                  <a:pt x="331020" y="775921"/>
                </a:lnTo>
                <a:lnTo>
                  <a:pt x="331655" y="764182"/>
                </a:lnTo>
                <a:lnTo>
                  <a:pt x="332608" y="758470"/>
                </a:lnTo>
                <a:lnTo>
                  <a:pt x="333561" y="752441"/>
                </a:lnTo>
                <a:lnTo>
                  <a:pt x="335150" y="747047"/>
                </a:lnTo>
                <a:lnTo>
                  <a:pt x="336738" y="741336"/>
                </a:lnTo>
                <a:lnTo>
                  <a:pt x="338644" y="735942"/>
                </a:lnTo>
                <a:lnTo>
                  <a:pt x="341186" y="730866"/>
                </a:lnTo>
                <a:lnTo>
                  <a:pt x="344045" y="726106"/>
                </a:lnTo>
                <a:lnTo>
                  <a:pt x="346586" y="721664"/>
                </a:lnTo>
                <a:lnTo>
                  <a:pt x="350081" y="717857"/>
                </a:lnTo>
                <a:lnTo>
                  <a:pt x="353893" y="714366"/>
                </a:lnTo>
                <a:lnTo>
                  <a:pt x="357705" y="711511"/>
                </a:lnTo>
                <a:lnTo>
                  <a:pt x="362152" y="708655"/>
                </a:lnTo>
                <a:lnTo>
                  <a:pt x="366282" y="706434"/>
                </a:lnTo>
                <a:lnTo>
                  <a:pt x="371047" y="704848"/>
                </a:lnTo>
                <a:lnTo>
                  <a:pt x="376130" y="703261"/>
                </a:lnTo>
                <a:lnTo>
                  <a:pt x="381213" y="702309"/>
                </a:lnTo>
                <a:lnTo>
                  <a:pt x="386296" y="701675"/>
                </a:lnTo>
                <a:close/>
                <a:moveTo>
                  <a:pt x="1812386" y="690563"/>
                </a:moveTo>
                <a:lnTo>
                  <a:pt x="1817786" y="690563"/>
                </a:lnTo>
                <a:lnTo>
                  <a:pt x="1823187" y="690880"/>
                </a:lnTo>
                <a:lnTo>
                  <a:pt x="1828270" y="691197"/>
                </a:lnTo>
                <a:lnTo>
                  <a:pt x="1833670" y="692465"/>
                </a:lnTo>
                <a:lnTo>
                  <a:pt x="1838753" y="693734"/>
                </a:lnTo>
                <a:lnTo>
                  <a:pt x="1842883" y="695636"/>
                </a:lnTo>
                <a:lnTo>
                  <a:pt x="1847648" y="697539"/>
                </a:lnTo>
                <a:lnTo>
                  <a:pt x="1851778" y="700392"/>
                </a:lnTo>
                <a:lnTo>
                  <a:pt x="1855908" y="703563"/>
                </a:lnTo>
                <a:lnTo>
                  <a:pt x="1859402" y="707051"/>
                </a:lnTo>
                <a:lnTo>
                  <a:pt x="1862579" y="710539"/>
                </a:lnTo>
                <a:lnTo>
                  <a:pt x="1865756" y="714978"/>
                </a:lnTo>
                <a:lnTo>
                  <a:pt x="1868615" y="720051"/>
                </a:lnTo>
                <a:lnTo>
                  <a:pt x="1870838" y="725125"/>
                </a:lnTo>
                <a:lnTo>
                  <a:pt x="1873062" y="730198"/>
                </a:lnTo>
                <a:lnTo>
                  <a:pt x="1874651" y="735588"/>
                </a:lnTo>
                <a:lnTo>
                  <a:pt x="1875921" y="741613"/>
                </a:lnTo>
                <a:lnTo>
                  <a:pt x="1876874" y="747003"/>
                </a:lnTo>
                <a:lnTo>
                  <a:pt x="1877510" y="753028"/>
                </a:lnTo>
                <a:lnTo>
                  <a:pt x="1878780" y="765077"/>
                </a:lnTo>
                <a:lnTo>
                  <a:pt x="1879098" y="777444"/>
                </a:lnTo>
                <a:lnTo>
                  <a:pt x="1878780" y="789493"/>
                </a:lnTo>
                <a:lnTo>
                  <a:pt x="1878145" y="813274"/>
                </a:lnTo>
                <a:lnTo>
                  <a:pt x="1877510" y="824689"/>
                </a:lnTo>
                <a:lnTo>
                  <a:pt x="1877192" y="835153"/>
                </a:lnTo>
                <a:lnTo>
                  <a:pt x="1878145" y="845299"/>
                </a:lnTo>
                <a:lnTo>
                  <a:pt x="1878463" y="850055"/>
                </a:lnTo>
                <a:lnTo>
                  <a:pt x="1879098" y="854495"/>
                </a:lnTo>
                <a:lnTo>
                  <a:pt x="1880051" y="858617"/>
                </a:lnTo>
                <a:lnTo>
                  <a:pt x="1881322" y="862422"/>
                </a:lnTo>
                <a:lnTo>
                  <a:pt x="1882910" y="866227"/>
                </a:lnTo>
                <a:lnTo>
                  <a:pt x="1884816" y="869397"/>
                </a:lnTo>
                <a:lnTo>
                  <a:pt x="1886722" y="872251"/>
                </a:lnTo>
                <a:lnTo>
                  <a:pt x="1888946" y="874788"/>
                </a:lnTo>
                <a:lnTo>
                  <a:pt x="1890936" y="875980"/>
                </a:lnTo>
                <a:lnTo>
                  <a:pt x="1892123" y="876690"/>
                </a:lnTo>
                <a:lnTo>
                  <a:pt x="1895300" y="878910"/>
                </a:lnTo>
                <a:lnTo>
                  <a:pt x="1897206" y="879227"/>
                </a:lnTo>
                <a:lnTo>
                  <a:pt x="1898794" y="879544"/>
                </a:lnTo>
                <a:lnTo>
                  <a:pt x="1901018" y="879861"/>
                </a:lnTo>
                <a:lnTo>
                  <a:pt x="1902606" y="879544"/>
                </a:lnTo>
                <a:lnTo>
                  <a:pt x="1906101" y="878910"/>
                </a:lnTo>
                <a:lnTo>
                  <a:pt x="1909277" y="876690"/>
                </a:lnTo>
                <a:lnTo>
                  <a:pt x="1912772" y="874154"/>
                </a:lnTo>
                <a:lnTo>
                  <a:pt x="1915949" y="870032"/>
                </a:lnTo>
                <a:lnTo>
                  <a:pt x="1919443" y="865909"/>
                </a:lnTo>
                <a:lnTo>
                  <a:pt x="1922937" y="861153"/>
                </a:lnTo>
                <a:lnTo>
                  <a:pt x="1929926" y="849421"/>
                </a:lnTo>
                <a:lnTo>
                  <a:pt x="1937868" y="835470"/>
                </a:lnTo>
                <a:lnTo>
                  <a:pt x="1946446" y="820250"/>
                </a:lnTo>
                <a:lnTo>
                  <a:pt x="1955976" y="804079"/>
                </a:lnTo>
                <a:lnTo>
                  <a:pt x="1961059" y="795834"/>
                </a:lnTo>
                <a:lnTo>
                  <a:pt x="1967095" y="787273"/>
                </a:lnTo>
                <a:lnTo>
                  <a:pt x="1972813" y="779029"/>
                </a:lnTo>
                <a:lnTo>
                  <a:pt x="1979166" y="770785"/>
                </a:lnTo>
                <a:lnTo>
                  <a:pt x="1985520" y="762541"/>
                </a:lnTo>
                <a:lnTo>
                  <a:pt x="1993144" y="754613"/>
                </a:lnTo>
                <a:lnTo>
                  <a:pt x="2000451" y="746686"/>
                </a:lnTo>
                <a:lnTo>
                  <a:pt x="2008393" y="739393"/>
                </a:lnTo>
                <a:lnTo>
                  <a:pt x="2016970" y="732100"/>
                </a:lnTo>
                <a:lnTo>
                  <a:pt x="2026183" y="725442"/>
                </a:lnTo>
                <a:lnTo>
                  <a:pt x="2035713" y="719734"/>
                </a:lnTo>
                <a:lnTo>
                  <a:pt x="2045879" y="714027"/>
                </a:lnTo>
                <a:lnTo>
                  <a:pt x="2056680" y="708953"/>
                </a:lnTo>
                <a:lnTo>
                  <a:pt x="2068116" y="704514"/>
                </a:lnTo>
                <a:lnTo>
                  <a:pt x="2080506" y="701026"/>
                </a:lnTo>
                <a:lnTo>
                  <a:pt x="2086859" y="699441"/>
                </a:lnTo>
                <a:lnTo>
                  <a:pt x="2093213" y="698490"/>
                </a:lnTo>
                <a:lnTo>
                  <a:pt x="2097025" y="699441"/>
                </a:lnTo>
                <a:lnTo>
                  <a:pt x="2101790" y="700709"/>
                </a:lnTo>
                <a:lnTo>
                  <a:pt x="2107508" y="702929"/>
                </a:lnTo>
                <a:lnTo>
                  <a:pt x="2114815" y="706734"/>
                </a:lnTo>
                <a:lnTo>
                  <a:pt x="2123074" y="710856"/>
                </a:lnTo>
                <a:lnTo>
                  <a:pt x="2127204" y="714027"/>
                </a:lnTo>
                <a:lnTo>
                  <a:pt x="2131969" y="717198"/>
                </a:lnTo>
                <a:lnTo>
                  <a:pt x="2136417" y="720686"/>
                </a:lnTo>
                <a:lnTo>
                  <a:pt x="2141182" y="724808"/>
                </a:lnTo>
                <a:lnTo>
                  <a:pt x="2145947" y="728930"/>
                </a:lnTo>
                <a:lnTo>
                  <a:pt x="2150712" y="733686"/>
                </a:lnTo>
                <a:lnTo>
                  <a:pt x="2155795" y="739393"/>
                </a:lnTo>
                <a:lnTo>
                  <a:pt x="2160560" y="745101"/>
                </a:lnTo>
                <a:lnTo>
                  <a:pt x="2165008" y="751442"/>
                </a:lnTo>
                <a:lnTo>
                  <a:pt x="2169455" y="758418"/>
                </a:lnTo>
                <a:lnTo>
                  <a:pt x="2173903" y="765712"/>
                </a:lnTo>
                <a:lnTo>
                  <a:pt x="2178032" y="773956"/>
                </a:lnTo>
                <a:lnTo>
                  <a:pt x="2182480" y="782517"/>
                </a:lnTo>
                <a:lnTo>
                  <a:pt x="2186292" y="792029"/>
                </a:lnTo>
                <a:lnTo>
                  <a:pt x="2190104" y="801859"/>
                </a:lnTo>
                <a:lnTo>
                  <a:pt x="2193599" y="812323"/>
                </a:lnTo>
                <a:lnTo>
                  <a:pt x="2196140" y="823420"/>
                </a:lnTo>
                <a:lnTo>
                  <a:pt x="2198999" y="835470"/>
                </a:lnTo>
                <a:lnTo>
                  <a:pt x="2201223" y="848153"/>
                </a:lnTo>
                <a:lnTo>
                  <a:pt x="2203447" y="861470"/>
                </a:lnTo>
                <a:lnTo>
                  <a:pt x="2205670" y="882081"/>
                </a:lnTo>
                <a:lnTo>
                  <a:pt x="2207259" y="903008"/>
                </a:lnTo>
                <a:lnTo>
                  <a:pt x="2208530" y="924252"/>
                </a:lnTo>
                <a:lnTo>
                  <a:pt x="2209165" y="946448"/>
                </a:lnTo>
                <a:lnTo>
                  <a:pt x="2209800" y="968327"/>
                </a:lnTo>
                <a:lnTo>
                  <a:pt x="2209800" y="990523"/>
                </a:lnTo>
                <a:lnTo>
                  <a:pt x="2209165" y="1012084"/>
                </a:lnTo>
                <a:lnTo>
                  <a:pt x="2208530" y="1033329"/>
                </a:lnTo>
                <a:lnTo>
                  <a:pt x="2207259" y="1074549"/>
                </a:lnTo>
                <a:lnTo>
                  <a:pt x="2205353" y="1112282"/>
                </a:lnTo>
                <a:lnTo>
                  <a:pt x="2204082" y="1144941"/>
                </a:lnTo>
                <a:lnTo>
                  <a:pt x="2203764" y="1159210"/>
                </a:lnTo>
                <a:lnTo>
                  <a:pt x="2203447" y="1171576"/>
                </a:lnTo>
                <a:lnTo>
                  <a:pt x="1925161" y="1171576"/>
                </a:lnTo>
                <a:lnTo>
                  <a:pt x="1641475" y="971181"/>
                </a:lnTo>
                <a:lnTo>
                  <a:pt x="1642428" y="963571"/>
                </a:lnTo>
                <a:lnTo>
                  <a:pt x="1646876" y="943594"/>
                </a:lnTo>
                <a:lnTo>
                  <a:pt x="1653229" y="914106"/>
                </a:lnTo>
                <a:lnTo>
                  <a:pt x="1657041" y="897301"/>
                </a:lnTo>
                <a:lnTo>
                  <a:pt x="1661806" y="879227"/>
                </a:lnTo>
                <a:lnTo>
                  <a:pt x="1666572" y="860202"/>
                </a:lnTo>
                <a:lnTo>
                  <a:pt x="1671972" y="841494"/>
                </a:lnTo>
                <a:lnTo>
                  <a:pt x="1678008" y="822469"/>
                </a:lnTo>
                <a:lnTo>
                  <a:pt x="1684362" y="804396"/>
                </a:lnTo>
                <a:lnTo>
                  <a:pt x="1690715" y="787590"/>
                </a:lnTo>
                <a:lnTo>
                  <a:pt x="1694210" y="779346"/>
                </a:lnTo>
                <a:lnTo>
                  <a:pt x="1697704" y="771736"/>
                </a:lnTo>
                <a:lnTo>
                  <a:pt x="1701199" y="764760"/>
                </a:lnTo>
                <a:lnTo>
                  <a:pt x="1704693" y="758101"/>
                </a:lnTo>
                <a:lnTo>
                  <a:pt x="1708188" y="752077"/>
                </a:lnTo>
                <a:lnTo>
                  <a:pt x="1712317" y="746686"/>
                </a:lnTo>
                <a:lnTo>
                  <a:pt x="1716129" y="741930"/>
                </a:lnTo>
                <a:lnTo>
                  <a:pt x="1720577" y="736857"/>
                </a:lnTo>
                <a:lnTo>
                  <a:pt x="1724707" y="732418"/>
                </a:lnTo>
                <a:lnTo>
                  <a:pt x="1729472" y="727978"/>
                </a:lnTo>
                <a:lnTo>
                  <a:pt x="1734237" y="723856"/>
                </a:lnTo>
                <a:lnTo>
                  <a:pt x="1739320" y="719734"/>
                </a:lnTo>
                <a:lnTo>
                  <a:pt x="1744403" y="715929"/>
                </a:lnTo>
                <a:lnTo>
                  <a:pt x="1750121" y="712441"/>
                </a:lnTo>
                <a:lnTo>
                  <a:pt x="1755521" y="708953"/>
                </a:lnTo>
                <a:lnTo>
                  <a:pt x="1760922" y="705783"/>
                </a:lnTo>
                <a:lnTo>
                  <a:pt x="1766640" y="702929"/>
                </a:lnTo>
                <a:lnTo>
                  <a:pt x="1772358" y="700392"/>
                </a:lnTo>
                <a:lnTo>
                  <a:pt x="1778077" y="698490"/>
                </a:lnTo>
                <a:lnTo>
                  <a:pt x="1783795" y="695953"/>
                </a:lnTo>
                <a:lnTo>
                  <a:pt x="1789831" y="694368"/>
                </a:lnTo>
                <a:lnTo>
                  <a:pt x="1795231" y="692782"/>
                </a:lnTo>
                <a:lnTo>
                  <a:pt x="1801267" y="692148"/>
                </a:lnTo>
                <a:lnTo>
                  <a:pt x="1806668" y="691197"/>
                </a:lnTo>
                <a:lnTo>
                  <a:pt x="1812386" y="690563"/>
                </a:lnTo>
                <a:close/>
                <a:moveTo>
                  <a:pt x="949508" y="523875"/>
                </a:moveTo>
                <a:lnTo>
                  <a:pt x="960312" y="546773"/>
                </a:lnTo>
                <a:lnTo>
                  <a:pt x="973658" y="573170"/>
                </a:lnTo>
                <a:lnTo>
                  <a:pt x="988276" y="602111"/>
                </a:lnTo>
                <a:lnTo>
                  <a:pt x="1004164" y="632642"/>
                </a:lnTo>
                <a:lnTo>
                  <a:pt x="1020053" y="662219"/>
                </a:lnTo>
                <a:lnTo>
                  <a:pt x="1028315" y="676212"/>
                </a:lnTo>
                <a:lnTo>
                  <a:pt x="1036260" y="689888"/>
                </a:lnTo>
                <a:lnTo>
                  <a:pt x="1043886" y="701973"/>
                </a:lnTo>
                <a:lnTo>
                  <a:pt x="1051195" y="713422"/>
                </a:lnTo>
                <a:lnTo>
                  <a:pt x="1058504" y="723281"/>
                </a:lnTo>
                <a:lnTo>
                  <a:pt x="1064541" y="731868"/>
                </a:lnTo>
                <a:lnTo>
                  <a:pt x="1064541" y="692750"/>
                </a:lnTo>
                <a:lnTo>
                  <a:pt x="1065177" y="688298"/>
                </a:lnTo>
                <a:lnTo>
                  <a:pt x="1065495" y="683845"/>
                </a:lnTo>
                <a:lnTo>
                  <a:pt x="1066766" y="678757"/>
                </a:lnTo>
                <a:lnTo>
                  <a:pt x="1067719" y="673986"/>
                </a:lnTo>
                <a:lnTo>
                  <a:pt x="1070579" y="664445"/>
                </a:lnTo>
                <a:lnTo>
                  <a:pt x="1074074" y="654904"/>
                </a:lnTo>
                <a:lnTo>
                  <a:pt x="1077570" y="645999"/>
                </a:lnTo>
                <a:lnTo>
                  <a:pt x="1080430" y="637412"/>
                </a:lnTo>
                <a:lnTo>
                  <a:pt x="1082654" y="629780"/>
                </a:lnTo>
                <a:lnTo>
                  <a:pt x="1083290" y="626281"/>
                </a:lnTo>
                <a:lnTo>
                  <a:pt x="1083608" y="623101"/>
                </a:lnTo>
                <a:lnTo>
                  <a:pt x="1083290" y="620239"/>
                </a:lnTo>
                <a:lnTo>
                  <a:pt x="1082654" y="617694"/>
                </a:lnTo>
                <a:lnTo>
                  <a:pt x="1081701" y="615150"/>
                </a:lnTo>
                <a:lnTo>
                  <a:pt x="1080430" y="612924"/>
                </a:lnTo>
                <a:lnTo>
                  <a:pt x="1077252" y="608471"/>
                </a:lnTo>
                <a:lnTo>
                  <a:pt x="1073439" y="604655"/>
                </a:lnTo>
                <a:lnTo>
                  <a:pt x="1069943" y="600203"/>
                </a:lnTo>
                <a:lnTo>
                  <a:pt x="1068355" y="597976"/>
                </a:lnTo>
                <a:lnTo>
                  <a:pt x="1066766" y="595432"/>
                </a:lnTo>
                <a:lnTo>
                  <a:pt x="1065177" y="592888"/>
                </a:lnTo>
                <a:lnTo>
                  <a:pt x="1064223" y="589708"/>
                </a:lnTo>
                <a:lnTo>
                  <a:pt x="1063588" y="586527"/>
                </a:lnTo>
                <a:lnTo>
                  <a:pt x="1063588" y="583029"/>
                </a:lnTo>
                <a:lnTo>
                  <a:pt x="1063588" y="579212"/>
                </a:lnTo>
                <a:lnTo>
                  <a:pt x="1063906" y="576350"/>
                </a:lnTo>
                <a:lnTo>
                  <a:pt x="1064541" y="573488"/>
                </a:lnTo>
                <a:lnTo>
                  <a:pt x="1065495" y="571580"/>
                </a:lnTo>
                <a:lnTo>
                  <a:pt x="1067083" y="569353"/>
                </a:lnTo>
                <a:lnTo>
                  <a:pt x="1068672" y="567445"/>
                </a:lnTo>
                <a:lnTo>
                  <a:pt x="1070579" y="566491"/>
                </a:lnTo>
                <a:lnTo>
                  <a:pt x="1072803" y="565219"/>
                </a:lnTo>
                <a:lnTo>
                  <a:pt x="1075663" y="564265"/>
                </a:lnTo>
                <a:lnTo>
                  <a:pt x="1078841" y="563947"/>
                </a:lnTo>
                <a:lnTo>
                  <a:pt x="1086785" y="563311"/>
                </a:lnTo>
                <a:lnTo>
                  <a:pt x="1095683" y="562675"/>
                </a:lnTo>
                <a:lnTo>
                  <a:pt x="1107123" y="562675"/>
                </a:lnTo>
                <a:lnTo>
                  <a:pt x="1121740" y="562675"/>
                </a:lnTo>
                <a:lnTo>
                  <a:pt x="1132862" y="562675"/>
                </a:lnTo>
                <a:lnTo>
                  <a:pt x="1142395" y="563311"/>
                </a:lnTo>
                <a:lnTo>
                  <a:pt x="1149704" y="563947"/>
                </a:lnTo>
                <a:lnTo>
                  <a:pt x="1152882" y="564265"/>
                </a:lnTo>
                <a:lnTo>
                  <a:pt x="1155742" y="565219"/>
                </a:lnTo>
                <a:lnTo>
                  <a:pt x="1157966" y="566491"/>
                </a:lnTo>
                <a:lnTo>
                  <a:pt x="1159873" y="567445"/>
                </a:lnTo>
                <a:lnTo>
                  <a:pt x="1162097" y="569353"/>
                </a:lnTo>
                <a:lnTo>
                  <a:pt x="1163051" y="571580"/>
                </a:lnTo>
                <a:lnTo>
                  <a:pt x="1164322" y="573488"/>
                </a:lnTo>
                <a:lnTo>
                  <a:pt x="1164640" y="576350"/>
                </a:lnTo>
                <a:lnTo>
                  <a:pt x="1165275" y="579212"/>
                </a:lnTo>
                <a:lnTo>
                  <a:pt x="1165593" y="583029"/>
                </a:lnTo>
                <a:lnTo>
                  <a:pt x="1165275" y="586527"/>
                </a:lnTo>
                <a:lnTo>
                  <a:pt x="1164640" y="589708"/>
                </a:lnTo>
                <a:lnTo>
                  <a:pt x="1163686" y="592888"/>
                </a:lnTo>
                <a:lnTo>
                  <a:pt x="1162415" y="595432"/>
                </a:lnTo>
                <a:lnTo>
                  <a:pt x="1160826" y="597976"/>
                </a:lnTo>
                <a:lnTo>
                  <a:pt x="1159237" y="600203"/>
                </a:lnTo>
                <a:lnTo>
                  <a:pt x="1155424" y="604655"/>
                </a:lnTo>
                <a:lnTo>
                  <a:pt x="1151611" y="608471"/>
                </a:lnTo>
                <a:lnTo>
                  <a:pt x="1148751" y="612924"/>
                </a:lnTo>
                <a:lnTo>
                  <a:pt x="1147480" y="615150"/>
                </a:lnTo>
                <a:lnTo>
                  <a:pt x="1146209" y="617694"/>
                </a:lnTo>
                <a:lnTo>
                  <a:pt x="1145891" y="620239"/>
                </a:lnTo>
                <a:lnTo>
                  <a:pt x="1145573" y="623101"/>
                </a:lnTo>
                <a:lnTo>
                  <a:pt x="1145891" y="626281"/>
                </a:lnTo>
                <a:lnTo>
                  <a:pt x="1146209" y="629780"/>
                </a:lnTo>
                <a:lnTo>
                  <a:pt x="1148115" y="637412"/>
                </a:lnTo>
                <a:lnTo>
                  <a:pt x="1151293" y="645999"/>
                </a:lnTo>
                <a:lnTo>
                  <a:pt x="1154789" y="654904"/>
                </a:lnTo>
                <a:lnTo>
                  <a:pt x="1157966" y="664445"/>
                </a:lnTo>
                <a:lnTo>
                  <a:pt x="1161144" y="673986"/>
                </a:lnTo>
                <a:lnTo>
                  <a:pt x="1162415" y="678757"/>
                </a:lnTo>
                <a:lnTo>
                  <a:pt x="1163051" y="683845"/>
                </a:lnTo>
                <a:lnTo>
                  <a:pt x="1164004" y="688298"/>
                </a:lnTo>
                <a:lnTo>
                  <a:pt x="1164004" y="692750"/>
                </a:lnTo>
                <a:lnTo>
                  <a:pt x="1164004" y="731868"/>
                </a:lnTo>
                <a:lnTo>
                  <a:pt x="1170677" y="723599"/>
                </a:lnTo>
                <a:lnTo>
                  <a:pt x="1177350" y="713740"/>
                </a:lnTo>
                <a:lnTo>
                  <a:pt x="1184341" y="702609"/>
                </a:lnTo>
                <a:lnTo>
                  <a:pt x="1191968" y="690524"/>
                </a:lnTo>
                <a:lnTo>
                  <a:pt x="1199912" y="677485"/>
                </a:lnTo>
                <a:lnTo>
                  <a:pt x="1207539" y="663809"/>
                </a:lnTo>
                <a:lnTo>
                  <a:pt x="1223427" y="634868"/>
                </a:lnTo>
                <a:lnTo>
                  <a:pt x="1239316" y="605291"/>
                </a:lnTo>
                <a:lnTo>
                  <a:pt x="1253934" y="576350"/>
                </a:lnTo>
                <a:lnTo>
                  <a:pt x="1266645" y="549635"/>
                </a:lnTo>
                <a:lnTo>
                  <a:pt x="1278084" y="527055"/>
                </a:lnTo>
                <a:lnTo>
                  <a:pt x="1292702" y="530871"/>
                </a:lnTo>
                <a:lnTo>
                  <a:pt x="1306684" y="535324"/>
                </a:lnTo>
                <a:lnTo>
                  <a:pt x="1320030" y="539776"/>
                </a:lnTo>
                <a:lnTo>
                  <a:pt x="1332423" y="544547"/>
                </a:lnTo>
                <a:lnTo>
                  <a:pt x="1344817" y="549317"/>
                </a:lnTo>
                <a:lnTo>
                  <a:pt x="1356256" y="554406"/>
                </a:lnTo>
                <a:lnTo>
                  <a:pt x="1366743" y="559494"/>
                </a:lnTo>
                <a:lnTo>
                  <a:pt x="1377229" y="564901"/>
                </a:lnTo>
                <a:lnTo>
                  <a:pt x="1386445" y="569989"/>
                </a:lnTo>
                <a:lnTo>
                  <a:pt x="1395660" y="575078"/>
                </a:lnTo>
                <a:lnTo>
                  <a:pt x="1403922" y="580485"/>
                </a:lnTo>
                <a:lnTo>
                  <a:pt x="1411866" y="585573"/>
                </a:lnTo>
                <a:lnTo>
                  <a:pt x="1419175" y="591298"/>
                </a:lnTo>
                <a:lnTo>
                  <a:pt x="1425848" y="596386"/>
                </a:lnTo>
                <a:lnTo>
                  <a:pt x="1432204" y="601475"/>
                </a:lnTo>
                <a:lnTo>
                  <a:pt x="1438242" y="606563"/>
                </a:lnTo>
                <a:lnTo>
                  <a:pt x="1448410" y="616104"/>
                </a:lnTo>
                <a:lnTo>
                  <a:pt x="1456990" y="625009"/>
                </a:lnTo>
                <a:lnTo>
                  <a:pt x="1464299" y="632960"/>
                </a:lnTo>
                <a:lnTo>
                  <a:pt x="1469383" y="639957"/>
                </a:lnTo>
                <a:lnTo>
                  <a:pt x="1473197" y="645999"/>
                </a:lnTo>
                <a:lnTo>
                  <a:pt x="1476057" y="650452"/>
                </a:lnTo>
                <a:lnTo>
                  <a:pt x="1477963" y="654268"/>
                </a:lnTo>
                <a:lnTo>
                  <a:pt x="1477963" y="903288"/>
                </a:lnTo>
                <a:lnTo>
                  <a:pt x="1107123" y="903288"/>
                </a:lnTo>
                <a:lnTo>
                  <a:pt x="736600" y="903288"/>
                </a:lnTo>
                <a:lnTo>
                  <a:pt x="736600" y="654268"/>
                </a:lnTo>
                <a:lnTo>
                  <a:pt x="738825" y="650452"/>
                </a:lnTo>
                <a:lnTo>
                  <a:pt x="741684" y="645681"/>
                </a:lnTo>
                <a:lnTo>
                  <a:pt x="746451" y="639639"/>
                </a:lnTo>
                <a:lnTo>
                  <a:pt x="752171" y="632324"/>
                </a:lnTo>
                <a:lnTo>
                  <a:pt x="759798" y="624055"/>
                </a:lnTo>
                <a:lnTo>
                  <a:pt x="769331" y="614514"/>
                </a:lnTo>
                <a:lnTo>
                  <a:pt x="780135" y="604337"/>
                </a:lnTo>
                <a:lnTo>
                  <a:pt x="786490" y="598930"/>
                </a:lnTo>
                <a:lnTo>
                  <a:pt x="793799" y="593842"/>
                </a:lnTo>
                <a:lnTo>
                  <a:pt x="800790" y="588435"/>
                </a:lnTo>
                <a:lnTo>
                  <a:pt x="808734" y="583029"/>
                </a:lnTo>
                <a:lnTo>
                  <a:pt x="817314" y="577622"/>
                </a:lnTo>
                <a:lnTo>
                  <a:pt x="825894" y="572216"/>
                </a:lnTo>
                <a:lnTo>
                  <a:pt x="835745" y="566809"/>
                </a:lnTo>
                <a:lnTo>
                  <a:pt x="845596" y="561721"/>
                </a:lnTo>
                <a:lnTo>
                  <a:pt x="856400" y="555996"/>
                </a:lnTo>
                <a:lnTo>
                  <a:pt x="867840" y="550908"/>
                </a:lnTo>
                <a:lnTo>
                  <a:pt x="879915" y="546137"/>
                </a:lnTo>
                <a:lnTo>
                  <a:pt x="892626" y="541049"/>
                </a:lnTo>
                <a:lnTo>
                  <a:pt x="905655" y="536278"/>
                </a:lnTo>
                <a:lnTo>
                  <a:pt x="919637" y="532144"/>
                </a:lnTo>
                <a:lnTo>
                  <a:pt x="934255" y="527691"/>
                </a:lnTo>
                <a:lnTo>
                  <a:pt x="949508" y="523875"/>
                </a:lnTo>
                <a:close/>
                <a:moveTo>
                  <a:pt x="251142" y="303213"/>
                </a:moveTo>
                <a:lnTo>
                  <a:pt x="257810" y="303213"/>
                </a:lnTo>
                <a:lnTo>
                  <a:pt x="265113" y="303213"/>
                </a:lnTo>
                <a:lnTo>
                  <a:pt x="271780" y="303850"/>
                </a:lnTo>
                <a:lnTo>
                  <a:pt x="278448" y="305124"/>
                </a:lnTo>
                <a:lnTo>
                  <a:pt x="284798" y="306398"/>
                </a:lnTo>
                <a:lnTo>
                  <a:pt x="291465" y="308309"/>
                </a:lnTo>
                <a:lnTo>
                  <a:pt x="297498" y="310221"/>
                </a:lnTo>
                <a:lnTo>
                  <a:pt x="303530" y="313088"/>
                </a:lnTo>
                <a:lnTo>
                  <a:pt x="309880" y="315636"/>
                </a:lnTo>
                <a:lnTo>
                  <a:pt x="315913" y="319140"/>
                </a:lnTo>
                <a:lnTo>
                  <a:pt x="321310" y="323281"/>
                </a:lnTo>
                <a:lnTo>
                  <a:pt x="326708" y="327103"/>
                </a:lnTo>
                <a:lnTo>
                  <a:pt x="332423" y="331881"/>
                </a:lnTo>
                <a:lnTo>
                  <a:pt x="337503" y="336978"/>
                </a:lnTo>
                <a:lnTo>
                  <a:pt x="342583" y="342075"/>
                </a:lnTo>
                <a:lnTo>
                  <a:pt x="347345" y="348127"/>
                </a:lnTo>
                <a:lnTo>
                  <a:pt x="352108" y="354498"/>
                </a:lnTo>
                <a:lnTo>
                  <a:pt x="356235" y="360869"/>
                </a:lnTo>
                <a:lnTo>
                  <a:pt x="360363" y="367876"/>
                </a:lnTo>
                <a:lnTo>
                  <a:pt x="364173" y="375203"/>
                </a:lnTo>
                <a:lnTo>
                  <a:pt x="367983" y="382848"/>
                </a:lnTo>
                <a:lnTo>
                  <a:pt x="371158" y="391130"/>
                </a:lnTo>
                <a:lnTo>
                  <a:pt x="374650" y="399731"/>
                </a:lnTo>
                <a:lnTo>
                  <a:pt x="377508" y="408968"/>
                </a:lnTo>
                <a:lnTo>
                  <a:pt x="380365" y="417887"/>
                </a:lnTo>
                <a:lnTo>
                  <a:pt x="382588" y="427762"/>
                </a:lnTo>
                <a:lnTo>
                  <a:pt x="384493" y="438274"/>
                </a:lnTo>
                <a:lnTo>
                  <a:pt x="386080" y="448786"/>
                </a:lnTo>
                <a:lnTo>
                  <a:pt x="387668" y="459935"/>
                </a:lnTo>
                <a:lnTo>
                  <a:pt x="388938" y="471084"/>
                </a:lnTo>
                <a:lnTo>
                  <a:pt x="389890" y="482870"/>
                </a:lnTo>
                <a:lnTo>
                  <a:pt x="390525" y="494974"/>
                </a:lnTo>
                <a:lnTo>
                  <a:pt x="390525" y="507716"/>
                </a:lnTo>
                <a:lnTo>
                  <a:pt x="390208" y="519820"/>
                </a:lnTo>
                <a:lnTo>
                  <a:pt x="389890" y="532243"/>
                </a:lnTo>
                <a:lnTo>
                  <a:pt x="388620" y="543711"/>
                </a:lnTo>
                <a:lnTo>
                  <a:pt x="387033" y="554541"/>
                </a:lnTo>
                <a:lnTo>
                  <a:pt x="385128" y="565053"/>
                </a:lnTo>
                <a:lnTo>
                  <a:pt x="382588" y="575246"/>
                </a:lnTo>
                <a:lnTo>
                  <a:pt x="380365" y="584803"/>
                </a:lnTo>
                <a:lnTo>
                  <a:pt x="377190" y="593722"/>
                </a:lnTo>
                <a:lnTo>
                  <a:pt x="374015" y="602322"/>
                </a:lnTo>
                <a:lnTo>
                  <a:pt x="370523" y="610604"/>
                </a:lnTo>
                <a:lnTo>
                  <a:pt x="366395" y="618249"/>
                </a:lnTo>
                <a:lnTo>
                  <a:pt x="362585" y="625576"/>
                </a:lnTo>
                <a:lnTo>
                  <a:pt x="358140" y="632584"/>
                </a:lnTo>
                <a:lnTo>
                  <a:pt x="353695" y="639273"/>
                </a:lnTo>
                <a:lnTo>
                  <a:pt x="348933" y="645007"/>
                </a:lnTo>
                <a:lnTo>
                  <a:pt x="344170" y="651059"/>
                </a:lnTo>
                <a:lnTo>
                  <a:pt x="339090" y="656156"/>
                </a:lnTo>
                <a:lnTo>
                  <a:pt x="334010" y="660934"/>
                </a:lnTo>
                <a:lnTo>
                  <a:pt x="328295" y="665712"/>
                </a:lnTo>
                <a:lnTo>
                  <a:pt x="322898" y="669534"/>
                </a:lnTo>
                <a:lnTo>
                  <a:pt x="317183" y="673357"/>
                </a:lnTo>
                <a:lnTo>
                  <a:pt x="311785" y="676542"/>
                </a:lnTo>
                <a:lnTo>
                  <a:pt x="306388" y="679728"/>
                </a:lnTo>
                <a:lnTo>
                  <a:pt x="300673" y="682595"/>
                </a:lnTo>
                <a:lnTo>
                  <a:pt x="295275" y="684824"/>
                </a:lnTo>
                <a:lnTo>
                  <a:pt x="289878" y="687054"/>
                </a:lnTo>
                <a:lnTo>
                  <a:pt x="284163" y="688647"/>
                </a:lnTo>
                <a:lnTo>
                  <a:pt x="278765" y="689602"/>
                </a:lnTo>
                <a:lnTo>
                  <a:pt x="273368" y="690877"/>
                </a:lnTo>
                <a:lnTo>
                  <a:pt x="268288" y="691832"/>
                </a:lnTo>
                <a:lnTo>
                  <a:pt x="262890" y="692151"/>
                </a:lnTo>
                <a:lnTo>
                  <a:pt x="257810" y="692151"/>
                </a:lnTo>
                <a:lnTo>
                  <a:pt x="253048" y="692151"/>
                </a:lnTo>
                <a:lnTo>
                  <a:pt x="247967" y="691195"/>
                </a:lnTo>
                <a:lnTo>
                  <a:pt x="243205" y="690558"/>
                </a:lnTo>
                <a:lnTo>
                  <a:pt x="238125" y="689284"/>
                </a:lnTo>
                <a:lnTo>
                  <a:pt x="233362" y="687691"/>
                </a:lnTo>
                <a:lnTo>
                  <a:pt x="228282" y="686098"/>
                </a:lnTo>
                <a:lnTo>
                  <a:pt x="223520" y="683869"/>
                </a:lnTo>
                <a:lnTo>
                  <a:pt x="219075" y="681320"/>
                </a:lnTo>
                <a:lnTo>
                  <a:pt x="214312" y="678772"/>
                </a:lnTo>
                <a:lnTo>
                  <a:pt x="209232" y="675905"/>
                </a:lnTo>
                <a:lnTo>
                  <a:pt x="204787" y="672720"/>
                </a:lnTo>
                <a:lnTo>
                  <a:pt x="200025" y="669216"/>
                </a:lnTo>
                <a:lnTo>
                  <a:pt x="190500" y="661252"/>
                </a:lnTo>
                <a:lnTo>
                  <a:pt x="181927" y="652652"/>
                </a:lnTo>
                <a:lnTo>
                  <a:pt x="173355" y="643096"/>
                </a:lnTo>
                <a:lnTo>
                  <a:pt x="165100" y="632584"/>
                </a:lnTo>
                <a:lnTo>
                  <a:pt x="157162" y="621435"/>
                </a:lnTo>
                <a:lnTo>
                  <a:pt x="149542" y="609967"/>
                </a:lnTo>
                <a:lnTo>
                  <a:pt x="142875" y="597226"/>
                </a:lnTo>
                <a:lnTo>
                  <a:pt x="136207" y="584803"/>
                </a:lnTo>
                <a:lnTo>
                  <a:pt x="130492" y="571105"/>
                </a:lnTo>
                <a:lnTo>
                  <a:pt x="125412" y="557727"/>
                </a:lnTo>
                <a:lnTo>
                  <a:pt x="123825" y="557090"/>
                </a:lnTo>
                <a:lnTo>
                  <a:pt x="121602" y="556134"/>
                </a:lnTo>
                <a:lnTo>
                  <a:pt x="120015" y="555178"/>
                </a:lnTo>
                <a:lnTo>
                  <a:pt x="118427" y="553586"/>
                </a:lnTo>
                <a:lnTo>
                  <a:pt x="115570" y="549126"/>
                </a:lnTo>
                <a:lnTo>
                  <a:pt x="112712" y="543711"/>
                </a:lnTo>
                <a:lnTo>
                  <a:pt x="109855" y="537659"/>
                </a:lnTo>
                <a:lnTo>
                  <a:pt x="107632" y="530651"/>
                </a:lnTo>
                <a:lnTo>
                  <a:pt x="105727" y="523324"/>
                </a:lnTo>
                <a:lnTo>
                  <a:pt x="104140" y="515679"/>
                </a:lnTo>
                <a:lnTo>
                  <a:pt x="102870" y="508034"/>
                </a:lnTo>
                <a:lnTo>
                  <a:pt x="101917" y="501026"/>
                </a:lnTo>
                <a:lnTo>
                  <a:pt x="101600" y="493700"/>
                </a:lnTo>
                <a:lnTo>
                  <a:pt x="101917" y="487966"/>
                </a:lnTo>
                <a:lnTo>
                  <a:pt x="102870" y="482233"/>
                </a:lnTo>
                <a:lnTo>
                  <a:pt x="103187" y="480003"/>
                </a:lnTo>
                <a:lnTo>
                  <a:pt x="104140" y="478092"/>
                </a:lnTo>
                <a:lnTo>
                  <a:pt x="104775" y="476499"/>
                </a:lnTo>
                <a:lnTo>
                  <a:pt x="106045" y="475225"/>
                </a:lnTo>
                <a:lnTo>
                  <a:pt x="106997" y="473950"/>
                </a:lnTo>
                <a:lnTo>
                  <a:pt x="108585" y="473632"/>
                </a:lnTo>
                <a:lnTo>
                  <a:pt x="108267" y="466306"/>
                </a:lnTo>
                <a:lnTo>
                  <a:pt x="108585" y="456431"/>
                </a:lnTo>
                <a:lnTo>
                  <a:pt x="109220" y="446556"/>
                </a:lnTo>
                <a:lnTo>
                  <a:pt x="110172" y="437318"/>
                </a:lnTo>
                <a:lnTo>
                  <a:pt x="111760" y="428399"/>
                </a:lnTo>
                <a:lnTo>
                  <a:pt x="113982" y="419480"/>
                </a:lnTo>
                <a:lnTo>
                  <a:pt x="115887" y="411198"/>
                </a:lnTo>
                <a:lnTo>
                  <a:pt x="118427" y="402916"/>
                </a:lnTo>
                <a:lnTo>
                  <a:pt x="121285" y="394952"/>
                </a:lnTo>
                <a:lnTo>
                  <a:pt x="124777" y="387945"/>
                </a:lnTo>
                <a:lnTo>
                  <a:pt x="128270" y="380618"/>
                </a:lnTo>
                <a:lnTo>
                  <a:pt x="132397" y="373929"/>
                </a:lnTo>
                <a:lnTo>
                  <a:pt x="136207" y="367558"/>
                </a:lnTo>
                <a:lnTo>
                  <a:pt x="140970" y="361187"/>
                </a:lnTo>
                <a:lnTo>
                  <a:pt x="145415" y="355135"/>
                </a:lnTo>
                <a:lnTo>
                  <a:pt x="150495" y="349720"/>
                </a:lnTo>
                <a:lnTo>
                  <a:pt x="155575" y="344304"/>
                </a:lnTo>
                <a:lnTo>
                  <a:pt x="160972" y="339526"/>
                </a:lnTo>
                <a:lnTo>
                  <a:pt x="166687" y="334748"/>
                </a:lnTo>
                <a:lnTo>
                  <a:pt x="172402" y="330289"/>
                </a:lnTo>
                <a:lnTo>
                  <a:pt x="178435" y="326466"/>
                </a:lnTo>
                <a:lnTo>
                  <a:pt x="184785" y="322325"/>
                </a:lnTo>
                <a:lnTo>
                  <a:pt x="190500" y="319140"/>
                </a:lnTo>
                <a:lnTo>
                  <a:pt x="197167" y="316273"/>
                </a:lnTo>
                <a:lnTo>
                  <a:pt x="203517" y="313406"/>
                </a:lnTo>
                <a:lnTo>
                  <a:pt x="210185" y="310858"/>
                </a:lnTo>
                <a:lnTo>
                  <a:pt x="216852" y="308946"/>
                </a:lnTo>
                <a:lnTo>
                  <a:pt x="223520" y="307035"/>
                </a:lnTo>
                <a:lnTo>
                  <a:pt x="230505" y="305761"/>
                </a:lnTo>
                <a:lnTo>
                  <a:pt x="237490" y="304805"/>
                </a:lnTo>
                <a:lnTo>
                  <a:pt x="244157" y="303850"/>
                </a:lnTo>
                <a:lnTo>
                  <a:pt x="251142" y="303213"/>
                </a:lnTo>
                <a:close/>
                <a:moveTo>
                  <a:pt x="1944688" y="292100"/>
                </a:moveTo>
                <a:lnTo>
                  <a:pt x="1951673" y="292100"/>
                </a:lnTo>
                <a:lnTo>
                  <a:pt x="1958658" y="292100"/>
                </a:lnTo>
                <a:lnTo>
                  <a:pt x="1965643" y="292734"/>
                </a:lnTo>
                <a:lnTo>
                  <a:pt x="1972310" y="293686"/>
                </a:lnTo>
                <a:lnTo>
                  <a:pt x="1978978" y="294320"/>
                </a:lnTo>
                <a:lnTo>
                  <a:pt x="1985963" y="295907"/>
                </a:lnTo>
                <a:lnTo>
                  <a:pt x="1992630" y="297810"/>
                </a:lnTo>
                <a:lnTo>
                  <a:pt x="1999615" y="299714"/>
                </a:lnTo>
                <a:lnTo>
                  <a:pt x="2006283" y="302251"/>
                </a:lnTo>
                <a:lnTo>
                  <a:pt x="2012315" y="305107"/>
                </a:lnTo>
                <a:lnTo>
                  <a:pt x="2018665" y="307962"/>
                </a:lnTo>
                <a:lnTo>
                  <a:pt x="2025015" y="311134"/>
                </a:lnTo>
                <a:lnTo>
                  <a:pt x="2031365" y="315258"/>
                </a:lnTo>
                <a:lnTo>
                  <a:pt x="2037398" y="319065"/>
                </a:lnTo>
                <a:lnTo>
                  <a:pt x="2043113" y="323507"/>
                </a:lnTo>
                <a:lnTo>
                  <a:pt x="2048510" y="327631"/>
                </a:lnTo>
                <a:lnTo>
                  <a:pt x="2054225" y="333024"/>
                </a:lnTo>
                <a:lnTo>
                  <a:pt x="2059305" y="338100"/>
                </a:lnTo>
                <a:lnTo>
                  <a:pt x="2064068" y="343810"/>
                </a:lnTo>
                <a:lnTo>
                  <a:pt x="2068830" y="349520"/>
                </a:lnTo>
                <a:lnTo>
                  <a:pt x="2073593" y="355548"/>
                </a:lnTo>
                <a:lnTo>
                  <a:pt x="2077403" y="362527"/>
                </a:lnTo>
                <a:lnTo>
                  <a:pt x="2081213" y="369189"/>
                </a:lnTo>
                <a:lnTo>
                  <a:pt x="2085023" y="376168"/>
                </a:lnTo>
                <a:lnTo>
                  <a:pt x="2088515" y="383782"/>
                </a:lnTo>
                <a:lnTo>
                  <a:pt x="2091055" y="391396"/>
                </a:lnTo>
                <a:lnTo>
                  <a:pt x="2093913" y="399327"/>
                </a:lnTo>
                <a:lnTo>
                  <a:pt x="2095818" y="407575"/>
                </a:lnTo>
                <a:lnTo>
                  <a:pt x="2097723" y="416141"/>
                </a:lnTo>
                <a:lnTo>
                  <a:pt x="2099310" y="425341"/>
                </a:lnTo>
                <a:lnTo>
                  <a:pt x="2100580" y="434858"/>
                </a:lnTo>
                <a:lnTo>
                  <a:pt x="2100898" y="444058"/>
                </a:lnTo>
                <a:lnTo>
                  <a:pt x="2101533" y="453892"/>
                </a:lnTo>
                <a:lnTo>
                  <a:pt x="2100898" y="461823"/>
                </a:lnTo>
                <a:lnTo>
                  <a:pt x="2102168" y="462140"/>
                </a:lnTo>
                <a:lnTo>
                  <a:pt x="2103755" y="463092"/>
                </a:lnTo>
                <a:lnTo>
                  <a:pt x="2104708" y="464678"/>
                </a:lnTo>
                <a:lnTo>
                  <a:pt x="2105660" y="466264"/>
                </a:lnTo>
                <a:lnTo>
                  <a:pt x="2106613" y="468168"/>
                </a:lnTo>
                <a:lnTo>
                  <a:pt x="2106930" y="470071"/>
                </a:lnTo>
                <a:lnTo>
                  <a:pt x="2107565" y="475782"/>
                </a:lnTo>
                <a:lnTo>
                  <a:pt x="2108200" y="481809"/>
                </a:lnTo>
                <a:lnTo>
                  <a:pt x="2107565" y="488789"/>
                </a:lnTo>
                <a:lnTo>
                  <a:pt x="2106930" y="496085"/>
                </a:lnTo>
                <a:lnTo>
                  <a:pt x="2105660" y="503699"/>
                </a:lnTo>
                <a:lnTo>
                  <a:pt x="2104073" y="510995"/>
                </a:lnTo>
                <a:lnTo>
                  <a:pt x="2102168" y="518609"/>
                </a:lnTo>
                <a:lnTo>
                  <a:pt x="2099945" y="525271"/>
                </a:lnTo>
                <a:lnTo>
                  <a:pt x="2097088" y="531616"/>
                </a:lnTo>
                <a:lnTo>
                  <a:pt x="2094230" y="536692"/>
                </a:lnTo>
                <a:lnTo>
                  <a:pt x="2091055" y="540816"/>
                </a:lnTo>
                <a:lnTo>
                  <a:pt x="2089468" y="542402"/>
                </a:lnTo>
                <a:lnTo>
                  <a:pt x="2087880" y="543988"/>
                </a:lnTo>
                <a:lnTo>
                  <a:pt x="2085975" y="544940"/>
                </a:lnTo>
                <a:lnTo>
                  <a:pt x="2084388" y="545257"/>
                </a:lnTo>
                <a:lnTo>
                  <a:pt x="2078990" y="558899"/>
                </a:lnTo>
                <a:lnTo>
                  <a:pt x="2073593" y="571905"/>
                </a:lnTo>
                <a:lnTo>
                  <a:pt x="2066608" y="584912"/>
                </a:lnTo>
                <a:lnTo>
                  <a:pt x="2059940" y="597285"/>
                </a:lnTo>
                <a:lnTo>
                  <a:pt x="2052638" y="609022"/>
                </a:lnTo>
                <a:lnTo>
                  <a:pt x="2044700" y="620126"/>
                </a:lnTo>
                <a:lnTo>
                  <a:pt x="2036445" y="630278"/>
                </a:lnTo>
                <a:lnTo>
                  <a:pt x="2027873" y="640112"/>
                </a:lnTo>
                <a:lnTo>
                  <a:pt x="2018983" y="648677"/>
                </a:lnTo>
                <a:lnTo>
                  <a:pt x="2009775" y="656608"/>
                </a:lnTo>
                <a:lnTo>
                  <a:pt x="2005013" y="659781"/>
                </a:lnTo>
                <a:lnTo>
                  <a:pt x="2000250" y="663271"/>
                </a:lnTo>
                <a:lnTo>
                  <a:pt x="1995488" y="666126"/>
                </a:lnTo>
                <a:lnTo>
                  <a:pt x="1990725" y="668664"/>
                </a:lnTo>
                <a:lnTo>
                  <a:pt x="1985963" y="671202"/>
                </a:lnTo>
                <a:lnTo>
                  <a:pt x="1980883" y="673422"/>
                </a:lnTo>
                <a:lnTo>
                  <a:pt x="1976120" y="675008"/>
                </a:lnTo>
                <a:lnTo>
                  <a:pt x="1971358" y="676595"/>
                </a:lnTo>
                <a:lnTo>
                  <a:pt x="1966278" y="677864"/>
                </a:lnTo>
                <a:lnTo>
                  <a:pt x="1961515" y="678498"/>
                </a:lnTo>
                <a:lnTo>
                  <a:pt x="1956435" y="679450"/>
                </a:lnTo>
                <a:lnTo>
                  <a:pt x="1951673" y="679450"/>
                </a:lnTo>
                <a:lnTo>
                  <a:pt x="1946593" y="679450"/>
                </a:lnTo>
                <a:lnTo>
                  <a:pt x="1941513" y="679133"/>
                </a:lnTo>
                <a:lnTo>
                  <a:pt x="1936115" y="678181"/>
                </a:lnTo>
                <a:lnTo>
                  <a:pt x="1931035" y="676912"/>
                </a:lnTo>
                <a:lnTo>
                  <a:pt x="1925320" y="675960"/>
                </a:lnTo>
                <a:lnTo>
                  <a:pt x="1919923" y="673739"/>
                </a:lnTo>
                <a:lnTo>
                  <a:pt x="1914525" y="671836"/>
                </a:lnTo>
                <a:lnTo>
                  <a:pt x="1908810" y="669615"/>
                </a:lnTo>
                <a:lnTo>
                  <a:pt x="1903095" y="667077"/>
                </a:lnTo>
                <a:lnTo>
                  <a:pt x="1897380" y="663905"/>
                </a:lnTo>
                <a:lnTo>
                  <a:pt x="1891983" y="660415"/>
                </a:lnTo>
                <a:lnTo>
                  <a:pt x="1886585" y="656926"/>
                </a:lnTo>
                <a:lnTo>
                  <a:pt x="1881505" y="652802"/>
                </a:lnTo>
                <a:lnTo>
                  <a:pt x="1875790" y="648360"/>
                </a:lnTo>
                <a:lnTo>
                  <a:pt x="1870710" y="643602"/>
                </a:lnTo>
                <a:lnTo>
                  <a:pt x="1865630" y="638209"/>
                </a:lnTo>
                <a:lnTo>
                  <a:pt x="1860868" y="632498"/>
                </a:lnTo>
                <a:lnTo>
                  <a:pt x="1856105" y="626788"/>
                </a:lnTo>
                <a:lnTo>
                  <a:pt x="1851343" y="620126"/>
                </a:lnTo>
                <a:lnTo>
                  <a:pt x="1847215" y="613464"/>
                </a:lnTo>
                <a:lnTo>
                  <a:pt x="1843088" y="605850"/>
                </a:lnTo>
                <a:lnTo>
                  <a:pt x="1839278" y="597919"/>
                </a:lnTo>
                <a:lnTo>
                  <a:pt x="1835785" y="589988"/>
                </a:lnTo>
                <a:lnTo>
                  <a:pt x="1832293" y="581423"/>
                </a:lnTo>
                <a:lnTo>
                  <a:pt x="1829435" y="572540"/>
                </a:lnTo>
                <a:lnTo>
                  <a:pt x="1826578" y="562705"/>
                </a:lnTo>
                <a:lnTo>
                  <a:pt x="1824355" y="552871"/>
                </a:lnTo>
                <a:lnTo>
                  <a:pt x="1822768" y="542085"/>
                </a:lnTo>
                <a:lnTo>
                  <a:pt x="1821180" y="530981"/>
                </a:lnTo>
                <a:lnTo>
                  <a:pt x="1819910" y="519561"/>
                </a:lnTo>
                <a:lnTo>
                  <a:pt x="1819275" y="507823"/>
                </a:lnTo>
                <a:lnTo>
                  <a:pt x="1819275" y="495451"/>
                </a:lnTo>
                <a:lnTo>
                  <a:pt x="1819275" y="482761"/>
                </a:lnTo>
                <a:lnTo>
                  <a:pt x="1819593" y="471023"/>
                </a:lnTo>
                <a:lnTo>
                  <a:pt x="1820228" y="459285"/>
                </a:lnTo>
                <a:lnTo>
                  <a:pt x="1821498" y="447865"/>
                </a:lnTo>
                <a:lnTo>
                  <a:pt x="1823085" y="436761"/>
                </a:lnTo>
                <a:lnTo>
                  <a:pt x="1824990" y="426610"/>
                </a:lnTo>
                <a:lnTo>
                  <a:pt x="1827213" y="416141"/>
                </a:lnTo>
                <a:lnTo>
                  <a:pt x="1829435" y="406306"/>
                </a:lnTo>
                <a:lnTo>
                  <a:pt x="1832293" y="397106"/>
                </a:lnTo>
                <a:lnTo>
                  <a:pt x="1834833" y="388223"/>
                </a:lnTo>
                <a:lnTo>
                  <a:pt x="1838008" y="379658"/>
                </a:lnTo>
                <a:lnTo>
                  <a:pt x="1841500" y="371410"/>
                </a:lnTo>
                <a:lnTo>
                  <a:pt x="1845310" y="364113"/>
                </a:lnTo>
                <a:lnTo>
                  <a:pt x="1849120" y="356499"/>
                </a:lnTo>
                <a:lnTo>
                  <a:pt x="1853565" y="349520"/>
                </a:lnTo>
                <a:lnTo>
                  <a:pt x="1857693" y="342858"/>
                </a:lnTo>
                <a:lnTo>
                  <a:pt x="1862455" y="336831"/>
                </a:lnTo>
                <a:lnTo>
                  <a:pt x="1867218" y="330803"/>
                </a:lnTo>
                <a:lnTo>
                  <a:pt x="1872298" y="325410"/>
                </a:lnTo>
                <a:lnTo>
                  <a:pt x="1877378" y="320651"/>
                </a:lnTo>
                <a:lnTo>
                  <a:pt x="1882458" y="315893"/>
                </a:lnTo>
                <a:lnTo>
                  <a:pt x="1888490" y="312086"/>
                </a:lnTo>
                <a:lnTo>
                  <a:pt x="1893888" y="307962"/>
                </a:lnTo>
                <a:lnTo>
                  <a:pt x="1899920" y="304472"/>
                </a:lnTo>
                <a:lnTo>
                  <a:pt x="1905635" y="301934"/>
                </a:lnTo>
                <a:lnTo>
                  <a:pt x="1911985" y="299079"/>
                </a:lnTo>
                <a:lnTo>
                  <a:pt x="1918335" y="297176"/>
                </a:lnTo>
                <a:lnTo>
                  <a:pt x="1924685" y="295272"/>
                </a:lnTo>
                <a:lnTo>
                  <a:pt x="1931353" y="293686"/>
                </a:lnTo>
                <a:lnTo>
                  <a:pt x="1938020" y="292734"/>
                </a:lnTo>
                <a:lnTo>
                  <a:pt x="1944688" y="292100"/>
                </a:lnTo>
                <a:close/>
                <a:moveTo>
                  <a:pt x="1107916" y="0"/>
                </a:moveTo>
                <a:lnTo>
                  <a:pt x="1116813" y="317"/>
                </a:lnTo>
                <a:lnTo>
                  <a:pt x="1125710" y="635"/>
                </a:lnTo>
                <a:lnTo>
                  <a:pt x="1134925" y="1905"/>
                </a:lnTo>
                <a:lnTo>
                  <a:pt x="1143504" y="3492"/>
                </a:lnTo>
                <a:lnTo>
                  <a:pt x="1152084" y="5397"/>
                </a:lnTo>
                <a:lnTo>
                  <a:pt x="1160663" y="7937"/>
                </a:lnTo>
                <a:lnTo>
                  <a:pt x="1169560" y="10795"/>
                </a:lnTo>
                <a:lnTo>
                  <a:pt x="1178139" y="13970"/>
                </a:lnTo>
                <a:lnTo>
                  <a:pt x="1186401" y="17780"/>
                </a:lnTo>
                <a:lnTo>
                  <a:pt x="1194662" y="21907"/>
                </a:lnTo>
                <a:lnTo>
                  <a:pt x="1202924" y="26670"/>
                </a:lnTo>
                <a:lnTo>
                  <a:pt x="1210867" y="31432"/>
                </a:lnTo>
                <a:lnTo>
                  <a:pt x="1218176" y="36830"/>
                </a:lnTo>
                <a:lnTo>
                  <a:pt x="1225801" y="42862"/>
                </a:lnTo>
                <a:lnTo>
                  <a:pt x="1232792" y="49212"/>
                </a:lnTo>
                <a:lnTo>
                  <a:pt x="1240100" y="55880"/>
                </a:lnTo>
                <a:lnTo>
                  <a:pt x="1246773" y="63182"/>
                </a:lnTo>
                <a:lnTo>
                  <a:pt x="1253128" y="70802"/>
                </a:lnTo>
                <a:lnTo>
                  <a:pt x="1259165" y="78740"/>
                </a:lnTo>
                <a:lnTo>
                  <a:pt x="1264885" y="87312"/>
                </a:lnTo>
                <a:lnTo>
                  <a:pt x="1270286" y="95885"/>
                </a:lnTo>
                <a:lnTo>
                  <a:pt x="1275370" y="105410"/>
                </a:lnTo>
                <a:lnTo>
                  <a:pt x="1279819" y="115252"/>
                </a:lnTo>
                <a:lnTo>
                  <a:pt x="1283950" y="125095"/>
                </a:lnTo>
                <a:lnTo>
                  <a:pt x="1288080" y="135572"/>
                </a:lnTo>
                <a:lnTo>
                  <a:pt x="1291258" y="146685"/>
                </a:lnTo>
                <a:lnTo>
                  <a:pt x="1293800" y="158115"/>
                </a:lnTo>
                <a:lnTo>
                  <a:pt x="1296660" y="169862"/>
                </a:lnTo>
                <a:lnTo>
                  <a:pt x="1298248" y="182245"/>
                </a:lnTo>
                <a:lnTo>
                  <a:pt x="1299837" y="194627"/>
                </a:lnTo>
                <a:lnTo>
                  <a:pt x="1300790" y="207645"/>
                </a:lnTo>
                <a:lnTo>
                  <a:pt x="1301108" y="221297"/>
                </a:lnTo>
                <a:lnTo>
                  <a:pt x="1300790" y="231140"/>
                </a:lnTo>
                <a:lnTo>
                  <a:pt x="1301108" y="231140"/>
                </a:lnTo>
                <a:lnTo>
                  <a:pt x="1303015" y="231457"/>
                </a:lnTo>
                <a:lnTo>
                  <a:pt x="1304921" y="232092"/>
                </a:lnTo>
                <a:lnTo>
                  <a:pt x="1306510" y="233680"/>
                </a:lnTo>
                <a:lnTo>
                  <a:pt x="1307781" y="235585"/>
                </a:lnTo>
                <a:lnTo>
                  <a:pt x="1309052" y="238442"/>
                </a:lnTo>
                <a:lnTo>
                  <a:pt x="1310005" y="241617"/>
                </a:lnTo>
                <a:lnTo>
                  <a:pt x="1310641" y="245110"/>
                </a:lnTo>
                <a:lnTo>
                  <a:pt x="1311276" y="249237"/>
                </a:lnTo>
                <a:lnTo>
                  <a:pt x="1311276" y="257810"/>
                </a:lnTo>
                <a:lnTo>
                  <a:pt x="1310958" y="267653"/>
                </a:lnTo>
                <a:lnTo>
                  <a:pt x="1310005" y="277813"/>
                </a:lnTo>
                <a:lnTo>
                  <a:pt x="1308099" y="288925"/>
                </a:lnTo>
                <a:lnTo>
                  <a:pt x="1305874" y="299403"/>
                </a:lnTo>
                <a:lnTo>
                  <a:pt x="1303015" y="309563"/>
                </a:lnTo>
                <a:lnTo>
                  <a:pt x="1299837" y="319405"/>
                </a:lnTo>
                <a:lnTo>
                  <a:pt x="1296342" y="328295"/>
                </a:lnTo>
                <a:lnTo>
                  <a:pt x="1294435" y="332105"/>
                </a:lnTo>
                <a:lnTo>
                  <a:pt x="1292529" y="335598"/>
                </a:lnTo>
                <a:lnTo>
                  <a:pt x="1290305" y="338773"/>
                </a:lnTo>
                <a:lnTo>
                  <a:pt x="1288398" y="341630"/>
                </a:lnTo>
                <a:lnTo>
                  <a:pt x="1286174" y="343535"/>
                </a:lnTo>
                <a:lnTo>
                  <a:pt x="1283950" y="345123"/>
                </a:lnTo>
                <a:lnTo>
                  <a:pt x="1281725" y="346075"/>
                </a:lnTo>
                <a:lnTo>
                  <a:pt x="1279819" y="346393"/>
                </a:lnTo>
                <a:lnTo>
                  <a:pt x="1278866" y="346393"/>
                </a:lnTo>
                <a:lnTo>
                  <a:pt x="1272193" y="364808"/>
                </a:lnTo>
                <a:lnTo>
                  <a:pt x="1264249" y="382905"/>
                </a:lnTo>
                <a:lnTo>
                  <a:pt x="1255988" y="400368"/>
                </a:lnTo>
                <a:lnTo>
                  <a:pt x="1247408" y="416878"/>
                </a:lnTo>
                <a:lnTo>
                  <a:pt x="1237558" y="432753"/>
                </a:lnTo>
                <a:lnTo>
                  <a:pt x="1232792" y="440373"/>
                </a:lnTo>
                <a:lnTo>
                  <a:pt x="1227708" y="447993"/>
                </a:lnTo>
                <a:lnTo>
                  <a:pt x="1222306" y="454978"/>
                </a:lnTo>
                <a:lnTo>
                  <a:pt x="1217222" y="461963"/>
                </a:lnTo>
                <a:lnTo>
                  <a:pt x="1211503" y="468630"/>
                </a:lnTo>
                <a:lnTo>
                  <a:pt x="1206101" y="474980"/>
                </a:lnTo>
                <a:lnTo>
                  <a:pt x="1200064" y="481013"/>
                </a:lnTo>
                <a:lnTo>
                  <a:pt x="1194662" y="486728"/>
                </a:lnTo>
                <a:lnTo>
                  <a:pt x="1188625" y="491808"/>
                </a:lnTo>
                <a:lnTo>
                  <a:pt x="1182905" y="497205"/>
                </a:lnTo>
                <a:lnTo>
                  <a:pt x="1176868" y="501650"/>
                </a:lnTo>
                <a:lnTo>
                  <a:pt x="1170513" y="506413"/>
                </a:lnTo>
                <a:lnTo>
                  <a:pt x="1164794" y="510540"/>
                </a:lnTo>
                <a:lnTo>
                  <a:pt x="1158439" y="514033"/>
                </a:lnTo>
                <a:lnTo>
                  <a:pt x="1152084" y="517525"/>
                </a:lnTo>
                <a:lnTo>
                  <a:pt x="1145729" y="520383"/>
                </a:lnTo>
                <a:lnTo>
                  <a:pt x="1139691" y="522605"/>
                </a:lnTo>
                <a:lnTo>
                  <a:pt x="1133336" y="524510"/>
                </a:lnTo>
                <a:lnTo>
                  <a:pt x="1126981" y="526098"/>
                </a:lnTo>
                <a:lnTo>
                  <a:pt x="1120626" y="527368"/>
                </a:lnTo>
                <a:lnTo>
                  <a:pt x="1114271" y="528320"/>
                </a:lnTo>
                <a:lnTo>
                  <a:pt x="1107916" y="528638"/>
                </a:lnTo>
                <a:lnTo>
                  <a:pt x="1101561" y="528320"/>
                </a:lnTo>
                <a:lnTo>
                  <a:pt x="1095524" y="527368"/>
                </a:lnTo>
                <a:lnTo>
                  <a:pt x="1089169" y="526098"/>
                </a:lnTo>
                <a:lnTo>
                  <a:pt x="1082496" y="524510"/>
                </a:lnTo>
                <a:lnTo>
                  <a:pt x="1076141" y="522605"/>
                </a:lnTo>
                <a:lnTo>
                  <a:pt x="1069786" y="520383"/>
                </a:lnTo>
                <a:lnTo>
                  <a:pt x="1063431" y="517208"/>
                </a:lnTo>
                <a:lnTo>
                  <a:pt x="1057712" y="514033"/>
                </a:lnTo>
                <a:lnTo>
                  <a:pt x="1051357" y="510540"/>
                </a:lnTo>
                <a:lnTo>
                  <a:pt x="1045002" y="506095"/>
                </a:lnTo>
                <a:lnTo>
                  <a:pt x="1038965" y="501650"/>
                </a:lnTo>
                <a:lnTo>
                  <a:pt x="1033245" y="497205"/>
                </a:lnTo>
                <a:lnTo>
                  <a:pt x="1027208" y="491808"/>
                </a:lnTo>
                <a:lnTo>
                  <a:pt x="1021488" y="486410"/>
                </a:lnTo>
                <a:lnTo>
                  <a:pt x="1015451" y="480378"/>
                </a:lnTo>
                <a:lnTo>
                  <a:pt x="1010050" y="474663"/>
                </a:lnTo>
                <a:lnTo>
                  <a:pt x="1004012" y="468313"/>
                </a:lnTo>
                <a:lnTo>
                  <a:pt x="998611" y="461645"/>
                </a:lnTo>
                <a:lnTo>
                  <a:pt x="993527" y="454660"/>
                </a:lnTo>
                <a:lnTo>
                  <a:pt x="987807" y="447358"/>
                </a:lnTo>
                <a:lnTo>
                  <a:pt x="982723" y="440055"/>
                </a:lnTo>
                <a:lnTo>
                  <a:pt x="977957" y="432435"/>
                </a:lnTo>
                <a:lnTo>
                  <a:pt x="968424" y="416243"/>
                </a:lnTo>
                <a:lnTo>
                  <a:pt x="959527" y="399733"/>
                </a:lnTo>
                <a:lnTo>
                  <a:pt x="951266" y="382270"/>
                </a:lnTo>
                <a:lnTo>
                  <a:pt x="943640" y="364173"/>
                </a:lnTo>
                <a:lnTo>
                  <a:pt x="936967" y="345440"/>
                </a:lnTo>
                <a:lnTo>
                  <a:pt x="934743" y="344805"/>
                </a:lnTo>
                <a:lnTo>
                  <a:pt x="932201" y="343535"/>
                </a:lnTo>
                <a:lnTo>
                  <a:pt x="930294" y="341948"/>
                </a:lnTo>
                <a:lnTo>
                  <a:pt x="928070" y="339725"/>
                </a:lnTo>
                <a:lnTo>
                  <a:pt x="926164" y="337185"/>
                </a:lnTo>
                <a:lnTo>
                  <a:pt x="923939" y="334010"/>
                </a:lnTo>
                <a:lnTo>
                  <a:pt x="920444" y="326708"/>
                </a:lnTo>
                <a:lnTo>
                  <a:pt x="916949" y="318453"/>
                </a:lnTo>
                <a:lnTo>
                  <a:pt x="913771" y="308928"/>
                </a:lnTo>
                <a:lnTo>
                  <a:pt x="911547" y="299085"/>
                </a:lnTo>
                <a:lnTo>
                  <a:pt x="909005" y="288925"/>
                </a:lnTo>
                <a:lnTo>
                  <a:pt x="907416" y="278765"/>
                </a:lnTo>
                <a:lnTo>
                  <a:pt x="906781" y="268288"/>
                </a:lnTo>
                <a:lnTo>
                  <a:pt x="906463" y="259398"/>
                </a:lnTo>
                <a:lnTo>
                  <a:pt x="906781" y="250507"/>
                </a:lnTo>
                <a:lnTo>
                  <a:pt x="907416" y="243522"/>
                </a:lnTo>
                <a:lnTo>
                  <a:pt x="908370" y="240347"/>
                </a:lnTo>
                <a:lnTo>
                  <a:pt x="909641" y="237807"/>
                </a:lnTo>
                <a:lnTo>
                  <a:pt x="910594" y="235267"/>
                </a:lnTo>
                <a:lnTo>
                  <a:pt x="911865" y="233680"/>
                </a:lnTo>
                <a:lnTo>
                  <a:pt x="913454" y="232410"/>
                </a:lnTo>
                <a:lnTo>
                  <a:pt x="915360" y="231775"/>
                </a:lnTo>
                <a:lnTo>
                  <a:pt x="915042" y="221297"/>
                </a:lnTo>
                <a:lnTo>
                  <a:pt x="915360" y="207645"/>
                </a:lnTo>
                <a:lnTo>
                  <a:pt x="916313" y="194627"/>
                </a:lnTo>
                <a:lnTo>
                  <a:pt x="917267" y="182245"/>
                </a:lnTo>
                <a:lnTo>
                  <a:pt x="919491" y="169862"/>
                </a:lnTo>
                <a:lnTo>
                  <a:pt x="921715" y="158115"/>
                </a:lnTo>
                <a:lnTo>
                  <a:pt x="924893" y="146685"/>
                </a:lnTo>
                <a:lnTo>
                  <a:pt x="928070" y="135572"/>
                </a:lnTo>
                <a:lnTo>
                  <a:pt x="931883" y="125095"/>
                </a:lnTo>
                <a:lnTo>
                  <a:pt x="936014" y="115252"/>
                </a:lnTo>
                <a:lnTo>
                  <a:pt x="940462" y="105410"/>
                </a:lnTo>
                <a:lnTo>
                  <a:pt x="945864" y="95885"/>
                </a:lnTo>
                <a:lnTo>
                  <a:pt x="951266" y="87312"/>
                </a:lnTo>
                <a:lnTo>
                  <a:pt x="956668" y="78740"/>
                </a:lnTo>
                <a:lnTo>
                  <a:pt x="963023" y="70802"/>
                </a:lnTo>
                <a:lnTo>
                  <a:pt x="969378" y="63182"/>
                </a:lnTo>
                <a:lnTo>
                  <a:pt x="976050" y="55880"/>
                </a:lnTo>
                <a:lnTo>
                  <a:pt x="982723" y="49212"/>
                </a:lnTo>
                <a:lnTo>
                  <a:pt x="990349" y="42862"/>
                </a:lnTo>
                <a:lnTo>
                  <a:pt x="997657" y="36830"/>
                </a:lnTo>
                <a:lnTo>
                  <a:pt x="1005283" y="31432"/>
                </a:lnTo>
                <a:lnTo>
                  <a:pt x="1013227" y="26670"/>
                </a:lnTo>
                <a:lnTo>
                  <a:pt x="1021488" y="21907"/>
                </a:lnTo>
                <a:lnTo>
                  <a:pt x="1029750" y="17780"/>
                </a:lnTo>
                <a:lnTo>
                  <a:pt x="1038011" y="13970"/>
                </a:lnTo>
                <a:lnTo>
                  <a:pt x="1046273" y="10795"/>
                </a:lnTo>
                <a:lnTo>
                  <a:pt x="1054852" y="7937"/>
                </a:lnTo>
                <a:lnTo>
                  <a:pt x="1063431" y="5397"/>
                </a:lnTo>
                <a:lnTo>
                  <a:pt x="1072646" y="3492"/>
                </a:lnTo>
                <a:lnTo>
                  <a:pt x="1081225" y="1905"/>
                </a:lnTo>
                <a:lnTo>
                  <a:pt x="1090440" y="635"/>
                </a:lnTo>
                <a:lnTo>
                  <a:pt x="1099019" y="317"/>
                </a:lnTo>
                <a:lnTo>
                  <a:pt x="1107916" y="0"/>
                </a:lnTo>
                <a:close/>
              </a:path>
            </a:pathLst>
          </a:custGeom>
          <a:solidFill>
            <a:srgbClr val="56514B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Helvetica" panose="020B0604020202020204" pitchFamily="34" charset="0"/>
            </a:endParaRPr>
          </a:p>
        </p:txBody>
      </p:sp>
      <p:sp>
        <p:nvSpPr>
          <p:cNvPr id="51" name="文本框 32"/>
          <p:cNvSpPr txBox="1"/>
          <p:nvPr/>
        </p:nvSpPr>
        <p:spPr>
          <a:xfrm>
            <a:off x="3113917" y="3714259"/>
            <a:ext cx="84754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SG" altLang="zh-CN" sz="3200" b="1" dirty="0" err="1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Hoàn</a:t>
            </a:r>
            <a:r>
              <a:rPr lang="en-SG" altLang="zh-CN" sz="3200" b="1" dirty="0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thiện</a:t>
            </a:r>
            <a:r>
              <a:rPr lang="en-SG" altLang="zh-CN" sz="3200" b="1" dirty="0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PBT </a:t>
            </a:r>
            <a:r>
              <a:rPr lang="en-SG" altLang="zh-CN" sz="3200" dirty="0" err="1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trong</a:t>
            </a:r>
            <a:r>
              <a:rPr lang="en-SG" altLang="zh-CN" sz="3200" dirty="0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5 </a:t>
            </a:r>
            <a:r>
              <a:rPr lang="en-US" altLang="zh-CN" sz="3200" b="1" dirty="0" err="1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phút</a:t>
            </a:r>
            <a:endParaRPr lang="zh-CN" altLang="en-US" sz="3200" b="1" dirty="0">
              <a:latin typeface="Times New Roman" panose="02020603050405020304" pitchFamily="18" charset="0"/>
              <a:ea typeface="造字工房悦黑演示版常规体" pitchFamily="50" charset="-122"/>
              <a:cs typeface="Times New Roman" panose="02020603050405020304" pitchFamily="18" charset="0"/>
            </a:endParaRPr>
          </a:p>
        </p:txBody>
      </p:sp>
      <p:sp>
        <p:nvSpPr>
          <p:cNvPr id="52" name="文本框 32"/>
          <p:cNvSpPr txBox="1"/>
          <p:nvPr/>
        </p:nvSpPr>
        <p:spPr>
          <a:xfrm>
            <a:off x="3113917" y="4922883"/>
            <a:ext cx="725127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3200" dirty="0" err="1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Đại</a:t>
            </a:r>
            <a:r>
              <a:rPr lang="en-US" altLang="zh-CN" sz="3200" dirty="0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diện</a:t>
            </a:r>
            <a:r>
              <a:rPr lang="en-US" altLang="zh-CN" sz="3200" dirty="0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lên</a:t>
            </a:r>
            <a:r>
              <a:rPr lang="en-US" altLang="zh-CN" sz="3200" dirty="0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bày</a:t>
            </a:r>
            <a:r>
              <a:rPr lang="en-US" altLang="zh-CN" sz="3200" b="1" dirty="0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 2 </a:t>
            </a:r>
            <a:r>
              <a:rPr lang="en-US" altLang="zh-CN" sz="3200" dirty="0" err="1">
                <a:latin typeface="Times New Roman" panose="02020603050405020304" pitchFamily="18" charset="0"/>
                <a:ea typeface="造字工房悦黑演示版常规体" pitchFamily="50" charset="-122"/>
                <a:cs typeface="Times New Roman" panose="02020603050405020304" pitchFamily="18" charset="0"/>
              </a:rPr>
              <a:t>phút</a:t>
            </a:r>
            <a:endParaRPr lang="zh-CN" altLang="en-US" sz="3200" dirty="0">
              <a:latin typeface="Times New Roman" panose="02020603050405020304" pitchFamily="18" charset="0"/>
              <a:ea typeface="造字工房悦黑演示版常规体" pitchFamily="50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82" y="2311300"/>
            <a:ext cx="2203255" cy="2203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" grpId="0"/>
      <p:bldP spid="48" grpId="0"/>
      <p:bldP spid="50" grpId="0" animBg="1"/>
      <p:bldP spid="51" grpId="0"/>
      <p:bldP spid="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Table 4"/>
          <p:cNvGraphicFramePr>
            <a:graphicFrameLocks noGrp="1"/>
          </p:cNvGraphicFramePr>
          <p:nvPr/>
        </p:nvGraphicFramePr>
        <p:xfrm>
          <a:off x="423913" y="378372"/>
          <a:ext cx="3269593" cy="61061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69593"/>
              </a:tblGrid>
              <a:tr h="1270736">
                <a:tc>
                  <a:txBody>
                    <a:bodyPr/>
                    <a:lstStyle/>
                    <a:p>
                      <a:pPr algn="ctr"/>
                      <a:r>
                        <a:rPr lang="en-SG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TỪ NGỮ/ BIỆN PHÁP NGHỆ THUẬT</a:t>
                      </a:r>
                      <a:endParaRPr lang="en-SG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997684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8;9):</a:t>
                      </a:r>
                      <a:endParaRPr lang="en-SG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  <a:endParaRPr lang="en-SG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04429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SG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  <a:endParaRPr lang="en-SG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68549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8;9;10):</a:t>
                      </a:r>
                      <a:endParaRPr lang="en-SG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  <a:endParaRPr lang="en-SG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64737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SG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……………….............</a:t>
                      </a:r>
                      <a:endParaRPr lang="en-SG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4"/>
          <p:cNvGraphicFramePr>
            <a:graphicFrameLocks noGrp="1"/>
          </p:cNvGraphicFramePr>
          <p:nvPr/>
        </p:nvGraphicFramePr>
        <p:xfrm>
          <a:off x="4381061" y="375932"/>
          <a:ext cx="3533231" cy="61061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3231"/>
              </a:tblGrid>
              <a:tr h="1270736">
                <a:tc>
                  <a:txBody>
                    <a:bodyPr/>
                    <a:lstStyle/>
                    <a:p>
                      <a:pPr algn="ctr"/>
                      <a:r>
                        <a:rPr lang="en-SG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 QUẢ BIỂU ĐẠT CỦA CÁC TỪ NGỮ/ BIỆN PHÁP NGHỆ THUẬT</a:t>
                      </a:r>
                      <a:endParaRPr lang="en-SG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9976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  <a:endParaRPr lang="en-SG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  <a:endParaRPr lang="en-SG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04429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  <a:endParaRPr lang="en-SG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………………………..</a:t>
                      </a:r>
                      <a:endParaRPr lang="en-SG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68549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  <a:endParaRPr lang="en-SG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..………………………</a:t>
                      </a:r>
                      <a:endParaRPr lang="en-SG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64737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  <a:endParaRPr lang="en-SG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.……………….............</a:t>
                      </a:r>
                      <a:endParaRPr lang="en-SG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4"/>
          <p:cNvGraphicFramePr>
            <a:graphicFrameLocks noGrp="1"/>
          </p:cNvGraphicFramePr>
          <p:nvPr/>
        </p:nvGraphicFramePr>
        <p:xfrm>
          <a:off x="8506369" y="375931"/>
          <a:ext cx="3269593" cy="61061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69593"/>
              </a:tblGrid>
              <a:tr h="1270736">
                <a:tc>
                  <a:txBody>
                    <a:bodyPr/>
                    <a:lstStyle/>
                    <a:p>
                      <a:pPr algn="ctr"/>
                      <a:r>
                        <a:rPr lang="en-SG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NHẬN VỀ TÂM TRẠNG CỦA NG</a:t>
                      </a:r>
                      <a:r>
                        <a:rPr lang="vi-VN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 CHIẾN SĨ</a:t>
                      </a:r>
                      <a:endParaRPr lang="en-SG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9976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  <a:endParaRPr lang="en-SG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  <a:endParaRPr lang="en-SG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04429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  <a:endParaRPr lang="en-SG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………………………..</a:t>
                      </a:r>
                      <a:endParaRPr lang="en-SG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68549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  <a:endParaRPr lang="en-SG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..………………………</a:t>
                      </a:r>
                      <a:endParaRPr lang="en-SG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64737">
                <a:tc>
                  <a:txBody>
                    <a:bodyPr/>
                    <a:lstStyle/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</a:t>
                      </a:r>
                      <a:endParaRPr lang="en-SG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SG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.……………….............</a:t>
                      </a:r>
                      <a:endParaRPr lang="en-SG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3825766" y="2091559"/>
            <a:ext cx="4309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825766" y="3273973"/>
            <a:ext cx="4309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825766" y="4629807"/>
            <a:ext cx="4309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825766" y="5812221"/>
            <a:ext cx="4309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993118" y="3936120"/>
            <a:ext cx="43092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634380" y="655093"/>
            <a:ext cx="10926996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Microsoft YaHei Light" panose="020B0502040204020203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67345" y="109230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2400" b="1" i="1" dirty="0">
                <a:latin typeface="Times New Roman" panose="02020603050405020304" pitchFamily="18" charset="0"/>
              </a:rPr>
              <a:t>Ta nghe / hè </a:t>
            </a:r>
            <a:r>
              <a:rPr lang="it-IT" altLang="en-US" sz="2400" b="1" i="1" dirty="0">
                <a:solidFill>
                  <a:schemeClr val="accent5"/>
                </a:solidFill>
                <a:latin typeface="Times New Roman" panose="02020603050405020304" pitchFamily="18" charset="0"/>
              </a:rPr>
              <a:t>dậy </a:t>
            </a:r>
            <a:r>
              <a:rPr lang="it-IT" altLang="en-US" sz="2400" b="1" i="1" dirty="0">
                <a:latin typeface="Times New Roman" panose="02020603050405020304" pitchFamily="18" charset="0"/>
              </a:rPr>
              <a:t>/ bên lòng</a:t>
            </a:r>
            <a:endParaRPr lang="it-IT" altLang="en-US" sz="2400" b="1" i="1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2400" b="1" i="1" dirty="0">
                <a:latin typeface="Times New Roman" panose="02020603050405020304" pitchFamily="18" charset="0"/>
              </a:rPr>
              <a:t>Mà chân muốn </a:t>
            </a:r>
            <a:r>
              <a:rPr lang="it-IT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đạp tan </a:t>
            </a:r>
            <a:r>
              <a:rPr lang="it-IT" altLang="en-US" sz="2400" b="1" i="1" dirty="0">
                <a:latin typeface="Times New Roman" panose="02020603050405020304" pitchFamily="18" charset="0"/>
              </a:rPr>
              <a:t>phòng, / </a:t>
            </a:r>
            <a:r>
              <a:rPr lang="it-IT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hè ôi!</a:t>
            </a:r>
            <a:endParaRPr lang="it-IT" altLang="en-US" sz="2400" b="1" i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Ngột</a:t>
            </a:r>
            <a:r>
              <a:rPr lang="it-IT" altLang="en-US" sz="2400" b="1" i="1" dirty="0">
                <a:latin typeface="Times New Roman" panose="02020603050405020304" pitchFamily="18" charset="0"/>
              </a:rPr>
              <a:t> </a:t>
            </a:r>
            <a:r>
              <a:rPr lang="it-IT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làm sao</a:t>
            </a:r>
            <a:r>
              <a:rPr lang="it-IT" altLang="en-US" sz="2400" b="1" i="1" dirty="0">
                <a:latin typeface="Times New Roman" panose="02020603050405020304" pitchFamily="18" charset="0"/>
              </a:rPr>
              <a:t>, / </a:t>
            </a:r>
            <a:r>
              <a:rPr lang="it-IT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chết uất </a:t>
            </a:r>
            <a:r>
              <a:rPr lang="it-IT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thôi</a:t>
            </a:r>
            <a:endParaRPr lang="it-IT" altLang="en-US" sz="2400" b="1" i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2400" b="1" i="1" dirty="0">
                <a:latin typeface="Times New Roman" panose="02020603050405020304" pitchFamily="18" charset="0"/>
              </a:rPr>
              <a:t>Con chim tu hú / ngoài trời / </a:t>
            </a:r>
            <a:r>
              <a:rPr lang="it-IT" altLang="en-US" sz="24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cứ</a:t>
            </a:r>
            <a:r>
              <a:rPr lang="it-IT" altLang="en-US" sz="2400" b="1" i="1" dirty="0">
                <a:latin typeface="Times New Roman" panose="02020603050405020304" pitchFamily="18" charset="0"/>
              </a:rPr>
              <a:t> kêu!</a:t>
            </a:r>
            <a:endParaRPr lang="en-US" altLang="en-US" sz="2400" b="1" i="1" dirty="0">
              <a:latin typeface="Times New Roman" panose="02020603050405020304" pitchFamily="18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4"/>
          <a:stretch>
            <a:fillRect/>
          </a:stretch>
        </p:blipFill>
        <p:spPr>
          <a:xfrm>
            <a:off x="8063345" y="726981"/>
            <a:ext cx="2264320" cy="203417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87972" y="3416244"/>
            <a:ext cx="2401612" cy="23494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3598297" y="3416244"/>
            <a:ext cx="2401612" cy="23494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i="1" dirty="0">
                <a:solidFill>
                  <a:srgbClr val="000000"/>
                </a:solidFill>
                <a:latin typeface="+mj-lt"/>
              </a:rPr>
              <a:t>dậy, đạp tan, ngột, chết uất</a:t>
            </a:r>
            <a:endParaRPr lang="en-SG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6164323" y="3416244"/>
            <a:ext cx="2401612" cy="23494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i="1" dirty="0">
                <a:solidFill>
                  <a:srgbClr val="000000"/>
                </a:solidFill>
                <a:latin typeface="+mj-lt"/>
              </a:rPr>
              <a:t>ôi, làm sao, thôi, cứ</a:t>
            </a:r>
            <a:endParaRPr lang="en-SG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8734096" y="3352800"/>
            <a:ext cx="2582917" cy="245493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xiềng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SG" sz="2800" dirty="0"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6" grpId="0" animBg="1"/>
      <p:bldP spid="54" grpId="0" animBg="1"/>
      <p:bldP spid="55" grpId="0" animBg="1"/>
      <p:bldP spid="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3" descr="C:\Users\user\Pictures\gap-huyen-thoai-song-trong-nha-lao-phu-quoc-ky2-cuoc-dau-tri-truoc-toa-an-de-quoc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09" y="1910687"/>
            <a:ext cx="4831584" cy="45978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4" name="Picture 2" descr="C:\Users\user\Pictures\images.jpg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434" y="1910686"/>
            <a:ext cx="4905157" cy="46504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749409" y="141945"/>
            <a:ext cx="110013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>
              <a:buNone/>
            </a:pP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tù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27384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Microsoft YaHei Light" panose="020B0502040204020203" pitchFamily="34" charset="-122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616736" y="1600200"/>
            <a:ext cx="6207851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bầy</a:t>
            </a:r>
            <a:endParaRPr lang="en-US" altLang="en-US" sz="2400" i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</a:rPr>
              <a:t>Lúa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chiêm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đang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chín,trái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cây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ngọt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dần</a:t>
            </a:r>
            <a:endParaRPr lang="en-US" altLang="en-US" sz="2400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</a:rPr>
              <a:t>Vườn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râm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dậy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ve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ngân</a:t>
            </a:r>
            <a:endParaRPr lang="en-US" altLang="en-US" sz="2400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</a:rPr>
              <a:t>Bắp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rây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vàng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hạt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đầy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sân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nắng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đào</a:t>
            </a:r>
            <a:endParaRPr lang="en-US" altLang="en-US" sz="2400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</a:rPr>
              <a:t>Trời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càng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rộng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càng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cao</a:t>
            </a:r>
            <a:endParaRPr lang="en-US" altLang="en-US" sz="2400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</a:rPr>
              <a:t>Đôi</a:t>
            </a:r>
            <a:r>
              <a:rPr lang="en-US" altLang="en-US" sz="2400" i="1" dirty="0">
                <a:latin typeface="Times New Roman" panose="02020603050405020304" pitchFamily="18" charset="0"/>
              </a:rPr>
              <a:t> con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diều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sáo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lộn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nhào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từng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400" i="1" dirty="0">
                <a:latin typeface="Times New Roman" panose="02020603050405020304" pitchFamily="18" charset="0"/>
              </a:rPr>
              <a:t>...</a:t>
            </a:r>
            <a:endParaRPr lang="en-US" altLang="en-US" sz="2400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en-US" sz="2400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</a:rPr>
              <a:t>Ta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nghe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hè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dậy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bên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lòng</a:t>
            </a:r>
            <a:endParaRPr lang="en-US" altLang="en-US" sz="2400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</a:rPr>
              <a:t>Mà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chân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muốn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đạp</a:t>
            </a:r>
            <a:r>
              <a:rPr lang="en-US" altLang="en-US" sz="2400" i="1" dirty="0">
                <a:latin typeface="Times New Roman" panose="02020603050405020304" pitchFamily="18" charset="0"/>
              </a:rPr>
              <a:t> tan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phòng</a:t>
            </a:r>
            <a:r>
              <a:rPr lang="en-US" altLang="en-US" sz="2400" i="1" dirty="0">
                <a:latin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hè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ôi</a:t>
            </a:r>
            <a:r>
              <a:rPr lang="en-US" altLang="en-US" sz="2400" i="1" dirty="0">
                <a:latin typeface="Times New Roman" panose="02020603050405020304" pitchFamily="18" charset="0"/>
              </a:rPr>
              <a:t>!</a:t>
            </a:r>
            <a:endParaRPr lang="en-US" altLang="en-US" sz="2400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</a:rPr>
              <a:t>Ngột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sao</a:t>
            </a:r>
            <a:r>
              <a:rPr lang="en-US" altLang="en-US" sz="2400" i="1" dirty="0">
                <a:latin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chết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uất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thôi</a:t>
            </a:r>
            <a:endParaRPr lang="en-US" altLang="en-US" sz="2400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2400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kêu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  <a:endParaRPr lang="en-US" altLang="en-US" sz="24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2215056" y="922393"/>
            <a:ext cx="441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KHI CON TU HÚ</a:t>
            </a:r>
            <a:endParaRPr lang="en-US" altLang="en-US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275039" y="2259722"/>
            <a:ext cx="3720662" cy="36434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TextBox 5"/>
          <p:cNvSpPr txBox="1"/>
          <p:nvPr/>
        </p:nvSpPr>
        <p:spPr>
          <a:xfrm>
            <a:off x="6960358" y="3334574"/>
            <a:ext cx="39283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nl-NL" altLang="en-US" sz="2800" b="1" dirty="0">
                <a:latin typeface="Times New Roman" panose="02020603050405020304" pitchFamily="18" charset="0"/>
              </a:rPr>
              <a:t>Tâm trạng người tù khi nghe tiếng chim tu hu kêu ở đoạn thơ </a:t>
            </a:r>
            <a:r>
              <a:rPr lang="nl-NL" altLang="en-US" sz="2800" b="1" dirty="0" smtClean="0">
                <a:latin typeface="Times New Roman" panose="02020603050405020304" pitchFamily="18" charset="0"/>
              </a:rPr>
              <a:t>đầu,ở </a:t>
            </a:r>
            <a:r>
              <a:rPr lang="nl-NL" altLang="en-US" sz="2800" b="1" dirty="0">
                <a:latin typeface="Times New Roman" panose="02020603050405020304" pitchFamily="18" charset="0"/>
              </a:rPr>
              <a:t>đoạn cuối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gì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giống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và</a:t>
            </a:r>
            <a:r>
              <a:rPr lang="nl-NL" altLang="en-US" sz="2800" b="1" dirty="0" smtClean="0">
                <a:latin typeface="Times New Roman" panose="02020603050405020304" pitchFamily="18" charset="0"/>
              </a:rPr>
              <a:t> </a:t>
            </a:r>
            <a:endParaRPr lang="nl-NL" altLang="en-US" sz="2800" b="1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nl-NL" altLang="en-US" sz="2800" b="1" dirty="0">
                <a:latin typeface="Times New Roman" panose="02020603050405020304" pitchFamily="18" charset="0"/>
              </a:rPr>
              <a:t>khác nhau? 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6250" r="6322" b="7615"/>
          <a:stretch>
            <a:fillRect/>
          </a:stretch>
        </p:blipFill>
        <p:spPr>
          <a:xfrm>
            <a:off x="7623518" y="835727"/>
            <a:ext cx="2853658" cy="2698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5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99"/>
                            </p:stCondLst>
                            <p:childTnLst>
                              <p:par>
                                <p:cTn id="63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4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100"/>
                            </p:stCondLst>
                            <p:childTnLst>
                              <p:par>
                                <p:cTn id="66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7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299"/>
                            </p:stCondLst>
                            <p:childTnLst>
                              <p:par>
                                <p:cTn id="69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0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000"/>
                            </p:stCondLst>
                            <p:childTnLst>
                              <p:par>
                                <p:cTn id="72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3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3800"/>
                            </p:stCondLst>
                            <p:childTnLst>
                              <p:par>
                                <p:cTn id="75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6" dur="10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7000"/>
                            </p:stCondLst>
                            <p:childTnLst>
                              <p:par>
                                <p:cTn id="78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9" dur="1000" fill="hold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1300"/>
                            </p:stCondLst>
                            <p:childTnLst>
                              <p:par>
                                <p:cTn id="81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2" dur="1000" fill="hold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4900"/>
                            </p:stCondLst>
                            <p:childTnLst>
                              <p:par>
                                <p:cTn id="84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5" dur="1000" fill="hold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/>
      <p:bldP spid="19" grpId="1" build="allAtOnce"/>
      <p:bldP spid="5" grpId="0"/>
      <p:bldP spid="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Microsoft YaHei Light" panose="020B0502040204020203" pitchFamily="34" charset="-122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8019" y="655093"/>
            <a:ext cx="3271482" cy="1136332"/>
          </a:xfrm>
          <a:prstGeom prst="rect">
            <a:avLst/>
          </a:prstGeom>
        </p:spPr>
      </p:pic>
      <p:sp>
        <p:nvSpPr>
          <p:cNvPr id="37" name="文本框 25"/>
          <p:cNvSpPr txBox="1"/>
          <p:nvPr/>
        </p:nvSpPr>
        <p:spPr>
          <a:xfrm>
            <a:off x="4395375" y="1037025"/>
            <a:ext cx="3185374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SG" altLang="zh-CN" sz="3600" b="1" spc="300" dirty="0"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1. </a:t>
            </a:r>
            <a:r>
              <a:rPr lang="en-SG" altLang="zh-CN" sz="3600" b="1" spc="300" dirty="0" err="1"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Tác</a:t>
            </a:r>
            <a:r>
              <a:rPr lang="en-SG" altLang="zh-CN" sz="3600" b="1" spc="300" dirty="0"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giả</a:t>
            </a:r>
            <a:endParaRPr lang="zh-CN" altLang="en-US" sz="3600" b="1" spc="300" dirty="0">
              <a:latin typeface="Times New Roman" panose="02020603050405020304" pitchFamily="18" charset="0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3" name="Sơ đồ 4"/>
          <p:cNvGraphicFramePr/>
          <p:nvPr/>
        </p:nvGraphicFramePr>
        <p:xfrm>
          <a:off x="6248400" y="2162018"/>
          <a:ext cx="4322523" cy="3658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1473296" y="2887425"/>
            <a:ext cx="38560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Qua </a:t>
            </a:r>
            <a:r>
              <a:rPr lang="es-ES_tradnl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sự</a:t>
            </a:r>
            <a:r>
              <a:rPr lang="es-ES_tradnl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chuẩn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bị</a:t>
            </a:r>
            <a:r>
              <a:rPr lang="es-ES_tradnl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, </a:t>
            </a:r>
            <a:r>
              <a:rPr lang="es-ES_tradnl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em</a:t>
            </a:r>
            <a:r>
              <a:rPr lang="es-ES_tradnl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hãy</a:t>
            </a:r>
            <a:r>
              <a:rPr lang="es-ES_tradnl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nêu</a:t>
            </a:r>
            <a:r>
              <a:rPr lang="es-ES_tradnl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những</a:t>
            </a:r>
            <a:r>
              <a:rPr lang="es-ES_tradnl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nét</a:t>
            </a:r>
            <a:r>
              <a:rPr lang="es-ES_tradnl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chính</a:t>
            </a:r>
            <a:r>
              <a:rPr lang="es-ES_tradnl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về</a:t>
            </a:r>
            <a:r>
              <a:rPr lang="es-ES_tradnl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tác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giả</a:t>
            </a:r>
            <a:r>
              <a:rPr lang="es-ES_tradnl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?</a:t>
            </a:r>
            <a:endParaRPr lang="en-SG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2C09CB5-7EC6-44DB-AC62-6E3FB71173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>
                                            <p:graphicEl>
                                              <a:dgm id="{32C09CB5-7EC6-44DB-AC62-6E3FB71173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83AC20F-8F41-445F-8514-28AC5F1A7C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>
                                            <p:graphicEl>
                                              <a:dgm id="{383AC20F-8F41-445F-8514-28AC5F1A7C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BE00651-25AA-480E-89C3-EE1B62B38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graphicEl>
                                              <a:dgm id="{8BE00651-25AA-480E-89C3-EE1B62B38E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8BB6B28-AB12-4134-8DB1-035439FD4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>
                                            <p:graphicEl>
                                              <a:dgm id="{C8BB6B28-AB12-4134-8DB1-035439FD46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86818B1-31EC-46BB-BC5E-FD2CFE8C7C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>
                                            <p:graphicEl>
                                              <a:dgm id="{086818B1-31EC-46BB-BC5E-FD2CFE8C7C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7" grpId="0"/>
      <p:bldGraphic spid="13" grpId="0">
        <p:bldSub>
          <a:bldDgm bld="one"/>
        </p:bldSub>
      </p:bldGraphic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Text Box 2"/>
          <p:cNvSpPr txBox="1">
            <a:spLocks noChangeArrowheads="1"/>
          </p:cNvSpPr>
          <p:nvPr/>
        </p:nvSpPr>
        <p:spPr bwMode="auto">
          <a:xfrm>
            <a:off x="814918" y="3813176"/>
            <a:ext cx="4607983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do, 1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3507" name="Text Box 3"/>
          <p:cNvSpPr txBox="1">
            <a:spLocks noChangeArrowheads="1"/>
          </p:cNvSpPr>
          <p:nvPr/>
        </p:nvSpPr>
        <p:spPr bwMode="auto">
          <a:xfrm>
            <a:off x="6625168" y="3813176"/>
            <a:ext cx="5135033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u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uất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do.  </a:t>
            </a:r>
            <a:r>
              <a:rPr lang="en-US" altLang="en-US" sz="2200" b="1" i="1" dirty="0"/>
              <a:t>                             	</a:t>
            </a:r>
            <a:endParaRPr lang="en-US" altLang="en-US" sz="2200" b="1" i="1" dirty="0"/>
          </a:p>
        </p:txBody>
      </p:sp>
      <p:sp>
        <p:nvSpPr>
          <p:cNvPr id="533513" name="Text Box 9"/>
          <p:cNvSpPr txBox="1">
            <a:spLocks noChangeArrowheads="1"/>
          </p:cNvSpPr>
          <p:nvPr/>
        </p:nvSpPr>
        <p:spPr bwMode="auto">
          <a:xfrm>
            <a:off x="-836084" y="3001964"/>
            <a:ext cx="7605184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200" b="1" i="1" dirty="0"/>
              <a:t> 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alt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endParaRPr lang="en-US" alt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3514" name="Picture 2" descr="D:\Downloads\tải xuốn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909638"/>
            <a:ext cx="48006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3515" name="Text Box 11"/>
          <p:cNvSpPr txBox="1">
            <a:spLocks noChangeArrowheads="1"/>
          </p:cNvSpPr>
          <p:nvPr/>
        </p:nvSpPr>
        <p:spPr bwMode="auto">
          <a:xfrm>
            <a:off x="3405718" y="6099176"/>
            <a:ext cx="5666316" cy="461665"/>
          </a:xfrm>
          <a:prstGeom prst="rect">
            <a:avLst/>
          </a:prstGeom>
          <a:solidFill>
            <a:srgbClr val="66CCFF"/>
          </a:solidFill>
          <a:ln w="9525">
            <a:solidFill>
              <a:srgbClr val="FF33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3518" name="Line 14"/>
          <p:cNvSpPr>
            <a:spLocks noChangeShapeType="1"/>
          </p:cNvSpPr>
          <p:nvPr/>
        </p:nvSpPr>
        <p:spPr bwMode="auto">
          <a:xfrm>
            <a:off x="6000751" y="2997200"/>
            <a:ext cx="0" cy="29527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519" name="Text Box 15"/>
          <p:cNvSpPr txBox="1">
            <a:spLocks noChangeArrowheads="1"/>
          </p:cNvSpPr>
          <p:nvPr/>
        </p:nvSpPr>
        <p:spPr bwMode="auto">
          <a:xfrm>
            <a:off x="5232400" y="2987675"/>
            <a:ext cx="7605184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alt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3522" name="AutoShape 18"/>
          <p:cNvSpPr>
            <a:spLocks noChangeArrowheads="1"/>
          </p:cNvSpPr>
          <p:nvPr/>
        </p:nvSpPr>
        <p:spPr bwMode="auto">
          <a:xfrm rot="5400000">
            <a:off x="2436019" y="5832741"/>
            <a:ext cx="792163" cy="57573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66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3" name="AutoShape 19"/>
          <p:cNvSpPr>
            <a:spLocks noChangeArrowheads="1"/>
          </p:cNvSpPr>
          <p:nvPr/>
        </p:nvSpPr>
        <p:spPr bwMode="auto">
          <a:xfrm rot="16200000" flipH="1">
            <a:off x="9349052" y="5761303"/>
            <a:ext cx="792162" cy="57573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66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4" name="AutoShape 20"/>
          <p:cNvSpPr>
            <a:spLocks noChangeArrowheads="1"/>
          </p:cNvSpPr>
          <p:nvPr/>
        </p:nvSpPr>
        <p:spPr bwMode="auto">
          <a:xfrm>
            <a:off x="2446867" y="3430589"/>
            <a:ext cx="287867" cy="358775"/>
          </a:xfrm>
          <a:prstGeom prst="downArrow">
            <a:avLst>
              <a:gd name="adj1" fmla="val 50000"/>
              <a:gd name="adj2" fmla="val 41544"/>
            </a:avLst>
          </a:prstGeom>
          <a:solidFill>
            <a:srgbClr val="66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5" name="AutoShape 21"/>
          <p:cNvSpPr>
            <a:spLocks noChangeArrowheads="1"/>
          </p:cNvSpPr>
          <p:nvPr/>
        </p:nvSpPr>
        <p:spPr bwMode="auto">
          <a:xfrm>
            <a:off x="9647767" y="3414714"/>
            <a:ext cx="287867" cy="358775"/>
          </a:xfrm>
          <a:prstGeom prst="downArrow">
            <a:avLst>
              <a:gd name="adj1" fmla="val 50000"/>
              <a:gd name="adj2" fmla="val 41544"/>
            </a:avLst>
          </a:prstGeom>
          <a:solidFill>
            <a:srgbClr val="66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26" name="Rectangle 22"/>
          <p:cNvSpPr>
            <a:spLocks noChangeArrowheads="1"/>
          </p:cNvSpPr>
          <p:nvPr/>
        </p:nvSpPr>
        <p:spPr bwMode="auto">
          <a:xfrm>
            <a:off x="2943176" y="361921"/>
            <a:ext cx="70359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fr-FR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So </a:t>
            </a:r>
            <a:r>
              <a:rPr lang="fr-FR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fr-FR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fr-FR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fr-FR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 </a:t>
            </a:r>
            <a:r>
              <a:rPr lang="fr-FR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fr-FR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fr-FR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fr-FR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fr-FR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fr-FR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?</a:t>
            </a:r>
            <a:endParaRPr lang="fr-FR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3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33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3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3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3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3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5335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533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533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3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3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533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533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533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3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3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533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533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500"/>
                                        <p:tgtEl>
                                          <p:spTgt spid="533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506" grpId="0" animBg="1"/>
      <p:bldP spid="533507" grpId="0" animBg="1"/>
      <p:bldP spid="533515" grpId="0" animBg="1"/>
      <p:bldP spid="533522" grpId="0" animBg="1"/>
      <p:bldP spid="533523" grpId="0" animBg="1"/>
      <p:bldP spid="533524" grpId="0" animBg="1"/>
      <p:bldP spid="5335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54" name="Text Box 30"/>
          <p:cNvSpPr txBox="1">
            <a:spLocks noChangeArrowheads="1"/>
          </p:cNvSpPr>
          <p:nvPr/>
        </p:nvSpPr>
        <p:spPr bwMode="auto">
          <a:xfrm>
            <a:off x="4667251" y="3590925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altLang="en-US" sz="2000">
              <a:solidFill>
                <a:srgbClr val="0000FF"/>
              </a:solidFill>
              <a:latin typeface=".VnArial Narrow" pitchFamily="34" charset="0"/>
            </a:endParaRPr>
          </a:p>
        </p:txBody>
      </p:sp>
      <p:sp>
        <p:nvSpPr>
          <p:cNvPr id="538656" name="Line 32"/>
          <p:cNvSpPr>
            <a:spLocks noChangeShapeType="1"/>
          </p:cNvSpPr>
          <p:nvPr/>
        </p:nvSpPr>
        <p:spPr bwMode="auto">
          <a:xfrm>
            <a:off x="6716184" y="1328738"/>
            <a:ext cx="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58" name="Line 34"/>
          <p:cNvSpPr>
            <a:spLocks noChangeShapeType="1"/>
          </p:cNvSpPr>
          <p:nvPr/>
        </p:nvSpPr>
        <p:spPr bwMode="auto">
          <a:xfrm>
            <a:off x="4682067" y="1503363"/>
            <a:ext cx="1117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59" name="Line 35"/>
          <p:cNvSpPr>
            <a:spLocks noChangeShapeType="1"/>
          </p:cNvSpPr>
          <p:nvPr/>
        </p:nvSpPr>
        <p:spPr bwMode="auto">
          <a:xfrm>
            <a:off x="4663017" y="1481138"/>
            <a:ext cx="0" cy="381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61" name="Line 37"/>
          <p:cNvSpPr>
            <a:spLocks noChangeShapeType="1"/>
          </p:cNvSpPr>
          <p:nvPr/>
        </p:nvSpPr>
        <p:spPr bwMode="auto">
          <a:xfrm>
            <a:off x="3467100" y="2260600"/>
            <a:ext cx="0" cy="304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62" name="Text Box 38"/>
          <p:cNvSpPr txBox="1">
            <a:spLocks noChangeArrowheads="1"/>
          </p:cNvSpPr>
          <p:nvPr/>
        </p:nvSpPr>
        <p:spPr bwMode="auto">
          <a:xfrm>
            <a:off x="-5905500" y="3790950"/>
            <a:ext cx="276436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en-US" altLang="en-US" sz="2000">
              <a:solidFill>
                <a:srgbClr val="0000FF"/>
              </a:solidFill>
              <a:latin typeface=".VnArial Narrow" pitchFamily="34" charset="0"/>
            </a:endParaRPr>
          </a:p>
        </p:txBody>
      </p:sp>
      <p:sp>
        <p:nvSpPr>
          <p:cNvPr id="538664" name="Text Box 40"/>
          <p:cNvSpPr txBox="1">
            <a:spLocks noChangeArrowheads="1"/>
          </p:cNvSpPr>
          <p:nvPr/>
        </p:nvSpPr>
        <p:spPr bwMode="auto">
          <a:xfrm>
            <a:off x="1733551" y="5229226"/>
            <a:ext cx="3647016" cy="7715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200" b="1">
                <a:solidFill>
                  <a:srgbClr val="0000FF"/>
                </a:solidFill>
              </a:rPr>
              <a:t>    Tình yêu thiên nhiên, yêu cuộc sống </a:t>
            </a:r>
            <a:endParaRPr lang="en-US" altLang="en-US" sz="2200" b="1">
              <a:solidFill>
                <a:srgbClr val="0000FF"/>
              </a:solidFill>
              <a:latin typeface=".VnArial Narrow" pitchFamily="34" charset="0"/>
            </a:endParaRPr>
          </a:p>
        </p:txBody>
      </p:sp>
      <p:sp>
        <p:nvSpPr>
          <p:cNvPr id="538667" name="Text Box 43"/>
          <p:cNvSpPr txBox="1">
            <a:spLocks noChangeArrowheads="1"/>
          </p:cNvSpPr>
          <p:nvPr/>
        </p:nvSpPr>
        <p:spPr bwMode="auto">
          <a:xfrm>
            <a:off x="8026400" y="5229226"/>
            <a:ext cx="3649133" cy="7715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200" b="1">
                <a:solidFill>
                  <a:srgbClr val="0000FF"/>
                </a:solidFill>
              </a:rPr>
              <a:t>    Khao khát cháy bỏng cuộc sống tự do</a:t>
            </a:r>
            <a:endParaRPr lang="en-US" altLang="en-US" sz="2200" b="1">
              <a:solidFill>
                <a:srgbClr val="0000FF"/>
              </a:solidFill>
              <a:latin typeface=".VnArial Narrow" pitchFamily="34" charset="0"/>
            </a:endParaRPr>
          </a:p>
        </p:txBody>
      </p:sp>
      <p:sp>
        <p:nvSpPr>
          <p:cNvPr id="538668" name="Text Box 44"/>
          <p:cNvSpPr txBox="1">
            <a:spLocks noChangeArrowheads="1"/>
          </p:cNvSpPr>
          <p:nvPr/>
        </p:nvSpPr>
        <p:spPr bwMode="auto">
          <a:xfrm>
            <a:off x="3932767" y="6237288"/>
            <a:ext cx="6601884" cy="43656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200" b="1">
                <a:solidFill>
                  <a:srgbClr val="FF3300"/>
                </a:solidFill>
              </a:rPr>
              <a:t>Vẻ đẹp tâm hồn của nhà thơ cộng sản </a:t>
            </a:r>
            <a:endParaRPr lang="en-US" altLang="en-US" sz="2200" b="1">
              <a:solidFill>
                <a:srgbClr val="FF3300"/>
              </a:solidFill>
              <a:latin typeface=".VnArial Narrow" pitchFamily="34" charset="0"/>
            </a:endParaRPr>
          </a:p>
        </p:txBody>
      </p:sp>
      <p:sp>
        <p:nvSpPr>
          <p:cNvPr id="538669" name="Line 45"/>
          <p:cNvSpPr>
            <a:spLocks noChangeShapeType="1"/>
          </p:cNvSpPr>
          <p:nvPr/>
        </p:nvSpPr>
        <p:spPr bwMode="auto">
          <a:xfrm>
            <a:off x="7620000" y="1503363"/>
            <a:ext cx="1016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70" name="Line 46"/>
          <p:cNvSpPr>
            <a:spLocks noChangeShapeType="1"/>
          </p:cNvSpPr>
          <p:nvPr/>
        </p:nvSpPr>
        <p:spPr bwMode="auto">
          <a:xfrm>
            <a:off x="8636000" y="1479550"/>
            <a:ext cx="19051" cy="41433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71" name="Line 47"/>
          <p:cNvSpPr>
            <a:spLocks noChangeShapeType="1"/>
          </p:cNvSpPr>
          <p:nvPr/>
        </p:nvSpPr>
        <p:spPr bwMode="auto">
          <a:xfrm>
            <a:off x="9647767" y="2476500"/>
            <a:ext cx="0" cy="304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72" name="Line 48"/>
          <p:cNvSpPr>
            <a:spLocks noChangeShapeType="1"/>
          </p:cNvSpPr>
          <p:nvPr/>
        </p:nvSpPr>
        <p:spPr bwMode="auto">
          <a:xfrm>
            <a:off x="3365500" y="5000625"/>
            <a:ext cx="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73" name="Line 49"/>
          <p:cNvSpPr>
            <a:spLocks noChangeShapeType="1"/>
          </p:cNvSpPr>
          <p:nvPr/>
        </p:nvSpPr>
        <p:spPr bwMode="auto">
          <a:xfrm>
            <a:off x="9658351" y="4713288"/>
            <a:ext cx="0" cy="4445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74" name="Line 50"/>
          <p:cNvSpPr>
            <a:spLocks noChangeShapeType="1"/>
          </p:cNvSpPr>
          <p:nvPr/>
        </p:nvSpPr>
        <p:spPr bwMode="auto">
          <a:xfrm>
            <a:off x="2971801" y="6021388"/>
            <a:ext cx="918633" cy="3492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75" name="Line 51"/>
          <p:cNvSpPr>
            <a:spLocks noChangeShapeType="1"/>
          </p:cNvSpPr>
          <p:nvPr/>
        </p:nvSpPr>
        <p:spPr bwMode="auto">
          <a:xfrm flipH="1">
            <a:off x="10651067" y="6021389"/>
            <a:ext cx="577851" cy="33813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76" name="Text Box 52"/>
          <p:cNvSpPr txBox="1">
            <a:spLocks noChangeArrowheads="1"/>
          </p:cNvSpPr>
          <p:nvPr/>
        </p:nvSpPr>
        <p:spPr bwMode="auto">
          <a:xfrm>
            <a:off x="4508500" y="904876"/>
            <a:ext cx="4607984" cy="4365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200" dirty="0" err="1">
                <a:solidFill>
                  <a:srgbClr val="0000FF"/>
                </a:solidFill>
              </a:rPr>
              <a:t>Tiếng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chim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tu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hú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thức</a:t>
            </a:r>
            <a:r>
              <a:rPr lang="en-US" altLang="en-US" sz="2200" dirty="0">
                <a:solidFill>
                  <a:srgbClr val="0000FF"/>
                </a:solidFill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</a:rPr>
              <a:t>dậy</a:t>
            </a:r>
            <a:endParaRPr lang="en-US" altLang="en-US" sz="2200" dirty="0">
              <a:solidFill>
                <a:srgbClr val="0000FF"/>
              </a:solidFill>
            </a:endParaRPr>
          </a:p>
        </p:txBody>
      </p:sp>
      <p:sp>
        <p:nvSpPr>
          <p:cNvPr id="538677" name="Rectangle 53"/>
          <p:cNvSpPr>
            <a:spLocks noChangeArrowheads="1"/>
          </p:cNvSpPr>
          <p:nvPr/>
        </p:nvSpPr>
        <p:spPr bwMode="auto">
          <a:xfrm>
            <a:off x="5890684" y="1498601"/>
            <a:ext cx="1268296" cy="430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200"/>
              <a:t>Người tù </a:t>
            </a:r>
            <a:endParaRPr lang="en-US" altLang="en-US" sz="2200"/>
          </a:p>
        </p:txBody>
      </p:sp>
      <p:sp>
        <p:nvSpPr>
          <p:cNvPr id="538678" name="Rectangle 54"/>
          <p:cNvSpPr>
            <a:spLocks noChangeArrowheads="1"/>
          </p:cNvSpPr>
          <p:nvPr/>
        </p:nvSpPr>
        <p:spPr bwMode="auto">
          <a:xfrm>
            <a:off x="8113184" y="1912938"/>
            <a:ext cx="2553328" cy="430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200"/>
              <a:t>Bức tranh tâm trạng </a:t>
            </a:r>
            <a:endParaRPr lang="en-US" altLang="en-US" sz="2200"/>
          </a:p>
        </p:txBody>
      </p:sp>
      <p:sp>
        <p:nvSpPr>
          <p:cNvPr id="538679" name="Rectangle 55"/>
          <p:cNvSpPr>
            <a:spLocks noChangeArrowheads="1"/>
          </p:cNvSpPr>
          <p:nvPr/>
        </p:nvSpPr>
        <p:spPr bwMode="auto">
          <a:xfrm>
            <a:off x="1896534" y="1839913"/>
            <a:ext cx="3238500" cy="43656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200"/>
              <a:t>Bức tranh mùa hè </a:t>
            </a:r>
            <a:endParaRPr lang="en-US" altLang="en-US" sz="2200"/>
          </a:p>
        </p:txBody>
      </p:sp>
      <p:sp>
        <p:nvSpPr>
          <p:cNvPr id="538680" name="Text Box 56"/>
          <p:cNvSpPr txBox="1">
            <a:spLocks noChangeArrowheads="1"/>
          </p:cNvSpPr>
          <p:nvPr/>
        </p:nvSpPr>
        <p:spPr bwMode="auto">
          <a:xfrm>
            <a:off x="1390650" y="2586039"/>
            <a:ext cx="4224867" cy="7715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rgbClr val="336600"/>
                </a:solidFill>
              </a:rPr>
              <a:t>- Không gian khoáng đạt, nhiều tầng bậc.</a:t>
            </a:r>
            <a:endParaRPr lang="en-US" altLang="en-US" sz="2200">
              <a:solidFill>
                <a:srgbClr val="336600"/>
              </a:solidFill>
            </a:endParaRPr>
          </a:p>
        </p:txBody>
      </p:sp>
      <p:sp>
        <p:nvSpPr>
          <p:cNvPr id="538681" name="Text Box 57"/>
          <p:cNvSpPr txBox="1">
            <a:spLocks noChangeArrowheads="1"/>
          </p:cNvSpPr>
          <p:nvPr/>
        </p:nvSpPr>
        <p:spPr bwMode="auto">
          <a:xfrm>
            <a:off x="7954434" y="2992438"/>
            <a:ext cx="3431117" cy="43656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rgbClr val="336600"/>
                </a:solidFill>
              </a:rPr>
              <a:t>- Tù túng, chật hẹp.</a:t>
            </a:r>
            <a:endParaRPr lang="en-US" altLang="en-US" sz="2200">
              <a:solidFill>
                <a:srgbClr val="336600"/>
              </a:solidFill>
            </a:endParaRPr>
          </a:p>
        </p:txBody>
      </p:sp>
      <p:sp>
        <p:nvSpPr>
          <p:cNvPr id="538682" name="Text Box 58"/>
          <p:cNvSpPr txBox="1">
            <a:spLocks noChangeArrowheads="1"/>
          </p:cNvSpPr>
          <p:nvPr/>
        </p:nvSpPr>
        <p:spPr bwMode="auto">
          <a:xfrm>
            <a:off x="8506884" y="3644901"/>
            <a:ext cx="2207683" cy="4365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rgbClr val="336600"/>
                </a:solidFill>
              </a:rPr>
              <a:t>- Mất tự do.</a:t>
            </a:r>
            <a:endParaRPr lang="en-US" altLang="en-US" sz="2200">
              <a:solidFill>
                <a:srgbClr val="336600"/>
              </a:solidFill>
            </a:endParaRPr>
          </a:p>
        </p:txBody>
      </p:sp>
      <p:sp>
        <p:nvSpPr>
          <p:cNvPr id="538683" name="Text Box 59"/>
          <p:cNvSpPr txBox="1">
            <a:spLocks noChangeArrowheads="1"/>
          </p:cNvSpPr>
          <p:nvPr/>
        </p:nvSpPr>
        <p:spPr bwMode="auto">
          <a:xfrm>
            <a:off x="7920567" y="4216401"/>
            <a:ext cx="3657600" cy="4365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rgbClr val="336600"/>
                </a:solidFill>
              </a:rPr>
              <a:t>- Ngột ngạt, uất ức.</a:t>
            </a:r>
            <a:endParaRPr lang="en-US" altLang="en-US" sz="2200">
              <a:solidFill>
                <a:srgbClr val="336600"/>
              </a:solidFill>
            </a:endParaRPr>
          </a:p>
        </p:txBody>
      </p:sp>
      <p:sp>
        <p:nvSpPr>
          <p:cNvPr id="538685" name="Text Box 61"/>
          <p:cNvSpPr txBox="1">
            <a:spLocks noChangeArrowheads="1"/>
          </p:cNvSpPr>
          <p:nvPr/>
        </p:nvSpPr>
        <p:spPr bwMode="auto">
          <a:xfrm>
            <a:off x="1485901" y="3449638"/>
            <a:ext cx="4129617" cy="7715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rgbClr val="336600"/>
                </a:solidFill>
              </a:rPr>
              <a:t>- Cuộc sống thanh bình,       tự do, yên vui.</a:t>
            </a:r>
            <a:endParaRPr lang="en-US" altLang="en-US" sz="2200">
              <a:solidFill>
                <a:srgbClr val="336600"/>
              </a:solidFill>
            </a:endParaRPr>
          </a:p>
        </p:txBody>
      </p:sp>
      <p:sp>
        <p:nvSpPr>
          <p:cNvPr id="538686" name="Text Box 62"/>
          <p:cNvSpPr txBox="1">
            <a:spLocks noChangeArrowheads="1"/>
          </p:cNvSpPr>
          <p:nvPr/>
        </p:nvSpPr>
        <p:spPr bwMode="auto">
          <a:xfrm>
            <a:off x="1733551" y="4241801"/>
            <a:ext cx="3657600" cy="7715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rgbClr val="336600"/>
                </a:solidFill>
              </a:rPr>
              <a:t>- Háo hức, sôi nổi đón chào cuộc sống.</a:t>
            </a:r>
            <a:endParaRPr lang="en-US" altLang="en-US" sz="2200">
              <a:solidFill>
                <a:srgbClr val="336600"/>
              </a:solidFill>
            </a:endParaRPr>
          </a:p>
        </p:txBody>
      </p:sp>
      <p:sp>
        <p:nvSpPr>
          <p:cNvPr id="538691" name="Text Box 67"/>
          <p:cNvSpPr txBox="1">
            <a:spLocks noChangeArrowheads="1"/>
          </p:cNvSpPr>
          <p:nvPr/>
        </p:nvSpPr>
        <p:spPr bwMode="auto">
          <a:xfrm>
            <a:off x="5903385" y="2841625"/>
            <a:ext cx="2017183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7200"/>
              <a:t>&gt;&lt;</a:t>
            </a:r>
            <a:endParaRPr lang="en-US" altLang="en-US" sz="7200"/>
          </a:p>
        </p:txBody>
      </p:sp>
      <p:sp>
        <p:nvSpPr>
          <p:cNvPr id="538692" name="Rectangle 68"/>
          <p:cNvSpPr>
            <a:spLocks noChangeArrowheads="1"/>
          </p:cNvSpPr>
          <p:nvPr/>
        </p:nvSpPr>
        <p:spPr bwMode="auto">
          <a:xfrm>
            <a:off x="2223401" y="162181"/>
            <a:ext cx="9178181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fr-FR" altLang="en-US" b="1" dirty="0">
                <a:solidFill>
                  <a:srgbClr val="0000FF"/>
                </a:solidFill>
              </a:rPr>
              <a:t>? </a:t>
            </a:r>
            <a:r>
              <a:rPr lang="fr-FR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fr-FR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fr-FR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fr-FR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fr-FR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fr-FR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fr-FR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fr-FR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fr-FR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fr-FR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fr-FR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fr-FR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fr-FR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fr-FR" alt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fr-FR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fr-FR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fr-FR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fr-FR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fr-FR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fr-FR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?</a:t>
            </a:r>
            <a:endParaRPr lang="fr-FR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3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3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3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53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38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38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38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38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3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3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38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38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53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53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53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53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53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5386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53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53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5386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5386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538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538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8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8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664" grpId="0" animBg="1"/>
      <p:bldP spid="538667" grpId="0" animBg="1"/>
      <p:bldP spid="538668" grpId="0" animBg="1"/>
      <p:bldP spid="538672" grpId="0" animBg="1"/>
      <p:bldP spid="538673" grpId="0" animBg="1"/>
      <p:bldP spid="538674" grpId="0" animBg="1"/>
      <p:bldP spid="538675" grpId="0" animBg="1"/>
      <p:bldP spid="538680" grpId="0" animBg="1"/>
      <p:bldP spid="538681" grpId="0" animBg="1"/>
      <p:bldP spid="538682" grpId="0" animBg="1"/>
      <p:bldP spid="538683" grpId="0" animBg="1"/>
      <p:bldP spid="538685" grpId="0" animBg="1"/>
      <p:bldP spid="538686" grpId="0" animBg="1"/>
      <p:bldP spid="53869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0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7" t="8755" r="17453" b="53000"/>
          <a:stretch>
            <a:fillRect/>
          </a:stretch>
        </p:blipFill>
        <p:spPr bwMode="auto">
          <a:xfrm rot="3899" flipV="1">
            <a:off x="1047" y="6909"/>
            <a:ext cx="12190786" cy="683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367861" y="4472153"/>
            <a:ext cx="1136168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 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Con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tu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hú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to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nhất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họ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nó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kêu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“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tu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hú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”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mùa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tu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hú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chín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;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sai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tẹo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.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Cả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làng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cây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tu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hú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vườn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ông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Tấn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. Tu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hú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đỗ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ngọn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cây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tu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hú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mà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kêu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.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Quả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chín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đỏ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đầy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ụ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như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mâm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xôi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gấc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.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tu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hú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hiếm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hoi;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quả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hết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nó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bay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đi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đâu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biệt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.</a:t>
            </a:r>
            <a:endParaRPr lang="en-US" altLang="en-US" sz="2800" b="1" i="1" dirty="0">
              <a:latin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                              ( Lao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xao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Duy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Khán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Picture 00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48676" r="19609" b="8057"/>
          <a:stretch>
            <a:fillRect/>
          </a:stretch>
        </p:blipFill>
        <p:spPr bwMode="auto">
          <a:xfrm>
            <a:off x="0" y="-1"/>
            <a:ext cx="12192000" cy="685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4855780" y="5092263"/>
            <a:ext cx="7189076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latin typeface="Times New Roman" panose="02020603050405020304" pitchFamily="18" charset="0"/>
              </a:rPr>
              <a:t>Tu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hú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ơi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chẳng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đến</a:t>
            </a:r>
            <a:r>
              <a:rPr lang="en-US" altLang="en-US" b="1" i="1" dirty="0">
                <a:latin typeface="Times New Roman" panose="02020603050405020304" pitchFamily="18" charset="0"/>
              </a:rPr>
              <a:t> ở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cùng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bà</a:t>
            </a:r>
            <a:endParaRPr lang="en-US" altLang="en-US" b="1" i="1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latin typeface="Times New Roman" panose="02020603050405020304" pitchFamily="18" charset="0"/>
              </a:rPr>
              <a:t>Kêu</a:t>
            </a:r>
            <a:r>
              <a:rPr lang="en-US" altLang="en-US" b="1" i="1" dirty="0">
                <a:latin typeface="Times New Roman" panose="02020603050405020304" pitchFamily="18" charset="0"/>
              </a:rPr>
              <a:t> chi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hoài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trên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cánh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đồng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xa</a:t>
            </a:r>
            <a:endParaRPr lang="en-US" altLang="en-US" b="1" i="1" dirty="0">
              <a:latin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latin typeface="Times New Roman" panose="02020603050405020304" pitchFamily="18" charset="0"/>
              </a:rPr>
              <a:t>                   (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Bếp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lửa</a:t>
            </a:r>
            <a:r>
              <a:rPr lang="en-US" altLang="en-US" b="1" i="1" dirty="0">
                <a:latin typeface="Times New Roman" panose="02020603050405020304" pitchFamily="18" charset="0"/>
              </a:rPr>
              <a:t> –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Bằng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Việt</a:t>
            </a:r>
            <a:r>
              <a:rPr lang="en-US" altLang="en-US" b="1" i="1" dirty="0">
                <a:latin typeface="Times New Roman" panose="02020603050405020304" pitchFamily="18" charset="0"/>
              </a:rPr>
              <a:t>)</a:t>
            </a:r>
            <a:endParaRPr lang="en-US" altLang="en-US" b="1" i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52" y="0"/>
            <a:ext cx="9732579" cy="474812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513488" y="2675490"/>
            <a:ext cx="92280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11500" dirty="0">
                <a:solidFill>
                  <a:srgbClr val="FF7E0A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III. </a:t>
            </a:r>
            <a:r>
              <a:rPr lang="en-SG" altLang="zh-CN" sz="11500" dirty="0" err="1">
                <a:solidFill>
                  <a:srgbClr val="58922E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Tổng</a:t>
            </a:r>
            <a:r>
              <a:rPr lang="en-SG" altLang="zh-CN" sz="11500" dirty="0">
                <a:solidFill>
                  <a:srgbClr val="58922E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11500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kết</a:t>
            </a:r>
            <a:endParaRPr lang="zh-CN" altLang="en-US" sz="11500" dirty="0">
              <a:solidFill>
                <a:srgbClr val="0070C0"/>
              </a:solidFill>
              <a:latin typeface="Times New Roman" panose="02020603050405020304" pitchFamily="18" charset="0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4"/>
          <a:stretch>
            <a:fillRect/>
          </a:stretch>
        </p:blipFill>
        <p:spPr>
          <a:xfrm>
            <a:off x="7164399" y="-60179"/>
            <a:ext cx="3657607" cy="32858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4"/>
          <a:stretch>
            <a:fillRect/>
          </a:stretch>
        </p:blipFill>
        <p:spPr>
          <a:xfrm flipH="1">
            <a:off x="1369994" y="-60179"/>
            <a:ext cx="3407910" cy="328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300"/>
                            </p:stCondLst>
                            <p:childTnLst>
                              <p:par>
                                <p:cTn id="1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ea typeface="Microsoft YaHei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59549" y="997400"/>
            <a:ext cx="3402196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1.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Nghệ</a:t>
            </a:r>
            <a:r>
              <a:rPr lang="en-US" altLang="zh-CN" sz="3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thuật</a:t>
            </a:r>
            <a:endParaRPr lang="zh-CN" altLang="en-US" sz="3600" b="1" spc="300" dirty="0">
              <a:solidFill>
                <a:srgbClr val="FF0000"/>
              </a:solidFill>
              <a:latin typeface="Times New Roman" panose="02020603050405020304" pitchFamily="18" charset="0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15" y="166253"/>
            <a:ext cx="1143300" cy="134816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flipH="1">
            <a:off x="1130154" y="2174205"/>
            <a:ext cx="4817299" cy="1672960"/>
            <a:chOff x="783426" y="4293096"/>
            <a:chExt cx="2956243" cy="15291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" name="Round Diagonal Corner Rectangle 9"/>
            <p:cNvSpPr/>
            <p:nvPr/>
          </p:nvSpPr>
          <p:spPr>
            <a:xfrm flipH="1">
              <a:off x="783426" y="4293096"/>
              <a:ext cx="2956243" cy="1529162"/>
            </a:xfrm>
            <a:prstGeom prst="round2DiagRect">
              <a:avLst>
                <a:gd name="adj1" fmla="val 48164"/>
                <a:gd name="adj2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10" name="Round Diagonal Corner Rectangle 10"/>
            <p:cNvSpPr/>
            <p:nvPr/>
          </p:nvSpPr>
          <p:spPr>
            <a:xfrm flipH="1">
              <a:off x="857391" y="4373601"/>
              <a:ext cx="2808312" cy="136815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6396436" y="2086129"/>
            <a:ext cx="4817299" cy="1672960"/>
            <a:chOff x="783426" y="4293096"/>
            <a:chExt cx="2956243" cy="15291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" name="Round Diagonal Corner Rectangle 15"/>
            <p:cNvSpPr/>
            <p:nvPr/>
          </p:nvSpPr>
          <p:spPr>
            <a:xfrm flipH="1">
              <a:off x="783426" y="4293096"/>
              <a:ext cx="2956243" cy="1529162"/>
            </a:xfrm>
            <a:prstGeom prst="round2DiagRect">
              <a:avLst>
                <a:gd name="adj1" fmla="val 47081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16" name="Round Diagonal Corner Rectangle 16"/>
            <p:cNvSpPr/>
            <p:nvPr/>
          </p:nvSpPr>
          <p:spPr>
            <a:xfrm flipH="1">
              <a:off x="857391" y="4373601"/>
              <a:ext cx="2808312" cy="136815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17" name="Text Placeholder 12"/>
          <p:cNvSpPr txBox="1"/>
          <p:nvPr/>
        </p:nvSpPr>
        <p:spPr>
          <a:xfrm>
            <a:off x="6614032" y="2174204"/>
            <a:ext cx="4364690" cy="154717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Placeholder 12"/>
          <p:cNvSpPr txBox="1"/>
          <p:nvPr/>
        </p:nvSpPr>
        <p:spPr>
          <a:xfrm>
            <a:off x="1455703" y="2379711"/>
            <a:ext cx="4295965" cy="13416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 flipH="1">
            <a:off x="1967345" y="4194032"/>
            <a:ext cx="8275782" cy="1672960"/>
            <a:chOff x="783426" y="4293096"/>
            <a:chExt cx="2956243" cy="15291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1" name="Round Diagonal Corner Rectangle 12"/>
            <p:cNvSpPr/>
            <p:nvPr/>
          </p:nvSpPr>
          <p:spPr>
            <a:xfrm flipH="1">
              <a:off x="783426" y="4293096"/>
              <a:ext cx="2956243" cy="1529162"/>
            </a:xfrm>
            <a:prstGeom prst="round2DiagRect">
              <a:avLst>
                <a:gd name="adj1" fmla="val 48705"/>
                <a:gd name="adj2" fmla="val 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22" name="Round Diagonal Corner Rectangle 13"/>
            <p:cNvSpPr/>
            <p:nvPr/>
          </p:nvSpPr>
          <p:spPr>
            <a:xfrm flipH="1">
              <a:off x="857391" y="4373601"/>
              <a:ext cx="2808312" cy="136815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23" name="Text Placeholder 12"/>
          <p:cNvSpPr txBox="1"/>
          <p:nvPr/>
        </p:nvSpPr>
        <p:spPr>
          <a:xfrm>
            <a:off x="2336805" y="4373671"/>
            <a:ext cx="7514538" cy="130177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0.28698 -2.96296E-6 C 0.41562 -2.96296E-6 0.57435 0.0875 0.57435 0.1588 L 0.57435 0.3176 " pathEditMode="relative" rAng="0" ptsTypes="AAAA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58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7" grpId="0"/>
      <p:bldP spid="19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Microsoft YaHei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59549" y="997400"/>
            <a:ext cx="3402196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b="1" spc="300" dirty="0"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2. </a:t>
            </a:r>
            <a:r>
              <a:rPr lang="en-US" altLang="zh-CN" sz="3600" b="1" spc="300" dirty="0" err="1"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3600" b="1" spc="300" dirty="0"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dung</a:t>
            </a:r>
            <a:endParaRPr lang="zh-CN" altLang="en-US" sz="3600" b="1" spc="300" dirty="0">
              <a:latin typeface="Times New Roman" panose="02020603050405020304" pitchFamily="18" charset="0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48416" y="2770392"/>
            <a:ext cx="525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ko-K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ko-K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48416" y="3544326"/>
            <a:ext cx="4914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o-KR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90626" y="2622931"/>
            <a:ext cx="2284331" cy="2565807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27" y="2492576"/>
            <a:ext cx="8742947" cy="26890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24" y="879330"/>
            <a:ext cx="1450082" cy="185791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307940" y="2403802"/>
            <a:ext cx="5673628" cy="193899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SG" altLang="zh-CN" sz="6000" spc="300" dirty="0" err="1">
                <a:solidFill>
                  <a:srgbClr val="6F3A7D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Vẽ</a:t>
            </a:r>
            <a:r>
              <a:rPr lang="en-SG" altLang="zh-CN" sz="6000" spc="300" dirty="0">
                <a:solidFill>
                  <a:srgbClr val="6F3A7D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000" spc="300" dirty="0" err="1">
                <a:solidFill>
                  <a:srgbClr val="6F3A7D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sơ</a:t>
            </a:r>
            <a:r>
              <a:rPr lang="en-SG" altLang="zh-CN" sz="6000" spc="300" dirty="0">
                <a:solidFill>
                  <a:srgbClr val="6F3A7D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000" spc="300" dirty="0" err="1">
                <a:solidFill>
                  <a:srgbClr val="6F3A7D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đồ</a:t>
            </a:r>
            <a:r>
              <a:rPr lang="en-SG" altLang="zh-CN" sz="6000" spc="300" dirty="0">
                <a:solidFill>
                  <a:srgbClr val="6F3A7D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000" spc="300" dirty="0" err="1">
                <a:solidFill>
                  <a:srgbClr val="6F3A7D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củng</a:t>
            </a:r>
            <a:r>
              <a:rPr lang="en-SG" altLang="zh-CN" sz="6000" spc="300" dirty="0">
                <a:solidFill>
                  <a:srgbClr val="6F3A7D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000" spc="300" dirty="0" err="1">
                <a:solidFill>
                  <a:srgbClr val="6F3A7D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cố</a:t>
            </a:r>
            <a:r>
              <a:rPr lang="en-SG" altLang="zh-CN" sz="6000" spc="300" dirty="0">
                <a:solidFill>
                  <a:srgbClr val="6F3A7D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000" spc="300" dirty="0" err="1">
                <a:solidFill>
                  <a:srgbClr val="6F3A7D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bài</a:t>
            </a:r>
            <a:r>
              <a:rPr lang="en-SG" altLang="zh-CN" sz="6000" spc="300" dirty="0">
                <a:solidFill>
                  <a:srgbClr val="6F3A7D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000" spc="300" dirty="0" err="1">
                <a:solidFill>
                  <a:srgbClr val="6F3A7D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học</a:t>
            </a:r>
            <a:endParaRPr lang="zh-CN" altLang="en-US" sz="6000" spc="300" dirty="0">
              <a:solidFill>
                <a:srgbClr val="6F3A7D"/>
              </a:solidFill>
              <a:latin typeface="Times New Roman" panose="02020603050405020304" pitchFamily="18" charset="0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475" y="979649"/>
            <a:ext cx="1419872" cy="17408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335519" y="293854"/>
            <a:ext cx="4321175" cy="58420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333300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CHIM TU HÚ</a:t>
            </a:r>
            <a:endParaRPr lang="en-US" altLang="en-US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>
            <a:off x="6469117" y="878054"/>
            <a:ext cx="2737935" cy="5143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SG"/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 flipH="1">
            <a:off x="3086157" y="897104"/>
            <a:ext cx="3279775" cy="5270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SG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156138" y="1433680"/>
            <a:ext cx="3788979" cy="52387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33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mùa hè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2928508" y="1967080"/>
            <a:ext cx="0" cy="4842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SG"/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1156138" y="2460844"/>
            <a:ext cx="3788981" cy="1815882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3333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2958663" y="4276726"/>
            <a:ext cx="0" cy="55579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SG"/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1156139" y="4832516"/>
            <a:ext cx="3788982" cy="95408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3333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5527731" y="3165643"/>
            <a:ext cx="1676400" cy="954087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333300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 VỌNG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7520751" y="1398754"/>
            <a:ext cx="3546629" cy="52322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3333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7520750" y="2301551"/>
            <a:ext cx="3546623" cy="138430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3333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Uất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xiềng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xích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7526717" y="4395954"/>
            <a:ext cx="3540655" cy="138430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33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17"/>
          <p:cNvSpPr>
            <a:spLocks noChangeShapeType="1"/>
          </p:cNvSpPr>
          <p:nvPr/>
        </p:nvSpPr>
        <p:spPr bwMode="auto">
          <a:xfrm>
            <a:off x="2958663" y="5807243"/>
            <a:ext cx="3369169" cy="250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SG"/>
          </a:p>
        </p:txBody>
      </p:sp>
      <p:sp>
        <p:nvSpPr>
          <p:cNvPr id="29" name="Line 18"/>
          <p:cNvSpPr>
            <a:spLocks noChangeShapeType="1"/>
          </p:cNvSpPr>
          <p:nvPr/>
        </p:nvSpPr>
        <p:spPr bwMode="auto">
          <a:xfrm flipH="1">
            <a:off x="6469118" y="5786604"/>
            <a:ext cx="2514600" cy="2921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SG"/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5565831" y="6099343"/>
            <a:ext cx="1828800" cy="52387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DO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2"/>
          <p:cNvCxnSpPr>
            <a:cxnSpLocks noChangeShapeType="1"/>
          </p:cNvCxnSpPr>
          <p:nvPr/>
        </p:nvCxnSpPr>
        <p:spPr bwMode="auto">
          <a:xfrm>
            <a:off x="6374911" y="878055"/>
            <a:ext cx="0" cy="2297113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23"/>
          <p:cNvCxnSpPr>
            <a:cxnSpLocks noChangeShapeType="1"/>
          </p:cNvCxnSpPr>
          <p:nvPr/>
        </p:nvCxnSpPr>
        <p:spPr bwMode="auto">
          <a:xfrm>
            <a:off x="6392919" y="4119730"/>
            <a:ext cx="0" cy="197643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Line 9"/>
          <p:cNvSpPr>
            <a:spLocks noChangeShapeType="1"/>
          </p:cNvSpPr>
          <p:nvPr/>
        </p:nvSpPr>
        <p:spPr bwMode="auto">
          <a:xfrm flipH="1">
            <a:off x="9320047" y="3692201"/>
            <a:ext cx="0" cy="70375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SG"/>
          </a:p>
        </p:txBody>
      </p:sp>
      <p:sp>
        <p:nvSpPr>
          <p:cNvPr id="34" name="Line 7"/>
          <p:cNvSpPr>
            <a:spLocks noChangeShapeType="1"/>
          </p:cNvSpPr>
          <p:nvPr/>
        </p:nvSpPr>
        <p:spPr bwMode="auto">
          <a:xfrm>
            <a:off x="9320049" y="1957555"/>
            <a:ext cx="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95275"/>
            <a:ext cx="5762171" cy="4079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9" y="295275"/>
            <a:ext cx="5439833" cy="4079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07637" y="4621729"/>
            <a:ext cx="101844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Microsoft YaHei Light" panose="020B0502040204020203" pitchFamily="34" charset="-122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1043710" y="1981201"/>
            <a:ext cx="6408124" cy="95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( 1920 – 2002 ),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15"/>
          <p:cNvSpPr>
            <a:spLocks noChangeArrowheads="1"/>
          </p:cNvSpPr>
          <p:nvPr/>
        </p:nvSpPr>
        <p:spPr bwMode="auto">
          <a:xfrm>
            <a:off x="1043710" y="3958636"/>
            <a:ext cx="640812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coi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cờ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nền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trao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tặng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thưởng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Minh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nghệ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1996.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999355" y="2951946"/>
            <a:ext cx="640812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6" descr="tohuut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945" y="1236875"/>
            <a:ext cx="3521019" cy="4535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文本框 25"/>
          <p:cNvSpPr txBox="1"/>
          <p:nvPr/>
        </p:nvSpPr>
        <p:spPr>
          <a:xfrm>
            <a:off x="2578117" y="1050641"/>
            <a:ext cx="2979865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SG" altLang="zh-CN" sz="3600" b="1" spc="300" dirty="0"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1. </a:t>
            </a:r>
            <a:r>
              <a:rPr lang="en-SG" altLang="zh-CN" sz="3600" b="1" spc="300" dirty="0" err="1"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Tác</a:t>
            </a:r>
            <a:r>
              <a:rPr lang="en-SG" altLang="zh-CN" sz="3600" b="1" spc="300" dirty="0"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giả</a:t>
            </a:r>
            <a:endParaRPr lang="zh-CN" altLang="en-US" sz="3600" b="1" spc="300" dirty="0">
              <a:latin typeface="Times New Roman" panose="02020603050405020304" pitchFamily="18" charset="0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1" grpId="0" bldLvl="0" animBg="1"/>
      <p:bldP spid="32" grpId="0"/>
      <p:bldP spid="33" grpId="0"/>
      <p:bldP spid="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1063778" y="-1394699"/>
            <a:ext cx="13827278" cy="8252699"/>
            <a:chOff x="-1035896" y="-1421250"/>
            <a:chExt cx="13540209" cy="8252699"/>
          </a:xfrm>
        </p:grpSpPr>
        <p:grpSp>
          <p:nvGrpSpPr>
            <p:cNvPr id="16" name="Group 15"/>
            <p:cNvGrpSpPr/>
            <p:nvPr/>
          </p:nvGrpSpPr>
          <p:grpSpPr>
            <a:xfrm>
              <a:off x="-1035896" y="-1421250"/>
              <a:ext cx="13227896" cy="8252699"/>
              <a:chOff x="-1035896" y="-1394698"/>
              <a:chExt cx="13227896" cy="825269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20000"/>
                        </a14:imgEffect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3774" b="72075" l="0" r="94578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35896" y="-1394698"/>
                <a:ext cx="6324600" cy="5048250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53774" l="0" r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0658" y="0"/>
              <a:ext cx="6203655" cy="5048250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77594">
            <a:off x="759900" y="1731732"/>
            <a:ext cx="1593551" cy="12158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71" y="459060"/>
            <a:ext cx="1491005" cy="2509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8750" y="1310286"/>
            <a:ext cx="1254310" cy="15635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50" y="1043804"/>
            <a:ext cx="1245555" cy="2096555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8328795" y="1809065"/>
            <a:ext cx="1738067" cy="18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63" y="1092348"/>
            <a:ext cx="1245555" cy="20965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34582" flipH="1">
            <a:off x="12779964" y="52850"/>
            <a:ext cx="1997167" cy="1933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56679" y="818669"/>
            <a:ext cx="1443108" cy="17313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52239" y1="57771" x2="52239" y2="57771"/>
                        <a14:backgroundMark x1="52488" y1="65885" x2="52488" y2="65885"/>
                        <a14:backgroundMark x1="51741" y1="64516" x2="51741" y2="64516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2882" flipH="1">
            <a:off x="-381577" y="2662173"/>
            <a:ext cx="4020153" cy="5252552"/>
          </a:xfrm>
          <a:prstGeom prst="rect">
            <a:avLst/>
          </a:prstGeom>
        </p:spPr>
      </p:pic>
      <p:pic>
        <p:nvPicPr>
          <p:cNvPr id="18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66" y="-18462"/>
            <a:ext cx="3385180" cy="340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054140" y="1259196"/>
            <a:ext cx="2326279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 CHIM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1" descr="C:\Users\ADMIN\Desktop\Tai nguyen thiet ke tro choi\Angry birds epic birds\1505573783630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235" y="3491544"/>
            <a:ext cx="1245491" cy="75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iếng Chim Hót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68375" y="44652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48148E-6 L -6.66667E-6 1.48148E-6 C -0.0056 0.00833 -0.01159 0.01643 -0.01706 0.025 C -0.01941 0.02847 -0.02097 0.0331 -0.02331 0.03611 C -0.02527 0.03866 -0.02761 0.03981 -0.02956 0.04167 C -0.04714 0.05949 -0.01693 0.03194 -0.04206 0.05278 C -0.0474 0.05718 -0.05287 0.06111 -0.05769 0.06667 C -0.05925 0.06852 -0.06068 0.0713 -0.06251 0.07222 C -0.06745 0.075 -0.07292 0.07593 -0.078 0.07778 C -0.07956 0.07963 -0.08112 0.08194 -0.08269 0.08333 C -0.08425 0.08472 -0.08594 0.08518 -0.08751 0.08611 C -0.09011 0.08796 -0.09258 0.09005 -0.09519 0.09167 C -0.09675 0.09282 -0.09844 0.09329 -0.10001 0.09444 C -0.10821 0.10093 -0.1043 0.10069 -0.11394 0.10278 C -0.12435 0.10509 -0.14519 0.10833 -0.14519 0.10833 C -0.14831 0.11018 -0.15157 0.11181 -0.15456 0.11389 C -0.15834 0.11643 -0.16172 0.1206 -0.1655 0.12222 C -0.17071 0.12454 -0.17592 0.12407 -0.18126 0.125 C -0.19011 0.13032 -0.18243 0.12639 -0.19675 0.13056 C -0.24297 0.14444 -0.17839 0.12708 -0.23907 0.14167 C -0.24219 0.14259 -0.24519 0.14375 -0.24831 0.14444 C -0.25248 0.1456 -0.25665 0.14653 -0.26081 0.14722 C -0.28881 0.15301 -0.28321 0.15185 -0.30626 0.15556 C -0.30873 0.15741 -0.3112 0.16018 -0.31407 0.16111 C -0.32435 0.16505 -0.36329 0.16667 -0.36407 0.16667 C -0.40066 0.17986 -0.37162 0.1706 -0.46081 0.16667 C -0.47553 0.1662 -0.48998 0.16481 -0.50456 0.16389 C -0.51615 0.16111 -0.52761 0.15903 -0.53907 0.15556 C -0.54206 0.15463 -0.54532 0.15417 -0.54831 0.15278 C -0.55157 0.15139 -0.55469 0.14954 -0.55782 0.14722 C -0.5599 0.14583 -0.56172 0.14259 -0.56407 0.14167 C -0.57227 0.13889 -0.58086 0.13981 -0.58907 0.13611 C -0.60808 0.12778 -0.59727 0.13125 -0.62175 0.12778 C -0.63282 0.11806 -0.62396 0.12454 -0.6405 0.11944 C -0.64271 0.11898 -0.64467 0.11759 -0.64675 0.11667 C -0.64935 0.11574 -0.65196 0.11481 -0.65469 0.11389 C -0.67279 0.10856 -0.65899 0.11366 -0.68112 0.10833 C -0.68386 0.10787 -0.68633 0.10648 -0.68907 0.10556 C -0.69154 0.10278 -0.69389 0.09884 -0.69675 0.09722 C -0.70235 0.09421 -0.70834 0.09398 -0.71407 0.09167 C -0.71771 0.09028 -0.72136 0.08796 -0.72487 0.08611 C -0.7461 0.06366 -0.72409 0.08333 -0.77487 0.08333 C -0.78855 0.08333 -0.80209 0.08032 -0.8155 0.07778 C -0.84362 0.07292 -0.8306 0.07407 -0.84844 0.06944 C -0.85248 0.06852 -0.85678 0.06782 -0.86094 0.06667 C -0.86407 0.06597 -0.86706 0.06481 -0.87032 0.06389 C -0.8737 0.06296 -0.88672 0.05995 -0.8905 0.05833 C -0.9073 0.05162 -0.89636 0.05301 -0.9155 0.04722 C -0.93881 0.04051 -0.93217 0.04468 -0.94675 0.03889 C -0.96915 0.03009 -0.93126 0.04444 -0.96237 0.03056 C -0.96446 0.02963 -0.96667 0.02893 -0.96862 0.02778 C -0.97188 0.02616 -0.97487 0.02361 -0.978 0.02222 C -0.98165 0.02083 -0.98529 0.02037 -0.98894 0.01944 C -0.99362 0.01667 -0.99896 0.0162 -1.003 0.01111 C -1.00456 0.00926 -1.00586 0.00625 -1.00769 0.00556 C -1.01706 0.00255 -1.02644 0.00185 -1.03581 1.48148E-6 C -1.05014 -0.00833 -1.02761 0.00463 -1.04831 -0.00556 C -1.05157 -0.00694 -1.05456 -0.00995 -1.05769 -0.01111 C -1.06277 -0.01273 -1.0681 -0.01296 -1.07331 -0.01389 L -1.08581 -0.01944 C -1.0879 -0.02037 -1.08985 -0.0213 -1.09206 -0.02222 C -1.09467 -0.02315 -1.09727 -0.02361 -1.09988 -0.025 C -1.10248 -0.02639 -1.10495 -0.02894 -1.10769 -0.03056 C -1.11394 -0.03426 -1.11485 -0.03264 -1.12175 -0.03611 C -1.12488 -0.0375 -1.12787 -0.04005 -1.13113 -0.04167 C -1.13529 -0.04352 -1.13946 -0.04468 -1.14363 -0.04722 C -1.14675 -0.04907 -1.14974 -0.05139 -1.153 -0.05278 C -1.15912 -0.05509 -1.1655 -0.05648 -1.17175 -0.05833 C -1.17488 -0.06111 -1.17787 -0.06412 -1.18113 -0.06667 C -1.18646 -0.07083 -1.18633 -0.06782 -1.19206 -0.075 C -1.19376 -0.07708 -1.1948 -0.08125 -1.19675 -0.08333 C -1.19961 -0.08611 -1.20326 -0.08542 -1.20613 -0.08889 C -1.20769 -0.09074 -1.20912 -0.09282 -1.21081 -0.09444 C -1.21394 -0.09722 -1.22032 -0.09884 -1.22331 -0.1 C -1.23321 -0.11319 -1.2254 -0.10509 -1.23738 -0.11111 C -1.2405 -0.1125 -1.24675 -0.11644 -1.24675 -0.11644 " pathEditMode="relative" ptsTypes="AAAAAAAAAAAAAAAAAAAAAAAAAAAAAAA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1.85185E-6 L -3.125E-6 0.00046 L 0.03282 0.03357 C 0.03685 0.0375 0.04453 0.04607 0.04453 0.0463 C 0.0461 0.05023 0.04688 0.05579 0.04922 0.05857 C 0.05196 0.06158 0.0556 0.06111 0.0586 0.0625 C 0.06107 0.06389 0.06328 0.06551 0.06563 0.06667 C 0.06797 0.07107 0.07006 0.0757 0.07266 0.0794 C 0.08607 0.09769 0.08399 0.09213 0.0961 0.1044 C 0.1017 0.10949 0.1069 0.11597 0.1125 0.12107 C 0.11706 0.12431 0.12253 0.12431 0.12657 0.1294 C 0.15742 0.16551 0.12422 0.1294 0.15469 0.1544 C 0.15886 0.15741 0.16224 0.16389 0.16641 0.1669 C 0.17709 0.17408 0.19024 0.17616 0.20157 0.1794 C 0.21732 0.19306 0.20495 0.18449 0.22735 0.1919 C 0.23047 0.19259 0.23334 0.19468 0.23672 0.19607 C 0.24128 0.19769 0.24597 0.19861 0.25065 0.20023 C 0.2586 0.20278 0.26641 0.20579 0.27422 0.20834 C 0.35534 0.20579 0.43672 0.20671 0.51797 0.20023 C 0.5237 0.19954 0.52839 0.19005 0.53438 0.1875 C 0.54349 0.18334 0.55339 0.18449 0.5625 0.1794 C 0.57552 0.17153 0.56706 0.17616 0.58828 0.1669 C 0.60743 0.14607 0.59349 0.15787 0.6211 0.14607 C 0.62657 0.14352 0.6319 0.14051 0.63737 0.1375 C 0.63985 0.13634 0.64206 0.1338 0.64453 0.13334 C 0.65769 0.13079 0.67097 0.13079 0.68438 0.1294 C 0.7168 0.11459 0.66667 0.13681 0.70534 0.12107 C 0.71172 0.11806 0.71784 0.11459 0.72422 0.1125 C 0.72956 0.11042 0.73503 0.10996 0.74063 0.10834 C 0.75547 0.1044 0.75157 0.10533 0.76394 0.10023 C 0.77995 0.08125 0.75964 0.10232 0.78516 0.0875 C 0.78776 0.08611 0.78946 0.08102 0.79219 0.0794 C 0.79584 0.07685 0.8 0.07685 0.80391 0.07523 C 0.80938 0.07269 0.81485 0.06968 0.82032 0.06667 C 0.82422 0.06412 0.82787 0.06042 0.8319 0.05857 C 0.83972 0.05486 0.85547 0.05023 0.85547 0.05023 C 0.89584 0.01412 0.8517 0.04861 0.89519 0.0294 C 0.89792 0.02778 0.89974 0.02269 0.90235 0.02107 C 0.91446 0.01134 0.9194 0.01158 0.93282 0.00857 C 0.93672 0.00556 0.94063 0.00347 0.9444 -1.85185E-6 C 0.95326 -0.0081 0.95651 -0.01481 0.96563 -0.02106 C 0.96862 -0.02291 0.97188 -0.02361 0.975 -0.025 C 0.99323 -0.05764 0.96979 -0.01852 0.99141 -0.0456 C 0.99401 -0.04907 0.99571 -0.05509 0.99831 -0.05833 C 1.00118 -0.0618 1.00456 -0.06435 1.00769 -0.06643 C 1.01615 -0.07315 1.01875 -0.07454 1.02657 -0.07916 C 1.02969 -0.08333 1.03269 -0.08773 1.03594 -0.09143 C 1.03815 -0.09444 1.04063 -0.09699 1.04284 -0.1 C 1.04922 -0.1081 1.05521 -0.11736 1.06159 -0.125 C 1.06628 -0.13055 1.07071 -0.13704 1.07578 -0.14143 C 1.07891 -0.14421 1.08229 -0.14629 1.08516 -0.15 C 1.10222 -0.17153 1.07995 -0.15393 1.10157 -0.18727 C 1.10391 -0.1912 1.10782 -0.19004 1.11094 -0.19143 C 1.12149 -0.21991 1.10782 -0.18611 1.12735 -0.22083 C 1.15404 -0.26829 1.1099 -0.20254 1.1461 -0.25393 C 1.14896 -0.26435 1.15131 -0.2743 1.15547 -0.2831 C 1.1724 -0.31944 1.15196 -0.26875 1.16953 -0.31227 C 1.1711 -0.31643 1.17279 -0.3206 1.17422 -0.32477 C 1.17591 -0.33032 1.17683 -0.33657 1.17891 -0.34143 C 1.18073 -0.34606 1.1836 -0.34977 1.18594 -0.35393 C 1.18894 -0.37014 1.19128 -0.38472 1.19766 -0.39977 L 1.20469 -0.41643 C 1.21055 -0.44768 1.20261 -0.40903 1.21172 -0.44143 C 1.21276 -0.44514 1.21263 -0.45023 1.21407 -0.45393 C 1.21589 -0.45879 1.2211 -0.46643 1.2211 -0.4662 " pathEditMode="relative" rAng="0" ptsTypes="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55" y="-12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8100" numSld="14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36" y="616354"/>
            <a:ext cx="1779398" cy="13199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87741" y="145422"/>
            <a:ext cx="1154388" cy="2261853"/>
            <a:chOff x="3041936" y="0"/>
            <a:chExt cx="1154388" cy="22618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375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0125" y="542617"/>
              <a:ext cx="946199" cy="171923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1936" y="0"/>
              <a:ext cx="1154388" cy="19431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790" y="580775"/>
            <a:ext cx="1617761" cy="131421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18886" y="109843"/>
            <a:ext cx="1233570" cy="1943100"/>
            <a:chOff x="4240362" y="1928291"/>
            <a:chExt cx="1233570" cy="19431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329" y="2858252"/>
              <a:ext cx="1133603" cy="90887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0362" y="1928291"/>
              <a:ext cx="1154388" cy="19431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60" y="1009752"/>
            <a:ext cx="1539007" cy="130395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842" y="324722"/>
            <a:ext cx="1154388" cy="1943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61" y="3315868"/>
            <a:ext cx="1370239" cy="135710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313" y="2678245"/>
            <a:ext cx="1154388" cy="1943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738" y="2982306"/>
            <a:ext cx="2537923" cy="20275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53" y="2699215"/>
            <a:ext cx="1154388" cy="1943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3923" y="3054829"/>
            <a:ext cx="1770743" cy="168813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100" y="2406853"/>
            <a:ext cx="1154388" cy="19431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0707" y1="19438" x2="7071" y2="19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2762">
            <a:off x="5629994" y="5471550"/>
            <a:ext cx="1586902" cy="13689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342" y="4855131"/>
            <a:ext cx="1154388" cy="19431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64917" y1="87282" x2="64917" y2="87282"/>
                        <a14:foregroundMark x1="34254" y1="24439" x2="35912" y2="32170"/>
                        <a14:foregroundMark x1="61050" y1="95012" x2="61050" y2="95012"/>
                        <a14:foregroundMark x1="63260" y1="79551" x2="48343" y2="77057"/>
                        <a14:foregroundMark x1="70718" y1="88279" x2="37845" y2="80798"/>
                        <a14:foregroundMark x1="51657" y1="96259" x2="43923" y2="88030"/>
                        <a14:foregroundMark x1="64365" y1="95511" x2="64365" y2="95511"/>
                        <a14:foregroundMark x1="35912" y1="26185" x2="40884" y2="33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8030" flipV="1">
            <a:off x="8844461" y="5334273"/>
            <a:ext cx="1208740" cy="12619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040" y="4852657"/>
            <a:ext cx="1072006" cy="180443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2130">
            <a:off x="1765864" y="5400932"/>
            <a:ext cx="1877712" cy="124941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37" y="4691386"/>
            <a:ext cx="1154388" cy="19431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28169" y1="18679" x2="13078" y2="19362"/>
                        <a14:foregroundMark x1="20523" y1="13440" x2="3018" y2="2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217" flipH="1">
            <a:off x="755087" y="3313159"/>
            <a:ext cx="1367942" cy="135144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57" y="2653326"/>
            <a:ext cx="1154388" cy="1943100"/>
          </a:xfrm>
          <a:prstGeom prst="rect">
            <a:avLst/>
          </a:prstGeom>
        </p:spPr>
      </p:pic>
      <p:sp>
        <p:nvSpPr>
          <p:cNvPr id="4" name="Oval 3">
            <a:hlinkClick r:id="rId25" action="ppaction://hlinksldjump"/>
          </p:cNvPr>
          <p:cNvSpPr/>
          <p:nvPr/>
        </p:nvSpPr>
        <p:spPr>
          <a:xfrm>
            <a:off x="3013504" y="57775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1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56" name="Oval 55">
            <a:hlinkClick r:id="rId26" action="ppaction://hlinksldjump"/>
          </p:cNvPr>
          <p:cNvSpPr/>
          <p:nvPr/>
        </p:nvSpPr>
        <p:spPr>
          <a:xfrm>
            <a:off x="5918140" y="22196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2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57" name="Oval 56">
            <a:hlinkClick r:id="rId27" action="ppaction://hlinksldjump"/>
          </p:cNvPr>
          <p:cNvSpPr/>
          <p:nvPr/>
        </p:nvSpPr>
        <p:spPr>
          <a:xfrm>
            <a:off x="9682314" y="130776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3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68" name="Oval 67">
            <a:hlinkClick r:id="rId28" action="ppaction://hlinksldjump"/>
          </p:cNvPr>
          <p:cNvSpPr/>
          <p:nvPr/>
        </p:nvSpPr>
        <p:spPr>
          <a:xfrm>
            <a:off x="1217725" y="2459380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4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69" name="Oval 68">
            <a:hlinkClick r:id="rId29" action="ppaction://hlinksldjump"/>
          </p:cNvPr>
          <p:cNvSpPr/>
          <p:nvPr/>
        </p:nvSpPr>
        <p:spPr>
          <a:xfrm>
            <a:off x="4475056" y="2501657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5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70" name="Oval 69">
            <a:hlinkClick r:id="rId30" action="ppaction://hlinksldjump"/>
          </p:cNvPr>
          <p:cNvSpPr/>
          <p:nvPr/>
        </p:nvSpPr>
        <p:spPr>
          <a:xfrm>
            <a:off x="7877523" y="2296020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6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71" name="Oval 70">
            <a:hlinkClick r:id="rId31" action="ppaction://hlinksldjump"/>
          </p:cNvPr>
          <p:cNvSpPr/>
          <p:nvPr/>
        </p:nvSpPr>
        <p:spPr>
          <a:xfrm>
            <a:off x="10618816" y="2562967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7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72" name="Oval 71">
            <a:hlinkClick r:id="rId32" action="ppaction://hlinksldjump"/>
          </p:cNvPr>
          <p:cNvSpPr/>
          <p:nvPr/>
        </p:nvSpPr>
        <p:spPr>
          <a:xfrm>
            <a:off x="2470303" y="4551984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8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73" name="Oval 72">
            <a:hlinkClick r:id="rId33" action="ppaction://hlinksldjump"/>
          </p:cNvPr>
          <p:cNvSpPr/>
          <p:nvPr/>
        </p:nvSpPr>
        <p:spPr>
          <a:xfrm>
            <a:off x="6053346" y="4700931"/>
            <a:ext cx="56052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9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74" name="Oval 73">
            <a:hlinkClick r:id="rId34" action="ppaction://hlinksldjump"/>
          </p:cNvPr>
          <p:cNvSpPr/>
          <p:nvPr/>
        </p:nvSpPr>
        <p:spPr>
          <a:xfrm>
            <a:off x="9188045" y="4546421"/>
            <a:ext cx="723508" cy="743870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9900"/>
                </a:solidFill>
              </a:rPr>
              <a:t>10</a:t>
            </a:r>
            <a:endParaRPr lang="en-US" sz="2400" dirty="0">
              <a:solidFill>
                <a:srgbClr val="009900"/>
              </a:solidFill>
            </a:endParaRPr>
          </a:p>
        </p:txBody>
      </p:sp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3999433" y="-3750099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4151833" y="-3597699"/>
            <a:ext cx="609600" cy="609600"/>
          </a:xfrm>
          <a:prstGeom prst="rect">
            <a:avLst/>
          </a:prstGeom>
        </p:spPr>
      </p:pic>
      <p:pic>
        <p:nvPicPr>
          <p:cNvPr id="46" name="Tieng vo tay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4304233" y="-3445299"/>
            <a:ext cx="609600" cy="609600"/>
          </a:xfrm>
          <a:prstGeom prst="rect">
            <a:avLst/>
          </a:prstGeom>
        </p:spPr>
      </p:pic>
      <p:pic>
        <p:nvPicPr>
          <p:cNvPr id="47" name="Tieng vo tay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4456633" y="-3292899"/>
            <a:ext cx="609600" cy="609600"/>
          </a:xfrm>
          <a:prstGeom prst="rect">
            <a:avLst/>
          </a:prstGeom>
        </p:spPr>
      </p:pic>
      <p:pic>
        <p:nvPicPr>
          <p:cNvPr id="48" name="Tieng vo tay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4609033" y="-3140499"/>
            <a:ext cx="609600" cy="609600"/>
          </a:xfrm>
          <a:prstGeom prst="rect">
            <a:avLst/>
          </a:prstGeom>
        </p:spPr>
      </p:pic>
      <p:pic>
        <p:nvPicPr>
          <p:cNvPr id="49" name="Tieng vo tay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4761433" y="-2988099"/>
            <a:ext cx="609600" cy="609600"/>
          </a:xfrm>
          <a:prstGeom prst="rect">
            <a:avLst/>
          </a:prstGeom>
        </p:spPr>
      </p:pic>
      <p:pic>
        <p:nvPicPr>
          <p:cNvPr id="52" name="Tieng vo tay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4913833" y="-2835699"/>
            <a:ext cx="609600" cy="609600"/>
          </a:xfrm>
          <a:prstGeom prst="rect">
            <a:avLst/>
          </a:prstGeom>
        </p:spPr>
      </p:pic>
      <p:pic>
        <p:nvPicPr>
          <p:cNvPr id="53" name="Tieng vo tay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5066233" y="-2683299"/>
            <a:ext cx="609600" cy="609600"/>
          </a:xfrm>
          <a:prstGeom prst="rect">
            <a:avLst/>
          </a:prstGeom>
        </p:spPr>
      </p:pic>
      <p:pic>
        <p:nvPicPr>
          <p:cNvPr id="54" name="Tieng vo tay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5218633" y="-2530899"/>
            <a:ext cx="609600" cy="609600"/>
          </a:xfrm>
          <a:prstGeom prst="rect">
            <a:avLst/>
          </a:prstGeom>
        </p:spPr>
      </p:pic>
      <p:pic>
        <p:nvPicPr>
          <p:cNvPr id="55" name="Tieng vo tay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5371033" y="-23784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32318 -0.34722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9" y="-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04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-0.6194 -0.17778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77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14987 -0.43078 " pathEditMode="relative" rAng="0" ptsTypes="AA">
                                      <p:cBhvr>
                                        <p:cTn id="8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-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-0.31237 -0.78241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3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504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31406 -0.72338 " pathEditMode="relative" rAng="0" ptsTypes="AA">
                                      <p:cBhvr>
                                        <p:cTn id="10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3" y="-3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17995 -0.69467 " pathEditMode="relative" rAng="0" ptsTypes="AA">
                                      <p:cBhvr>
                                        <p:cTn id="12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-3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504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-0.64401 -0.2882 " pathEditMode="relative" rAng="0" ptsTypes="AA">
                                      <p:cBhvr>
                                        <p:cTn id="134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504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51133 -0.96273 " pathEditMode="relative" rAng="0" ptsTypes="AA">
                                      <p:cBhvr>
                                        <p:cTn id="152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60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504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31094 -0.07292 " pathEditMode="relative" rAng="0" ptsTypes="AA">
                                      <p:cBhvr>
                                        <p:cTn id="164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47" y="-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504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11536 -0.52639 " pathEditMode="relative" rAng="0" ptsTypes="AA">
                                      <p:cBhvr>
                                        <p:cTn id="182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-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audio>
              <p:cMediaNode vol="318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31800">
                <p:cTn id="2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31800">
                <p:cTn id="2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3180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3180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31800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31800">
                <p:cTn id="2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31800">
                <p:cTn id="2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1800">
                <p:cTn id="2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318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4" grpId="0" animBg="1"/>
      <p:bldP spid="56" grpId="0" animBg="1"/>
      <p:bldP spid="5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05150" y="1317175"/>
            <a:ext cx="59435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9331" y="4582920"/>
            <a:ext cx="45108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alt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35141" y="1211613"/>
            <a:ext cx="6327068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tù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bốn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cuối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“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”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9331" y="4598717"/>
            <a:ext cx="44692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Đau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khổ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u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uất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ngột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ngạt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khao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khát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do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cháy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bỏng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63983" y="1190729"/>
            <a:ext cx="6702137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sáu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”,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tưởng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khắc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họa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bức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…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5531" y="4584865"/>
            <a:ext cx="4193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Bức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hè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dị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vui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sức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713" y="3979076"/>
            <a:ext cx="6649187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37713" y="1211611"/>
            <a:ext cx="64829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tu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5995" y="4676893"/>
            <a:ext cx="50296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S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64122" y="1298265"/>
            <a:ext cx="62798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s-ES_trad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3967" y="4508765"/>
            <a:ext cx="4434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s-ES_trad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s-ES_trad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s-ES_trad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s-ES_trad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ES_trad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s-ES_trad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s-ES_trad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s-ES_trad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s-ES_trad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_tradnl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ES_trad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s-ES_trad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s-ES_trad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s-ES_trad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s-ES_trad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_tradnl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ES_trad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s-ES_trad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s-ES_tradnl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s-ES_trad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s-ES_trad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_tradnl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s-ES_trad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s-ES_trad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s-ES_trad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s-ES_trad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ES_trad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s-ES_tradnl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s-ES_trad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648" y="156979"/>
            <a:ext cx="9098704" cy="414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339" y="3707340"/>
            <a:ext cx="6364432" cy="337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18508" y="1312360"/>
            <a:ext cx="6785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5584" y="4459569"/>
            <a:ext cx="44418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P1: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P2: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648" y="156979"/>
            <a:ext cx="9098704" cy="428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74372" y="1254829"/>
            <a:ext cx="6587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5531" y="4619409"/>
            <a:ext cx="4193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+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79076"/>
            <a:ext cx="59436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07876" y="1192483"/>
            <a:ext cx="60361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4560" y="4679518"/>
            <a:ext cx="44474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+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574346" y="355601"/>
            <a:ext cx="11043308" cy="102699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Một số hình ảnh về hoạt động cách mạng của nhà thơ Tố Hữu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Picture 5" descr="images227032_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30" y="1885290"/>
            <a:ext cx="3658114" cy="359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 descr="images227042_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908" y="1885289"/>
            <a:ext cx="3731392" cy="359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 descr="images227052_3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429" y="1885290"/>
            <a:ext cx="4155078" cy="359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469900" y="5706681"/>
            <a:ext cx="30353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Pắc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1961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4381500" y="5760901"/>
            <a:ext cx="3403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1961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8867106" y="5715047"/>
            <a:ext cx="339090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23" grpId="0"/>
      <p:bldP spid="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-103547"/>
            <a:ext cx="9098704" cy="54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61608"/>
            <a:ext cx="5943600" cy="229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41792" y="711342"/>
            <a:ext cx="70703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A.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B.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D.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5531" y="5079160"/>
            <a:ext cx="419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98" y="362"/>
            <a:ext cx="9098704" cy="42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526" y="3867834"/>
            <a:ext cx="6941756" cy="336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64123" y="1149268"/>
            <a:ext cx="6383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Theo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lục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bát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đem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50686" y="4589719"/>
            <a:ext cx="5102369" cy="166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ưu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xúc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tha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nồng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cháy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hồn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+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Giàu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điệu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+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8" name="Picture 24" descr="Cove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380" y="5606416"/>
            <a:ext cx="5661660" cy="129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 descr="Co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330" y="5669280"/>
            <a:ext cx="3368040" cy="123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320" y="2905126"/>
            <a:ext cx="2367916" cy="308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60" y="3886200"/>
            <a:ext cx="3453766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00" y="3886201"/>
            <a:ext cx="3396616" cy="158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96" y="3718560"/>
            <a:ext cx="3318510" cy="80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6" y="2792731"/>
            <a:ext cx="3461384" cy="118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6" y="3154680"/>
            <a:ext cx="2320290" cy="124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590" y="3739516"/>
            <a:ext cx="3383280" cy="188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590" y="3703320"/>
            <a:ext cx="3368040" cy="94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811" y="2964180"/>
            <a:ext cx="349377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3063240"/>
            <a:ext cx="2156460" cy="107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50" y="1600201"/>
            <a:ext cx="3764280" cy="118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16" y="1009651"/>
            <a:ext cx="3775710" cy="95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06" y="32386"/>
            <a:ext cx="3289934" cy="175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480" y="1325881"/>
            <a:ext cx="2025016" cy="20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456" y="1466851"/>
            <a:ext cx="4006214" cy="141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896" y="910726"/>
            <a:ext cx="3510914" cy="78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483" y="123826"/>
            <a:ext cx="4431030" cy="156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936" y="1234440"/>
            <a:ext cx="1215390" cy="207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531" y="2463166"/>
            <a:ext cx="1626870" cy="106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Picture 26" descr="Kết quả hình ảnh cho Tố Hữu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"/>
            <a:ext cx="923964" cy="1234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2" name="Picture 28" descr="Hình ảnh có liên quan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1" y="1994536"/>
            <a:ext cx="1169670" cy="151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4" name="Picture 30" descr="Kết quả hình ảnh cho khi con tu hú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268" y="4389021"/>
            <a:ext cx="2133732" cy="16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6" name="Picture 32" descr="Hình ảnh có liên quan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301" y="4091480"/>
            <a:ext cx="1806439" cy="1016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3161" y="-35169"/>
            <a:ext cx="4268556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30097" y="631077"/>
            <a:ext cx="4066711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2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Hướng</a:t>
            </a:r>
            <a:r>
              <a:rPr lang="en-US" altLang="zh-CN" sz="32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dẫn</a:t>
            </a:r>
            <a:r>
              <a:rPr lang="en-US" altLang="zh-CN" sz="32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tự</a:t>
            </a:r>
            <a:r>
              <a:rPr lang="en-US" altLang="zh-CN" sz="32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học</a:t>
            </a:r>
            <a:endParaRPr lang="zh-CN" altLang="en-US" sz="3200" b="1" spc="300" dirty="0">
              <a:solidFill>
                <a:srgbClr val="E55174"/>
              </a:solidFill>
              <a:latin typeface="Times New Roman" panose="02020603050405020304" pitchFamily="18" charset="0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997527" y="1722569"/>
            <a:ext cx="10215418" cy="40555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663300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54" y="4822920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41" y="4822921"/>
            <a:ext cx="2558232" cy="19104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2695096" y="2231292"/>
            <a:ext cx="6922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2695096" y="3271791"/>
            <a:ext cx="74061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2695095" y="4703255"/>
            <a:ext cx="68172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VỀ MỘT PHƯƠNG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  <p:bldP spid="2" grpId="0"/>
      <p:bldP spid="11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35763" y="2832508"/>
            <a:ext cx="73711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>
                <a:solidFill>
                  <a:srgbClr val="D31012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Tạm</a:t>
            </a:r>
            <a:r>
              <a:rPr lang="en-US" altLang="zh-CN" sz="8000" dirty="0">
                <a:solidFill>
                  <a:srgbClr val="D31012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000" dirty="0" err="1">
                <a:solidFill>
                  <a:srgbClr val="D31012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biệt</a:t>
            </a:r>
            <a:r>
              <a:rPr lang="en-US" altLang="zh-CN" sz="8000" dirty="0">
                <a:solidFill>
                  <a:srgbClr val="D31012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000" dirty="0" err="1">
                <a:solidFill>
                  <a:srgbClr val="D31012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8000" dirty="0">
                <a:solidFill>
                  <a:srgbClr val="D31012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000" dirty="0" err="1">
                <a:solidFill>
                  <a:srgbClr val="D31012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8000" dirty="0">
                <a:solidFill>
                  <a:srgbClr val="D31012"/>
                </a:solidFill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</a:rPr>
              <a:t>!</a:t>
            </a:r>
            <a:endParaRPr lang="zh-CN" altLang="en-US" sz="8000" dirty="0">
              <a:solidFill>
                <a:srgbClr val="D31012"/>
              </a:solidFill>
              <a:latin typeface="Times New Roman" panose="02020603050405020304" pitchFamily="18" charset="0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800"/>
                            </p:stCondLst>
                            <p:childTnLst>
                              <p:par>
                                <p:cTn id="3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375338" y="355601"/>
            <a:ext cx="7441324" cy="7900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Tố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Hữu</a:t>
            </a:r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11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2" y="1633920"/>
            <a:ext cx="3330490" cy="458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Káº¿t quáº£ hÃ¬nh áº£nh cho viá»t báº¯c - tá» há»¯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17" y="1633920"/>
            <a:ext cx="3330490" cy="45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Káº¿t quáº£ hÃ¬nh áº£nh cho THÆ  Tá» Há»®U GiÃ³ lá»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3" t="3526" r="3928" b="3596"/>
          <a:stretch>
            <a:fillRect/>
          </a:stretch>
        </p:blipFill>
        <p:spPr bwMode="auto">
          <a:xfrm>
            <a:off x="8223978" y="1633920"/>
            <a:ext cx="3409677" cy="458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572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375338" y="355601"/>
            <a:ext cx="7441324" cy="7900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Tố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Hữu</a:t>
            </a:r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22" name="Picture 2" descr="Káº¿t quáº£ hÃ¬nh áº£nh cho ra tráº­n - tá» há»¯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2" y="1636548"/>
            <a:ext cx="3287150" cy="456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áº¿t quáº£ hÃ¬nh áº£nh cho ra tráº­n - tá» há»¯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06" y="1625383"/>
            <a:ext cx="3287149" cy="458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áº¿t quáº£ hÃ¬nh áº£nh cho mÃ¡u vÃ  hoa - tá» há»¯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249" y="1633919"/>
            <a:ext cx="3400425" cy="4569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35612" y="5574204"/>
            <a:ext cx="2847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SG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204715" y="627384"/>
            <a:ext cx="11764371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Microsoft YaHei Light" panose="020B0502040204020203" pitchFamily="34" charset="-122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3132942" y="1635489"/>
            <a:ext cx="6207851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bầy</a:t>
            </a:r>
            <a:endParaRPr lang="en-US" altLang="en-US" sz="2400" i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Lúa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chiêm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chín,trái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400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ngọt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dần</a:t>
            </a:r>
            <a:endParaRPr lang="en-US" altLang="en-US" sz="2400" i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Vườn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râm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dậy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ve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ngân</a:t>
            </a:r>
            <a:endParaRPr lang="en-US" altLang="en-US" sz="2400" i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Bắp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rây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vàng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đầy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sân</a:t>
            </a:r>
            <a:r>
              <a:rPr lang="en-US" altLang="en-US" sz="2400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đào</a:t>
            </a:r>
            <a:endParaRPr lang="en-US" altLang="en-US" sz="2400" i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cao</a:t>
            </a:r>
            <a:endParaRPr lang="en-US" altLang="en-US" sz="2400" i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sáo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lộn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nhào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400" i="1" dirty="0">
                <a:solidFill>
                  <a:srgbClr val="FF3300"/>
                </a:solidFill>
                <a:latin typeface="Times New Roman" panose="02020603050405020304" pitchFamily="18" charset="0"/>
              </a:rPr>
              <a:t>...</a:t>
            </a:r>
            <a:endParaRPr lang="en-US" altLang="en-US" sz="2400" i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en-US" sz="24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dậy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lòng</a:t>
            </a:r>
            <a:endParaRPr lang="en-US" altLang="en-US" sz="2400" i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đạp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tan </a:t>
            </a:r>
            <a:r>
              <a:rPr lang="en-US" altLang="en-US" sz="24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2400" i="1" dirty="0">
                <a:solidFill>
                  <a:srgbClr val="FF33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ôi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  <a:endParaRPr lang="en-US" altLang="en-US" sz="24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Ngột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chết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uất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thôi</a:t>
            </a:r>
            <a:endParaRPr lang="en-US" altLang="en-US" sz="2400" i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2400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kêu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  <a:endParaRPr lang="en-US" altLang="en-US" sz="24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4418462" y="953170"/>
            <a:ext cx="441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KHI CON TU HÚ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6250" r="6322" b="7615"/>
          <a:stretch>
            <a:fillRect/>
          </a:stretch>
        </p:blipFill>
        <p:spPr>
          <a:xfrm>
            <a:off x="8101477" y="1784141"/>
            <a:ext cx="3673560" cy="3473659"/>
          </a:xfrm>
          <a:prstGeom prst="rect">
            <a:avLst/>
          </a:prstGeom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49242" y="953170"/>
            <a:ext cx="20841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SG" sz="2800" b="1" dirty="0" err="1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SG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SG" sz="2800" b="1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21696" y="1553308"/>
            <a:ext cx="37591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altLang="en-US" sz="2000" b="1" i="1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5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6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99"/>
                            </p:stCondLst>
                            <p:childTnLst>
                              <p:par>
                                <p:cTn id="68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9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100"/>
                            </p:stCondLst>
                            <p:childTnLst>
                              <p:par>
                                <p:cTn id="71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2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299"/>
                            </p:stCondLst>
                            <p:childTnLst>
                              <p:par>
                                <p:cTn id="74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5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9000"/>
                            </p:stCondLst>
                            <p:childTnLst>
                              <p:par>
                                <p:cTn id="77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8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800"/>
                            </p:stCondLst>
                            <p:childTnLst>
                              <p:par>
                                <p:cTn id="80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1" dur="10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7000"/>
                            </p:stCondLst>
                            <p:childTnLst>
                              <p:par>
                                <p:cTn id="83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1000" fill="hold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1300"/>
                            </p:stCondLst>
                            <p:childTnLst>
                              <p:par>
                                <p:cTn id="86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7" dur="1000" fill="hold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4900"/>
                            </p:stCondLst>
                            <p:childTnLst>
                              <p:par>
                                <p:cTn id="89" presetID="3" presetClass="emph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0" dur="1000" fill="hold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/>
      <p:bldP spid="19" grpId="1" build="allAtOnce"/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2" descr="CAOLURC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1066800"/>
            <a:ext cx="4165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711200" y="1524000"/>
            <a:ext cx="6299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</a:rPr>
              <a:t>Tu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hú</a:t>
            </a:r>
            <a:r>
              <a:rPr lang="en-US" altLang="en-US" sz="3200" dirty="0">
                <a:latin typeface="Times New Roman" panose="02020603050405020304" pitchFamily="18" charset="0"/>
              </a:rPr>
              <a:t> : </a:t>
            </a:r>
            <a:r>
              <a:rPr lang="en-US" altLang="en-US" sz="3200" dirty="0" err="1">
                <a:latin typeface="Times New Roman" panose="02020603050405020304" pitchFamily="18" charset="0"/>
              </a:rPr>
              <a:t>loài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chim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lông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màu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đen</a:t>
            </a:r>
            <a:r>
              <a:rPr lang="en-US" altLang="en-US" sz="3200" dirty="0">
                <a:latin typeface="Times New Roman" panose="02020603050405020304" pitchFamily="18" charset="0"/>
              </a:rPr>
              <a:t> (con </a:t>
            </a:r>
            <a:r>
              <a:rPr lang="en-US" altLang="en-US" sz="3200" dirty="0" err="1">
                <a:latin typeface="Times New Roman" panose="02020603050405020304" pitchFamily="18" charset="0"/>
              </a:rPr>
              <a:t>mái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lông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đen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đốm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trắng</a:t>
            </a:r>
            <a:r>
              <a:rPr lang="en-US" altLang="en-US" sz="3200" dirty="0">
                <a:latin typeface="Times New Roman" panose="02020603050405020304" pitchFamily="18" charset="0"/>
              </a:rPr>
              <a:t>), </a:t>
            </a:r>
            <a:r>
              <a:rPr lang="en-US" altLang="en-US" sz="3200" dirty="0" err="1">
                <a:latin typeface="Times New Roman" panose="02020603050405020304" pitchFamily="18" charset="0"/>
              </a:rPr>
              <a:t>lớn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hơn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chim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sáo</a:t>
            </a:r>
            <a:r>
              <a:rPr lang="en-US" altLang="en-US" sz="3200" dirty="0"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thường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kêu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vào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hè</a:t>
            </a:r>
            <a:r>
              <a:rPr lang="en-US" altLang="en-US" sz="3200" dirty="0">
                <a:latin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9019</Words>
  <Application>WPS Presentation</Application>
  <PresentationFormat>Custom</PresentationFormat>
  <Paragraphs>480</Paragraphs>
  <Slides>54</Slides>
  <Notes>38</Notes>
  <HiddenSlides>0</HiddenSlides>
  <MMClips>12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70" baseType="lpstr">
      <vt:lpstr>Arial</vt:lpstr>
      <vt:lpstr>SimSun</vt:lpstr>
      <vt:lpstr>Wingdings</vt:lpstr>
      <vt:lpstr>Microsoft YaHei Light</vt:lpstr>
      <vt:lpstr>VNI-Times</vt:lpstr>
      <vt:lpstr>Tahoma</vt:lpstr>
      <vt:lpstr>Times New Roman</vt:lpstr>
      <vt:lpstr>Calibri</vt:lpstr>
      <vt:lpstr>Helvetica</vt:lpstr>
      <vt:lpstr>Segoe Print</vt:lpstr>
      <vt:lpstr>Microsoft YaHei</vt:lpstr>
      <vt:lpstr>Arial Unicode MS</vt:lpstr>
      <vt:lpstr>Calibri Light</vt:lpstr>
      <vt:lpstr>造字工房悦黑演示版常规体</vt:lpstr>
      <vt:lpstr>.VnArial Narrow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asus</cp:lastModifiedBy>
  <cp:revision>62</cp:revision>
  <dcterms:created xsi:type="dcterms:W3CDTF">2019-03-12T09:37:00Z</dcterms:created>
  <dcterms:modified xsi:type="dcterms:W3CDTF">2023-02-14T03:52:24Z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1EBA1B2B273F40219EDD658F4C8BEB91</vt:lpwstr>
  </property>
  <property fmtid="{D5CDD505-2E9C-101B-9397-08002B2CF9AE}" pid="3" name="KSOProductBuildVer">
    <vt:lpwstr>1033-11.2.0.11440</vt:lpwstr>
  </property>
</Properties>
</file>