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61" r:id="rId3"/>
    <p:sldId id="302" r:id="rId4"/>
    <p:sldId id="259" r:id="rId5"/>
    <p:sldId id="260" r:id="rId6"/>
    <p:sldId id="286" r:id="rId7"/>
    <p:sldId id="288" r:id="rId8"/>
    <p:sldId id="289" r:id="rId9"/>
    <p:sldId id="287" r:id="rId10"/>
    <p:sldId id="290" r:id="rId11"/>
    <p:sldId id="292" r:id="rId12"/>
    <p:sldId id="294" r:id="rId13"/>
    <p:sldId id="293" r:id="rId14"/>
    <p:sldId id="295" r:id="rId15"/>
    <p:sldId id="301" r:id="rId16"/>
    <p:sldId id="297" r:id="rId17"/>
    <p:sldId id="298" r:id="rId18"/>
  </p:sldIdLst>
  <p:sldSz cx="9144000" cy="5143500" type="screen16x9"/>
  <p:notesSz cx="6858000" cy="9144000"/>
  <p:embeddedFontLst>
    <p:embeddedFont>
      <p:font typeface="Chewy" panose="020B0604020202020204" charset="0"/>
      <p:regular r:id="rId20"/>
    </p:embeddedFont>
    <p:embeddedFont>
      <p:font typeface="Nunito SemiBold" panose="020B0604020202020204" charset="0"/>
      <p:bold r:id="rId21"/>
    </p:embeddedFont>
    <p:embeddedFont>
      <p:font typeface="Nunito" panose="020B0604020202020204" charset="0"/>
      <p:regular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1386"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14300" y="1275288"/>
            <a:ext cx="5915400" cy="1984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023950" y="3332023"/>
            <a:ext cx="5096100" cy="477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Nunito SemiBold"/>
                <a:ea typeface="Nunito SemiBold"/>
                <a:cs typeface="Nunito SemiBold"/>
                <a:sym typeface="Nunito SemiBo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8927991" y="816641"/>
            <a:ext cx="161913" cy="145916"/>
            <a:chOff x="7737341" y="1046941"/>
            <a:chExt cx="161913" cy="145916"/>
          </a:xfrm>
        </p:grpSpPr>
        <p:sp>
          <p:nvSpPr>
            <p:cNvPr id="12" name="Google Shape;12;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121236" y="680018"/>
            <a:ext cx="134340" cy="121912"/>
            <a:chOff x="737385" y="1492952"/>
            <a:chExt cx="161913" cy="146935"/>
          </a:xfrm>
        </p:grpSpPr>
        <p:sp>
          <p:nvSpPr>
            <p:cNvPr id="16" name="Google Shape;16;p2"/>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171525" y="4556624"/>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571525" y="-47200"/>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2"/>
          <p:cNvGrpSpPr/>
          <p:nvPr/>
        </p:nvGrpSpPr>
        <p:grpSpPr>
          <a:xfrm>
            <a:off x="1416117" y="-251591"/>
            <a:ext cx="359392" cy="931707"/>
            <a:chOff x="1823086" y="-208516"/>
            <a:chExt cx="433159" cy="1122944"/>
          </a:xfrm>
        </p:grpSpPr>
        <p:sp>
          <p:nvSpPr>
            <p:cNvPr id="22" name="Google Shape;22;p2"/>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267638" y="216535"/>
            <a:ext cx="1166826" cy="746025"/>
            <a:chOff x="-206267" y="355694"/>
            <a:chExt cx="1406323" cy="899150"/>
          </a:xfrm>
        </p:grpSpPr>
        <p:sp>
          <p:nvSpPr>
            <p:cNvPr id="31" name="Google Shape;31;p2"/>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a:off x="-139161" y="-170594"/>
            <a:ext cx="747610" cy="722927"/>
            <a:chOff x="-168381" y="-168706"/>
            <a:chExt cx="901061" cy="871312"/>
          </a:xfrm>
        </p:grpSpPr>
        <p:sp>
          <p:nvSpPr>
            <p:cNvPr id="40" name="Google Shape;40;p2"/>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53946" y="-280695"/>
            <a:ext cx="363800" cy="984632"/>
            <a:chOff x="904476" y="-243594"/>
            <a:chExt cx="438472" cy="1186732"/>
          </a:xfrm>
        </p:grpSpPr>
        <p:sp>
          <p:nvSpPr>
            <p:cNvPr id="60" name="Google Shape;60;p2"/>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2"/>
          <p:cNvGrpSpPr/>
          <p:nvPr/>
        </p:nvGrpSpPr>
        <p:grpSpPr>
          <a:xfrm>
            <a:off x="1111408" y="-436182"/>
            <a:ext cx="548163" cy="942251"/>
            <a:chOff x="1455834" y="-430995"/>
            <a:chExt cx="660677" cy="1135653"/>
          </a:xfrm>
        </p:grpSpPr>
        <p:sp>
          <p:nvSpPr>
            <p:cNvPr id="88" name="Google Shape;88;p2"/>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2"/>
          <p:cNvGrpSpPr/>
          <p:nvPr/>
        </p:nvGrpSpPr>
        <p:grpSpPr>
          <a:xfrm>
            <a:off x="1477854" y="-461408"/>
            <a:ext cx="676573" cy="945704"/>
            <a:chOff x="1897495" y="-461400"/>
            <a:chExt cx="815443" cy="1139815"/>
          </a:xfrm>
        </p:grpSpPr>
        <p:sp>
          <p:nvSpPr>
            <p:cNvPr id="109" name="Google Shape;109;p2"/>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2"/>
          <p:cNvGrpSpPr/>
          <p:nvPr/>
        </p:nvGrpSpPr>
        <p:grpSpPr>
          <a:xfrm rot="10800000" flipH="1">
            <a:off x="439672" y="1377176"/>
            <a:ext cx="362172" cy="472552"/>
            <a:chOff x="1304140" y="978228"/>
            <a:chExt cx="436509" cy="569545"/>
          </a:xfrm>
        </p:grpSpPr>
        <p:sp>
          <p:nvSpPr>
            <p:cNvPr id="132" name="Google Shape;132;p2"/>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2"/>
          <p:cNvGrpSpPr/>
          <p:nvPr/>
        </p:nvGrpSpPr>
        <p:grpSpPr>
          <a:xfrm>
            <a:off x="8319280" y="3604392"/>
            <a:ext cx="1190020" cy="757074"/>
            <a:chOff x="7742212" y="3926048"/>
            <a:chExt cx="1414838" cy="900099"/>
          </a:xfrm>
        </p:grpSpPr>
        <p:sp>
          <p:nvSpPr>
            <p:cNvPr id="155" name="Google Shape;155;p2"/>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2"/>
          <p:cNvGrpSpPr/>
          <p:nvPr/>
        </p:nvGrpSpPr>
        <p:grpSpPr>
          <a:xfrm>
            <a:off x="8595113" y="3913437"/>
            <a:ext cx="1042259" cy="1047013"/>
            <a:chOff x="8276926" y="3750868"/>
            <a:chExt cx="1239162" cy="1244814"/>
          </a:xfrm>
        </p:grpSpPr>
        <p:sp>
          <p:nvSpPr>
            <p:cNvPr id="164" name="Google Shape;164;p2"/>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2"/>
          <p:cNvGrpSpPr/>
          <p:nvPr/>
        </p:nvGrpSpPr>
        <p:grpSpPr>
          <a:xfrm>
            <a:off x="8533748" y="4427406"/>
            <a:ext cx="368416" cy="997931"/>
            <a:chOff x="7607455" y="4238363"/>
            <a:chExt cx="438017" cy="1186459"/>
          </a:xfrm>
        </p:grpSpPr>
        <p:sp>
          <p:nvSpPr>
            <p:cNvPr id="192" name="Google Shape;192;p2"/>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2"/>
          <p:cNvGrpSpPr/>
          <p:nvPr/>
        </p:nvGrpSpPr>
        <p:grpSpPr>
          <a:xfrm rot="-5400000" flipH="1">
            <a:off x="7396851" y="4455227"/>
            <a:ext cx="364299" cy="944465"/>
            <a:chOff x="7916001" y="4222802"/>
            <a:chExt cx="364299" cy="944465"/>
          </a:xfrm>
        </p:grpSpPr>
        <p:sp>
          <p:nvSpPr>
            <p:cNvPr id="217" name="Google Shape;217;p2"/>
            <p:cNvSpPr/>
            <p:nvPr/>
          </p:nvSpPr>
          <p:spPr>
            <a:xfrm>
              <a:off x="7954650" y="4270825"/>
              <a:ext cx="325649" cy="896443"/>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8159489" y="4463672"/>
              <a:ext cx="54905" cy="89148"/>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8053845" y="4468005"/>
              <a:ext cx="86578" cy="46917"/>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8092495" y="4353366"/>
              <a:ext cx="52133"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8010231" y="4260999"/>
              <a:ext cx="36914" cy="74130"/>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7937845" y="4303554"/>
              <a:ext cx="68965"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7916001" y="4222802"/>
              <a:ext cx="62237"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2"/>
          <p:cNvSpPr/>
          <p:nvPr/>
        </p:nvSpPr>
        <p:spPr>
          <a:xfrm>
            <a:off x="8040390" y="4399826"/>
            <a:ext cx="548040" cy="880090"/>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8033285" y="4463142"/>
            <a:ext cx="486030" cy="891554"/>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8361733" y="4537746"/>
            <a:ext cx="170031" cy="140575"/>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8296729" y="4616986"/>
            <a:ext cx="236123" cy="182680"/>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8214365" y="4704389"/>
            <a:ext cx="326204" cy="223500"/>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8148302" y="4871637"/>
            <a:ext cx="376296" cy="20966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8131598" y="5055187"/>
            <a:ext cx="235216" cy="149420"/>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8172339" y="4788971"/>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8142936" y="4816686"/>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8131170" y="4767101"/>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8452210" y="491502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8419430" y="4940245"/>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8326132" y="5156246"/>
            <a:ext cx="26079" cy="2104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8290833" y="5183986"/>
            <a:ext cx="26079" cy="20183"/>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8284962" y="474863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8265638" y="4699023"/>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8504314" y="466037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8463144" y="4690633"/>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8413560" y="4512450"/>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8441275" y="446876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7531922" y="4421091"/>
            <a:ext cx="686121" cy="861015"/>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7594759" y="4498038"/>
            <a:ext cx="483359" cy="881979"/>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7896449" y="5115051"/>
            <a:ext cx="139769" cy="133369"/>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7788033" y="4912504"/>
            <a:ext cx="192734" cy="191827"/>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7708164" y="4730139"/>
            <a:ext cx="216293" cy="274020"/>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7722248" y="4724244"/>
            <a:ext cx="111422" cy="14453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7612673" y="4568762"/>
            <a:ext cx="142843" cy="171089"/>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7590476" y="4515826"/>
            <a:ext cx="101998" cy="118528"/>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8034495" y="4736010"/>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8005092" y="4700711"/>
            <a:ext cx="28599"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7993325" y="4750296"/>
            <a:ext cx="28599"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7594104" y="4958738"/>
            <a:ext cx="28599"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7602519" y="4911673"/>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7649584" y="4946972"/>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7720182" y="4477151"/>
            <a:ext cx="28599"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7688234" y="4462865"/>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7564701" y="4641879"/>
            <a:ext cx="28599"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7564701" y="4671308"/>
            <a:ext cx="28599"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8005092" y="5011674"/>
            <a:ext cx="28599"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7834468" y="5143623"/>
            <a:ext cx="28624" cy="22728"/>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7737819" y="4885621"/>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7958027" y="4864608"/>
            <a:ext cx="28599" cy="2270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2"/>
          <p:cNvGrpSpPr/>
          <p:nvPr/>
        </p:nvGrpSpPr>
        <p:grpSpPr>
          <a:xfrm>
            <a:off x="7221362" y="247799"/>
            <a:ext cx="436502" cy="569243"/>
            <a:chOff x="3289399" y="3455662"/>
            <a:chExt cx="436502" cy="569243"/>
          </a:xfrm>
        </p:grpSpPr>
        <p:sp>
          <p:nvSpPr>
            <p:cNvPr id="268" name="Google Shape;268;p2"/>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2"/>
          <p:cNvGrpSpPr/>
          <p:nvPr/>
        </p:nvGrpSpPr>
        <p:grpSpPr>
          <a:xfrm>
            <a:off x="-181020" y="4253777"/>
            <a:ext cx="1117161" cy="1087511"/>
            <a:chOff x="-181020" y="4253777"/>
            <a:chExt cx="1117161" cy="1087511"/>
          </a:xfrm>
        </p:grpSpPr>
        <p:sp>
          <p:nvSpPr>
            <p:cNvPr id="291" name="Google Shape;291;p2"/>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2"/>
          <p:cNvGrpSpPr/>
          <p:nvPr/>
        </p:nvGrpSpPr>
        <p:grpSpPr>
          <a:xfrm>
            <a:off x="-207387" y="3879385"/>
            <a:ext cx="884073" cy="1185979"/>
            <a:chOff x="-168050" y="4195214"/>
            <a:chExt cx="719519" cy="965231"/>
          </a:xfrm>
        </p:grpSpPr>
        <p:sp>
          <p:nvSpPr>
            <p:cNvPr id="306" name="Google Shape;306;p2"/>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2"/>
          <p:cNvGrpSpPr/>
          <p:nvPr/>
        </p:nvGrpSpPr>
        <p:grpSpPr>
          <a:xfrm>
            <a:off x="7973149" y="-201092"/>
            <a:ext cx="1116750" cy="1145263"/>
            <a:chOff x="7973149" y="-201092"/>
            <a:chExt cx="1116750" cy="1145263"/>
          </a:xfrm>
        </p:grpSpPr>
        <p:sp>
          <p:nvSpPr>
            <p:cNvPr id="354" name="Google Shape;354;p2"/>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2"/>
          <p:cNvGrpSpPr/>
          <p:nvPr/>
        </p:nvGrpSpPr>
        <p:grpSpPr>
          <a:xfrm rot="-5400000" flipH="1">
            <a:off x="5611844" y="-217762"/>
            <a:ext cx="1007000" cy="841746"/>
            <a:chOff x="3579657" y="4246288"/>
            <a:chExt cx="1007000" cy="841746"/>
          </a:xfrm>
        </p:grpSpPr>
        <p:sp>
          <p:nvSpPr>
            <p:cNvPr id="416" name="Google Shape;416;p2"/>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 name="Google Shape;447;p2"/>
          <p:cNvGrpSpPr/>
          <p:nvPr/>
        </p:nvGrpSpPr>
        <p:grpSpPr>
          <a:xfrm rot="-5400000">
            <a:off x="6963891" y="93879"/>
            <a:ext cx="161913" cy="145916"/>
            <a:chOff x="7737341" y="1046941"/>
            <a:chExt cx="161913" cy="145916"/>
          </a:xfrm>
        </p:grpSpPr>
        <p:sp>
          <p:nvSpPr>
            <p:cNvPr id="448" name="Google Shape;448;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4926486" y="2565993"/>
            <a:ext cx="3013800" cy="654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000"/>
            </a:lvl1pPr>
            <a:lvl2pPr lvl="1" algn="ctr" rtl="0">
              <a:lnSpc>
                <a:spcPct val="90000"/>
              </a:lnSpc>
              <a:spcBef>
                <a:spcPts val="0"/>
              </a:spcBef>
              <a:spcAft>
                <a:spcPts val="0"/>
              </a:spcAft>
              <a:buNone/>
              <a:defRPr sz="3000"/>
            </a:lvl2pPr>
            <a:lvl3pPr lvl="2" algn="ctr" rtl="0">
              <a:lnSpc>
                <a:spcPct val="90000"/>
              </a:lnSpc>
              <a:spcBef>
                <a:spcPts val="0"/>
              </a:spcBef>
              <a:spcAft>
                <a:spcPts val="0"/>
              </a:spcAft>
              <a:buNone/>
              <a:defRPr sz="3000"/>
            </a:lvl3pPr>
            <a:lvl4pPr lvl="3" algn="ctr" rtl="0">
              <a:lnSpc>
                <a:spcPct val="90000"/>
              </a:lnSpc>
              <a:spcBef>
                <a:spcPts val="0"/>
              </a:spcBef>
              <a:spcAft>
                <a:spcPts val="0"/>
              </a:spcAft>
              <a:buNone/>
              <a:defRPr sz="3000"/>
            </a:lvl4pPr>
            <a:lvl5pPr lvl="4" algn="ctr" rtl="0">
              <a:lnSpc>
                <a:spcPct val="90000"/>
              </a:lnSpc>
              <a:spcBef>
                <a:spcPts val="0"/>
              </a:spcBef>
              <a:spcAft>
                <a:spcPts val="0"/>
              </a:spcAft>
              <a:buNone/>
              <a:defRPr sz="3000"/>
            </a:lvl5pPr>
            <a:lvl6pPr lvl="5" algn="ctr" rtl="0">
              <a:lnSpc>
                <a:spcPct val="90000"/>
              </a:lnSpc>
              <a:spcBef>
                <a:spcPts val="0"/>
              </a:spcBef>
              <a:spcAft>
                <a:spcPts val="0"/>
              </a:spcAft>
              <a:buNone/>
              <a:defRPr sz="3000"/>
            </a:lvl6pPr>
            <a:lvl7pPr lvl="6" algn="ctr" rtl="0">
              <a:lnSpc>
                <a:spcPct val="90000"/>
              </a:lnSpc>
              <a:spcBef>
                <a:spcPts val="0"/>
              </a:spcBef>
              <a:spcAft>
                <a:spcPts val="0"/>
              </a:spcAft>
              <a:buNone/>
              <a:defRPr sz="3000"/>
            </a:lvl7pPr>
            <a:lvl8pPr lvl="7" algn="ctr" rtl="0">
              <a:lnSpc>
                <a:spcPct val="90000"/>
              </a:lnSpc>
              <a:spcBef>
                <a:spcPts val="0"/>
              </a:spcBef>
              <a:spcAft>
                <a:spcPts val="0"/>
              </a:spcAft>
              <a:buNone/>
              <a:defRPr sz="3000"/>
            </a:lvl8pPr>
            <a:lvl9pPr lvl="8" algn="ctr" rtl="0">
              <a:lnSpc>
                <a:spcPct val="90000"/>
              </a:lnSpc>
              <a:spcBef>
                <a:spcPts val="0"/>
              </a:spcBef>
              <a:spcAft>
                <a:spcPts val="0"/>
              </a:spcAft>
              <a:buNone/>
              <a:defRPr sz="3000"/>
            </a:lvl9pPr>
          </a:lstStyle>
          <a:p>
            <a:endParaRPr/>
          </a:p>
        </p:txBody>
      </p:sp>
      <p:sp>
        <p:nvSpPr>
          <p:cNvPr id="453" name="Google Shape;453;p3"/>
          <p:cNvSpPr txBox="1">
            <a:spLocks noGrp="1"/>
          </p:cNvSpPr>
          <p:nvPr>
            <p:ph type="subTitle" idx="2"/>
          </p:nvPr>
        </p:nvSpPr>
        <p:spPr>
          <a:xfrm>
            <a:off x="4677036" y="3350093"/>
            <a:ext cx="3512700" cy="591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atin typeface="Montserrat" panose="02000505000000020004"/>
                <a:ea typeface="Montserrat" panose="02000505000000020004"/>
                <a:cs typeface="Montserrat" panose="02000505000000020004"/>
                <a:sym typeface="Montserrat" panose="02000505000000020004"/>
              </a:defRPr>
            </a:lvl1pPr>
            <a:lvl2pPr lvl="1"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2pPr>
            <a:lvl3pPr lvl="2"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3pPr>
            <a:lvl4pPr lvl="3"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4pPr>
            <a:lvl5pPr lvl="4"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5pPr>
            <a:lvl6pPr lvl="5"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6pPr>
            <a:lvl7pPr lvl="6"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7pPr>
            <a:lvl8pPr lvl="7"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8pPr>
            <a:lvl9pPr lvl="8"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9pPr>
          </a:lstStyle>
          <a:p>
            <a:endParaRPr/>
          </a:p>
        </p:txBody>
      </p:sp>
      <p:sp>
        <p:nvSpPr>
          <p:cNvPr id="454" name="Google Shape;454;p3"/>
          <p:cNvSpPr txBox="1">
            <a:spLocks noGrp="1"/>
          </p:cNvSpPr>
          <p:nvPr>
            <p:ph type="title" hasCustomPrompt="1"/>
          </p:nvPr>
        </p:nvSpPr>
        <p:spPr>
          <a:xfrm>
            <a:off x="5195586" y="1139607"/>
            <a:ext cx="2475600" cy="115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2400"/>
            </a:lvl1pPr>
            <a:lvl2pPr lvl="1" algn="ctr" rtl="0">
              <a:spcBef>
                <a:spcPts val="0"/>
              </a:spcBef>
              <a:spcAft>
                <a:spcPts val="0"/>
              </a:spcAft>
              <a:buClr>
                <a:schemeClr val="accent4"/>
              </a:buClr>
              <a:buSzPts val="12400"/>
              <a:buNone/>
              <a:defRPr sz="12400">
                <a:solidFill>
                  <a:schemeClr val="accent4"/>
                </a:solidFill>
              </a:defRPr>
            </a:lvl2pPr>
            <a:lvl3pPr lvl="2" algn="ctr" rtl="0">
              <a:spcBef>
                <a:spcPts val="0"/>
              </a:spcBef>
              <a:spcAft>
                <a:spcPts val="0"/>
              </a:spcAft>
              <a:buClr>
                <a:schemeClr val="accent4"/>
              </a:buClr>
              <a:buSzPts val="12400"/>
              <a:buNone/>
              <a:defRPr sz="12400">
                <a:solidFill>
                  <a:schemeClr val="accent4"/>
                </a:solidFill>
              </a:defRPr>
            </a:lvl3pPr>
            <a:lvl4pPr lvl="3" algn="ctr" rtl="0">
              <a:spcBef>
                <a:spcPts val="0"/>
              </a:spcBef>
              <a:spcAft>
                <a:spcPts val="0"/>
              </a:spcAft>
              <a:buClr>
                <a:schemeClr val="accent4"/>
              </a:buClr>
              <a:buSzPts val="12400"/>
              <a:buNone/>
              <a:defRPr sz="12400">
                <a:solidFill>
                  <a:schemeClr val="accent4"/>
                </a:solidFill>
              </a:defRPr>
            </a:lvl4pPr>
            <a:lvl5pPr lvl="4" algn="ctr" rtl="0">
              <a:spcBef>
                <a:spcPts val="0"/>
              </a:spcBef>
              <a:spcAft>
                <a:spcPts val="0"/>
              </a:spcAft>
              <a:buClr>
                <a:schemeClr val="accent4"/>
              </a:buClr>
              <a:buSzPts val="12400"/>
              <a:buNone/>
              <a:defRPr sz="12400">
                <a:solidFill>
                  <a:schemeClr val="accent4"/>
                </a:solidFill>
              </a:defRPr>
            </a:lvl5pPr>
            <a:lvl6pPr lvl="5" algn="ctr" rtl="0">
              <a:spcBef>
                <a:spcPts val="0"/>
              </a:spcBef>
              <a:spcAft>
                <a:spcPts val="0"/>
              </a:spcAft>
              <a:buClr>
                <a:schemeClr val="accent4"/>
              </a:buClr>
              <a:buSzPts val="12400"/>
              <a:buNone/>
              <a:defRPr sz="12400">
                <a:solidFill>
                  <a:schemeClr val="accent4"/>
                </a:solidFill>
              </a:defRPr>
            </a:lvl6pPr>
            <a:lvl7pPr lvl="6" algn="ctr" rtl="0">
              <a:spcBef>
                <a:spcPts val="0"/>
              </a:spcBef>
              <a:spcAft>
                <a:spcPts val="0"/>
              </a:spcAft>
              <a:buClr>
                <a:schemeClr val="accent4"/>
              </a:buClr>
              <a:buSzPts val="12400"/>
              <a:buNone/>
              <a:defRPr sz="12400">
                <a:solidFill>
                  <a:schemeClr val="accent4"/>
                </a:solidFill>
              </a:defRPr>
            </a:lvl7pPr>
            <a:lvl8pPr lvl="7" algn="ctr" rtl="0">
              <a:spcBef>
                <a:spcPts val="0"/>
              </a:spcBef>
              <a:spcAft>
                <a:spcPts val="0"/>
              </a:spcAft>
              <a:buClr>
                <a:schemeClr val="accent4"/>
              </a:buClr>
              <a:buSzPts val="12400"/>
              <a:buNone/>
              <a:defRPr sz="12400">
                <a:solidFill>
                  <a:schemeClr val="accent4"/>
                </a:solidFill>
              </a:defRPr>
            </a:lvl8pPr>
            <a:lvl9pPr lvl="8" algn="ctr" rtl="0">
              <a:spcBef>
                <a:spcPts val="0"/>
              </a:spcBef>
              <a:spcAft>
                <a:spcPts val="0"/>
              </a:spcAft>
              <a:buClr>
                <a:schemeClr val="accent4"/>
              </a:buClr>
              <a:buSzPts val="12400"/>
              <a:buNone/>
              <a:defRPr sz="12400">
                <a:solidFill>
                  <a:schemeClr val="accent4"/>
                </a:solidFill>
              </a:defRPr>
            </a:lvl9pPr>
          </a:lstStyle>
          <a:p>
            <a:r>
              <a:t>xx%</a:t>
            </a:r>
          </a:p>
        </p:txBody>
      </p:sp>
      <p:grpSp>
        <p:nvGrpSpPr>
          <p:cNvPr id="455" name="Google Shape;455;p3"/>
          <p:cNvGrpSpPr/>
          <p:nvPr/>
        </p:nvGrpSpPr>
        <p:grpSpPr>
          <a:xfrm>
            <a:off x="6529833" y="4777398"/>
            <a:ext cx="149592" cy="135726"/>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 name="Google Shape;459;p3"/>
          <p:cNvSpPr/>
          <p:nvPr/>
        </p:nvSpPr>
        <p:spPr>
          <a:xfrm rot="10800000">
            <a:off x="5045130" y="4574461"/>
            <a:ext cx="4302661" cy="671891"/>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 name="Google Shape;460;p3"/>
          <p:cNvGrpSpPr/>
          <p:nvPr/>
        </p:nvGrpSpPr>
        <p:grpSpPr>
          <a:xfrm>
            <a:off x="136982" y="3909079"/>
            <a:ext cx="305120" cy="398169"/>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3"/>
          <p:cNvGrpSpPr/>
          <p:nvPr/>
        </p:nvGrpSpPr>
        <p:grpSpPr>
          <a:xfrm rot="-5400000">
            <a:off x="7709956" y="4669021"/>
            <a:ext cx="312963" cy="847725"/>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3"/>
          <p:cNvGrpSpPr/>
          <p:nvPr/>
        </p:nvGrpSpPr>
        <p:grpSpPr>
          <a:xfrm>
            <a:off x="8150120" y="4315687"/>
            <a:ext cx="897486" cy="983034"/>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 name="Google Shape;559;p3"/>
          <p:cNvGrpSpPr/>
          <p:nvPr/>
        </p:nvGrpSpPr>
        <p:grpSpPr>
          <a:xfrm>
            <a:off x="7861294" y="-67332"/>
            <a:ext cx="344269" cy="448962"/>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3"/>
          <p:cNvGrpSpPr/>
          <p:nvPr/>
        </p:nvGrpSpPr>
        <p:grpSpPr>
          <a:xfrm>
            <a:off x="8702358" y="4163752"/>
            <a:ext cx="508380" cy="228117"/>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
          <p:cNvGrpSpPr/>
          <p:nvPr/>
        </p:nvGrpSpPr>
        <p:grpSpPr>
          <a:xfrm>
            <a:off x="8241496" y="67305"/>
            <a:ext cx="1125920" cy="841327"/>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3"/>
          <p:cNvGrpSpPr/>
          <p:nvPr/>
        </p:nvGrpSpPr>
        <p:grpSpPr>
          <a:xfrm>
            <a:off x="-28467" y="4581438"/>
            <a:ext cx="780895" cy="760279"/>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3"/>
          <p:cNvGrpSpPr/>
          <p:nvPr/>
        </p:nvGrpSpPr>
        <p:grpSpPr>
          <a:xfrm>
            <a:off x="-19406" y="4385961"/>
            <a:ext cx="617995" cy="829037"/>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3"/>
          <p:cNvGrpSpPr/>
          <p:nvPr/>
        </p:nvGrpSpPr>
        <p:grpSpPr>
          <a:xfrm>
            <a:off x="8267905" y="-201102"/>
            <a:ext cx="880781" cy="90326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3"/>
          <p:cNvGrpSpPr/>
          <p:nvPr/>
        </p:nvGrpSpPr>
        <p:grpSpPr>
          <a:xfrm>
            <a:off x="8598076" y="819274"/>
            <a:ext cx="736229" cy="431627"/>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 name="Google Shape;744;p3"/>
          <p:cNvGrpSpPr/>
          <p:nvPr/>
        </p:nvGrpSpPr>
        <p:grpSpPr>
          <a:xfrm rot="-5400000">
            <a:off x="7560641" y="73929"/>
            <a:ext cx="161913" cy="145916"/>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469170" y="-164267"/>
            <a:ext cx="255434" cy="662200"/>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758;p4"/>
          <p:cNvGrpSpPr/>
          <p:nvPr/>
        </p:nvGrpSpPr>
        <p:grpSpPr>
          <a:xfrm>
            <a:off x="202008" y="-176001"/>
            <a:ext cx="471978" cy="659725"/>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1" name="Google Shape;781;p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939150" y="1142825"/>
            <a:ext cx="7455900" cy="3636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91179"/>
              </a:buClr>
              <a:buSzPts val="1200"/>
              <a:buFont typeface="Nunito"/>
              <a:buAutoNum type="arabicPeriod"/>
              <a:defRPr sz="1200">
                <a:latin typeface="Nunito"/>
                <a:ea typeface="Nunito"/>
                <a:cs typeface="Nunito"/>
                <a:sym typeface="Nunito"/>
              </a:defRPr>
            </a:lvl1pPr>
            <a:lvl2pPr marL="914400" lvl="1" indent="-304800" rtl="0">
              <a:spcBef>
                <a:spcPts val="0"/>
              </a:spcBef>
              <a:spcAft>
                <a:spcPts val="0"/>
              </a:spcAft>
              <a:buClr>
                <a:srgbClr val="091179"/>
              </a:buClr>
              <a:buSzPts val="1200"/>
              <a:buFont typeface="Nunito"/>
              <a:buAutoNum type="alphaLcPeriod"/>
              <a:defRPr/>
            </a:lvl2pPr>
            <a:lvl3pPr marL="1371600" lvl="2" indent="-304800" rtl="0">
              <a:spcBef>
                <a:spcPts val="0"/>
              </a:spcBef>
              <a:spcAft>
                <a:spcPts val="0"/>
              </a:spcAft>
              <a:buClr>
                <a:srgbClr val="091179"/>
              </a:buClr>
              <a:buSzPts val="1200"/>
              <a:buFont typeface="Nunito"/>
              <a:buAutoNum type="romanLcPeriod"/>
              <a:defRPr/>
            </a:lvl3pPr>
            <a:lvl4pPr marL="1828800" lvl="3" indent="-304800" rtl="0">
              <a:spcBef>
                <a:spcPts val="0"/>
              </a:spcBef>
              <a:spcAft>
                <a:spcPts val="0"/>
              </a:spcAft>
              <a:buClr>
                <a:srgbClr val="091179"/>
              </a:buClr>
              <a:buSzPts val="1200"/>
              <a:buFont typeface="Nunito"/>
              <a:buAutoNum type="arabicPeriod"/>
              <a:defRPr/>
            </a:lvl4pPr>
            <a:lvl5pPr marL="2286000" lvl="4" indent="-304800" rtl="0">
              <a:spcBef>
                <a:spcPts val="0"/>
              </a:spcBef>
              <a:spcAft>
                <a:spcPts val="0"/>
              </a:spcAft>
              <a:buClr>
                <a:srgbClr val="091179"/>
              </a:buClr>
              <a:buSzPts val="1200"/>
              <a:buFont typeface="Nunito"/>
              <a:buAutoNum type="alphaLcPeriod"/>
              <a:defRPr/>
            </a:lvl5pPr>
            <a:lvl6pPr marL="2743200" lvl="5" indent="-304800" rtl="0">
              <a:spcBef>
                <a:spcPts val="0"/>
              </a:spcBef>
              <a:spcAft>
                <a:spcPts val="0"/>
              </a:spcAft>
              <a:buClr>
                <a:srgbClr val="091179"/>
              </a:buClr>
              <a:buSzPts val="1200"/>
              <a:buFont typeface="Nunito"/>
              <a:buAutoNum type="romanLcPeriod"/>
              <a:defRPr/>
            </a:lvl6pPr>
            <a:lvl7pPr marL="3200400" lvl="6" indent="-304800" rtl="0">
              <a:spcBef>
                <a:spcPts val="0"/>
              </a:spcBef>
              <a:spcAft>
                <a:spcPts val="0"/>
              </a:spcAft>
              <a:buClr>
                <a:srgbClr val="091179"/>
              </a:buClr>
              <a:buSzPts val="1200"/>
              <a:buFont typeface="Nunito"/>
              <a:buAutoNum type="arabicPeriod"/>
              <a:defRPr/>
            </a:lvl7pPr>
            <a:lvl8pPr marL="3657600" lvl="7" indent="-304800" rtl="0">
              <a:spcBef>
                <a:spcPts val="0"/>
              </a:spcBef>
              <a:spcAft>
                <a:spcPts val="0"/>
              </a:spcAft>
              <a:buClr>
                <a:srgbClr val="674EA7"/>
              </a:buClr>
              <a:buSzPts val="1200"/>
              <a:buFont typeface="Inconsolata"/>
              <a:buAutoNum type="alphaLcPeriod"/>
              <a:defRPr/>
            </a:lvl8pPr>
            <a:lvl9pPr marL="4114800" lvl="8" indent="-304800" rtl="0">
              <a:spcBef>
                <a:spcPts val="0"/>
              </a:spcBef>
              <a:spcAft>
                <a:spcPts val="0"/>
              </a:spcAft>
              <a:buClr>
                <a:srgbClr val="674EA7"/>
              </a:buClr>
              <a:buSzPts val="1200"/>
              <a:buFont typeface="Arial" panose="020B0604020202020204"/>
              <a:buAutoNum type="romanLcPeriod"/>
              <a:defRPr/>
            </a:lvl9pPr>
          </a:lstStyle>
          <a:p>
            <a:endParaRPr/>
          </a:p>
        </p:txBody>
      </p:sp>
      <p:grpSp>
        <p:nvGrpSpPr>
          <p:cNvPr id="783" name="Google Shape;783;p4"/>
          <p:cNvGrpSpPr/>
          <p:nvPr/>
        </p:nvGrpSpPr>
        <p:grpSpPr>
          <a:xfrm>
            <a:off x="468253" y="629728"/>
            <a:ext cx="123669" cy="11222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7" name="Google Shape;787;p4"/>
          <p:cNvSpPr/>
          <p:nvPr/>
        </p:nvSpPr>
        <p:spPr>
          <a:xfrm>
            <a:off x="4939899"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8" name="Google Shape;788;p4"/>
          <p:cNvGrpSpPr/>
          <p:nvPr/>
        </p:nvGrpSpPr>
        <p:grpSpPr>
          <a:xfrm>
            <a:off x="2" y="-201096"/>
            <a:ext cx="334905" cy="906426"/>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4"/>
          <p:cNvGrpSpPr/>
          <p:nvPr/>
        </p:nvGrpSpPr>
        <p:grpSpPr>
          <a:xfrm>
            <a:off x="8569241" y="4248248"/>
            <a:ext cx="380417" cy="103044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4"/>
          <p:cNvGrpSpPr/>
          <p:nvPr/>
        </p:nvGrpSpPr>
        <p:grpSpPr>
          <a:xfrm flipH="1">
            <a:off x="93561" y="4452607"/>
            <a:ext cx="671388" cy="735384"/>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4"/>
          <p:cNvGrpSpPr/>
          <p:nvPr/>
        </p:nvGrpSpPr>
        <p:grpSpPr>
          <a:xfrm>
            <a:off x="5949062" y="113836"/>
            <a:ext cx="395340" cy="515393"/>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4"/>
          <p:cNvGrpSpPr/>
          <p:nvPr/>
        </p:nvGrpSpPr>
        <p:grpSpPr>
          <a:xfrm>
            <a:off x="8027249" y="-284967"/>
            <a:ext cx="1116750" cy="1145263"/>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7" name="Google Shape;977;p4"/>
          <p:cNvGrpSpPr/>
          <p:nvPr/>
        </p:nvGrpSpPr>
        <p:grpSpPr>
          <a:xfrm rot="-5400000">
            <a:off x="6963891" y="93879"/>
            <a:ext cx="161913" cy="145916"/>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11"/>
        <p:cNvGrpSpPr/>
        <p:nvPr/>
      </p:nvGrpSpPr>
      <p:grpSpPr>
        <a:xfrm>
          <a:off x="0" y="0"/>
          <a:ext cx="0" cy="0"/>
          <a:chOff x="0" y="0"/>
          <a:chExt cx="0" cy="0"/>
        </a:xfrm>
      </p:grpSpPr>
      <p:sp>
        <p:nvSpPr>
          <p:cNvPr id="1612" name="Google Shape;1612;p7"/>
          <p:cNvSpPr/>
          <p:nvPr/>
        </p:nvSpPr>
        <p:spPr>
          <a:xfrm>
            <a:off x="5254450" y="4574300"/>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7"/>
          <p:cNvSpPr txBox="1">
            <a:spLocks noGrp="1"/>
          </p:cNvSpPr>
          <p:nvPr>
            <p:ph type="title"/>
          </p:nvPr>
        </p:nvSpPr>
        <p:spPr>
          <a:xfrm>
            <a:off x="4909626" y="1715425"/>
            <a:ext cx="2808000" cy="5454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614" name="Google Shape;1614;p7"/>
          <p:cNvSpPr txBox="1">
            <a:spLocks noGrp="1"/>
          </p:cNvSpPr>
          <p:nvPr>
            <p:ph type="body" idx="1"/>
          </p:nvPr>
        </p:nvSpPr>
        <p:spPr>
          <a:xfrm>
            <a:off x="4733526" y="2260825"/>
            <a:ext cx="2984100" cy="1246800"/>
          </a:xfrm>
          <a:prstGeom prst="rect">
            <a:avLst/>
          </a:prstGeom>
        </p:spPr>
        <p:txBody>
          <a:bodyPr spcFirstLastPara="1" wrap="square" lIns="91425" tIns="91425" rIns="91425" bIns="91425" anchor="t" anchorCtr="0">
            <a:noAutofit/>
          </a:bodyPr>
          <a:lstStyle>
            <a:lvl1pPr marL="457200" lvl="0" indent="-304800" algn="r">
              <a:spcBef>
                <a:spcPts val="0"/>
              </a:spcBef>
              <a:spcAft>
                <a:spcPts val="0"/>
              </a:spcAft>
              <a:buSzPts val="1200"/>
              <a:buChar char="●"/>
              <a:defRPr>
                <a:latin typeface="Nunito"/>
                <a:ea typeface="Nunito"/>
                <a:cs typeface="Nunito"/>
                <a:sym typeface="Nunito"/>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15" name="Google Shape;1615;p7"/>
          <p:cNvSpPr/>
          <p:nvPr/>
        </p:nvSpPr>
        <p:spPr>
          <a:xfrm flipH="1">
            <a:off x="-202478" y="-89483"/>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6" name="Google Shape;1616;p7"/>
          <p:cNvGrpSpPr/>
          <p:nvPr/>
        </p:nvGrpSpPr>
        <p:grpSpPr>
          <a:xfrm flipH="1">
            <a:off x="8020142" y="-169147"/>
            <a:ext cx="1074149" cy="686771"/>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5" name="Google Shape;1625;p7"/>
          <p:cNvGrpSpPr/>
          <p:nvPr/>
        </p:nvGrpSpPr>
        <p:grpSpPr>
          <a:xfrm>
            <a:off x="7912721" y="3872132"/>
            <a:ext cx="1289014" cy="1411882"/>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6" name="Google Shape;1676;p7"/>
          <p:cNvGrpSpPr/>
          <p:nvPr/>
        </p:nvGrpSpPr>
        <p:grpSpPr>
          <a:xfrm flipH="1">
            <a:off x="-202417" y="4635447"/>
            <a:ext cx="872891" cy="39171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6" name="Google Shape;1686;p7"/>
          <p:cNvGrpSpPr/>
          <p:nvPr/>
        </p:nvGrpSpPr>
        <p:grpSpPr>
          <a:xfrm flipH="1">
            <a:off x="-139511" y="-76389"/>
            <a:ext cx="809979" cy="830659"/>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8" name="Google Shape;1748;p7"/>
          <p:cNvGrpSpPr/>
          <p:nvPr/>
        </p:nvGrpSpPr>
        <p:grpSpPr>
          <a:xfrm rot="5400000" flipH="1">
            <a:off x="1322567" y="12630"/>
            <a:ext cx="117436" cy="105833"/>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2" name="Google Shape;1752;p7"/>
          <p:cNvSpPr txBox="1">
            <a:spLocks noGrp="1"/>
          </p:cNvSpPr>
          <p:nvPr>
            <p:ph type="subTitle" idx="2"/>
          </p:nvPr>
        </p:nvSpPr>
        <p:spPr>
          <a:xfrm>
            <a:off x="1842859" y="3507624"/>
            <a:ext cx="2027100" cy="4185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171263" y="-169132"/>
            <a:ext cx="687043" cy="689217"/>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1" name="Google Shape;1781;p7"/>
          <p:cNvGrpSpPr/>
          <p:nvPr/>
        </p:nvGrpSpPr>
        <p:grpSpPr>
          <a:xfrm>
            <a:off x="614708" y="-195733"/>
            <a:ext cx="499188" cy="482707"/>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7"/>
          <p:cNvGrpSpPr/>
          <p:nvPr/>
        </p:nvGrpSpPr>
        <p:grpSpPr>
          <a:xfrm flipH="1">
            <a:off x="1542043" y="-177619"/>
            <a:ext cx="397610" cy="555774"/>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4" name="Google Shape;1824;p7"/>
          <p:cNvGrpSpPr/>
          <p:nvPr/>
        </p:nvGrpSpPr>
        <p:grpSpPr>
          <a:xfrm flipH="1">
            <a:off x="8606296" y="-67632"/>
            <a:ext cx="519193" cy="813144"/>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7"/>
          <p:cNvGrpSpPr/>
          <p:nvPr/>
        </p:nvGrpSpPr>
        <p:grpSpPr>
          <a:xfrm flipH="1">
            <a:off x="8349457" y="883609"/>
            <a:ext cx="880479" cy="667378"/>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7" name="Google Shape;1867;p7"/>
          <p:cNvGrpSpPr/>
          <p:nvPr/>
        </p:nvGrpSpPr>
        <p:grpSpPr>
          <a:xfrm rot="5400000" flipH="1">
            <a:off x="8807180" y="847055"/>
            <a:ext cx="117436" cy="105833"/>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71"/>
        <p:cNvGrpSpPr/>
        <p:nvPr/>
      </p:nvGrpSpPr>
      <p:grpSpPr>
        <a:xfrm>
          <a:off x="0" y="0"/>
          <a:ext cx="0" cy="0"/>
          <a:chOff x="0" y="0"/>
          <a:chExt cx="0" cy="0"/>
        </a:xfrm>
      </p:grpSpPr>
      <p:sp>
        <p:nvSpPr>
          <p:cNvPr id="1872" name="Google Shape;1872;p8"/>
          <p:cNvSpPr/>
          <p:nvPr/>
        </p:nvSpPr>
        <p:spPr>
          <a:xfrm rot="10800000">
            <a:off x="-361726" y="4505013"/>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8"/>
          <p:cNvSpPr txBox="1">
            <a:spLocks noGrp="1"/>
          </p:cNvSpPr>
          <p:nvPr>
            <p:ph type="title"/>
          </p:nvPr>
        </p:nvSpPr>
        <p:spPr>
          <a:xfrm>
            <a:off x="937800" y="1528800"/>
            <a:ext cx="7268400" cy="20859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81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grpSp>
        <p:nvGrpSpPr>
          <p:cNvPr id="1874" name="Google Shape;1874;p8"/>
          <p:cNvGrpSpPr/>
          <p:nvPr/>
        </p:nvGrpSpPr>
        <p:grpSpPr>
          <a:xfrm rot="-5400000" flipH="1">
            <a:off x="671645" y="-78992"/>
            <a:ext cx="255434" cy="662200"/>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3" name="Google Shape;1883;p8"/>
          <p:cNvGrpSpPr/>
          <p:nvPr/>
        </p:nvGrpSpPr>
        <p:grpSpPr>
          <a:xfrm>
            <a:off x="202008" y="-176001"/>
            <a:ext cx="471978" cy="659725"/>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6" name="Google Shape;1906;p8"/>
          <p:cNvGrpSpPr/>
          <p:nvPr/>
        </p:nvGrpSpPr>
        <p:grpSpPr>
          <a:xfrm>
            <a:off x="468253" y="629728"/>
            <a:ext cx="123669" cy="11222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0" name="Google Shape;1910;p8"/>
          <p:cNvSpPr/>
          <p:nvPr/>
        </p:nvSpPr>
        <p:spPr>
          <a:xfrm>
            <a:off x="4950649" y="-8275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1" name="Google Shape;1911;p8"/>
          <p:cNvGrpSpPr/>
          <p:nvPr/>
        </p:nvGrpSpPr>
        <p:grpSpPr>
          <a:xfrm>
            <a:off x="2" y="-201096"/>
            <a:ext cx="334905" cy="906426"/>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9" name="Google Shape;1939;p8"/>
          <p:cNvGrpSpPr/>
          <p:nvPr/>
        </p:nvGrpSpPr>
        <p:grpSpPr>
          <a:xfrm>
            <a:off x="5949062" y="113836"/>
            <a:ext cx="395340" cy="515393"/>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2" name="Google Shape;1962;p8"/>
          <p:cNvGrpSpPr/>
          <p:nvPr/>
        </p:nvGrpSpPr>
        <p:grpSpPr>
          <a:xfrm>
            <a:off x="7973149" y="-201092"/>
            <a:ext cx="1116750" cy="1145263"/>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4" name="Google Shape;2024;p8"/>
          <p:cNvGrpSpPr/>
          <p:nvPr/>
        </p:nvGrpSpPr>
        <p:grpSpPr>
          <a:xfrm rot="-5400000">
            <a:off x="6963891" y="93879"/>
            <a:ext cx="161913" cy="145916"/>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8" name="Google Shape;2028;p8"/>
          <p:cNvGrpSpPr/>
          <p:nvPr/>
        </p:nvGrpSpPr>
        <p:grpSpPr>
          <a:xfrm>
            <a:off x="8319280" y="3604392"/>
            <a:ext cx="1190020" cy="757074"/>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7" name="Google Shape;2037;p8"/>
          <p:cNvGrpSpPr/>
          <p:nvPr/>
        </p:nvGrpSpPr>
        <p:grpSpPr>
          <a:xfrm>
            <a:off x="8595113" y="3913437"/>
            <a:ext cx="1042259" cy="1047013"/>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5" name="Google Shape;2065;p8"/>
          <p:cNvGrpSpPr/>
          <p:nvPr/>
        </p:nvGrpSpPr>
        <p:grpSpPr>
          <a:xfrm>
            <a:off x="8533748" y="4427406"/>
            <a:ext cx="368416" cy="997931"/>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0" name="Google Shape;2090;p8"/>
          <p:cNvGrpSpPr/>
          <p:nvPr/>
        </p:nvGrpSpPr>
        <p:grpSpPr>
          <a:xfrm rot="-5400000" flipH="1">
            <a:off x="7396853" y="4455225"/>
            <a:ext cx="364302" cy="944474"/>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8"/>
          <p:cNvSpPr/>
          <p:nvPr/>
        </p:nvSpPr>
        <p:spPr>
          <a:xfrm>
            <a:off x="8040390" y="4399826"/>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8"/>
          <p:cNvSpPr/>
          <p:nvPr/>
        </p:nvSpPr>
        <p:spPr>
          <a:xfrm>
            <a:off x="8033285" y="4463142"/>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8"/>
          <p:cNvSpPr/>
          <p:nvPr/>
        </p:nvSpPr>
        <p:spPr>
          <a:xfrm>
            <a:off x="8361733" y="4537746"/>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8"/>
          <p:cNvSpPr/>
          <p:nvPr/>
        </p:nvSpPr>
        <p:spPr>
          <a:xfrm>
            <a:off x="8296729" y="4616986"/>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8"/>
          <p:cNvSpPr/>
          <p:nvPr/>
        </p:nvSpPr>
        <p:spPr>
          <a:xfrm>
            <a:off x="8214365" y="4704389"/>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8"/>
          <p:cNvSpPr/>
          <p:nvPr/>
        </p:nvSpPr>
        <p:spPr>
          <a:xfrm>
            <a:off x="8148302" y="4871637"/>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8"/>
          <p:cNvSpPr/>
          <p:nvPr/>
        </p:nvSpPr>
        <p:spPr>
          <a:xfrm>
            <a:off x="8131598" y="5055187"/>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8"/>
          <p:cNvSpPr/>
          <p:nvPr/>
        </p:nvSpPr>
        <p:spPr>
          <a:xfrm>
            <a:off x="8172339" y="4788971"/>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8"/>
          <p:cNvSpPr/>
          <p:nvPr/>
        </p:nvSpPr>
        <p:spPr>
          <a:xfrm>
            <a:off x="8142936" y="4816686"/>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8"/>
          <p:cNvSpPr/>
          <p:nvPr/>
        </p:nvSpPr>
        <p:spPr>
          <a:xfrm>
            <a:off x="8131170" y="4767101"/>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8"/>
          <p:cNvSpPr/>
          <p:nvPr/>
        </p:nvSpPr>
        <p:spPr>
          <a:xfrm>
            <a:off x="8452210" y="491502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8"/>
          <p:cNvSpPr/>
          <p:nvPr/>
        </p:nvSpPr>
        <p:spPr>
          <a:xfrm>
            <a:off x="8419430" y="4940245"/>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8"/>
          <p:cNvSpPr/>
          <p:nvPr/>
        </p:nvSpPr>
        <p:spPr>
          <a:xfrm>
            <a:off x="8326132" y="5156246"/>
            <a:ext cx="26079" cy="2104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8"/>
          <p:cNvSpPr/>
          <p:nvPr/>
        </p:nvSpPr>
        <p:spPr>
          <a:xfrm>
            <a:off x="8290833" y="5183986"/>
            <a:ext cx="26079" cy="20183"/>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8"/>
          <p:cNvSpPr/>
          <p:nvPr/>
        </p:nvSpPr>
        <p:spPr>
          <a:xfrm>
            <a:off x="8284962" y="474863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8"/>
          <p:cNvSpPr/>
          <p:nvPr/>
        </p:nvSpPr>
        <p:spPr>
          <a:xfrm>
            <a:off x="8265638" y="4699023"/>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8"/>
          <p:cNvSpPr/>
          <p:nvPr/>
        </p:nvSpPr>
        <p:spPr>
          <a:xfrm>
            <a:off x="8504314" y="466037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8"/>
          <p:cNvSpPr/>
          <p:nvPr/>
        </p:nvSpPr>
        <p:spPr>
          <a:xfrm>
            <a:off x="8463144" y="4690633"/>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8"/>
          <p:cNvSpPr/>
          <p:nvPr/>
        </p:nvSpPr>
        <p:spPr>
          <a:xfrm>
            <a:off x="8413560" y="4512450"/>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8"/>
          <p:cNvSpPr/>
          <p:nvPr/>
        </p:nvSpPr>
        <p:spPr>
          <a:xfrm>
            <a:off x="8441275" y="446876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8"/>
          <p:cNvSpPr/>
          <p:nvPr/>
        </p:nvSpPr>
        <p:spPr>
          <a:xfrm>
            <a:off x="7531922" y="4421091"/>
            <a:ext cx="686128" cy="861024"/>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8"/>
          <p:cNvSpPr/>
          <p:nvPr/>
        </p:nvSpPr>
        <p:spPr>
          <a:xfrm>
            <a:off x="7594759" y="4498038"/>
            <a:ext cx="483364" cy="881988"/>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8"/>
          <p:cNvSpPr/>
          <p:nvPr/>
        </p:nvSpPr>
        <p:spPr>
          <a:xfrm>
            <a:off x="7896449" y="5115051"/>
            <a:ext cx="139771" cy="133370"/>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8"/>
          <p:cNvSpPr/>
          <p:nvPr/>
        </p:nvSpPr>
        <p:spPr>
          <a:xfrm>
            <a:off x="7788033" y="4912504"/>
            <a:ext cx="192736" cy="191829"/>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8"/>
          <p:cNvSpPr/>
          <p:nvPr/>
        </p:nvSpPr>
        <p:spPr>
          <a:xfrm>
            <a:off x="7708164" y="4730139"/>
            <a:ext cx="216295" cy="274023"/>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8"/>
          <p:cNvSpPr/>
          <p:nvPr/>
        </p:nvSpPr>
        <p:spPr>
          <a:xfrm>
            <a:off x="7722248" y="4724244"/>
            <a:ext cx="111423" cy="144533"/>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8"/>
          <p:cNvSpPr/>
          <p:nvPr/>
        </p:nvSpPr>
        <p:spPr>
          <a:xfrm>
            <a:off x="7612673" y="4568762"/>
            <a:ext cx="142845" cy="17109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8"/>
          <p:cNvSpPr/>
          <p:nvPr/>
        </p:nvSpPr>
        <p:spPr>
          <a:xfrm>
            <a:off x="7590476" y="4515826"/>
            <a:ext cx="101999" cy="11852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8"/>
          <p:cNvSpPr/>
          <p:nvPr/>
        </p:nvSpPr>
        <p:spPr>
          <a:xfrm>
            <a:off x="8034495" y="4736010"/>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8"/>
          <p:cNvSpPr/>
          <p:nvPr/>
        </p:nvSpPr>
        <p:spPr>
          <a:xfrm>
            <a:off x="8005092" y="4700711"/>
            <a:ext cx="28599"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8"/>
          <p:cNvSpPr/>
          <p:nvPr/>
        </p:nvSpPr>
        <p:spPr>
          <a:xfrm>
            <a:off x="7993325" y="4750296"/>
            <a:ext cx="28599" cy="2189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8"/>
          <p:cNvSpPr/>
          <p:nvPr/>
        </p:nvSpPr>
        <p:spPr>
          <a:xfrm>
            <a:off x="7594104" y="4958738"/>
            <a:ext cx="28599"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8"/>
          <p:cNvSpPr/>
          <p:nvPr/>
        </p:nvSpPr>
        <p:spPr>
          <a:xfrm>
            <a:off x="7602519" y="4911673"/>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8"/>
          <p:cNvSpPr/>
          <p:nvPr/>
        </p:nvSpPr>
        <p:spPr>
          <a:xfrm>
            <a:off x="7649584" y="4946972"/>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8"/>
          <p:cNvSpPr/>
          <p:nvPr/>
        </p:nvSpPr>
        <p:spPr>
          <a:xfrm>
            <a:off x="7720182" y="4477151"/>
            <a:ext cx="28599"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8"/>
          <p:cNvSpPr/>
          <p:nvPr/>
        </p:nvSpPr>
        <p:spPr>
          <a:xfrm>
            <a:off x="7688234" y="4462865"/>
            <a:ext cx="27768"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8"/>
          <p:cNvSpPr/>
          <p:nvPr/>
        </p:nvSpPr>
        <p:spPr>
          <a:xfrm>
            <a:off x="7564701" y="4641879"/>
            <a:ext cx="28599"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8"/>
          <p:cNvSpPr/>
          <p:nvPr/>
        </p:nvSpPr>
        <p:spPr>
          <a:xfrm>
            <a:off x="7564701" y="4671308"/>
            <a:ext cx="28599"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8"/>
          <p:cNvSpPr/>
          <p:nvPr/>
        </p:nvSpPr>
        <p:spPr>
          <a:xfrm>
            <a:off x="8005092" y="5011674"/>
            <a:ext cx="28599" cy="2189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8"/>
          <p:cNvSpPr/>
          <p:nvPr/>
        </p:nvSpPr>
        <p:spPr>
          <a:xfrm>
            <a:off x="7834468" y="5143623"/>
            <a:ext cx="28624" cy="22728"/>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8"/>
          <p:cNvSpPr/>
          <p:nvPr/>
        </p:nvSpPr>
        <p:spPr>
          <a:xfrm>
            <a:off x="7737819" y="4885621"/>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8"/>
          <p:cNvSpPr/>
          <p:nvPr/>
        </p:nvSpPr>
        <p:spPr>
          <a:xfrm>
            <a:off x="7958027" y="4864608"/>
            <a:ext cx="28599" cy="2270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1" name="Google Shape;2141;p8"/>
          <p:cNvGrpSpPr/>
          <p:nvPr/>
        </p:nvGrpSpPr>
        <p:grpSpPr>
          <a:xfrm rot="1693484">
            <a:off x="321857" y="3947644"/>
            <a:ext cx="1642206" cy="1598621"/>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6" name="Google Shape;2156;p8"/>
          <p:cNvGrpSpPr/>
          <p:nvPr/>
        </p:nvGrpSpPr>
        <p:grpSpPr>
          <a:xfrm>
            <a:off x="-56935" y="3543753"/>
            <a:ext cx="989843" cy="1327868"/>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4" name="Google Shape;2204;p8"/>
          <p:cNvGrpSpPr/>
          <p:nvPr/>
        </p:nvGrpSpPr>
        <p:grpSpPr>
          <a:xfrm rot="-2320759">
            <a:off x="-519765" y="2824159"/>
            <a:ext cx="1127241" cy="1109424"/>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 name="Google Shape;2219;p8"/>
          <p:cNvGrpSpPr/>
          <p:nvPr/>
        </p:nvGrpSpPr>
        <p:grpSpPr>
          <a:xfrm rot="5595891">
            <a:off x="-83121" y="4373088"/>
            <a:ext cx="1042216" cy="104697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10"/>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311"/>
        <p:cNvGrpSpPr/>
        <p:nvPr/>
      </p:nvGrpSpPr>
      <p:grpSpPr>
        <a:xfrm>
          <a:off x="0" y="0"/>
          <a:ext cx="0" cy="0"/>
          <a:chOff x="0" y="0"/>
          <a:chExt cx="0" cy="0"/>
        </a:xfrm>
      </p:grpSpPr>
      <p:sp>
        <p:nvSpPr>
          <p:cNvPr id="3312" name="Google Shape;3312;p13"/>
          <p:cNvSpPr txBox="1">
            <a:spLocks noGrp="1"/>
          </p:cNvSpPr>
          <p:nvPr>
            <p:ph type="title" hasCustomPrompt="1"/>
          </p:nvPr>
        </p:nvSpPr>
        <p:spPr>
          <a:xfrm>
            <a:off x="3365498" y="1989337"/>
            <a:ext cx="722400" cy="38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3313" name="Google Shape;3313;p13"/>
          <p:cNvSpPr txBox="1">
            <a:spLocks noGrp="1"/>
          </p:cNvSpPr>
          <p:nvPr>
            <p:ph type="subTitle" idx="1"/>
          </p:nvPr>
        </p:nvSpPr>
        <p:spPr>
          <a:xfrm>
            <a:off x="1424294" y="1567550"/>
            <a:ext cx="1998000" cy="5442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3314" name="Google Shape;3314;p13"/>
          <p:cNvSpPr txBox="1">
            <a:spLocks noGrp="1"/>
          </p:cNvSpPr>
          <p:nvPr>
            <p:ph type="subTitle" idx="2"/>
          </p:nvPr>
        </p:nvSpPr>
        <p:spPr>
          <a:xfrm>
            <a:off x="1414416" y="1953142"/>
            <a:ext cx="1662000" cy="70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a:endParaRPr/>
          </a:p>
        </p:txBody>
      </p:sp>
      <p:sp>
        <p:nvSpPr>
          <p:cNvPr id="3315" name="Google Shape;3315;p13"/>
          <p:cNvSpPr txBox="1">
            <a:spLocks noGrp="1"/>
          </p:cNvSpPr>
          <p:nvPr>
            <p:ph type="title" idx="3" hasCustomPrompt="1"/>
          </p:nvPr>
        </p:nvSpPr>
        <p:spPr>
          <a:xfrm>
            <a:off x="651856" y="1989337"/>
            <a:ext cx="722400" cy="38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3316" name="Google Shape;3316;p13"/>
          <p:cNvSpPr txBox="1">
            <a:spLocks noGrp="1"/>
          </p:cNvSpPr>
          <p:nvPr>
            <p:ph type="subTitle" idx="4"/>
          </p:nvPr>
        </p:nvSpPr>
        <p:spPr>
          <a:xfrm>
            <a:off x="4155034" y="1567550"/>
            <a:ext cx="1985400" cy="5442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3317" name="Google Shape;3317;p13"/>
          <p:cNvSpPr txBox="1">
            <a:spLocks noGrp="1"/>
          </p:cNvSpPr>
          <p:nvPr>
            <p:ph type="subTitle" idx="5"/>
          </p:nvPr>
        </p:nvSpPr>
        <p:spPr>
          <a:xfrm>
            <a:off x="4145160" y="1950863"/>
            <a:ext cx="1662000" cy="70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a:endParaRPr/>
          </a:p>
        </p:txBody>
      </p:sp>
      <p:sp>
        <p:nvSpPr>
          <p:cNvPr id="3318" name="Google Shape;3318;p13"/>
          <p:cNvSpPr txBox="1">
            <a:spLocks noGrp="1"/>
          </p:cNvSpPr>
          <p:nvPr>
            <p:ph type="subTitle" idx="6"/>
          </p:nvPr>
        </p:nvSpPr>
        <p:spPr>
          <a:xfrm>
            <a:off x="6880858" y="1567550"/>
            <a:ext cx="1972800" cy="5442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3319" name="Google Shape;3319;p13"/>
          <p:cNvSpPr txBox="1">
            <a:spLocks noGrp="1"/>
          </p:cNvSpPr>
          <p:nvPr>
            <p:ph type="subTitle" idx="7"/>
          </p:nvPr>
        </p:nvSpPr>
        <p:spPr>
          <a:xfrm>
            <a:off x="6870980" y="1955452"/>
            <a:ext cx="1662000" cy="70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a:endParaRPr/>
          </a:p>
        </p:txBody>
      </p:sp>
      <p:sp>
        <p:nvSpPr>
          <p:cNvPr id="3320" name="Google Shape;3320;p13"/>
          <p:cNvSpPr txBox="1">
            <a:spLocks noGrp="1"/>
          </p:cNvSpPr>
          <p:nvPr>
            <p:ph type="title" idx="8" hasCustomPrompt="1"/>
          </p:nvPr>
        </p:nvSpPr>
        <p:spPr>
          <a:xfrm>
            <a:off x="6079089" y="1989337"/>
            <a:ext cx="722400" cy="38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3321" name="Google Shape;3321;p13"/>
          <p:cNvSpPr txBox="1">
            <a:spLocks noGrp="1"/>
          </p:cNvSpPr>
          <p:nvPr>
            <p:ph type="subTitle" idx="9"/>
          </p:nvPr>
        </p:nvSpPr>
        <p:spPr>
          <a:xfrm>
            <a:off x="1424294" y="2989064"/>
            <a:ext cx="1998000" cy="5442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3322" name="Google Shape;3322;p13"/>
          <p:cNvSpPr txBox="1">
            <a:spLocks noGrp="1"/>
          </p:cNvSpPr>
          <p:nvPr>
            <p:ph type="subTitle" idx="13"/>
          </p:nvPr>
        </p:nvSpPr>
        <p:spPr>
          <a:xfrm>
            <a:off x="1414416" y="3382945"/>
            <a:ext cx="1662000" cy="7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a:endParaRPr/>
          </a:p>
        </p:txBody>
      </p:sp>
      <p:sp>
        <p:nvSpPr>
          <p:cNvPr id="3323" name="Google Shape;3323;p13"/>
          <p:cNvSpPr txBox="1">
            <a:spLocks noGrp="1"/>
          </p:cNvSpPr>
          <p:nvPr>
            <p:ph type="title" idx="14" hasCustomPrompt="1"/>
          </p:nvPr>
        </p:nvSpPr>
        <p:spPr>
          <a:xfrm>
            <a:off x="642539" y="3394425"/>
            <a:ext cx="722400" cy="38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3324" name="Google Shape;3324;p13"/>
          <p:cNvSpPr txBox="1">
            <a:spLocks noGrp="1"/>
          </p:cNvSpPr>
          <p:nvPr>
            <p:ph type="subTitle" idx="15"/>
          </p:nvPr>
        </p:nvSpPr>
        <p:spPr>
          <a:xfrm>
            <a:off x="4155034" y="2989064"/>
            <a:ext cx="1985400" cy="5442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3325" name="Google Shape;3325;p13"/>
          <p:cNvSpPr txBox="1">
            <a:spLocks noGrp="1"/>
          </p:cNvSpPr>
          <p:nvPr>
            <p:ph type="subTitle" idx="16"/>
          </p:nvPr>
        </p:nvSpPr>
        <p:spPr>
          <a:xfrm>
            <a:off x="4145160" y="3380682"/>
            <a:ext cx="1662000" cy="7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a:endParaRPr/>
          </a:p>
        </p:txBody>
      </p:sp>
      <p:sp>
        <p:nvSpPr>
          <p:cNvPr id="3326" name="Google Shape;3326;p13"/>
          <p:cNvSpPr txBox="1">
            <a:spLocks noGrp="1"/>
          </p:cNvSpPr>
          <p:nvPr>
            <p:ph type="title" idx="17" hasCustomPrompt="1"/>
          </p:nvPr>
        </p:nvSpPr>
        <p:spPr>
          <a:xfrm>
            <a:off x="3365485" y="3394425"/>
            <a:ext cx="722400" cy="38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3327" name="Google Shape;3327;p13"/>
          <p:cNvSpPr txBox="1">
            <a:spLocks noGrp="1"/>
          </p:cNvSpPr>
          <p:nvPr>
            <p:ph type="subTitle" idx="18"/>
          </p:nvPr>
        </p:nvSpPr>
        <p:spPr>
          <a:xfrm>
            <a:off x="6880858" y="2989064"/>
            <a:ext cx="1972800" cy="5442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3328" name="Google Shape;3328;p13"/>
          <p:cNvSpPr txBox="1">
            <a:spLocks noGrp="1"/>
          </p:cNvSpPr>
          <p:nvPr>
            <p:ph type="subTitle" idx="19"/>
          </p:nvPr>
        </p:nvSpPr>
        <p:spPr>
          <a:xfrm>
            <a:off x="6870980" y="3385241"/>
            <a:ext cx="1662000" cy="7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a:endParaRPr/>
          </a:p>
        </p:txBody>
      </p:sp>
      <p:sp>
        <p:nvSpPr>
          <p:cNvPr id="3329" name="Google Shape;3329;p13"/>
          <p:cNvSpPr txBox="1">
            <a:spLocks noGrp="1"/>
          </p:cNvSpPr>
          <p:nvPr>
            <p:ph type="title" idx="20" hasCustomPrompt="1"/>
          </p:nvPr>
        </p:nvSpPr>
        <p:spPr>
          <a:xfrm>
            <a:off x="6079114" y="3394425"/>
            <a:ext cx="722400" cy="38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3330" name="Google Shape;3330;p13"/>
          <p:cNvSpPr txBox="1">
            <a:spLocks noGrp="1"/>
          </p:cNvSpPr>
          <p:nvPr>
            <p:ph type="title" idx="21"/>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331" name="Google Shape;3331;p13"/>
          <p:cNvGrpSpPr/>
          <p:nvPr/>
        </p:nvGrpSpPr>
        <p:grpSpPr>
          <a:xfrm>
            <a:off x="951464" y="4975059"/>
            <a:ext cx="123168" cy="110999"/>
            <a:chOff x="1167035" y="3887110"/>
            <a:chExt cx="161913" cy="145916"/>
          </a:xfrm>
        </p:grpSpPr>
        <p:sp>
          <p:nvSpPr>
            <p:cNvPr id="3332" name="Google Shape;3332;p13"/>
            <p:cNvSpPr/>
            <p:nvPr/>
          </p:nvSpPr>
          <p:spPr>
            <a:xfrm>
              <a:off x="1167035" y="398105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3"/>
            <p:cNvSpPr/>
            <p:nvPr/>
          </p:nvSpPr>
          <p:spPr>
            <a:xfrm>
              <a:off x="1219007" y="3887110"/>
              <a:ext cx="67974" cy="52006"/>
            </a:xfrm>
            <a:custGeom>
              <a:avLst/>
              <a:gdLst/>
              <a:ahLst/>
              <a:cxnLst/>
              <a:rect l="l" t="t" r="r" b="b"/>
              <a:pathLst>
                <a:path w="2269" h="1736" extrusionOk="0">
                  <a:moveTo>
                    <a:pt x="1135" y="1"/>
                  </a:moveTo>
                  <a:cubicBezTo>
                    <a:pt x="1" y="1"/>
                    <a:pt x="1"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3"/>
            <p:cNvSpPr/>
            <p:nvPr/>
          </p:nvSpPr>
          <p:spPr>
            <a:xfrm>
              <a:off x="1260974" y="3981050"/>
              <a:ext cx="67974" cy="51976"/>
            </a:xfrm>
            <a:custGeom>
              <a:avLst/>
              <a:gdLst/>
              <a:ahLst/>
              <a:cxnLst/>
              <a:rect l="l" t="t" r="r" b="b"/>
              <a:pathLst>
                <a:path w="2269" h="1735" extrusionOk="0">
                  <a:moveTo>
                    <a:pt x="1135" y="0"/>
                  </a:moveTo>
                  <a:cubicBezTo>
                    <a:pt x="1" y="0"/>
                    <a:pt x="1"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5" name="Google Shape;3335;p13"/>
          <p:cNvGrpSpPr/>
          <p:nvPr/>
        </p:nvGrpSpPr>
        <p:grpSpPr>
          <a:xfrm>
            <a:off x="7468805" y="4918050"/>
            <a:ext cx="161913" cy="146905"/>
            <a:chOff x="7894217" y="3432112"/>
            <a:chExt cx="161913" cy="146905"/>
          </a:xfrm>
        </p:grpSpPr>
        <p:sp>
          <p:nvSpPr>
            <p:cNvPr id="3336" name="Google Shape;3336;p1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9" name="Google Shape;3339;p13"/>
          <p:cNvSpPr/>
          <p:nvPr/>
        </p:nvSpPr>
        <p:spPr>
          <a:xfrm>
            <a:off x="5083100" y="4684525"/>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3"/>
          <p:cNvSpPr/>
          <p:nvPr/>
        </p:nvSpPr>
        <p:spPr>
          <a:xfrm flipH="1">
            <a:off x="-349675"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1" name="Google Shape;3341;p13"/>
          <p:cNvGrpSpPr/>
          <p:nvPr/>
        </p:nvGrpSpPr>
        <p:grpSpPr>
          <a:xfrm rot="-5400000">
            <a:off x="-132564" y="-271791"/>
            <a:ext cx="433159" cy="1122944"/>
            <a:chOff x="1823086" y="-208516"/>
            <a:chExt cx="433159" cy="1122944"/>
          </a:xfrm>
        </p:grpSpPr>
        <p:sp>
          <p:nvSpPr>
            <p:cNvPr id="3342" name="Google Shape;3342;p13"/>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3"/>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3"/>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3"/>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3"/>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3"/>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3"/>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3"/>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0" name="Google Shape;3350;p13"/>
          <p:cNvGrpSpPr/>
          <p:nvPr/>
        </p:nvGrpSpPr>
        <p:grpSpPr>
          <a:xfrm rot="-5400000">
            <a:off x="24451" y="-105807"/>
            <a:ext cx="438472" cy="1186732"/>
            <a:chOff x="904476" y="-243594"/>
            <a:chExt cx="438472" cy="1186732"/>
          </a:xfrm>
        </p:grpSpPr>
        <p:sp>
          <p:nvSpPr>
            <p:cNvPr id="3351" name="Google Shape;3351;p13"/>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3"/>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3"/>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3"/>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3"/>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3"/>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3"/>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3"/>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3"/>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3"/>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3"/>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3"/>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3"/>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3"/>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3"/>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3"/>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3"/>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3"/>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3"/>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3"/>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3"/>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3"/>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3"/>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3"/>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3"/>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3"/>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3"/>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8" name="Google Shape;3378;p13"/>
          <p:cNvGrpSpPr/>
          <p:nvPr/>
        </p:nvGrpSpPr>
        <p:grpSpPr>
          <a:xfrm>
            <a:off x="8087976" y="4410605"/>
            <a:ext cx="1157440" cy="740602"/>
            <a:chOff x="7750342" y="3926048"/>
            <a:chExt cx="1406709" cy="900099"/>
          </a:xfrm>
        </p:grpSpPr>
        <p:sp>
          <p:nvSpPr>
            <p:cNvPr id="3379" name="Google Shape;3379;p13"/>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3"/>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3"/>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3"/>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3"/>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3"/>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3"/>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3"/>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7" name="Google Shape;3387;p13"/>
          <p:cNvGrpSpPr/>
          <p:nvPr/>
        </p:nvGrpSpPr>
        <p:grpSpPr>
          <a:xfrm rot="-5400000">
            <a:off x="8351334" y="4458291"/>
            <a:ext cx="360400" cy="976219"/>
            <a:chOff x="7607455" y="4238363"/>
            <a:chExt cx="438017" cy="1186459"/>
          </a:xfrm>
        </p:grpSpPr>
        <p:sp>
          <p:nvSpPr>
            <p:cNvPr id="3388" name="Google Shape;3388;p1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2" name="Google Shape;3412;p13"/>
          <p:cNvGrpSpPr/>
          <p:nvPr/>
        </p:nvGrpSpPr>
        <p:grpSpPr>
          <a:xfrm rot="5400000">
            <a:off x="8327439" y="4544135"/>
            <a:ext cx="933472" cy="547264"/>
            <a:chOff x="8365864" y="2993835"/>
            <a:chExt cx="933472" cy="547264"/>
          </a:xfrm>
        </p:grpSpPr>
        <p:sp>
          <p:nvSpPr>
            <p:cNvPr id="3413" name="Google Shape;3413;p1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0" name="Google Shape;3420;p13"/>
          <p:cNvGrpSpPr/>
          <p:nvPr/>
        </p:nvGrpSpPr>
        <p:grpSpPr>
          <a:xfrm>
            <a:off x="8459036" y="225599"/>
            <a:ext cx="875251" cy="663424"/>
            <a:chOff x="8118223" y="2202382"/>
            <a:chExt cx="1151949" cy="873156"/>
          </a:xfrm>
        </p:grpSpPr>
        <p:sp>
          <p:nvSpPr>
            <p:cNvPr id="3421" name="Google Shape;3421;p13"/>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3"/>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3"/>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3"/>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3"/>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3"/>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3"/>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3"/>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3"/>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3"/>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3"/>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3"/>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3"/>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3"/>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3"/>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3"/>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3"/>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3"/>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3"/>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3"/>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1" name="Google Shape;3441;p13"/>
          <p:cNvGrpSpPr/>
          <p:nvPr/>
        </p:nvGrpSpPr>
        <p:grpSpPr>
          <a:xfrm>
            <a:off x="-104830" y="4285622"/>
            <a:ext cx="849824" cy="827269"/>
            <a:chOff x="-181020" y="4253777"/>
            <a:chExt cx="1117161" cy="1087511"/>
          </a:xfrm>
        </p:grpSpPr>
        <p:sp>
          <p:nvSpPr>
            <p:cNvPr id="3442" name="Google Shape;3442;p1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6" name="Google Shape;3456;p13"/>
          <p:cNvGrpSpPr/>
          <p:nvPr/>
        </p:nvGrpSpPr>
        <p:grpSpPr>
          <a:xfrm>
            <a:off x="-94952" y="4072954"/>
            <a:ext cx="672463" cy="902105"/>
            <a:chOff x="-168050" y="4195214"/>
            <a:chExt cx="719519" cy="965231"/>
          </a:xfrm>
        </p:grpSpPr>
        <p:sp>
          <p:nvSpPr>
            <p:cNvPr id="3457" name="Google Shape;3457;p1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1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1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1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1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1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1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1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1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4" name="Google Shape;3504;p13"/>
          <p:cNvGrpSpPr/>
          <p:nvPr/>
        </p:nvGrpSpPr>
        <p:grpSpPr>
          <a:xfrm>
            <a:off x="8267676" y="-256208"/>
            <a:ext cx="848507" cy="870171"/>
            <a:chOff x="7973149" y="-201092"/>
            <a:chExt cx="1116750" cy="1145263"/>
          </a:xfrm>
        </p:grpSpPr>
        <p:sp>
          <p:nvSpPr>
            <p:cNvPr id="3505" name="Google Shape;3505;p1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1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1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1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1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1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1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1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1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1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1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1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1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1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1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1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1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1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6" name="Google Shape;3566;p13"/>
          <p:cNvGrpSpPr/>
          <p:nvPr/>
        </p:nvGrpSpPr>
        <p:grpSpPr>
          <a:xfrm rot="5400000">
            <a:off x="264480" y="4495133"/>
            <a:ext cx="333199" cy="902539"/>
            <a:chOff x="7607455" y="4238363"/>
            <a:chExt cx="438017" cy="1186459"/>
          </a:xfrm>
        </p:grpSpPr>
        <p:sp>
          <p:nvSpPr>
            <p:cNvPr id="3567" name="Google Shape;3567;p1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1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1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1" name="Google Shape;3591;p13"/>
          <p:cNvGrpSpPr/>
          <p:nvPr/>
        </p:nvGrpSpPr>
        <p:grpSpPr>
          <a:xfrm rot="-5400000">
            <a:off x="8113766" y="93879"/>
            <a:ext cx="161913" cy="145916"/>
            <a:chOff x="7737341" y="1046941"/>
            <a:chExt cx="161913" cy="145916"/>
          </a:xfrm>
        </p:grpSpPr>
        <p:sp>
          <p:nvSpPr>
            <p:cNvPr id="3592" name="Google Shape;3592;p1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5" name="Google Shape;3595;p13"/>
          <p:cNvGrpSpPr/>
          <p:nvPr/>
        </p:nvGrpSpPr>
        <p:grpSpPr>
          <a:xfrm>
            <a:off x="83666" y="105929"/>
            <a:ext cx="161913" cy="145916"/>
            <a:chOff x="7737341" y="1046941"/>
            <a:chExt cx="161913" cy="145916"/>
          </a:xfrm>
        </p:grpSpPr>
        <p:sp>
          <p:nvSpPr>
            <p:cNvPr id="3596" name="Google Shape;3596;p1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80250" y="528000"/>
            <a:ext cx="6983400" cy="968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Chewy" panose="02000000000000000000"/>
              <a:buNone/>
              <a:defRPr sz="3000">
                <a:solidFill>
                  <a:schemeClr val="dk1"/>
                </a:solidFill>
                <a:latin typeface="Chewy" panose="02000000000000000000"/>
                <a:ea typeface="Chewy" panose="02000000000000000000"/>
                <a:cs typeface="Chewy" panose="02000000000000000000"/>
                <a:sym typeface="Chewy" panose="02000000000000000000"/>
              </a:defRPr>
            </a:lvl1pPr>
            <a:lvl2pPr lvl="1">
              <a:spcBef>
                <a:spcPts val="0"/>
              </a:spcBef>
              <a:spcAft>
                <a:spcPts val="0"/>
              </a:spcAft>
              <a:buClr>
                <a:schemeClr val="accent2"/>
              </a:buClr>
              <a:buSzPts val="1400"/>
              <a:buFont typeface="Chewy" panose="02000000000000000000"/>
              <a:buNone/>
              <a:defRPr>
                <a:solidFill>
                  <a:schemeClr val="accent2"/>
                </a:solidFill>
                <a:latin typeface="Chewy" panose="02000000000000000000"/>
                <a:ea typeface="Chewy" panose="02000000000000000000"/>
                <a:cs typeface="Chewy" panose="02000000000000000000"/>
                <a:sym typeface="Chewy" panose="02000000000000000000"/>
              </a:defRPr>
            </a:lvl2pPr>
            <a:lvl3pPr lvl="2">
              <a:spcBef>
                <a:spcPts val="0"/>
              </a:spcBef>
              <a:spcAft>
                <a:spcPts val="0"/>
              </a:spcAft>
              <a:buClr>
                <a:schemeClr val="accent2"/>
              </a:buClr>
              <a:buSzPts val="1400"/>
              <a:buFont typeface="Chewy" panose="02000000000000000000"/>
              <a:buNone/>
              <a:defRPr>
                <a:solidFill>
                  <a:schemeClr val="accent2"/>
                </a:solidFill>
                <a:latin typeface="Chewy" panose="02000000000000000000"/>
                <a:ea typeface="Chewy" panose="02000000000000000000"/>
                <a:cs typeface="Chewy" panose="02000000000000000000"/>
                <a:sym typeface="Chewy" panose="02000000000000000000"/>
              </a:defRPr>
            </a:lvl3pPr>
            <a:lvl4pPr lvl="3">
              <a:spcBef>
                <a:spcPts val="0"/>
              </a:spcBef>
              <a:spcAft>
                <a:spcPts val="0"/>
              </a:spcAft>
              <a:buClr>
                <a:schemeClr val="accent2"/>
              </a:buClr>
              <a:buSzPts val="1400"/>
              <a:buFont typeface="Chewy" panose="02000000000000000000"/>
              <a:buNone/>
              <a:defRPr>
                <a:solidFill>
                  <a:schemeClr val="accent2"/>
                </a:solidFill>
                <a:latin typeface="Chewy" panose="02000000000000000000"/>
                <a:ea typeface="Chewy" panose="02000000000000000000"/>
                <a:cs typeface="Chewy" panose="02000000000000000000"/>
                <a:sym typeface="Chewy" panose="02000000000000000000"/>
              </a:defRPr>
            </a:lvl4pPr>
            <a:lvl5pPr lvl="4">
              <a:spcBef>
                <a:spcPts val="0"/>
              </a:spcBef>
              <a:spcAft>
                <a:spcPts val="0"/>
              </a:spcAft>
              <a:buClr>
                <a:schemeClr val="accent2"/>
              </a:buClr>
              <a:buSzPts val="1400"/>
              <a:buFont typeface="Chewy" panose="02000000000000000000"/>
              <a:buNone/>
              <a:defRPr>
                <a:solidFill>
                  <a:schemeClr val="accent2"/>
                </a:solidFill>
                <a:latin typeface="Chewy" panose="02000000000000000000"/>
                <a:ea typeface="Chewy" panose="02000000000000000000"/>
                <a:cs typeface="Chewy" panose="02000000000000000000"/>
                <a:sym typeface="Chewy" panose="02000000000000000000"/>
              </a:defRPr>
            </a:lvl5pPr>
            <a:lvl6pPr lvl="5">
              <a:spcBef>
                <a:spcPts val="0"/>
              </a:spcBef>
              <a:spcAft>
                <a:spcPts val="0"/>
              </a:spcAft>
              <a:buClr>
                <a:schemeClr val="accent2"/>
              </a:buClr>
              <a:buSzPts val="1400"/>
              <a:buFont typeface="Chewy" panose="02000000000000000000"/>
              <a:buNone/>
              <a:defRPr>
                <a:solidFill>
                  <a:schemeClr val="accent2"/>
                </a:solidFill>
                <a:latin typeface="Chewy" panose="02000000000000000000"/>
                <a:ea typeface="Chewy" panose="02000000000000000000"/>
                <a:cs typeface="Chewy" panose="02000000000000000000"/>
                <a:sym typeface="Chewy" panose="02000000000000000000"/>
              </a:defRPr>
            </a:lvl6pPr>
            <a:lvl7pPr lvl="6">
              <a:spcBef>
                <a:spcPts val="0"/>
              </a:spcBef>
              <a:spcAft>
                <a:spcPts val="0"/>
              </a:spcAft>
              <a:buClr>
                <a:schemeClr val="accent2"/>
              </a:buClr>
              <a:buSzPts val="1400"/>
              <a:buFont typeface="Chewy" panose="02000000000000000000"/>
              <a:buNone/>
              <a:defRPr>
                <a:solidFill>
                  <a:schemeClr val="accent2"/>
                </a:solidFill>
                <a:latin typeface="Chewy" panose="02000000000000000000"/>
                <a:ea typeface="Chewy" panose="02000000000000000000"/>
                <a:cs typeface="Chewy" panose="02000000000000000000"/>
                <a:sym typeface="Chewy" panose="02000000000000000000"/>
              </a:defRPr>
            </a:lvl7pPr>
            <a:lvl8pPr lvl="7">
              <a:spcBef>
                <a:spcPts val="0"/>
              </a:spcBef>
              <a:spcAft>
                <a:spcPts val="0"/>
              </a:spcAft>
              <a:buClr>
                <a:schemeClr val="accent2"/>
              </a:buClr>
              <a:buSzPts val="1400"/>
              <a:buFont typeface="Chewy" panose="02000000000000000000"/>
              <a:buNone/>
              <a:defRPr>
                <a:solidFill>
                  <a:schemeClr val="accent2"/>
                </a:solidFill>
                <a:latin typeface="Chewy" panose="02000000000000000000"/>
                <a:ea typeface="Chewy" panose="02000000000000000000"/>
                <a:cs typeface="Chewy" panose="02000000000000000000"/>
                <a:sym typeface="Chewy" panose="02000000000000000000"/>
              </a:defRPr>
            </a:lvl8pPr>
            <a:lvl9pPr lvl="8">
              <a:spcBef>
                <a:spcPts val="0"/>
              </a:spcBef>
              <a:spcAft>
                <a:spcPts val="0"/>
              </a:spcAft>
              <a:buClr>
                <a:schemeClr val="accent2"/>
              </a:buClr>
              <a:buSzPts val="1400"/>
              <a:buFont typeface="Chewy" panose="02000000000000000000"/>
              <a:buNone/>
              <a:defRPr>
                <a:solidFill>
                  <a:schemeClr val="accent2"/>
                </a:solidFill>
                <a:latin typeface="Chewy" panose="02000000000000000000"/>
                <a:ea typeface="Chewy" panose="02000000000000000000"/>
                <a:cs typeface="Chewy" panose="02000000000000000000"/>
                <a:sym typeface="Chewy" panose="02000000000000000000"/>
              </a:defRPr>
            </a:lvl9pPr>
          </a:lstStyle>
          <a:p>
            <a:endParaRPr/>
          </a:p>
        </p:txBody>
      </p:sp>
      <p:sp>
        <p:nvSpPr>
          <p:cNvPr id="7" name="Google Shape;7;p1"/>
          <p:cNvSpPr txBox="1">
            <a:spLocks noGrp="1"/>
          </p:cNvSpPr>
          <p:nvPr>
            <p:ph type="body" idx="1"/>
          </p:nvPr>
        </p:nvSpPr>
        <p:spPr>
          <a:xfrm>
            <a:off x="566325" y="2615525"/>
            <a:ext cx="6897300" cy="2047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1pPr>
            <a:lvl2pPr marL="914400" lvl="1"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2pPr>
            <a:lvl3pPr marL="1371600" lvl="2"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3pPr>
            <a:lvl4pPr marL="1828800" lvl="3"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4pPr>
            <a:lvl5pPr marL="2286000" lvl="4"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5pPr>
            <a:lvl6pPr marL="2743200" lvl="5"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6pPr>
            <a:lvl7pPr marL="3200400" lvl="6"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7pPr>
            <a:lvl8pPr marL="3657600" lvl="7"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8pPr>
            <a:lvl9pPr marL="4114800" lvl="8"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grpSp>
        <p:nvGrpSpPr>
          <p:cNvPr id="7898" name="Google Shape;7898;p32"/>
          <p:cNvGrpSpPr/>
          <p:nvPr/>
        </p:nvGrpSpPr>
        <p:grpSpPr>
          <a:xfrm>
            <a:off x="2103962" y="3976638"/>
            <a:ext cx="5096097" cy="477025"/>
            <a:chOff x="2023945" y="2856088"/>
            <a:chExt cx="5096097" cy="477025"/>
          </a:xfrm>
        </p:grpSpPr>
        <p:sp>
          <p:nvSpPr>
            <p:cNvPr id="7899"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02" name="Google Shape;7902;p32"/>
          <p:cNvSpPr txBox="1">
            <a:spLocks noGrp="1"/>
          </p:cNvSpPr>
          <p:nvPr>
            <p:ph type="ctrTitle"/>
          </p:nvPr>
        </p:nvSpPr>
        <p:spPr>
          <a:xfrm>
            <a:off x="971550" y="1778208"/>
            <a:ext cx="7178040" cy="198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dirty="0" err="1"/>
              <a:t>Tìm</a:t>
            </a:r>
            <a:r>
              <a:rPr lang="vi-VN" dirty="0"/>
              <a:t> </a:t>
            </a:r>
            <a:r>
              <a:rPr lang="vi-VN" dirty="0" err="1"/>
              <a:t>hiểu</a:t>
            </a:r>
            <a:r>
              <a:rPr lang="vi-VN" dirty="0"/>
              <a:t> </a:t>
            </a:r>
            <a:r>
              <a:rPr lang="vi-VN" dirty="0" err="1"/>
              <a:t>về</a:t>
            </a:r>
            <a:r>
              <a:rPr lang="vi-VN" dirty="0"/>
              <a:t> </a:t>
            </a:r>
            <a:r>
              <a:rPr lang="vi-VN" dirty="0" err="1"/>
              <a:t>yếu</a:t>
            </a:r>
            <a:r>
              <a:rPr lang="vi-VN" dirty="0"/>
              <a:t> </a:t>
            </a:r>
            <a:r>
              <a:rPr lang="vi-VN" dirty="0" err="1"/>
              <a:t>tố</a:t>
            </a:r>
            <a:r>
              <a:rPr lang="vi-VN" dirty="0"/>
              <a:t> </a:t>
            </a:r>
            <a:r>
              <a:rPr lang="vi-VN" dirty="0" err="1"/>
              <a:t>biểu</a:t>
            </a:r>
            <a:r>
              <a:rPr lang="vi-VN" dirty="0"/>
              <a:t> </a:t>
            </a:r>
            <a:r>
              <a:rPr lang="vi-VN" dirty="0" err="1"/>
              <a:t>cảm</a:t>
            </a:r>
            <a:r>
              <a:rPr lang="vi-VN" dirty="0"/>
              <a:t> trong văn </a:t>
            </a:r>
            <a:r>
              <a:rPr lang="vi-VN" dirty="0" err="1"/>
              <a:t>nghị</a:t>
            </a:r>
            <a:r>
              <a:rPr lang="vi-VN" dirty="0"/>
              <a:t> </a:t>
            </a:r>
            <a:r>
              <a:rPr lang="vi-VN" dirty="0" err="1"/>
              <a:t>luận</a:t>
            </a:r>
            <a:endParaRPr dirty="0"/>
          </a:p>
        </p:txBody>
      </p:sp>
      <p:sp>
        <p:nvSpPr>
          <p:cNvPr id="7903" name="Google Shape;7903;p32"/>
          <p:cNvSpPr txBox="1">
            <a:spLocks noGrp="1"/>
          </p:cNvSpPr>
          <p:nvPr>
            <p:ph type="subTitle" idx="1"/>
          </p:nvPr>
        </p:nvSpPr>
        <p:spPr>
          <a:xfrm>
            <a:off x="2103959" y="3976638"/>
            <a:ext cx="5096100" cy="47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dirty="0" err="1"/>
              <a:t>Ngữ</a:t>
            </a:r>
            <a:r>
              <a:rPr lang="vi-VN" dirty="0"/>
              <a:t> văn 8</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902"/>
                                        </p:tgtEl>
                                        <p:attrNameLst>
                                          <p:attrName>ppt_x</p:attrName>
                                          <p:attrName>ppt_y</p:attrName>
                                        </p:attrNameLst>
                                      </p:cBhvr>
                                    </p:animMotion>
                                    <p:animRot by="1500000">
                                      <p:cBhvr>
                                        <p:cTn id="7" dur="125" fill="hold">
                                          <p:stCondLst>
                                            <p:cond delay="0"/>
                                          </p:stCondLst>
                                        </p:cTn>
                                        <p:tgtEl>
                                          <p:spTgt spid="7902"/>
                                        </p:tgtEl>
                                        <p:attrNameLst>
                                          <p:attrName>r</p:attrName>
                                        </p:attrNameLst>
                                      </p:cBhvr>
                                    </p:animRot>
                                    <p:animRot by="-1500000">
                                      <p:cBhvr>
                                        <p:cTn id="8" dur="125" fill="hold">
                                          <p:stCondLst>
                                            <p:cond delay="125"/>
                                          </p:stCondLst>
                                        </p:cTn>
                                        <p:tgtEl>
                                          <p:spTgt spid="7902"/>
                                        </p:tgtEl>
                                        <p:attrNameLst>
                                          <p:attrName>r</p:attrName>
                                        </p:attrNameLst>
                                      </p:cBhvr>
                                    </p:animRot>
                                    <p:animRot by="-1500000">
                                      <p:cBhvr>
                                        <p:cTn id="9" dur="125" fill="hold">
                                          <p:stCondLst>
                                            <p:cond delay="250"/>
                                          </p:stCondLst>
                                        </p:cTn>
                                        <p:tgtEl>
                                          <p:spTgt spid="7902"/>
                                        </p:tgtEl>
                                        <p:attrNameLst>
                                          <p:attrName>r</p:attrName>
                                        </p:attrNameLst>
                                      </p:cBhvr>
                                    </p:animRot>
                                    <p:animRot by="1500000">
                                      <p:cBhvr>
                                        <p:cTn id="10" dur="125" fill="hold">
                                          <p:stCondLst>
                                            <p:cond delay="375"/>
                                          </p:stCondLst>
                                        </p:cTn>
                                        <p:tgtEl>
                                          <p:spTgt spid="790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903">
                                            <p:txEl>
                                              <p:pRg st="0" end="0"/>
                                            </p:txEl>
                                          </p:spTgt>
                                        </p:tgtEl>
                                        <p:attrNameLst>
                                          <p:attrName>style.visibility</p:attrName>
                                        </p:attrNameLst>
                                      </p:cBhvr>
                                      <p:to>
                                        <p:strVal val="visible"/>
                                      </p:to>
                                    </p:set>
                                    <p:animEffect transition="in" filter="barn(inVertical)">
                                      <p:cBhvr>
                                        <p:cTn id="15" dur="500"/>
                                        <p:tgtEl>
                                          <p:spTgt spid="79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2" grpId="0"/>
      <p:bldP spid="790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ổng Bí thư, Chủ tịch nước Nguyễn Phú Trọng: Đưa đất nước tiếp tục vươn lên  mạnh m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4235" y="1010920"/>
            <a:ext cx="3042920" cy="192468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Hộp Văn bản 6"/>
          <p:cNvSpPr txBox="1"/>
          <p:nvPr/>
        </p:nvSpPr>
        <p:spPr>
          <a:xfrm>
            <a:off x="0" y="-57785"/>
            <a:ext cx="5855970" cy="3784600"/>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2400" dirty="0">
                <a:latin typeface="Times New Roman" panose="02020603050405020304" charset="0"/>
                <a:cs typeface="Times New Roman" panose="02020603050405020304" charset="0"/>
              </a:rPr>
              <a:t>&lt;&lt; </a:t>
            </a:r>
            <a:r>
              <a:rPr lang="vi-VN" sz="2400" dirty="0" err="1">
                <a:latin typeface="Times New Roman" panose="02020603050405020304" charset="0"/>
                <a:cs typeface="Times New Roman" panose="02020603050405020304" charset="0"/>
              </a:rPr>
              <a:t>Với</a:t>
            </a:r>
            <a:r>
              <a:rPr lang="vi-VN" sz="2400" dirty="0">
                <a:latin typeface="Times New Roman" panose="02020603050405020304" charset="0"/>
                <a:cs typeface="Times New Roman" panose="02020603050405020304" charset="0"/>
              </a:rPr>
              <a:t> tinh </a:t>
            </a:r>
            <a:r>
              <a:rPr lang="vi-VN" sz="2400" dirty="0" err="1">
                <a:latin typeface="Times New Roman" panose="02020603050405020304" charset="0"/>
                <a:cs typeface="Times New Roman" panose="02020603050405020304" charset="0"/>
              </a:rPr>
              <a:t>thần</a:t>
            </a:r>
            <a:r>
              <a:rPr lang="vi-VN" sz="2400" dirty="0">
                <a:latin typeface="Times New Roman" panose="02020603050405020304" charset="0"/>
                <a:cs typeface="Times New Roman" panose="02020603050405020304" charset="0"/>
              </a:rPr>
              <a:t> coi </a:t>
            </a:r>
            <a:r>
              <a:rPr lang="vi-VN" sz="2400" dirty="0" err="1">
                <a:latin typeface="Times New Roman" panose="02020603050405020304" charset="0"/>
                <a:cs typeface="Times New Roman" panose="02020603050405020304" charset="0"/>
              </a:rPr>
              <a:t>sức</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khỏe</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và</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tính</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mạng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của</a:t>
            </a:r>
            <a:r>
              <a:rPr lang="vi-VN" sz="2400" dirty="0">
                <a:latin typeface="Times New Roman" panose="02020603050405020304" charset="0"/>
                <a:cs typeface="Times New Roman" panose="02020603050405020304" charset="0"/>
              </a:rPr>
              <a:t> con </a:t>
            </a:r>
            <a:r>
              <a:rPr lang="vi-VN" sz="2400" dirty="0" err="1">
                <a:latin typeface="Times New Roman" panose="02020603050405020304" charset="0"/>
                <a:cs typeface="Times New Roman" panose="02020603050405020304" charset="0"/>
              </a:rPr>
              <a:t>người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là</a:t>
            </a:r>
            <a:r>
              <a:rPr lang="vi-VN" sz="2400" dirty="0">
                <a:latin typeface="Times New Roman" panose="02020603050405020304" charset="0"/>
                <a:cs typeface="Times New Roman" panose="02020603050405020304" charset="0"/>
              </a:rPr>
              <a:t> trên </a:t>
            </a:r>
            <a:r>
              <a:rPr lang="vi-VN" sz="2400" dirty="0" err="1">
                <a:latin typeface="Times New Roman" panose="02020603050405020304" charset="0"/>
                <a:cs typeface="Times New Roman" panose="02020603050405020304" charset="0"/>
              </a:rPr>
              <a:t>hết</a:t>
            </a:r>
            <a:r>
              <a:rPr lang="vi-VN" sz="2400" dirty="0">
                <a:latin typeface="Times New Roman" panose="02020603050405020304" charset="0"/>
                <a:cs typeface="Times New Roman" panose="02020603050405020304" charset="0"/>
              </a:rPr>
              <a:t>, tôi kêu </a:t>
            </a:r>
            <a:r>
              <a:rPr lang="vi-VN" sz="2400" dirty="0" err="1">
                <a:latin typeface="Times New Roman" panose="02020603050405020304" charset="0"/>
                <a:cs typeface="Times New Roman" panose="02020603050405020304" charset="0"/>
              </a:rPr>
              <a:t>gọi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toàn</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thể</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đồng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bào</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đồng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chí</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chiến</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sĩ</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cả</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nước</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đồng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bào</a:t>
            </a:r>
            <a:r>
              <a:rPr lang="vi-VN" sz="2400" dirty="0">
                <a:latin typeface="Times New Roman" panose="02020603050405020304" charset="0"/>
                <a:cs typeface="Times New Roman" panose="02020603050405020304" charset="0"/>
              </a:rPr>
              <a:t> ta ở </a:t>
            </a:r>
            <a:r>
              <a:rPr lang="vi-VN" sz="2400" dirty="0" err="1">
                <a:latin typeface="Times New Roman" panose="02020603050405020304" charset="0"/>
                <a:cs typeface="Times New Roman" panose="02020603050405020304" charset="0"/>
              </a:rPr>
              <a:t>nước</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ngoài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hãy</a:t>
            </a:r>
            <a:r>
              <a:rPr lang="vi-VN" sz="2400" dirty="0">
                <a:latin typeface="Times New Roman" panose="02020603050405020304" charset="0"/>
                <a:cs typeface="Times New Roman" panose="02020603050405020304" charset="0"/>
              </a:rPr>
              <a:t> </a:t>
            </a:r>
            <a:r>
              <a:rPr lang="vi-VN" sz="2400" i="1" u="sng" dirty="0" err="1">
                <a:latin typeface="Times New Roman" panose="02020603050405020304" charset="0"/>
                <a:cs typeface="Times New Roman" panose="02020603050405020304" charset="0"/>
              </a:rPr>
              <a:t>đoàn</a:t>
            </a:r>
            <a:r>
              <a:rPr lang="vi-VN" sz="2400" i="1" u="sng" dirty="0">
                <a:latin typeface="Times New Roman" panose="02020603050405020304" charset="0"/>
                <a:cs typeface="Times New Roman" panose="02020603050405020304" charset="0"/>
              </a:rPr>
              <a:t> </a:t>
            </a:r>
            <a:r>
              <a:rPr lang="vi-VN" sz="2400" i="1" u="sng" dirty="0" err="1">
                <a:latin typeface="Times New Roman" panose="02020603050405020304" charset="0"/>
                <a:cs typeface="Times New Roman" panose="02020603050405020304" charset="0"/>
              </a:rPr>
              <a:t>kết</a:t>
            </a:r>
            <a:r>
              <a:rPr lang="vi-VN" sz="2400" i="1" u="sng" dirty="0">
                <a:latin typeface="Times New Roman" panose="02020603050405020304" charset="0"/>
                <a:cs typeface="Times New Roman" panose="02020603050405020304" charset="0"/>
              </a:rPr>
              <a:t> </a:t>
            </a:r>
            <a:r>
              <a:rPr lang="vi-VN" sz="2400" i="1" u="sng" dirty="0" err="1">
                <a:latin typeface="Times New Roman" panose="02020603050405020304" charset="0"/>
                <a:cs typeface="Times New Roman" panose="02020603050405020304" charset="0"/>
              </a:rPr>
              <a:t>một</a:t>
            </a:r>
            <a:r>
              <a:rPr lang="vi-VN" sz="2400" i="1" u="sng" dirty="0">
                <a:latin typeface="Times New Roman" panose="02020603050405020304" charset="0"/>
                <a:cs typeface="Times New Roman" panose="02020603050405020304" charset="0"/>
              </a:rPr>
              <a:t> </a:t>
            </a:r>
            <a:r>
              <a:rPr lang="vi-VN" sz="2400" i="1" u="sng" dirty="0" err="1">
                <a:latin typeface="Times New Roman" panose="02020603050405020304" charset="0"/>
                <a:cs typeface="Times New Roman" panose="02020603050405020304" charset="0"/>
              </a:rPr>
              <a:t>lòng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thống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nhất</a:t>
            </a:r>
            <a:r>
              <a:rPr lang="vi-VN" sz="2400" dirty="0">
                <a:latin typeface="Times New Roman" panose="02020603050405020304" charset="0"/>
                <a:cs typeface="Times New Roman" panose="02020603050405020304" charset="0"/>
              </a:rPr>
              <a:t> ý </a:t>
            </a:r>
            <a:r>
              <a:rPr lang="vi-VN" sz="2400" dirty="0" err="1">
                <a:latin typeface="Times New Roman" panose="02020603050405020304" charset="0"/>
                <a:cs typeface="Times New Roman" panose="02020603050405020304" charset="0"/>
              </a:rPr>
              <a:t>chí</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và</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hành</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động</a:t>
            </a:r>
            <a:r>
              <a:rPr lang="vi-VN" sz="2400" dirty="0">
                <a:latin typeface="Times New Roman" panose="02020603050405020304" charset="0"/>
                <a:cs typeface="Times New Roman" panose="02020603050405020304" charset="0"/>
              </a:rPr>
              <a:t>, </a:t>
            </a:r>
            <a:r>
              <a:rPr lang="vi-VN" sz="2400" i="1" u="sng" dirty="0" err="1">
                <a:latin typeface="Times New Roman" panose="02020603050405020304" charset="0"/>
                <a:cs typeface="Times New Roman" panose="02020603050405020304" charset="0"/>
              </a:rPr>
              <a:t>thực</a:t>
            </a:r>
            <a:r>
              <a:rPr lang="vi-VN" sz="2400" i="1" u="sng" dirty="0">
                <a:latin typeface="Times New Roman" panose="02020603050405020304" charset="0"/>
                <a:cs typeface="Times New Roman" panose="02020603050405020304" charset="0"/>
              </a:rPr>
              <a:t> </a:t>
            </a:r>
            <a:r>
              <a:rPr lang="vi-VN" sz="2400" i="1" u="sng" dirty="0" err="1">
                <a:latin typeface="Times New Roman" panose="02020603050405020304" charset="0"/>
                <a:cs typeface="Times New Roman" panose="02020603050405020304" charset="0"/>
              </a:rPr>
              <a:t>hiện</a:t>
            </a:r>
            <a:r>
              <a:rPr lang="vi-VN" sz="2400" i="1" u="sng" dirty="0">
                <a:latin typeface="Times New Roman" panose="02020603050405020304" charset="0"/>
                <a:cs typeface="Times New Roman" panose="02020603050405020304" charset="0"/>
              </a:rPr>
              <a:t> </a:t>
            </a:r>
            <a:r>
              <a:rPr lang="vi-VN" sz="2400" i="1" u="sng" dirty="0" err="1">
                <a:latin typeface="Times New Roman" panose="02020603050405020304" charset="0"/>
                <a:cs typeface="Times New Roman" panose="02020603050405020304" charset="0"/>
              </a:rPr>
              <a:t>quyết</a:t>
            </a:r>
            <a:r>
              <a:rPr lang="vi-VN" sz="2400" i="1" u="sng" dirty="0">
                <a:latin typeface="Times New Roman" panose="02020603050405020304" charset="0"/>
                <a:cs typeface="Times New Roman" panose="02020603050405020304" charset="0"/>
              </a:rPr>
              <a:t> </a:t>
            </a:r>
            <a:r>
              <a:rPr lang="vi-VN" sz="2400" i="1" u="sng" dirty="0" err="1">
                <a:latin typeface="Times New Roman" panose="02020603050405020304" charset="0"/>
                <a:cs typeface="Times New Roman" panose="02020603050405020304" charset="0"/>
              </a:rPr>
              <a:t>liệt</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hiệu</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quả</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những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chủ</a:t>
            </a:r>
            <a:r>
              <a:rPr lang="vi-VN" sz="2400" dirty="0">
                <a:latin typeface="Times New Roman" panose="02020603050405020304" charset="0"/>
                <a:cs typeface="Times New Roman" panose="02020603050405020304" charset="0"/>
              </a:rPr>
              <a:t> trương </a:t>
            </a:r>
            <a:r>
              <a:rPr lang="vi-VN" sz="2400" dirty="0" err="1">
                <a:latin typeface="Times New Roman" panose="02020603050405020304" charset="0"/>
                <a:cs typeface="Times New Roman" panose="02020603050405020304" charset="0"/>
              </a:rPr>
              <a:t>của</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Đảng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và</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Nhà</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nước</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sự</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chỉ</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đạo</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điều</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hành</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của</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Chính</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phủ</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Thủ</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tướng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Chính</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phủ</a:t>
            </a:r>
            <a:r>
              <a:rPr lang="vi-VN" sz="2400" dirty="0">
                <a:latin typeface="Times New Roman" panose="02020603050405020304" charset="0"/>
                <a:cs typeface="Times New Roman" panose="02020603050405020304" charset="0"/>
              </a:rPr>
              <a:t>. </a:t>
            </a:r>
            <a:r>
              <a:rPr lang="vi-VN" sz="2400" i="1" u="sng" dirty="0" err="1">
                <a:latin typeface="Times New Roman" panose="02020603050405020304" charset="0"/>
                <a:cs typeface="Times New Roman" panose="02020603050405020304" charset="0"/>
              </a:rPr>
              <a:t>Mỗi</a:t>
            </a:r>
            <a:r>
              <a:rPr lang="vi-VN" sz="2400" i="1" u="sng" dirty="0">
                <a:latin typeface="Times New Roman" panose="02020603050405020304" charset="0"/>
                <a:cs typeface="Times New Roman" panose="02020603050405020304" charset="0"/>
              </a:rPr>
              <a:t> </a:t>
            </a:r>
            <a:r>
              <a:rPr lang="vi-VN" sz="2400" i="1" u="sng" dirty="0" err="1">
                <a:latin typeface="Times New Roman" panose="02020603050405020304" charset="0"/>
                <a:cs typeface="Times New Roman" panose="02020603050405020304" charset="0"/>
              </a:rPr>
              <a:t>người</a:t>
            </a:r>
            <a:r>
              <a:rPr lang="vi-VN" sz="2400" i="1" u="sng" dirty="0">
                <a:latin typeface="Times New Roman" panose="02020603050405020304" charset="0"/>
                <a:cs typeface="Times New Roman" panose="02020603050405020304" charset="0"/>
              </a:rPr>
              <a:t> dân </a:t>
            </a:r>
            <a:r>
              <a:rPr lang="vi-VN" sz="2400" i="1" u="sng" dirty="0" err="1">
                <a:latin typeface="Times New Roman" panose="02020603050405020304" charset="0"/>
                <a:cs typeface="Times New Roman" panose="02020603050405020304" charset="0"/>
              </a:rPr>
              <a:t>là</a:t>
            </a:r>
            <a:r>
              <a:rPr lang="vi-VN" sz="2400" i="1" u="sng" dirty="0">
                <a:latin typeface="Times New Roman" panose="02020603050405020304" charset="0"/>
                <a:cs typeface="Times New Roman" panose="02020603050405020304" charset="0"/>
              </a:rPr>
              <a:t> </a:t>
            </a:r>
            <a:r>
              <a:rPr lang="vi-VN" sz="2400" i="1" u="sng" dirty="0" err="1">
                <a:latin typeface="Times New Roman" panose="02020603050405020304" charset="0"/>
                <a:cs typeface="Times New Roman" panose="02020603050405020304" charset="0"/>
              </a:rPr>
              <a:t>một</a:t>
            </a:r>
            <a:r>
              <a:rPr lang="vi-VN" sz="2400" i="1" u="sng" dirty="0">
                <a:latin typeface="Times New Roman" panose="02020603050405020304" charset="0"/>
                <a:cs typeface="Times New Roman" panose="02020603050405020304" charset="0"/>
              </a:rPr>
              <a:t> </a:t>
            </a:r>
            <a:r>
              <a:rPr lang="vi-VN" sz="2400" i="1" u="sng" dirty="0" err="1">
                <a:latin typeface="Times New Roman" panose="02020603050405020304" charset="0"/>
                <a:cs typeface="Times New Roman" panose="02020603050405020304" charset="0"/>
              </a:rPr>
              <a:t>chiến</a:t>
            </a:r>
            <a:r>
              <a:rPr lang="vi-VN" sz="2400" i="1" u="sng" dirty="0">
                <a:latin typeface="Times New Roman" panose="02020603050405020304" charset="0"/>
                <a:cs typeface="Times New Roman" panose="02020603050405020304" charset="0"/>
              </a:rPr>
              <a:t> </a:t>
            </a:r>
            <a:r>
              <a:rPr lang="vi-VN" sz="2400" i="1" u="sng" dirty="0" err="1">
                <a:latin typeface="Times New Roman" panose="02020603050405020304" charset="0"/>
                <a:cs typeface="Times New Roman" panose="02020603050405020304" charset="0"/>
              </a:rPr>
              <a:t>sĩ</a:t>
            </a:r>
            <a:r>
              <a:rPr lang="vi-VN" sz="2400" i="1" u="sng" dirty="0">
                <a:latin typeface="Times New Roman" panose="02020603050405020304" charset="0"/>
                <a:cs typeface="Times New Roman" panose="02020603050405020304" charset="0"/>
              </a:rPr>
              <a:t> trên </a:t>
            </a:r>
            <a:r>
              <a:rPr lang="vi-VN" sz="2400" i="1" u="sng" dirty="0" err="1">
                <a:latin typeface="Times New Roman" panose="02020603050405020304" charset="0"/>
                <a:cs typeface="Times New Roman" panose="02020603050405020304" charset="0"/>
              </a:rPr>
              <a:t>mặt</a:t>
            </a:r>
            <a:r>
              <a:rPr lang="vi-VN" sz="2400" i="1" u="sng" dirty="0">
                <a:latin typeface="Times New Roman" panose="02020603050405020304" charset="0"/>
                <a:cs typeface="Times New Roman" panose="02020603050405020304" charset="0"/>
              </a:rPr>
              <a:t> </a:t>
            </a:r>
            <a:r>
              <a:rPr lang="vi-VN" sz="2400" i="1" u="sng" dirty="0" err="1">
                <a:latin typeface="Times New Roman" panose="02020603050405020304" charset="0"/>
                <a:cs typeface="Times New Roman" panose="02020603050405020304" charset="0"/>
              </a:rPr>
              <a:t>trận</a:t>
            </a:r>
            <a:r>
              <a:rPr lang="vi-VN" sz="2400" i="1" u="sng" dirty="0">
                <a:latin typeface="Times New Roman" panose="02020603050405020304" charset="0"/>
                <a:cs typeface="Times New Roman" panose="02020603050405020304" charset="0"/>
              </a:rPr>
              <a:t> </a:t>
            </a:r>
            <a:r>
              <a:rPr lang="vi-VN" sz="2400" i="1" u="sng" dirty="0" err="1">
                <a:latin typeface="Times New Roman" panose="02020603050405020304" charset="0"/>
                <a:cs typeface="Times New Roman" panose="02020603050405020304" charset="0"/>
              </a:rPr>
              <a:t>phòng</a:t>
            </a:r>
            <a:r>
              <a:rPr lang="vi-VN" sz="2400" i="1" u="sng" dirty="0">
                <a:latin typeface="Times New Roman" panose="02020603050405020304" charset="0"/>
                <a:cs typeface="Times New Roman" panose="02020603050405020304" charset="0"/>
              </a:rPr>
              <a:t>, </a:t>
            </a:r>
            <a:r>
              <a:rPr lang="vi-VN" sz="2400" i="1" u="sng" dirty="0" err="1">
                <a:latin typeface="Times New Roman" panose="02020603050405020304" charset="0"/>
                <a:cs typeface="Times New Roman" panose="02020603050405020304" charset="0"/>
              </a:rPr>
              <a:t>chống</a:t>
            </a:r>
            <a:r>
              <a:rPr lang="vi-VN" sz="2400" i="1" u="sng" dirty="0">
                <a:latin typeface="Times New Roman" panose="02020603050405020304" charset="0"/>
                <a:cs typeface="Times New Roman" panose="02020603050405020304" charset="0"/>
              </a:rPr>
              <a:t> </a:t>
            </a:r>
            <a:r>
              <a:rPr lang="vi-VN" sz="2400" i="1" u="sng" dirty="0" err="1">
                <a:latin typeface="Times New Roman" panose="02020603050405020304" charset="0"/>
                <a:cs typeface="Times New Roman" panose="02020603050405020304" charset="0"/>
              </a:rPr>
              <a:t>dịch</a:t>
            </a:r>
            <a:r>
              <a:rPr lang="vi-VN" sz="2400" i="1" u="sng" dirty="0">
                <a:latin typeface="Times New Roman" panose="02020603050405020304" charset="0"/>
                <a:cs typeface="Times New Roman" panose="02020603050405020304" charset="0"/>
              </a:rPr>
              <a:t> bênh.&gt;&gt;</a:t>
            </a:r>
          </a:p>
        </p:txBody>
      </p:sp>
      <p:sp>
        <p:nvSpPr>
          <p:cNvPr id="8" name="Hộp Văn bản 7"/>
          <p:cNvSpPr txBox="1"/>
          <p:nvPr/>
        </p:nvSpPr>
        <p:spPr>
          <a:xfrm>
            <a:off x="92075" y="3834130"/>
            <a:ext cx="9051925" cy="119888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2400" dirty="0" err="1">
                <a:latin typeface="Times New Roman" panose="02020603050405020304" charset="0"/>
                <a:cs typeface="Times New Roman" panose="02020603050405020304" charset="0"/>
              </a:rPr>
              <a:t>Trích</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Lời</a:t>
            </a:r>
            <a:r>
              <a:rPr lang="vi-VN" sz="2400" dirty="0">
                <a:latin typeface="Times New Roman" panose="02020603050405020304" charset="0"/>
                <a:cs typeface="Times New Roman" panose="02020603050405020304" charset="0"/>
              </a:rPr>
              <a:t> kêu </a:t>
            </a:r>
            <a:r>
              <a:rPr lang="vi-VN" sz="2400" dirty="0" err="1">
                <a:latin typeface="Times New Roman" panose="02020603050405020304" charset="0"/>
                <a:cs typeface="Times New Roman" panose="02020603050405020304" charset="0"/>
              </a:rPr>
              <a:t>gọi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của</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Tổng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bí</a:t>
            </a:r>
            <a:r>
              <a:rPr lang="vi-VN" sz="2400" dirty="0">
                <a:latin typeface="Times New Roman" panose="02020603050405020304" charset="0"/>
                <a:cs typeface="Times New Roman" panose="02020603050405020304" charset="0"/>
              </a:rPr>
              <a:t> thư, Nguyên </a:t>
            </a:r>
            <a:r>
              <a:rPr lang="vi-VN" sz="2400" dirty="0" err="1">
                <a:latin typeface="Times New Roman" panose="02020603050405020304" charset="0"/>
                <a:cs typeface="Times New Roman" panose="02020603050405020304" charset="0"/>
              </a:rPr>
              <a:t>chủ</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tịch</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nước</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Nguyễn</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Phú</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Trọng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gửi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đồng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bào</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đồng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chí</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chiến</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sĩ</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cả</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nước</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và</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đồng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bào</a:t>
            </a:r>
            <a:r>
              <a:rPr lang="vi-VN" sz="2400" dirty="0">
                <a:latin typeface="Times New Roman" panose="02020603050405020304" charset="0"/>
                <a:cs typeface="Times New Roman" panose="02020603050405020304" charset="0"/>
              </a:rPr>
              <a:t> ta ở </a:t>
            </a:r>
            <a:r>
              <a:rPr lang="vi-VN" sz="2400" dirty="0" err="1">
                <a:latin typeface="Times New Roman" panose="02020603050405020304" charset="0"/>
                <a:cs typeface="Times New Roman" panose="02020603050405020304" charset="0"/>
              </a:rPr>
              <a:t>nước</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ngoài </a:t>
            </a:r>
            <a:r>
              <a:rPr lang="vi-VN" sz="2400" dirty="0">
                <a:latin typeface="Times New Roman" panose="02020603050405020304" charset="0"/>
                <a:cs typeface="Times New Roman" panose="02020603050405020304" charset="0"/>
              </a:rPr>
              <a:t>(30/3/2020)</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0" nodeType="clickEffect">
                                  <p:stCondLst>
                                    <p:cond delay="0"/>
                                  </p:stCondLst>
                                  <p:iterate type="lt">
                                    <p:tmPct val="10000"/>
                                  </p:iterate>
                                  <p:childTnLst>
                                    <p:animMotion origin="layout" path="M -1.94444E-6 3.7037E-6 L -1.94444E-6 -0.07223 " pathEditMode="relative" rAng="0" ptsTypes="AA">
                                      <p:cBhvr>
                                        <p:cTn id="13" dur="250" accel="50000" decel="50000" autoRev="1" fill="hold">
                                          <p:stCondLst>
                                            <p:cond delay="0"/>
                                          </p:stCondLst>
                                        </p:cTn>
                                        <p:tgtEl>
                                          <p:spTgt spid="7"/>
                                        </p:tgtEl>
                                        <p:attrNameLst>
                                          <p:attrName>ppt_x</p:attrName>
                                          <p:attrName>ppt_y</p:attrName>
                                        </p:attrNameLst>
                                      </p:cBhvr>
                                      <p:rCtr x="0" y="-3611"/>
                                    </p:animMotion>
                                    <p:animRot by="1500000">
                                      <p:cBhvr>
                                        <p:cTn id="14" dur="125" fill="hold">
                                          <p:stCondLst>
                                            <p:cond delay="0"/>
                                          </p:stCondLst>
                                        </p:cTn>
                                        <p:tgtEl>
                                          <p:spTgt spid="7"/>
                                        </p:tgtEl>
                                        <p:attrNameLst>
                                          <p:attrName>r</p:attrName>
                                        </p:attrNameLst>
                                      </p:cBhvr>
                                    </p:animRot>
                                    <p:animRot by="-1500000">
                                      <p:cBhvr>
                                        <p:cTn id="15" dur="125" fill="hold">
                                          <p:stCondLst>
                                            <p:cond delay="125"/>
                                          </p:stCondLst>
                                        </p:cTn>
                                        <p:tgtEl>
                                          <p:spTgt spid="7"/>
                                        </p:tgtEl>
                                        <p:attrNameLst>
                                          <p:attrName>r</p:attrName>
                                        </p:attrNameLst>
                                      </p:cBhvr>
                                    </p:animRot>
                                    <p:animRot by="-1500000">
                                      <p:cBhvr>
                                        <p:cTn id="16" dur="125" fill="hold">
                                          <p:stCondLst>
                                            <p:cond delay="250"/>
                                          </p:stCondLst>
                                        </p:cTn>
                                        <p:tgtEl>
                                          <p:spTgt spid="7"/>
                                        </p:tgtEl>
                                        <p:attrNameLst>
                                          <p:attrName>r</p:attrName>
                                        </p:attrNameLst>
                                      </p:cBhvr>
                                    </p:animRot>
                                    <p:animRot by="1500000">
                                      <p:cBhvr>
                                        <p:cTn id="17" dur="125" fill="hold">
                                          <p:stCondLst>
                                            <p:cond delay="375"/>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p:cNvSpPr/>
          <p:nvPr/>
        </p:nvSpPr>
        <p:spPr>
          <a:xfrm>
            <a:off x="720090" y="1428750"/>
            <a:ext cx="7818120" cy="22402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Chỗ dành sẵn cho Văn bản 2"/>
          <p:cNvSpPr>
            <a:spLocks noGrp="1"/>
          </p:cNvSpPr>
          <p:nvPr>
            <p:ph type="body" idx="1"/>
          </p:nvPr>
        </p:nvSpPr>
        <p:spPr>
          <a:xfrm>
            <a:off x="720090" y="932585"/>
            <a:ext cx="7900768" cy="3506929"/>
          </a:xfrm>
        </p:spPr>
        <p:txBody>
          <a:bodyPr/>
          <a:lstStyle/>
          <a:p>
            <a:pPr algn="l">
              <a:buFont typeface="Symbol" panose="05050102010706020507" pitchFamily="18" charset="2"/>
              <a:buChar char="Þ"/>
            </a:pPr>
            <a:r>
              <a:rPr lang="vi-VN" sz="2800" dirty="0"/>
              <a:t>Ghi </a:t>
            </a:r>
            <a:r>
              <a:rPr lang="vi-VN" sz="2800" dirty="0" err="1"/>
              <a:t>nhớ</a:t>
            </a:r>
            <a:r>
              <a:rPr lang="vi-VN" sz="2800" dirty="0"/>
              <a:t> 1:</a:t>
            </a:r>
          </a:p>
          <a:p>
            <a:pPr marL="152400" indent="0" algn="l">
              <a:buNone/>
            </a:pPr>
            <a:r>
              <a:rPr lang="vi-VN" sz="2800" dirty="0"/>
              <a:t>Văn </a:t>
            </a:r>
            <a:r>
              <a:rPr lang="vi-VN" sz="2800" dirty="0" err="1"/>
              <a:t>nghị</a:t>
            </a:r>
            <a:r>
              <a:rPr lang="vi-VN" sz="2800" dirty="0"/>
              <a:t> </a:t>
            </a:r>
            <a:r>
              <a:rPr lang="vi-VN" sz="2800" dirty="0" err="1"/>
              <a:t>luận</a:t>
            </a:r>
            <a:r>
              <a:rPr lang="vi-VN" sz="2800" dirty="0"/>
              <a:t> </a:t>
            </a:r>
            <a:r>
              <a:rPr lang="vi-VN" sz="2800" dirty="0" err="1"/>
              <a:t>rất</a:t>
            </a:r>
            <a:r>
              <a:rPr lang="vi-VN" sz="2800" dirty="0"/>
              <a:t> </a:t>
            </a:r>
            <a:r>
              <a:rPr lang="vi-VN" sz="2800" dirty="0" err="1"/>
              <a:t>cần</a:t>
            </a:r>
            <a:r>
              <a:rPr lang="vi-VN" sz="2800" dirty="0"/>
              <a:t> </a:t>
            </a:r>
            <a:r>
              <a:rPr lang="vi-VN" sz="2800" dirty="0" err="1"/>
              <a:t>có</a:t>
            </a:r>
            <a:r>
              <a:rPr lang="vi-VN" sz="2800" dirty="0"/>
              <a:t> </a:t>
            </a:r>
            <a:r>
              <a:rPr lang="vi-VN" sz="2800" dirty="0" err="1"/>
              <a:t>yếu</a:t>
            </a:r>
            <a:r>
              <a:rPr lang="vi-VN" sz="2800" dirty="0"/>
              <a:t> </a:t>
            </a:r>
            <a:r>
              <a:rPr lang="vi-VN" sz="2800" dirty="0" err="1"/>
              <a:t>tố</a:t>
            </a:r>
            <a:r>
              <a:rPr lang="vi-VN" sz="2800" dirty="0"/>
              <a:t> </a:t>
            </a:r>
            <a:r>
              <a:rPr lang="vi-VN" sz="2800" dirty="0" err="1"/>
              <a:t>biểu</a:t>
            </a:r>
            <a:r>
              <a:rPr lang="vi-VN" sz="2800" dirty="0"/>
              <a:t> </a:t>
            </a:r>
            <a:r>
              <a:rPr lang="vi-VN" sz="2800" dirty="0" err="1"/>
              <a:t>cảm</a:t>
            </a:r>
            <a:r>
              <a:rPr lang="vi-VN" sz="2800" dirty="0"/>
              <a:t>. </a:t>
            </a:r>
            <a:r>
              <a:rPr lang="vi-VN" sz="2800" dirty="0" err="1"/>
              <a:t>Yếu</a:t>
            </a:r>
            <a:r>
              <a:rPr lang="vi-VN" sz="2800" dirty="0"/>
              <a:t> </a:t>
            </a:r>
            <a:r>
              <a:rPr lang="vi-VN" sz="2800" dirty="0" err="1"/>
              <a:t>tố</a:t>
            </a:r>
            <a:r>
              <a:rPr lang="vi-VN" sz="2800" dirty="0"/>
              <a:t> </a:t>
            </a:r>
            <a:r>
              <a:rPr lang="vi-VN" sz="2800" dirty="0" err="1"/>
              <a:t>biểu</a:t>
            </a:r>
            <a:r>
              <a:rPr lang="vi-VN" sz="2800" dirty="0"/>
              <a:t> </a:t>
            </a:r>
            <a:r>
              <a:rPr lang="vi-VN" sz="2800" dirty="0" err="1"/>
              <a:t>cảm</a:t>
            </a:r>
            <a:r>
              <a:rPr lang="vi-VN" sz="2800" dirty="0"/>
              <a:t> </a:t>
            </a:r>
            <a:r>
              <a:rPr lang="vi-VN" sz="2800" dirty="0" err="1"/>
              <a:t>giúp</a:t>
            </a:r>
            <a:r>
              <a:rPr lang="vi-VN" sz="2800" dirty="0"/>
              <a:t> cho văn </a:t>
            </a:r>
            <a:r>
              <a:rPr lang="vi-VN" sz="2800" dirty="0" err="1"/>
              <a:t>nghị</a:t>
            </a:r>
            <a:r>
              <a:rPr lang="vi-VN" sz="2800" dirty="0"/>
              <a:t> </a:t>
            </a:r>
            <a:r>
              <a:rPr lang="vi-VN" sz="2800" dirty="0" err="1"/>
              <a:t>luận</a:t>
            </a:r>
            <a:r>
              <a:rPr lang="vi-VN" sz="2800" dirty="0"/>
              <a:t> </a:t>
            </a:r>
            <a:r>
              <a:rPr lang="vi-VN" sz="2800" dirty="0" err="1"/>
              <a:t>có</a:t>
            </a:r>
            <a:r>
              <a:rPr lang="vi-VN" sz="2800" dirty="0"/>
              <a:t> </a:t>
            </a:r>
            <a:r>
              <a:rPr lang="vi-VN" sz="2800" dirty="0" err="1"/>
              <a:t>hiệu</a:t>
            </a:r>
            <a:r>
              <a:rPr lang="vi-VN" sz="2800" dirty="0"/>
              <a:t> </a:t>
            </a:r>
            <a:r>
              <a:rPr lang="vi-VN" sz="2800" dirty="0" err="1"/>
              <a:t>quả</a:t>
            </a:r>
            <a:r>
              <a:rPr lang="vi-VN" sz="2800" dirty="0"/>
              <a:t> </a:t>
            </a:r>
            <a:r>
              <a:rPr lang="vi-VN" sz="2800" dirty="0" err="1"/>
              <a:t>thuyết</a:t>
            </a:r>
            <a:r>
              <a:rPr lang="vi-VN" sz="2800" dirty="0"/>
              <a:t> </a:t>
            </a:r>
            <a:r>
              <a:rPr lang="vi-VN" sz="2800" dirty="0" err="1"/>
              <a:t>phục</a:t>
            </a:r>
            <a:r>
              <a:rPr lang="vi-VN" sz="2800" dirty="0"/>
              <a:t> </a:t>
            </a:r>
            <a:r>
              <a:rPr lang="vi-VN" sz="2800" dirty="0" err="1"/>
              <a:t>lớn</a:t>
            </a:r>
            <a:r>
              <a:rPr lang="vi-VN" sz="2800" dirty="0"/>
              <a:t> hơn, </a:t>
            </a:r>
            <a:r>
              <a:rPr lang="vi-VN" sz="2800" dirty="0" err="1"/>
              <a:t>vì</a:t>
            </a:r>
            <a:r>
              <a:rPr lang="vi-VN" sz="2800" dirty="0"/>
              <a:t> </a:t>
            </a:r>
            <a:r>
              <a:rPr lang="vi-VN" sz="2800" dirty="0" err="1"/>
              <a:t>nó</a:t>
            </a:r>
            <a:r>
              <a:rPr lang="vi-VN" sz="2800" dirty="0"/>
              <a:t> </a:t>
            </a:r>
            <a:r>
              <a:rPr lang="vi-VN" sz="2800" dirty="0" err="1"/>
              <a:t>có</a:t>
            </a:r>
            <a:r>
              <a:rPr lang="vi-VN" sz="2800" dirty="0"/>
              <a:t> </a:t>
            </a:r>
            <a:r>
              <a:rPr lang="vi-VN" sz="2800" dirty="0" err="1"/>
              <a:t>tác</a:t>
            </a:r>
            <a:r>
              <a:rPr lang="vi-VN" sz="2800" dirty="0"/>
              <a:t> </a:t>
            </a:r>
            <a:r>
              <a:rPr lang="vi-VN" sz="2800" dirty="0" err="1"/>
              <a:t>động</a:t>
            </a:r>
            <a:r>
              <a:rPr lang="vi-VN" sz="2800" dirty="0"/>
              <a:t> </a:t>
            </a:r>
            <a:r>
              <a:rPr lang="vi-VN" sz="2800" dirty="0" err="1"/>
              <a:t>mạnh</a:t>
            </a:r>
            <a:r>
              <a:rPr lang="vi-VN" sz="2800" dirty="0"/>
              <a:t> </a:t>
            </a:r>
            <a:r>
              <a:rPr lang="vi-VN" sz="2800" dirty="0" err="1"/>
              <a:t>mẽ</a:t>
            </a:r>
            <a:r>
              <a:rPr lang="vi-VN" sz="2800" dirty="0"/>
              <a:t> </a:t>
            </a:r>
            <a:r>
              <a:rPr lang="vi-VN" sz="2800" dirty="0" err="1"/>
              <a:t>với</a:t>
            </a:r>
            <a:r>
              <a:rPr lang="vi-VN" sz="2800" dirty="0"/>
              <a:t> </a:t>
            </a:r>
            <a:r>
              <a:rPr lang="vi-VN" sz="2800" dirty="0" err="1"/>
              <a:t>tình</a:t>
            </a:r>
            <a:r>
              <a:rPr lang="vi-VN" sz="2800" dirty="0"/>
              <a:t> </a:t>
            </a:r>
            <a:r>
              <a:rPr lang="vi-VN" sz="2800" dirty="0" err="1"/>
              <a:t>cảm</a:t>
            </a:r>
            <a:r>
              <a:rPr lang="vi-VN" sz="2800" dirty="0"/>
              <a:t> </a:t>
            </a:r>
            <a:r>
              <a:rPr lang="vi-VN" sz="2800" dirty="0" err="1"/>
              <a:t>của</a:t>
            </a:r>
            <a:r>
              <a:rPr lang="vi-VN" sz="2800" dirty="0"/>
              <a:t> </a:t>
            </a:r>
            <a:r>
              <a:rPr lang="vi-VN" sz="2800" dirty="0" err="1"/>
              <a:t>người</a:t>
            </a:r>
            <a:r>
              <a:rPr lang="vi-VN" sz="2800" dirty="0"/>
              <a:t> </a:t>
            </a:r>
            <a:r>
              <a:rPr lang="vi-VN" sz="2800" dirty="0" err="1"/>
              <a:t>đọc</a:t>
            </a:r>
            <a:r>
              <a:rPr lang="vi-VN" sz="2800" dirty="0"/>
              <a:t>(</a:t>
            </a:r>
            <a:r>
              <a:rPr lang="vi-VN" sz="2800" dirty="0" err="1"/>
              <a:t>người</a:t>
            </a:r>
            <a:r>
              <a:rPr lang="vi-VN" sz="2800" dirty="0"/>
              <a:t> nghe</a:t>
            </a:r>
            <a:r>
              <a:rPr lang="vi-VN" dirty="0"/>
              <a:t>).</a:t>
            </a:r>
          </a:p>
          <a:p>
            <a:pPr marL="152400" indent="0" algn="l">
              <a:buNone/>
            </a:pPr>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sp>
        <p:nvSpPr>
          <p:cNvPr id="7955" name="Google Shape;7955;p35"/>
          <p:cNvSpPr txBox="1">
            <a:spLocks noGrp="1"/>
          </p:cNvSpPr>
          <p:nvPr>
            <p:ph type="subTitle" idx="1"/>
          </p:nvPr>
        </p:nvSpPr>
        <p:spPr>
          <a:xfrm>
            <a:off x="4926486" y="2823245"/>
            <a:ext cx="3013800" cy="65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t>Yêu </a:t>
            </a:r>
            <a:r>
              <a:rPr lang="vi-VN" b="1" dirty="0" err="1"/>
              <a:t>cầu</a:t>
            </a:r>
            <a:r>
              <a:rPr lang="vi-VN" b="1" dirty="0"/>
              <a:t> </a:t>
            </a:r>
            <a:r>
              <a:rPr lang="vi-VN" b="1" dirty="0" err="1"/>
              <a:t>về</a:t>
            </a:r>
            <a:r>
              <a:rPr lang="vi-VN" b="1" dirty="0"/>
              <a:t> </a:t>
            </a:r>
            <a:r>
              <a:rPr lang="vi-VN" b="1" dirty="0" err="1"/>
              <a:t>việc</a:t>
            </a:r>
            <a:r>
              <a:rPr lang="vi-VN" b="1" dirty="0"/>
              <a:t> </a:t>
            </a:r>
            <a:r>
              <a:rPr lang="vi-VN" b="1" dirty="0" err="1"/>
              <a:t>sử</a:t>
            </a:r>
            <a:r>
              <a:rPr lang="vi-VN" b="1" dirty="0"/>
              <a:t> </a:t>
            </a:r>
            <a:r>
              <a:rPr lang="vi-VN" b="1" dirty="0" err="1"/>
              <a:t>dụng</a:t>
            </a:r>
            <a:r>
              <a:rPr lang="vi-VN" b="1" dirty="0"/>
              <a:t> </a:t>
            </a:r>
            <a:r>
              <a:rPr lang="vi-VN" b="1" dirty="0" err="1"/>
              <a:t>yếu</a:t>
            </a:r>
            <a:r>
              <a:rPr lang="vi-VN" b="1" dirty="0"/>
              <a:t> </a:t>
            </a:r>
            <a:r>
              <a:rPr lang="vi-VN" b="1" dirty="0" err="1"/>
              <a:t>tố</a:t>
            </a:r>
            <a:r>
              <a:rPr lang="vi-VN" b="1" dirty="0"/>
              <a:t> </a:t>
            </a:r>
            <a:r>
              <a:rPr lang="vi-VN" b="1" dirty="0" err="1"/>
              <a:t>biểu</a:t>
            </a:r>
            <a:r>
              <a:rPr lang="vi-VN" b="1" dirty="0"/>
              <a:t> </a:t>
            </a:r>
            <a:r>
              <a:rPr lang="vi-VN" b="1" dirty="0" err="1"/>
              <a:t>cảm</a:t>
            </a:r>
            <a:r>
              <a:rPr lang="vi-VN" b="1" dirty="0"/>
              <a:t> trong văn </a:t>
            </a:r>
            <a:r>
              <a:rPr lang="vi-VN" b="1" dirty="0" err="1"/>
              <a:t>nghị</a:t>
            </a:r>
            <a:r>
              <a:rPr lang="vi-VN" b="1" dirty="0"/>
              <a:t> </a:t>
            </a:r>
            <a:r>
              <a:rPr lang="vi-VN" b="1" dirty="0" err="1"/>
              <a:t>luận</a:t>
            </a:r>
            <a:endParaRPr b="1" dirty="0"/>
          </a:p>
        </p:txBody>
      </p:sp>
      <p:sp>
        <p:nvSpPr>
          <p:cNvPr id="7957" name="Google Shape;7957;p35"/>
          <p:cNvSpPr txBox="1">
            <a:spLocks noGrp="1"/>
          </p:cNvSpPr>
          <p:nvPr>
            <p:ph type="title"/>
          </p:nvPr>
        </p:nvSpPr>
        <p:spPr>
          <a:xfrm>
            <a:off x="5195586" y="1139607"/>
            <a:ext cx="2475600" cy="115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0</a:t>
            </a:r>
            <a:r>
              <a:rPr lang="vi-VN" dirty="0"/>
              <a:t>2</a:t>
            </a:r>
            <a:endParaRPr dirty="0"/>
          </a:p>
        </p:txBody>
      </p:sp>
      <p:grpSp>
        <p:nvGrpSpPr>
          <p:cNvPr id="7958" name="Google Shape;7958;p35"/>
          <p:cNvGrpSpPr/>
          <p:nvPr/>
        </p:nvGrpSpPr>
        <p:grpSpPr>
          <a:xfrm>
            <a:off x="-808211" y="-207656"/>
            <a:ext cx="5398814" cy="5411253"/>
            <a:chOff x="-808211" y="-207656"/>
            <a:chExt cx="5398814" cy="5411253"/>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958"/>
                                        </p:tgtEl>
                                        <p:attrNameLst>
                                          <p:attrName>style.visibility</p:attrName>
                                        </p:attrNameLst>
                                      </p:cBhvr>
                                      <p:to>
                                        <p:strVal val="visible"/>
                                      </p:to>
                                    </p:set>
                                    <p:animEffect transition="in" filter="fade">
                                      <p:cBhvr>
                                        <p:cTn id="7" dur="1000"/>
                                        <p:tgtEl>
                                          <p:spTgt spid="7958"/>
                                        </p:tgtEl>
                                      </p:cBhvr>
                                    </p:animEffect>
                                    <p:anim calcmode="lin" valueType="num">
                                      <p:cBhvr>
                                        <p:cTn id="8" dur="1000" fill="hold"/>
                                        <p:tgtEl>
                                          <p:spTgt spid="7958"/>
                                        </p:tgtEl>
                                        <p:attrNameLst>
                                          <p:attrName>ppt_x</p:attrName>
                                        </p:attrNameLst>
                                      </p:cBhvr>
                                      <p:tavLst>
                                        <p:tav tm="0">
                                          <p:val>
                                            <p:strVal val="#ppt_x"/>
                                          </p:val>
                                        </p:tav>
                                        <p:tav tm="100000">
                                          <p:val>
                                            <p:strVal val="#ppt_x"/>
                                          </p:val>
                                        </p:tav>
                                      </p:tavLst>
                                    </p:anim>
                                    <p:anim calcmode="lin" valueType="num">
                                      <p:cBhvr>
                                        <p:cTn id="9" dur="1000" fill="hold"/>
                                        <p:tgtEl>
                                          <p:spTgt spid="79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957"/>
                                        </p:tgtEl>
                                        <p:attrNameLst>
                                          <p:attrName>style.visibility</p:attrName>
                                        </p:attrNameLst>
                                      </p:cBhvr>
                                      <p:to>
                                        <p:strVal val="visible"/>
                                      </p:to>
                                    </p:set>
                                    <p:animEffect transition="in" filter="barn(inVertical)">
                                      <p:cBhvr>
                                        <p:cTn id="14" dur="500"/>
                                        <p:tgtEl>
                                          <p:spTgt spid="795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955">
                                            <p:txEl>
                                              <p:pRg st="0" end="0"/>
                                            </p:txEl>
                                          </p:spTgt>
                                        </p:tgtEl>
                                        <p:attrNameLst>
                                          <p:attrName>style.visibility</p:attrName>
                                        </p:attrNameLst>
                                      </p:cBhvr>
                                      <p:to>
                                        <p:strVal val="visible"/>
                                      </p:to>
                                    </p:set>
                                    <p:animEffect transition="in" filter="fade">
                                      <p:cBhvr>
                                        <p:cTn id="19" dur="1000"/>
                                        <p:tgtEl>
                                          <p:spTgt spid="7955">
                                            <p:txEl>
                                              <p:pRg st="0" end="0"/>
                                            </p:txEl>
                                          </p:spTgt>
                                        </p:tgtEl>
                                      </p:cBhvr>
                                    </p:animEffect>
                                    <p:anim calcmode="lin" valueType="num">
                                      <p:cBhvr>
                                        <p:cTn id="20" dur="1000" fill="hold"/>
                                        <p:tgtEl>
                                          <p:spTgt spid="795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95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5" grpId="0" build="p"/>
      <p:bldP spid="795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hỗ dành sẵn cho Văn bản 5"/>
          <p:cNvSpPr>
            <a:spLocks noGrp="1"/>
          </p:cNvSpPr>
          <p:nvPr>
            <p:ph type="body" idx="1"/>
          </p:nvPr>
        </p:nvSpPr>
        <p:spPr>
          <a:xfrm>
            <a:off x="-67945" y="123190"/>
            <a:ext cx="9144000" cy="3636645"/>
          </a:xfrm>
        </p:spPr>
        <p:txBody>
          <a:bodyPr/>
          <a:lstStyle/>
          <a:p>
            <a:pPr marL="152400" indent="0">
              <a:buNone/>
            </a:pPr>
            <a:r>
              <a:rPr lang="vi-VN" sz="2400" dirty="0">
                <a:solidFill>
                  <a:srgbClr val="FF0000"/>
                </a:solidFill>
                <a:latin typeface="Times New Roman" panose="02020603050405020304" charset="0"/>
                <a:cs typeface="Times New Roman" panose="02020603050405020304" charset="0"/>
              </a:rPr>
              <a:t>Thông qua </a:t>
            </a:r>
            <a:r>
              <a:rPr lang="vi-VN" sz="2400" dirty="0" err="1">
                <a:solidFill>
                  <a:srgbClr val="FF0000"/>
                </a:solidFill>
                <a:latin typeface="Times New Roman" panose="02020603050405020304" charset="0"/>
                <a:cs typeface="Times New Roman" panose="02020603050405020304" charset="0"/>
              </a:rPr>
              <a:t>việc</a:t>
            </a:r>
            <a:r>
              <a:rPr lang="vi-VN" sz="2400" dirty="0">
                <a:solidFill>
                  <a:srgbClr val="FF0000"/>
                </a:solidFill>
                <a:latin typeface="Times New Roman" panose="02020603050405020304" charset="0"/>
                <a:cs typeface="Times New Roman" panose="02020603050405020304" charset="0"/>
              </a:rPr>
              <a:t> </a:t>
            </a:r>
            <a:r>
              <a:rPr lang="vi-VN" sz="2400" dirty="0" err="1">
                <a:solidFill>
                  <a:srgbClr val="FF0000"/>
                </a:solidFill>
                <a:latin typeface="Times New Roman" panose="02020603050405020304" charset="0"/>
                <a:cs typeface="Times New Roman" panose="02020603050405020304" charset="0"/>
              </a:rPr>
              <a:t>tìm</a:t>
            </a:r>
            <a:r>
              <a:rPr lang="vi-VN" sz="2400" dirty="0">
                <a:solidFill>
                  <a:srgbClr val="FF0000"/>
                </a:solidFill>
                <a:latin typeface="Times New Roman" panose="02020603050405020304" charset="0"/>
                <a:cs typeface="Times New Roman" panose="02020603050405020304" charset="0"/>
              </a:rPr>
              <a:t> </a:t>
            </a:r>
            <a:r>
              <a:rPr lang="vi-VN" sz="2400" dirty="0" err="1">
                <a:solidFill>
                  <a:srgbClr val="FF0000"/>
                </a:solidFill>
                <a:latin typeface="Times New Roman" panose="02020603050405020304" charset="0"/>
                <a:cs typeface="Times New Roman" panose="02020603050405020304" charset="0"/>
              </a:rPr>
              <a:t>hiểu</a:t>
            </a:r>
            <a:r>
              <a:rPr lang="vi-VN" sz="2400" dirty="0">
                <a:solidFill>
                  <a:srgbClr val="FF0000"/>
                </a:solidFill>
                <a:latin typeface="Times New Roman" panose="02020603050405020304" charset="0"/>
                <a:cs typeface="Times New Roman" panose="02020603050405020304" charset="0"/>
              </a:rPr>
              <a:t> </a:t>
            </a:r>
            <a:r>
              <a:rPr lang="vi-VN" sz="2400" dirty="0" err="1">
                <a:solidFill>
                  <a:srgbClr val="FF0000"/>
                </a:solidFill>
                <a:latin typeface="Times New Roman" panose="02020603050405020304" charset="0"/>
                <a:cs typeface="Times New Roman" panose="02020603050405020304" charset="0"/>
              </a:rPr>
              <a:t>các</a:t>
            </a:r>
            <a:r>
              <a:rPr lang="vi-VN" sz="2400" dirty="0">
                <a:solidFill>
                  <a:srgbClr val="FF0000"/>
                </a:solidFill>
                <a:latin typeface="Times New Roman" panose="02020603050405020304" charset="0"/>
                <a:cs typeface="Times New Roman" panose="02020603050405020304" charset="0"/>
              </a:rPr>
              <a:t> văn </a:t>
            </a:r>
            <a:r>
              <a:rPr lang="vi-VN" sz="2400" dirty="0" err="1">
                <a:solidFill>
                  <a:srgbClr val="FF0000"/>
                </a:solidFill>
                <a:latin typeface="Times New Roman" panose="02020603050405020304" charset="0"/>
                <a:cs typeface="Times New Roman" panose="02020603050405020304" charset="0"/>
              </a:rPr>
              <a:t>bản</a:t>
            </a:r>
            <a:r>
              <a:rPr lang="vi-VN" sz="2400" dirty="0">
                <a:solidFill>
                  <a:srgbClr val="FF0000"/>
                </a:solidFill>
                <a:latin typeface="Times New Roman" panose="02020603050405020304" charset="0"/>
                <a:cs typeface="Times New Roman" panose="02020603050405020304" charset="0"/>
              </a:rPr>
              <a:t> như </a:t>
            </a:r>
            <a:r>
              <a:rPr lang="vi-VN" sz="2400" i="1" dirty="0" err="1">
                <a:solidFill>
                  <a:srgbClr val="FF0000"/>
                </a:solidFill>
                <a:latin typeface="Times New Roman" panose="02020603050405020304" charset="0"/>
                <a:cs typeface="Times New Roman" panose="02020603050405020304" charset="0"/>
              </a:rPr>
              <a:t>Hịch</a:t>
            </a:r>
            <a:r>
              <a:rPr lang="vi-VN" sz="2400" i="1" dirty="0">
                <a:solidFill>
                  <a:srgbClr val="FF0000"/>
                </a:solidFill>
                <a:latin typeface="Times New Roman" panose="02020603050405020304" charset="0"/>
                <a:cs typeface="Times New Roman" panose="02020603050405020304" charset="0"/>
              </a:rPr>
              <a:t> </a:t>
            </a:r>
            <a:r>
              <a:rPr lang="vi-VN" sz="2400" i="1" dirty="0" err="1">
                <a:solidFill>
                  <a:srgbClr val="FF0000"/>
                </a:solidFill>
                <a:latin typeface="Times New Roman" panose="02020603050405020304" charset="0"/>
                <a:cs typeface="Times New Roman" panose="02020603050405020304" charset="0"/>
              </a:rPr>
              <a:t>tướng</a:t>
            </a:r>
            <a:r>
              <a:rPr lang="vi-VN" sz="2400" i="1" dirty="0">
                <a:solidFill>
                  <a:srgbClr val="FF0000"/>
                </a:solidFill>
                <a:latin typeface="Times New Roman" panose="02020603050405020304" charset="0"/>
                <a:cs typeface="Times New Roman" panose="02020603050405020304" charset="0"/>
              </a:rPr>
              <a:t> </a:t>
            </a:r>
            <a:r>
              <a:rPr lang="vi-VN" sz="2400" i="1" dirty="0" err="1">
                <a:solidFill>
                  <a:srgbClr val="FF0000"/>
                </a:solidFill>
                <a:latin typeface="Times New Roman" panose="02020603050405020304" charset="0"/>
                <a:cs typeface="Times New Roman" panose="02020603050405020304" charset="0"/>
              </a:rPr>
              <a:t>sĩ</a:t>
            </a:r>
            <a:r>
              <a:rPr lang="vi-VN" sz="2400" dirty="0">
                <a:solidFill>
                  <a:srgbClr val="FF0000"/>
                </a:solidFill>
                <a:latin typeface="Times New Roman" panose="02020603050405020304" charset="0"/>
                <a:cs typeface="Times New Roman" panose="02020603050405020304" charset="0"/>
              </a:rPr>
              <a:t> </a:t>
            </a:r>
            <a:r>
              <a:rPr lang="vi-VN" sz="2400" dirty="0" err="1">
                <a:solidFill>
                  <a:srgbClr val="FF0000"/>
                </a:solidFill>
                <a:latin typeface="Times New Roman" panose="02020603050405020304" charset="0"/>
                <a:cs typeface="Times New Roman" panose="02020603050405020304" charset="0"/>
              </a:rPr>
              <a:t>và</a:t>
            </a:r>
            <a:r>
              <a:rPr lang="vi-VN" sz="2400" dirty="0">
                <a:solidFill>
                  <a:srgbClr val="FF0000"/>
                </a:solidFill>
                <a:latin typeface="Times New Roman" panose="02020603050405020304" charset="0"/>
                <a:cs typeface="Times New Roman" panose="02020603050405020304" charset="0"/>
              </a:rPr>
              <a:t> </a:t>
            </a:r>
            <a:r>
              <a:rPr lang="vi-VN" sz="2400" i="1" dirty="0" err="1">
                <a:solidFill>
                  <a:srgbClr val="FF0000"/>
                </a:solidFill>
                <a:latin typeface="Times New Roman" panose="02020603050405020304" charset="0"/>
                <a:cs typeface="Times New Roman" panose="02020603050405020304" charset="0"/>
              </a:rPr>
              <a:t>Lời</a:t>
            </a:r>
            <a:r>
              <a:rPr lang="vi-VN" sz="2400" i="1" dirty="0">
                <a:solidFill>
                  <a:srgbClr val="FF0000"/>
                </a:solidFill>
                <a:latin typeface="Times New Roman" panose="02020603050405020304" charset="0"/>
                <a:cs typeface="Times New Roman" panose="02020603050405020304" charset="0"/>
              </a:rPr>
              <a:t> kêu </a:t>
            </a:r>
            <a:r>
              <a:rPr lang="vi-VN" sz="2400" i="1" dirty="0" err="1">
                <a:solidFill>
                  <a:srgbClr val="FF0000"/>
                </a:solidFill>
                <a:latin typeface="Times New Roman" panose="02020603050405020304" charset="0"/>
                <a:cs typeface="Times New Roman" panose="02020603050405020304" charset="0"/>
              </a:rPr>
              <a:t>gọi</a:t>
            </a:r>
            <a:r>
              <a:rPr lang="vi-VN" sz="2400" i="1" dirty="0">
                <a:solidFill>
                  <a:srgbClr val="FF0000"/>
                </a:solidFill>
                <a:latin typeface="Times New Roman" panose="02020603050405020304" charset="0"/>
                <a:cs typeface="Times New Roman" panose="02020603050405020304" charset="0"/>
              </a:rPr>
              <a:t> </a:t>
            </a:r>
            <a:r>
              <a:rPr lang="vi-VN" sz="2400" i="1" dirty="0" err="1">
                <a:solidFill>
                  <a:srgbClr val="FF0000"/>
                </a:solidFill>
                <a:latin typeface="Times New Roman" panose="02020603050405020304" charset="0"/>
                <a:cs typeface="Times New Roman" panose="02020603050405020304" charset="0"/>
              </a:rPr>
              <a:t>toàn</a:t>
            </a:r>
            <a:r>
              <a:rPr lang="vi-VN" sz="2400" i="1" dirty="0">
                <a:solidFill>
                  <a:srgbClr val="FF0000"/>
                </a:solidFill>
                <a:latin typeface="Times New Roman" panose="02020603050405020304" charset="0"/>
                <a:cs typeface="Times New Roman" panose="02020603050405020304" charset="0"/>
              </a:rPr>
              <a:t> </a:t>
            </a:r>
            <a:r>
              <a:rPr lang="vi-VN" sz="2400" i="1" dirty="0" err="1">
                <a:solidFill>
                  <a:srgbClr val="FF0000"/>
                </a:solidFill>
                <a:latin typeface="Times New Roman" panose="02020603050405020304" charset="0"/>
                <a:cs typeface="Times New Roman" panose="02020603050405020304" charset="0"/>
              </a:rPr>
              <a:t>quốc</a:t>
            </a:r>
            <a:r>
              <a:rPr lang="vi-VN" sz="2400" i="1" dirty="0">
                <a:solidFill>
                  <a:srgbClr val="FF0000"/>
                </a:solidFill>
                <a:latin typeface="Times New Roman" panose="02020603050405020304" charset="0"/>
                <a:cs typeface="Times New Roman" panose="02020603050405020304" charset="0"/>
              </a:rPr>
              <a:t> </a:t>
            </a:r>
            <a:r>
              <a:rPr lang="vi-VN" sz="2400" i="1" dirty="0" err="1">
                <a:solidFill>
                  <a:srgbClr val="FF0000"/>
                </a:solidFill>
                <a:latin typeface="Times New Roman" panose="02020603050405020304" charset="0"/>
                <a:cs typeface="Times New Roman" panose="02020603050405020304" charset="0"/>
              </a:rPr>
              <a:t>kháng</a:t>
            </a:r>
            <a:r>
              <a:rPr lang="vi-VN" sz="2400" i="1" dirty="0">
                <a:solidFill>
                  <a:srgbClr val="FF0000"/>
                </a:solidFill>
                <a:latin typeface="Times New Roman" panose="02020603050405020304" charset="0"/>
                <a:cs typeface="Times New Roman" panose="02020603050405020304" charset="0"/>
              </a:rPr>
              <a:t> </a:t>
            </a:r>
            <a:r>
              <a:rPr lang="vi-VN" sz="2400" i="1" dirty="0" err="1">
                <a:solidFill>
                  <a:srgbClr val="FF0000"/>
                </a:solidFill>
                <a:latin typeface="Times New Roman" panose="02020603050405020304" charset="0"/>
                <a:cs typeface="Times New Roman" panose="02020603050405020304" charset="0"/>
              </a:rPr>
              <a:t>chiến</a:t>
            </a:r>
            <a:r>
              <a:rPr lang="vi-VN" sz="2400" dirty="0">
                <a:solidFill>
                  <a:srgbClr val="FF0000"/>
                </a:solidFill>
                <a:latin typeface="Times New Roman" panose="02020603050405020304" charset="0"/>
                <a:cs typeface="Times New Roman" panose="02020603050405020304" charset="0"/>
              </a:rPr>
              <a:t> cho </a:t>
            </a:r>
            <a:r>
              <a:rPr lang="vi-VN" sz="2400" dirty="0" err="1">
                <a:solidFill>
                  <a:srgbClr val="FF0000"/>
                </a:solidFill>
                <a:latin typeface="Times New Roman" panose="02020603050405020304" charset="0"/>
                <a:cs typeface="Times New Roman" panose="02020603050405020304" charset="0"/>
              </a:rPr>
              <a:t>biết</a:t>
            </a:r>
            <a:r>
              <a:rPr lang="vi-VN" sz="2400" dirty="0">
                <a:solidFill>
                  <a:srgbClr val="FF0000"/>
                </a:solidFill>
                <a:latin typeface="Times New Roman" panose="02020603050405020304" charset="0"/>
                <a:cs typeface="Times New Roman" panose="02020603050405020304" charset="0"/>
              </a:rPr>
              <a:t>: </a:t>
            </a:r>
            <a:r>
              <a:rPr lang="vi-VN" sz="2400" dirty="0" err="1">
                <a:solidFill>
                  <a:srgbClr val="FF0000"/>
                </a:solidFill>
                <a:latin typeface="Times New Roman" panose="02020603050405020304" charset="0"/>
                <a:cs typeface="Times New Roman" panose="02020603050405020304" charset="0"/>
              </a:rPr>
              <a:t>Làm</a:t>
            </a:r>
            <a:r>
              <a:rPr lang="vi-VN" sz="2400" dirty="0">
                <a:solidFill>
                  <a:srgbClr val="FF0000"/>
                </a:solidFill>
                <a:latin typeface="Times New Roman" panose="02020603050405020304" charset="0"/>
                <a:cs typeface="Times New Roman" panose="02020603050405020304" charset="0"/>
              </a:rPr>
              <a:t> </a:t>
            </a:r>
            <a:r>
              <a:rPr lang="vi-VN" sz="2400" dirty="0" err="1">
                <a:solidFill>
                  <a:srgbClr val="FF0000"/>
                </a:solidFill>
                <a:latin typeface="Times New Roman" panose="02020603050405020304" charset="0"/>
                <a:cs typeface="Times New Roman" panose="02020603050405020304" charset="0"/>
              </a:rPr>
              <a:t>thế</a:t>
            </a:r>
            <a:r>
              <a:rPr lang="vi-VN" sz="2400" dirty="0">
                <a:solidFill>
                  <a:srgbClr val="FF0000"/>
                </a:solidFill>
                <a:latin typeface="Times New Roman" panose="02020603050405020304" charset="0"/>
                <a:cs typeface="Times New Roman" panose="02020603050405020304" charset="0"/>
              </a:rPr>
              <a:t> </a:t>
            </a:r>
            <a:r>
              <a:rPr lang="vi-VN" sz="2400" dirty="0" err="1">
                <a:solidFill>
                  <a:srgbClr val="FF0000"/>
                </a:solidFill>
                <a:latin typeface="Times New Roman" panose="02020603050405020304" charset="0"/>
                <a:cs typeface="Times New Roman" panose="02020603050405020304" charset="0"/>
              </a:rPr>
              <a:t>nào</a:t>
            </a:r>
            <a:r>
              <a:rPr lang="vi-VN" sz="2400" dirty="0">
                <a:solidFill>
                  <a:srgbClr val="FF0000"/>
                </a:solidFill>
                <a:latin typeface="Times New Roman" panose="02020603050405020304" charset="0"/>
                <a:cs typeface="Times New Roman" panose="02020603050405020304" charset="0"/>
              </a:rPr>
              <a:t> </a:t>
            </a:r>
            <a:r>
              <a:rPr lang="vi-VN" sz="2400" dirty="0" err="1">
                <a:solidFill>
                  <a:srgbClr val="FF0000"/>
                </a:solidFill>
                <a:latin typeface="Times New Roman" panose="02020603050405020304" charset="0"/>
                <a:cs typeface="Times New Roman" panose="02020603050405020304" charset="0"/>
              </a:rPr>
              <a:t>để</a:t>
            </a:r>
            <a:r>
              <a:rPr lang="vi-VN" sz="2400" dirty="0">
                <a:solidFill>
                  <a:srgbClr val="FF0000"/>
                </a:solidFill>
                <a:latin typeface="Times New Roman" panose="02020603050405020304" charset="0"/>
                <a:cs typeface="Times New Roman" panose="02020603050405020304" charset="0"/>
              </a:rPr>
              <a:t> </a:t>
            </a:r>
            <a:r>
              <a:rPr lang="vi-VN" sz="2400" dirty="0" err="1">
                <a:solidFill>
                  <a:srgbClr val="FF0000"/>
                </a:solidFill>
                <a:latin typeface="Times New Roman" panose="02020603050405020304" charset="0"/>
                <a:cs typeface="Times New Roman" panose="02020603050405020304" charset="0"/>
              </a:rPr>
              <a:t>phát</a:t>
            </a:r>
            <a:r>
              <a:rPr lang="vi-VN" sz="2400" dirty="0">
                <a:solidFill>
                  <a:srgbClr val="FF0000"/>
                </a:solidFill>
                <a:latin typeface="Times New Roman" panose="02020603050405020304" charset="0"/>
                <a:cs typeface="Times New Roman" panose="02020603050405020304" charset="0"/>
              </a:rPr>
              <a:t> huy </a:t>
            </a:r>
            <a:r>
              <a:rPr lang="vi-VN" sz="2400" dirty="0" err="1">
                <a:solidFill>
                  <a:srgbClr val="FF0000"/>
                </a:solidFill>
                <a:latin typeface="Times New Roman" panose="02020603050405020304" charset="0"/>
                <a:cs typeface="Times New Roman" panose="02020603050405020304" charset="0"/>
              </a:rPr>
              <a:t>hết</a:t>
            </a:r>
            <a:r>
              <a:rPr lang="vi-VN" sz="2400" dirty="0">
                <a:solidFill>
                  <a:srgbClr val="FF0000"/>
                </a:solidFill>
                <a:latin typeface="Times New Roman" panose="02020603050405020304" charset="0"/>
                <a:cs typeface="Times New Roman" panose="02020603050405020304" charset="0"/>
              </a:rPr>
              <a:t> </a:t>
            </a:r>
            <a:r>
              <a:rPr lang="vi-VN" sz="2400" dirty="0" err="1">
                <a:solidFill>
                  <a:srgbClr val="FF0000"/>
                </a:solidFill>
                <a:latin typeface="Times New Roman" panose="02020603050405020304" charset="0"/>
                <a:cs typeface="Times New Roman" panose="02020603050405020304" charset="0"/>
              </a:rPr>
              <a:t>tác</a:t>
            </a:r>
            <a:r>
              <a:rPr lang="vi-VN" sz="2400" dirty="0">
                <a:solidFill>
                  <a:srgbClr val="FF0000"/>
                </a:solidFill>
                <a:latin typeface="Times New Roman" panose="02020603050405020304" charset="0"/>
                <a:cs typeface="Times New Roman" panose="02020603050405020304" charset="0"/>
              </a:rPr>
              <a:t> </a:t>
            </a:r>
            <a:r>
              <a:rPr lang="vi-VN" sz="2400" dirty="0" err="1">
                <a:solidFill>
                  <a:srgbClr val="FF0000"/>
                </a:solidFill>
                <a:latin typeface="Times New Roman" panose="02020603050405020304" charset="0"/>
                <a:cs typeface="Times New Roman" panose="02020603050405020304" charset="0"/>
              </a:rPr>
              <a:t>dụng</a:t>
            </a:r>
            <a:r>
              <a:rPr lang="vi-VN" sz="2400" dirty="0">
                <a:solidFill>
                  <a:srgbClr val="FF0000"/>
                </a:solidFill>
                <a:latin typeface="Times New Roman" panose="02020603050405020304" charset="0"/>
                <a:cs typeface="Times New Roman" panose="02020603050405020304" charset="0"/>
              </a:rPr>
              <a:t> </a:t>
            </a:r>
            <a:r>
              <a:rPr lang="vi-VN" sz="2400" dirty="0" err="1">
                <a:solidFill>
                  <a:srgbClr val="FF0000"/>
                </a:solidFill>
                <a:latin typeface="Times New Roman" panose="02020603050405020304" charset="0"/>
                <a:cs typeface="Times New Roman" panose="02020603050405020304" charset="0"/>
              </a:rPr>
              <a:t>của</a:t>
            </a:r>
            <a:r>
              <a:rPr lang="vi-VN" sz="2400" dirty="0">
                <a:solidFill>
                  <a:srgbClr val="FF0000"/>
                </a:solidFill>
                <a:latin typeface="Times New Roman" panose="02020603050405020304" charset="0"/>
                <a:cs typeface="Times New Roman" panose="02020603050405020304" charset="0"/>
              </a:rPr>
              <a:t> </a:t>
            </a:r>
            <a:r>
              <a:rPr lang="vi-VN" sz="2400" dirty="0" err="1">
                <a:solidFill>
                  <a:srgbClr val="FF0000"/>
                </a:solidFill>
                <a:latin typeface="Times New Roman" panose="02020603050405020304" charset="0"/>
                <a:cs typeface="Times New Roman" panose="02020603050405020304" charset="0"/>
              </a:rPr>
              <a:t>yếu</a:t>
            </a:r>
            <a:r>
              <a:rPr lang="vi-VN" sz="2400" dirty="0">
                <a:solidFill>
                  <a:srgbClr val="FF0000"/>
                </a:solidFill>
                <a:latin typeface="Times New Roman" panose="02020603050405020304" charset="0"/>
                <a:cs typeface="Times New Roman" panose="02020603050405020304" charset="0"/>
              </a:rPr>
              <a:t> </a:t>
            </a:r>
            <a:r>
              <a:rPr lang="vi-VN" sz="2400" dirty="0" err="1">
                <a:solidFill>
                  <a:srgbClr val="FF0000"/>
                </a:solidFill>
                <a:latin typeface="Times New Roman" panose="02020603050405020304" charset="0"/>
                <a:cs typeface="Times New Roman" panose="02020603050405020304" charset="0"/>
              </a:rPr>
              <a:t>tố</a:t>
            </a:r>
            <a:r>
              <a:rPr lang="vi-VN" sz="2400" dirty="0">
                <a:solidFill>
                  <a:srgbClr val="FF0000"/>
                </a:solidFill>
                <a:latin typeface="Times New Roman" panose="02020603050405020304" charset="0"/>
                <a:cs typeface="Times New Roman" panose="02020603050405020304" charset="0"/>
              </a:rPr>
              <a:t> </a:t>
            </a:r>
            <a:r>
              <a:rPr lang="vi-VN" sz="2400" dirty="0" err="1">
                <a:solidFill>
                  <a:srgbClr val="FF0000"/>
                </a:solidFill>
                <a:latin typeface="Times New Roman" panose="02020603050405020304" charset="0"/>
                <a:cs typeface="Times New Roman" panose="02020603050405020304" charset="0"/>
              </a:rPr>
              <a:t>biểu</a:t>
            </a:r>
            <a:r>
              <a:rPr lang="vi-VN" sz="2400" dirty="0">
                <a:solidFill>
                  <a:srgbClr val="FF0000"/>
                </a:solidFill>
                <a:latin typeface="Times New Roman" panose="02020603050405020304" charset="0"/>
                <a:cs typeface="Times New Roman" panose="02020603050405020304" charset="0"/>
              </a:rPr>
              <a:t> </a:t>
            </a:r>
            <a:r>
              <a:rPr lang="vi-VN" sz="2400" dirty="0" err="1">
                <a:solidFill>
                  <a:srgbClr val="FF0000"/>
                </a:solidFill>
                <a:latin typeface="Times New Roman" panose="02020603050405020304" charset="0"/>
                <a:cs typeface="Times New Roman" panose="02020603050405020304" charset="0"/>
              </a:rPr>
              <a:t>cảm</a:t>
            </a:r>
            <a:r>
              <a:rPr lang="vi-VN" sz="2400" dirty="0">
                <a:solidFill>
                  <a:srgbClr val="FF0000"/>
                </a:solidFill>
                <a:latin typeface="Times New Roman" panose="02020603050405020304" charset="0"/>
                <a:cs typeface="Times New Roman" panose="02020603050405020304" charset="0"/>
              </a:rPr>
              <a:t> trong văn </a:t>
            </a:r>
            <a:r>
              <a:rPr lang="vi-VN" sz="2400" dirty="0" err="1">
                <a:solidFill>
                  <a:srgbClr val="FF0000"/>
                </a:solidFill>
                <a:latin typeface="Times New Roman" panose="02020603050405020304" charset="0"/>
                <a:cs typeface="Times New Roman" panose="02020603050405020304" charset="0"/>
              </a:rPr>
              <a:t>nghị</a:t>
            </a:r>
            <a:r>
              <a:rPr lang="vi-VN" sz="2400" dirty="0">
                <a:solidFill>
                  <a:srgbClr val="FF0000"/>
                </a:solidFill>
                <a:latin typeface="Times New Roman" panose="02020603050405020304" charset="0"/>
                <a:cs typeface="Times New Roman" panose="02020603050405020304" charset="0"/>
              </a:rPr>
              <a:t> </a:t>
            </a:r>
            <a:r>
              <a:rPr lang="vi-VN" sz="2400" dirty="0" err="1">
                <a:solidFill>
                  <a:srgbClr val="FF0000"/>
                </a:solidFill>
                <a:latin typeface="Times New Roman" panose="02020603050405020304" charset="0"/>
                <a:cs typeface="Times New Roman" panose="02020603050405020304" charset="0"/>
              </a:rPr>
              <a:t>luận</a:t>
            </a:r>
            <a:r>
              <a:rPr lang="vi-VN" sz="2400" dirty="0">
                <a:solidFill>
                  <a:srgbClr val="FF0000"/>
                </a:solidFill>
                <a:latin typeface="Times New Roman" panose="02020603050405020304" charset="0"/>
                <a:cs typeface="Times New Roman" panose="02020603050405020304" charset="0"/>
              </a:rPr>
              <a:t>?</a:t>
            </a:r>
          </a:p>
          <a:p>
            <a:pPr marL="152400" indent="0">
              <a:buNone/>
            </a:pPr>
            <a:r>
              <a:rPr lang="vi-VN" sz="2400" dirty="0" err="1">
                <a:latin typeface="Times New Roman" panose="02020603050405020304" charset="0"/>
                <a:cs typeface="Times New Roman" panose="02020603050405020304" charset="0"/>
              </a:rPr>
              <a:t>a. Người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làm</a:t>
            </a:r>
            <a:r>
              <a:rPr lang="vi-VN" sz="2400" dirty="0">
                <a:latin typeface="Times New Roman" panose="02020603050405020304" charset="0"/>
                <a:cs typeface="Times New Roman" panose="02020603050405020304" charset="0"/>
              </a:rPr>
              <a:t> văn </a:t>
            </a:r>
            <a:r>
              <a:rPr lang="vi-VN" sz="2400" dirty="0" err="1">
                <a:latin typeface="Times New Roman" panose="02020603050405020304" charset="0"/>
                <a:cs typeface="Times New Roman" panose="02020603050405020304" charset="0"/>
              </a:rPr>
              <a:t>chỉ</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cần</a:t>
            </a:r>
            <a:r>
              <a:rPr lang="vi-VN" sz="2400" dirty="0">
                <a:latin typeface="Times New Roman" panose="02020603050405020304" charset="0"/>
                <a:cs typeface="Times New Roman" panose="02020603050405020304" charset="0"/>
              </a:rPr>
              <a:t> suy nghĩ </a:t>
            </a:r>
            <a:r>
              <a:rPr lang="vi-VN" sz="2400" dirty="0" err="1">
                <a:latin typeface="Times New Roman" panose="02020603050405020304" charset="0"/>
                <a:cs typeface="Times New Roman" panose="02020603050405020304" charset="0"/>
              </a:rPr>
              <a:t>về</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luận</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điểm</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và</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lập</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luận</a:t>
            </a:r>
            <a:r>
              <a:rPr lang="vi-VN" sz="2400" dirty="0">
                <a:latin typeface="Times New Roman" panose="02020603050405020304" charset="0"/>
                <a:cs typeface="Times New Roman" panose="02020603050405020304" charset="0"/>
              </a:rPr>
              <a:t> hay </a:t>
            </a:r>
            <a:r>
              <a:rPr lang="vi-VN" sz="2400" dirty="0" err="1">
                <a:latin typeface="Times New Roman" panose="02020603050405020304" charset="0"/>
                <a:cs typeface="Times New Roman" panose="02020603050405020304" charset="0"/>
              </a:rPr>
              <a:t>còn</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phải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thật</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sự</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xúc</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động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trước</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điều</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mình</a:t>
            </a:r>
            <a:r>
              <a:rPr lang="vi-VN" sz="2400" dirty="0">
                <a:latin typeface="Times New Roman" panose="02020603050405020304" charset="0"/>
                <a:cs typeface="Times New Roman" panose="02020603050405020304" charset="0"/>
              </a:rPr>
              <a:t> đang </a:t>
            </a:r>
            <a:r>
              <a:rPr lang="vi-VN" sz="2400" dirty="0" err="1">
                <a:latin typeface="Times New Roman" panose="02020603050405020304" charset="0"/>
                <a:cs typeface="Times New Roman" panose="02020603050405020304" charset="0"/>
              </a:rPr>
              <a:t>nói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tới</a:t>
            </a:r>
            <a:r>
              <a:rPr lang="vi-VN" sz="2400" dirty="0">
                <a:latin typeface="Times New Roman" panose="02020603050405020304" charset="0"/>
                <a:cs typeface="Times New Roman" panose="02020603050405020304" charset="0"/>
              </a:rPr>
              <a:t>?</a:t>
            </a:r>
          </a:p>
          <a:p>
            <a:pPr marL="152400" indent="0">
              <a:buNone/>
            </a:pPr>
            <a:r>
              <a:rPr lang="vi-VN" sz="2400" dirty="0">
                <a:latin typeface="Times New Roman" panose="02020603050405020304" charset="0"/>
                <a:cs typeface="Times New Roman" panose="02020603050405020304" charset="0"/>
              </a:rPr>
              <a:t>b. </a:t>
            </a:r>
            <a:r>
              <a:rPr lang="vi-VN" sz="2400" dirty="0" err="1">
                <a:latin typeface="Times New Roman" panose="02020603050405020304" charset="0"/>
                <a:cs typeface="Times New Roman" panose="02020603050405020304" charset="0"/>
              </a:rPr>
              <a:t>Chỉ</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có</a:t>
            </a:r>
            <a:r>
              <a:rPr lang="vi-VN" sz="2400" dirty="0">
                <a:latin typeface="Times New Roman" panose="02020603050405020304" charset="0"/>
                <a:cs typeface="Times New Roman" panose="02020603050405020304" charset="0"/>
              </a:rPr>
              <a:t> rung </a:t>
            </a:r>
            <a:r>
              <a:rPr lang="vi-VN" sz="2400" dirty="0" err="1">
                <a:latin typeface="Times New Roman" panose="02020603050405020304" charset="0"/>
                <a:cs typeface="Times New Roman" panose="02020603050405020304" charset="0"/>
              </a:rPr>
              <a:t>cảm</a:t>
            </a:r>
            <a:r>
              <a:rPr lang="vi-VN" sz="2400" dirty="0">
                <a:latin typeface="Times New Roman" panose="02020603050405020304" charset="0"/>
                <a:cs typeface="Times New Roman" panose="02020603050405020304" charset="0"/>
              </a:rPr>
              <a:t> không thôi </a:t>
            </a:r>
            <a:r>
              <a:rPr lang="vi-VN" sz="2400" dirty="0" err="1">
                <a:latin typeface="Times New Roman" panose="02020603050405020304" charset="0"/>
                <a:cs typeface="Times New Roman" panose="02020603050405020304" charset="0"/>
              </a:rPr>
              <a:t>đã</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đủ</a:t>
            </a:r>
            <a:r>
              <a:rPr lang="vi-VN" sz="2400" dirty="0">
                <a:latin typeface="Times New Roman" panose="02020603050405020304" charset="0"/>
                <a:cs typeface="Times New Roman" panose="02020603050405020304" charset="0"/>
              </a:rPr>
              <a:t> chưa? </a:t>
            </a:r>
            <a:r>
              <a:rPr lang="vi-VN" sz="2400" dirty="0" err="1">
                <a:latin typeface="Times New Roman" panose="02020603050405020304" charset="0"/>
                <a:cs typeface="Times New Roman" panose="02020603050405020304" charset="0"/>
              </a:rPr>
              <a:t>Phải</a:t>
            </a:r>
            <a:r>
              <a:rPr lang="vi-VN" sz="2400" dirty="0">
                <a:latin typeface="Times New Roman" panose="02020603050405020304" charset="0"/>
                <a:cs typeface="Times New Roman" panose="02020603050405020304" charset="0"/>
              </a:rPr>
              <a:t> chăng </a:t>
            </a:r>
            <a:r>
              <a:rPr lang="vi-VN" sz="2400" dirty="0" err="1">
                <a:latin typeface="Times New Roman" panose="02020603050405020304" charset="0"/>
                <a:cs typeface="Times New Roman" panose="02020603050405020304" charset="0"/>
              </a:rPr>
              <a:t>chỉ</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cần</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có</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lòng</a:t>
            </a:r>
            <a:r>
              <a:rPr lang="vi-VN" sz="2400" dirty="0">
                <a:latin typeface="Times New Roman" panose="02020603050405020304" charset="0"/>
                <a:cs typeface="Times New Roman" panose="02020603050405020304" charset="0"/>
              </a:rPr>
              <a:t> yêu </a:t>
            </a:r>
            <a:r>
              <a:rPr lang="vi-VN" sz="2400" dirty="0" err="1">
                <a:latin typeface="Times New Roman" panose="02020603050405020304" charset="0"/>
                <a:cs typeface="Times New Roman" panose="02020603050405020304" charset="0"/>
              </a:rPr>
              <a:t>nước</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và</a:t>
            </a:r>
            <a:r>
              <a:rPr lang="vi-VN" sz="2400" dirty="0">
                <a:latin typeface="Times New Roman" panose="02020603050405020304" charset="0"/>
                <a:cs typeface="Times New Roman" panose="02020603050405020304" charset="0"/>
              </a:rPr>
              <a:t> căm </a:t>
            </a:r>
            <a:r>
              <a:rPr lang="vi-VN" sz="2400" dirty="0" err="1">
                <a:latin typeface="Times New Roman" panose="02020603050405020304" charset="0"/>
                <a:cs typeface="Times New Roman" panose="02020603050405020304" charset="0"/>
              </a:rPr>
              <a:t>thù</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giặc</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nồng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cháy</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là</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có</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thể</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dễ</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dàng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tìm</a:t>
            </a:r>
            <a:r>
              <a:rPr lang="vi-VN" sz="2400" dirty="0">
                <a:latin typeface="Times New Roman" panose="02020603050405020304" charset="0"/>
                <a:cs typeface="Times New Roman" panose="02020603050405020304" charset="0"/>
              </a:rPr>
              <a:t> ra </a:t>
            </a:r>
            <a:r>
              <a:rPr lang="vi-VN" sz="2400" dirty="0" err="1">
                <a:latin typeface="Times New Roman" panose="02020603050405020304" charset="0"/>
                <a:cs typeface="Times New Roman" panose="02020603050405020304" charset="0"/>
              </a:rPr>
              <a:t>những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cách</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nói</a:t>
            </a:r>
            <a:r>
              <a:rPr lang="vi-VN" sz="2400" dirty="0">
                <a:latin typeface="Times New Roman" panose="02020603050405020304" charset="0"/>
                <a:cs typeface="Times New Roman" panose="02020603050405020304" charset="0"/>
              </a:rPr>
              <a:t> như: “Không! </a:t>
            </a:r>
            <a:r>
              <a:rPr lang="vi-VN" sz="2400" dirty="0" err="1">
                <a:latin typeface="Times New Roman" panose="02020603050405020304" charset="0"/>
                <a:cs typeface="Times New Roman" panose="02020603050405020304" charset="0"/>
              </a:rPr>
              <a:t>Chúng</a:t>
            </a:r>
            <a:r>
              <a:rPr lang="vi-VN" sz="2400" dirty="0">
                <a:latin typeface="Times New Roman" panose="02020603050405020304" charset="0"/>
                <a:cs typeface="Times New Roman" panose="02020603050405020304" charset="0"/>
              </a:rPr>
              <a:t> ta </a:t>
            </a:r>
            <a:r>
              <a:rPr lang="vi-VN" sz="2400" dirty="0" err="1">
                <a:latin typeface="Times New Roman" panose="02020603050405020304" charset="0"/>
                <a:cs typeface="Times New Roman" panose="02020603050405020304" charset="0"/>
              </a:rPr>
              <a:t>thà</a:t>
            </a:r>
            <a:r>
              <a:rPr lang="vi-VN" sz="2400" dirty="0">
                <a:latin typeface="Times New Roman" panose="02020603050405020304" charset="0"/>
                <a:cs typeface="Times New Roman" panose="02020603050405020304" charset="0"/>
              </a:rPr>
              <a:t> hi sinh </a:t>
            </a:r>
            <a:r>
              <a:rPr lang="vi-VN" sz="2400" dirty="0" err="1">
                <a:latin typeface="Times New Roman" panose="02020603050405020304" charset="0"/>
                <a:cs typeface="Times New Roman" panose="02020603050405020304" charset="0"/>
              </a:rPr>
              <a:t>tất</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cả</a:t>
            </a:r>
            <a:r>
              <a:rPr lang="vi-VN" sz="2400" dirty="0">
                <a:latin typeface="Times New Roman" panose="02020603050405020304" charset="0"/>
                <a:cs typeface="Times New Roman" panose="02020603050405020304" charset="0"/>
              </a:rPr>
              <a:t>…” hay “</a:t>
            </a:r>
            <a:r>
              <a:rPr lang="vi-VN" sz="2400" dirty="0" err="1">
                <a:latin typeface="Times New Roman" panose="02020603050405020304" charset="0"/>
                <a:cs typeface="Times New Roman" panose="02020603050405020304" charset="0"/>
              </a:rPr>
              <a:t>uốn</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lưỡi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cú</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diều</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Để</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viết</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được</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những</a:t>
            </a:r>
            <a:r>
              <a:rPr lang="vi-VN" sz="2400" dirty="0">
                <a:latin typeface="Times New Roman" panose="02020603050405020304" charset="0"/>
                <a:cs typeface="Times New Roman" panose="02020603050405020304" charset="0"/>
              </a:rPr>
              <a:t> câu như </a:t>
            </a:r>
            <a:r>
              <a:rPr lang="vi-VN" sz="2400" dirty="0" err="1">
                <a:latin typeface="Times New Roman" panose="02020603050405020304" charset="0"/>
                <a:cs typeface="Times New Roman" panose="02020603050405020304" charset="0"/>
              </a:rPr>
              <a:t>thế</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người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viết</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cần</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phải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có</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phẩm</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chất</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gì</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khác</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nữa</a:t>
            </a:r>
            <a:r>
              <a:rPr lang="vi-VN" sz="2400" dirty="0">
                <a:latin typeface="Times New Roman" panose="02020603050405020304" charset="0"/>
                <a:cs typeface="Times New Roman" panose="02020603050405020304" charset="0"/>
              </a:rPr>
              <a:t>?</a:t>
            </a:r>
          </a:p>
          <a:p>
            <a:pPr marL="152400" indent="0">
              <a:buNone/>
            </a:pPr>
            <a:r>
              <a:rPr lang="vi-VN" sz="2400" dirty="0" err="1">
                <a:latin typeface="Times New Roman" panose="02020603050405020304" charset="0"/>
                <a:cs typeface="Times New Roman" panose="02020603050405020304" charset="0"/>
              </a:rPr>
              <a:t>c.</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bạn</a:t>
            </a:r>
            <a:r>
              <a:rPr lang="vi-VN" sz="2400" dirty="0">
                <a:latin typeface="Times New Roman" panose="02020603050405020304" charset="0"/>
                <a:cs typeface="Times New Roman" panose="02020603050405020304" charset="0"/>
              </a:rPr>
              <a:t> cho </a:t>
            </a:r>
            <a:r>
              <a:rPr lang="vi-VN" sz="2400" dirty="0" err="1">
                <a:latin typeface="Times New Roman" panose="02020603050405020304" charset="0"/>
                <a:cs typeface="Times New Roman" panose="02020603050405020304" charset="0"/>
              </a:rPr>
              <a:t>rằng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Càng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dùng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nhiều</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từ</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ngữ</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biểu</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cảm</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càng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đặt</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nhiều</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câu</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cảm</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thán</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thì</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giá</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trị</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biểu</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cảm</a:t>
            </a:r>
            <a:r>
              <a:rPr lang="vi-VN" sz="2400" dirty="0">
                <a:latin typeface="Times New Roman" panose="02020603050405020304" charset="0"/>
                <a:cs typeface="Times New Roman" panose="02020603050405020304" charset="0"/>
              </a:rPr>
              <a:t> trong văn </a:t>
            </a:r>
            <a:r>
              <a:rPr lang="vi-VN" sz="2400" dirty="0" err="1">
                <a:latin typeface="Times New Roman" panose="02020603050405020304" charset="0"/>
                <a:cs typeface="Times New Roman" panose="02020603050405020304" charset="0"/>
              </a:rPr>
              <a:t>nghị</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luận</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càng</a:t>
            </a:r>
            <a:r>
              <a:rPr lang="vi-VN" sz="2400" dirty="0">
                <a:latin typeface="Times New Roman" panose="02020603050405020304" charset="0"/>
                <a:cs typeface="Times New Roman" panose="02020603050405020304" charset="0"/>
              </a:rPr>
              <a:t> tăng.</a:t>
            </a:r>
          </a:p>
          <a:p>
            <a:pPr marL="152400" indent="0">
              <a:buNone/>
            </a:pPr>
            <a:r>
              <a:rPr lang="vi-VN" sz="2400" dirty="0">
                <a:latin typeface="Times New Roman" panose="02020603050405020304" charset="0"/>
                <a:cs typeface="Times New Roman" panose="02020603050405020304" charset="0"/>
              </a:rPr>
              <a:t>        </a:t>
            </a:r>
            <a:r>
              <a:rPr lang="vi-VN" sz="2400" dirty="0">
                <a:solidFill>
                  <a:srgbClr val="FF0000"/>
                </a:solidFill>
                <a:latin typeface="Times New Roman" panose="02020603050405020304" charset="0"/>
                <a:cs typeface="Times New Roman" panose="02020603050405020304" charset="0"/>
              </a:rPr>
              <a:t>Ý </a:t>
            </a:r>
            <a:r>
              <a:rPr lang="vi-VN" sz="2400" dirty="0" err="1">
                <a:solidFill>
                  <a:srgbClr val="FF0000"/>
                </a:solidFill>
                <a:latin typeface="Times New Roman" panose="02020603050405020304" charset="0"/>
                <a:cs typeface="Times New Roman" panose="02020603050405020304" charset="0"/>
              </a:rPr>
              <a:t>kiến</a:t>
            </a:r>
            <a:r>
              <a:rPr lang="vi-VN" sz="2400" dirty="0">
                <a:solidFill>
                  <a:srgbClr val="FF0000"/>
                </a:solidFill>
                <a:latin typeface="Times New Roman" panose="02020603050405020304" charset="0"/>
                <a:cs typeface="Times New Roman" panose="02020603050405020304" charset="0"/>
              </a:rPr>
              <a:t> </a:t>
            </a:r>
            <a:r>
              <a:rPr lang="vi-VN" sz="2400" dirty="0" err="1">
                <a:solidFill>
                  <a:srgbClr val="FF0000"/>
                </a:solidFill>
                <a:latin typeface="Times New Roman" panose="02020603050405020304" charset="0"/>
                <a:cs typeface="Times New Roman" panose="02020603050405020304" charset="0"/>
              </a:rPr>
              <a:t>ấy</a:t>
            </a:r>
            <a:r>
              <a:rPr lang="vi-VN" sz="2400" dirty="0">
                <a:solidFill>
                  <a:srgbClr val="FF0000"/>
                </a:solidFill>
                <a:latin typeface="Times New Roman" panose="02020603050405020304" charset="0"/>
                <a:cs typeface="Times New Roman" panose="02020603050405020304" charset="0"/>
              </a:rPr>
              <a:t> </a:t>
            </a:r>
            <a:r>
              <a:rPr lang="vi-VN" sz="2400" dirty="0" err="1">
                <a:solidFill>
                  <a:srgbClr val="FF0000"/>
                </a:solidFill>
                <a:latin typeface="Times New Roman" panose="02020603050405020304" charset="0"/>
                <a:cs typeface="Times New Roman" panose="02020603050405020304" charset="0"/>
              </a:rPr>
              <a:t>có</a:t>
            </a:r>
            <a:r>
              <a:rPr lang="vi-VN" sz="2400" dirty="0">
                <a:solidFill>
                  <a:srgbClr val="FF0000"/>
                </a:solidFill>
                <a:latin typeface="Times New Roman" panose="02020603050405020304" charset="0"/>
                <a:cs typeface="Times New Roman" panose="02020603050405020304" charset="0"/>
              </a:rPr>
              <a:t> </a:t>
            </a:r>
            <a:r>
              <a:rPr lang="vi-VN" sz="2400" dirty="0" err="1">
                <a:solidFill>
                  <a:srgbClr val="FF0000"/>
                </a:solidFill>
                <a:latin typeface="Times New Roman" panose="02020603050405020304" charset="0"/>
                <a:cs typeface="Times New Roman" panose="02020603050405020304" charset="0"/>
              </a:rPr>
              <a:t>đúng</a:t>
            </a:r>
            <a:r>
              <a:rPr lang="vi-VN" sz="2400" dirty="0">
                <a:solidFill>
                  <a:srgbClr val="FF0000"/>
                </a:solidFill>
                <a:latin typeface="Times New Roman" panose="02020603050405020304" charset="0"/>
                <a:cs typeface="Times New Roman" panose="02020603050405020304" charset="0"/>
              </a:rPr>
              <a:t> không? </a:t>
            </a:r>
            <a:r>
              <a:rPr lang="vi-VN" sz="2400" dirty="0" err="1">
                <a:solidFill>
                  <a:srgbClr val="FF0000"/>
                </a:solidFill>
                <a:latin typeface="Times New Roman" panose="02020603050405020304" charset="0"/>
                <a:cs typeface="Times New Roman" panose="02020603050405020304" charset="0"/>
              </a:rPr>
              <a:t>Vì</a:t>
            </a:r>
            <a:r>
              <a:rPr lang="vi-VN" sz="2400" dirty="0">
                <a:solidFill>
                  <a:srgbClr val="FF0000"/>
                </a:solidFill>
                <a:latin typeface="Times New Roman" panose="02020603050405020304" charset="0"/>
                <a:cs typeface="Times New Roman" panose="02020603050405020304" charset="0"/>
              </a:rPr>
              <a:t> sao?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anim calcmode="lin" valueType="num">
                                      <p:cBhvr>
                                        <p:cTn id="2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anim calcmode="lin" valueType="num">
                                      <p:cBhvr>
                                        <p:cTn id="2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Văn bản 2"/>
          <p:cNvSpPr>
            <a:spLocks noGrp="1"/>
          </p:cNvSpPr>
          <p:nvPr>
            <p:ph type="body" idx="1"/>
          </p:nvPr>
        </p:nvSpPr>
        <p:spPr>
          <a:xfrm>
            <a:off x="119380" y="389890"/>
            <a:ext cx="9024620" cy="1143000"/>
          </a:xfrm>
          <a:ln>
            <a:noFill/>
          </a:ln>
        </p:spPr>
        <p:txBody>
          <a:bodyPr/>
          <a:lstStyle/>
          <a:p>
            <a:pPr marL="152400" indent="0">
              <a:buNone/>
            </a:pPr>
            <a:r>
              <a:rPr lang="vi-VN" sz="2400" dirty="0">
                <a:latin typeface="Times New Roman" panose="02020603050405020304" charset="0"/>
                <a:cs typeface="Times New Roman" panose="02020603050405020304" charset="0"/>
              </a:rPr>
              <a:t>a, Khi </a:t>
            </a:r>
            <a:r>
              <a:rPr lang="vi-VN" sz="2400" dirty="0" err="1">
                <a:latin typeface="Times New Roman" panose="02020603050405020304" charset="0"/>
                <a:cs typeface="Times New Roman" panose="02020603050405020304" charset="0"/>
              </a:rPr>
              <a:t>viết</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một</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bài</a:t>
            </a:r>
            <a:r>
              <a:rPr lang="vi-VN" sz="2400" dirty="0">
                <a:latin typeface="Times New Roman" panose="02020603050405020304" charset="0"/>
                <a:cs typeface="Times New Roman" panose="02020603050405020304" charset="0"/>
              </a:rPr>
              <a:t> văn </a:t>
            </a:r>
            <a:r>
              <a:rPr lang="vi-VN" sz="2400" dirty="0" err="1">
                <a:latin typeface="Times New Roman" panose="02020603050405020304" charset="0"/>
                <a:cs typeface="Times New Roman" panose="02020603050405020304" charset="0"/>
              </a:rPr>
              <a:t>nghị</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luận</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ngoài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việc</a:t>
            </a:r>
            <a:r>
              <a:rPr lang="vi-VN" sz="2400" dirty="0">
                <a:latin typeface="Times New Roman" panose="02020603050405020304" charset="0"/>
                <a:cs typeface="Times New Roman" panose="02020603050405020304" charset="0"/>
              </a:rPr>
              <a:t> xây </a:t>
            </a:r>
            <a:r>
              <a:rPr lang="vi-VN" sz="2400" dirty="0" err="1">
                <a:latin typeface="Times New Roman" panose="02020603050405020304" charset="0"/>
                <a:cs typeface="Times New Roman" panose="02020603050405020304" charset="0"/>
              </a:rPr>
              <a:t>dụng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luận</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điểm</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và</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lập</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luận</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người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viết</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còn</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phải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thuyết</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phục</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người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đọc</a:t>
            </a:r>
            <a:r>
              <a:rPr lang="vi-VN" sz="2400" dirty="0">
                <a:latin typeface="Times New Roman" panose="02020603050405020304" charset="0"/>
                <a:cs typeface="Times New Roman" panose="02020603050405020304" charset="0"/>
              </a:rPr>
              <a:t> tin </a:t>
            </a:r>
            <a:r>
              <a:rPr lang="vi-VN" sz="2400" dirty="0" err="1">
                <a:latin typeface="Times New Roman" panose="02020603050405020304" charset="0"/>
                <a:cs typeface="Times New Roman" panose="02020603050405020304" charset="0"/>
              </a:rPr>
              <a:t>vào</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những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luận</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điểm</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và</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lập</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luận</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đó</a:t>
            </a:r>
            <a:r>
              <a:rPr lang="vi-VN" sz="2400" dirty="0">
                <a:latin typeface="Times New Roman" panose="02020603050405020304" charset="0"/>
                <a:cs typeface="Times New Roman" panose="02020603050405020304" charset="0"/>
              </a:rPr>
              <a:t>.</a:t>
            </a:r>
          </a:p>
          <a:p>
            <a:pPr marL="323850" indent="-171450">
              <a:buFont typeface="Symbol" panose="05050102010706020507" pitchFamily="18" charset="2"/>
              <a:buChar char="Þ"/>
            </a:pPr>
            <a:r>
              <a:rPr lang="vi-VN" sz="2400" b="1" dirty="0" err="1">
                <a:latin typeface="Times New Roman" panose="02020603050405020304" charset="0"/>
                <a:cs typeface="Times New Roman" panose="02020603050405020304" charset="0"/>
              </a:rPr>
              <a:t>Trước</a:t>
            </a:r>
            <a:r>
              <a:rPr lang="vi-VN" sz="2400" b="1" dirty="0">
                <a:latin typeface="Times New Roman" panose="02020603050405020304" charset="0"/>
                <a:cs typeface="Times New Roman" panose="02020603050405020304" charset="0"/>
              </a:rPr>
              <a:t> </a:t>
            </a:r>
            <a:r>
              <a:rPr lang="vi-VN" sz="2400" b="1" dirty="0" err="1">
                <a:latin typeface="Times New Roman" panose="02020603050405020304" charset="0"/>
                <a:cs typeface="Times New Roman" panose="02020603050405020304" charset="0"/>
              </a:rPr>
              <a:t>hết</a:t>
            </a:r>
            <a:r>
              <a:rPr lang="vi-VN" sz="2400" b="1" dirty="0">
                <a:latin typeface="Times New Roman" panose="02020603050405020304" charset="0"/>
                <a:cs typeface="Times New Roman" panose="02020603050405020304" charset="0"/>
              </a:rPr>
              <a:t>, </a:t>
            </a:r>
            <a:r>
              <a:rPr lang="vi-VN" sz="2400" b="1" dirty="0" err="1">
                <a:latin typeface="Times New Roman" panose="02020603050405020304" charset="0"/>
                <a:cs typeface="Times New Roman" panose="02020603050405020304" charset="0"/>
              </a:rPr>
              <a:t>người</a:t>
            </a:r>
            <a:r>
              <a:rPr lang="vi-VN" sz="2400" b="1" dirty="0">
                <a:latin typeface="Times New Roman" panose="02020603050405020304" charset="0"/>
                <a:cs typeface="Times New Roman" panose="02020603050405020304" charset="0"/>
              </a:rPr>
              <a:t> </a:t>
            </a:r>
            <a:r>
              <a:rPr lang="vi-VN" sz="2400" b="1" dirty="0" err="1">
                <a:latin typeface="Times New Roman" panose="02020603050405020304" charset="0"/>
                <a:cs typeface="Times New Roman" panose="02020603050405020304" charset="0"/>
              </a:rPr>
              <a:t>viết</a:t>
            </a:r>
            <a:r>
              <a:rPr lang="vi-VN" sz="2400" b="1" dirty="0">
                <a:latin typeface="Times New Roman" panose="02020603050405020304" charset="0"/>
                <a:cs typeface="Times New Roman" panose="02020603050405020304" charset="0"/>
              </a:rPr>
              <a:t> </a:t>
            </a:r>
            <a:r>
              <a:rPr lang="vi-VN" sz="2400" b="1" dirty="0" err="1">
                <a:latin typeface="Times New Roman" panose="02020603050405020304" charset="0"/>
                <a:cs typeface="Times New Roman" panose="02020603050405020304" charset="0"/>
              </a:rPr>
              <a:t>phải</a:t>
            </a:r>
            <a:r>
              <a:rPr lang="vi-VN" sz="2400" b="1" dirty="0">
                <a:latin typeface="Times New Roman" panose="02020603050405020304" charset="0"/>
                <a:cs typeface="Times New Roman" panose="02020603050405020304" charset="0"/>
              </a:rPr>
              <a:t> </a:t>
            </a:r>
            <a:r>
              <a:rPr lang="vi-VN" sz="2400" b="1" dirty="0" err="1">
                <a:latin typeface="Times New Roman" panose="02020603050405020304" charset="0"/>
                <a:cs typeface="Times New Roman" panose="02020603050405020304" charset="0"/>
              </a:rPr>
              <a:t>có</a:t>
            </a:r>
            <a:r>
              <a:rPr lang="vi-VN" sz="2400" b="1" dirty="0">
                <a:latin typeface="Times New Roman" panose="02020603050405020304" charset="0"/>
                <a:cs typeface="Times New Roman" panose="02020603050405020304" charset="0"/>
              </a:rPr>
              <a:t> </a:t>
            </a:r>
            <a:r>
              <a:rPr lang="vi-VN" sz="2400" b="1" dirty="0" err="1">
                <a:latin typeface="Times New Roman" panose="02020603050405020304" charset="0"/>
                <a:cs typeface="Times New Roman" panose="02020603050405020304" charset="0"/>
              </a:rPr>
              <a:t>tính</a:t>
            </a:r>
            <a:r>
              <a:rPr lang="vi-VN" sz="2400" b="1" dirty="0">
                <a:latin typeface="Times New Roman" panose="02020603050405020304" charset="0"/>
                <a:cs typeface="Times New Roman" panose="02020603050405020304" charset="0"/>
              </a:rPr>
              <a:t> </a:t>
            </a:r>
            <a:r>
              <a:rPr lang="vi-VN" sz="2400" b="1" dirty="0" err="1">
                <a:latin typeface="Times New Roman" panose="02020603050405020304" charset="0"/>
                <a:cs typeface="Times New Roman" panose="02020603050405020304" charset="0"/>
              </a:rPr>
              <a:t>cảm</a:t>
            </a:r>
            <a:r>
              <a:rPr lang="vi-VN" sz="2400" b="1" dirty="0">
                <a:latin typeface="Times New Roman" panose="02020603050405020304" charset="0"/>
                <a:cs typeface="Times New Roman" panose="02020603050405020304" charset="0"/>
              </a:rPr>
              <a:t> chân </a:t>
            </a:r>
            <a:r>
              <a:rPr lang="vi-VN" sz="2400" b="1" dirty="0" err="1">
                <a:latin typeface="Times New Roman" panose="02020603050405020304" charset="0"/>
                <a:cs typeface="Times New Roman" panose="02020603050405020304" charset="0"/>
              </a:rPr>
              <a:t>thành</a:t>
            </a:r>
            <a:r>
              <a:rPr lang="vi-VN" sz="2400" b="1" dirty="0">
                <a:latin typeface="Times New Roman" panose="02020603050405020304" charset="0"/>
                <a:cs typeface="Times New Roman" panose="02020603050405020304" charset="0"/>
              </a:rPr>
              <a:t>, </a:t>
            </a:r>
            <a:r>
              <a:rPr lang="vi-VN" sz="2400" b="1" dirty="0" err="1">
                <a:latin typeface="Times New Roman" panose="02020603050405020304" charset="0"/>
                <a:cs typeface="Times New Roman" panose="02020603050405020304" charset="0"/>
              </a:rPr>
              <a:t>xuất</a:t>
            </a:r>
            <a:r>
              <a:rPr lang="vi-VN" sz="2400" b="1" dirty="0">
                <a:latin typeface="Times New Roman" panose="02020603050405020304" charset="0"/>
                <a:cs typeface="Times New Roman" panose="02020603050405020304" charset="0"/>
              </a:rPr>
              <a:t> </a:t>
            </a:r>
            <a:r>
              <a:rPr lang="vi-VN" sz="2400" b="1" dirty="0" err="1">
                <a:latin typeface="Times New Roman" panose="02020603050405020304" charset="0"/>
                <a:cs typeface="Times New Roman" panose="02020603050405020304" charset="0"/>
              </a:rPr>
              <a:t>phát</a:t>
            </a:r>
            <a:r>
              <a:rPr lang="vi-VN" sz="2400" b="1" dirty="0">
                <a:latin typeface="Times New Roman" panose="02020603050405020304" charset="0"/>
                <a:cs typeface="Times New Roman" panose="02020603050405020304" charset="0"/>
              </a:rPr>
              <a:t> </a:t>
            </a:r>
            <a:r>
              <a:rPr lang="vi-VN" sz="2400" b="1" dirty="0" err="1">
                <a:latin typeface="Times New Roman" panose="02020603050405020304" charset="0"/>
                <a:cs typeface="Times New Roman" panose="02020603050405020304" charset="0"/>
              </a:rPr>
              <a:t>từ</a:t>
            </a:r>
            <a:r>
              <a:rPr lang="vi-VN" sz="2400" b="1" dirty="0">
                <a:latin typeface="Times New Roman" panose="02020603050405020304" charset="0"/>
                <a:cs typeface="Times New Roman" panose="02020603050405020304" charset="0"/>
              </a:rPr>
              <a:t> </a:t>
            </a:r>
            <a:r>
              <a:rPr lang="vi-VN" sz="2400" b="1" dirty="0" err="1">
                <a:latin typeface="Times New Roman" panose="02020603050405020304" charset="0"/>
                <a:cs typeface="Times New Roman" panose="02020603050405020304" charset="0"/>
              </a:rPr>
              <a:t>những</a:t>
            </a:r>
            <a:r>
              <a:rPr lang="vi-VN" sz="2400" b="1" dirty="0">
                <a:latin typeface="Times New Roman" panose="02020603050405020304" charset="0"/>
                <a:cs typeface="Times New Roman" panose="02020603050405020304" charset="0"/>
              </a:rPr>
              <a:t> rung </a:t>
            </a:r>
            <a:r>
              <a:rPr lang="vi-VN" sz="2400" b="1" dirty="0" err="1">
                <a:latin typeface="Times New Roman" panose="02020603050405020304" charset="0"/>
                <a:cs typeface="Times New Roman" panose="02020603050405020304" charset="0"/>
              </a:rPr>
              <a:t>động</a:t>
            </a:r>
            <a:r>
              <a:rPr lang="vi-VN" sz="2400" b="1" dirty="0">
                <a:latin typeface="Times New Roman" panose="02020603050405020304" charset="0"/>
                <a:cs typeface="Times New Roman" panose="02020603050405020304" charset="0"/>
              </a:rPr>
              <a:t> mãnh </a:t>
            </a:r>
            <a:r>
              <a:rPr lang="vi-VN" sz="2400" b="1" dirty="0" err="1">
                <a:latin typeface="Times New Roman" panose="02020603050405020304" charset="0"/>
                <a:cs typeface="Times New Roman" panose="02020603050405020304" charset="0"/>
              </a:rPr>
              <a:t>liệt</a:t>
            </a:r>
            <a:r>
              <a:rPr lang="vi-VN" sz="2400" b="1" dirty="0">
                <a:latin typeface="Times New Roman" panose="02020603050405020304" charset="0"/>
                <a:cs typeface="Times New Roman" panose="02020603050405020304" charset="0"/>
              </a:rPr>
              <a:t> </a:t>
            </a:r>
            <a:r>
              <a:rPr lang="vi-VN" sz="2400" b="1" dirty="0" err="1">
                <a:latin typeface="Times New Roman" panose="02020603050405020304" charset="0"/>
                <a:cs typeface="Times New Roman" panose="02020603050405020304" charset="0"/>
              </a:rPr>
              <a:t>đối</a:t>
            </a:r>
            <a:r>
              <a:rPr lang="vi-VN" sz="2400" b="1" dirty="0">
                <a:latin typeface="Times New Roman" panose="02020603050405020304" charset="0"/>
                <a:cs typeface="Times New Roman" panose="02020603050405020304" charset="0"/>
              </a:rPr>
              <a:t> </a:t>
            </a:r>
            <a:r>
              <a:rPr lang="vi-VN" sz="2400" b="1" dirty="0" err="1">
                <a:latin typeface="Times New Roman" panose="02020603050405020304" charset="0"/>
                <a:cs typeface="Times New Roman" panose="02020603050405020304" charset="0"/>
              </a:rPr>
              <a:t>với</a:t>
            </a:r>
            <a:r>
              <a:rPr lang="vi-VN" sz="2400" b="1" dirty="0">
                <a:latin typeface="Times New Roman" panose="02020603050405020304" charset="0"/>
                <a:cs typeface="Times New Roman" panose="02020603050405020304" charset="0"/>
              </a:rPr>
              <a:t> </a:t>
            </a:r>
            <a:r>
              <a:rPr lang="vi-VN" sz="2400" b="1" dirty="0" err="1">
                <a:latin typeface="Times New Roman" panose="02020603050405020304" charset="0"/>
                <a:cs typeface="Times New Roman" panose="02020603050405020304" charset="0"/>
              </a:rPr>
              <a:t>vấn</a:t>
            </a:r>
            <a:r>
              <a:rPr lang="vi-VN" sz="2400" b="1" dirty="0">
                <a:latin typeface="Times New Roman" panose="02020603050405020304" charset="0"/>
                <a:cs typeface="Times New Roman" panose="02020603050405020304" charset="0"/>
              </a:rPr>
              <a:t> </a:t>
            </a:r>
            <a:r>
              <a:rPr lang="vi-VN" sz="2400" b="1" dirty="0" err="1">
                <a:latin typeface="Times New Roman" panose="02020603050405020304" charset="0"/>
                <a:cs typeface="Times New Roman" panose="02020603050405020304" charset="0"/>
              </a:rPr>
              <a:t>đề</a:t>
            </a:r>
            <a:r>
              <a:rPr lang="vi-VN" sz="2400" b="1" dirty="0">
                <a:latin typeface="Times New Roman" panose="02020603050405020304" charset="0"/>
                <a:cs typeface="Times New Roman" panose="02020603050405020304" charset="0"/>
              </a:rPr>
              <a:t> </a:t>
            </a:r>
            <a:r>
              <a:rPr lang="vi-VN" sz="2400" b="1" dirty="0" err="1">
                <a:latin typeface="Times New Roman" panose="02020603050405020304" charset="0"/>
                <a:cs typeface="Times New Roman" panose="02020603050405020304" charset="0"/>
              </a:rPr>
              <a:t>mà</a:t>
            </a:r>
            <a:r>
              <a:rPr lang="vi-VN" sz="2400" b="1" dirty="0">
                <a:latin typeface="Times New Roman" panose="02020603050405020304" charset="0"/>
                <a:cs typeface="Times New Roman" panose="02020603050405020304" charset="0"/>
              </a:rPr>
              <a:t> </a:t>
            </a:r>
            <a:r>
              <a:rPr lang="vi-VN" sz="2400" b="1" dirty="0" err="1">
                <a:latin typeface="Times New Roman" panose="02020603050405020304" charset="0"/>
                <a:cs typeface="Times New Roman" panose="02020603050405020304" charset="0"/>
              </a:rPr>
              <a:t>mình</a:t>
            </a:r>
            <a:r>
              <a:rPr lang="vi-VN" sz="2400" b="1" dirty="0">
                <a:latin typeface="Times New Roman" panose="02020603050405020304" charset="0"/>
                <a:cs typeface="Times New Roman" panose="02020603050405020304" charset="0"/>
              </a:rPr>
              <a:t> </a:t>
            </a:r>
            <a:r>
              <a:rPr lang="vi-VN" sz="2400" b="1" dirty="0" err="1">
                <a:latin typeface="Times New Roman" panose="02020603050405020304" charset="0"/>
                <a:cs typeface="Times New Roman" panose="02020603050405020304" charset="0"/>
              </a:rPr>
              <a:t>đề</a:t>
            </a:r>
            <a:r>
              <a:rPr lang="vi-VN" sz="2400" b="1" dirty="0">
                <a:latin typeface="Times New Roman" panose="02020603050405020304" charset="0"/>
                <a:cs typeface="Times New Roman" panose="02020603050405020304" charset="0"/>
              </a:rPr>
              <a:t> </a:t>
            </a:r>
            <a:r>
              <a:rPr lang="vi-VN" sz="2400" b="1" dirty="0" err="1">
                <a:latin typeface="Times New Roman" panose="02020603050405020304" charset="0"/>
                <a:cs typeface="Times New Roman" panose="02020603050405020304" charset="0"/>
              </a:rPr>
              <a:t>cập</a:t>
            </a:r>
            <a:r>
              <a:rPr lang="vi-VN" sz="2400" b="1" dirty="0">
                <a:latin typeface="Times New Roman" panose="02020603050405020304" charset="0"/>
                <a:cs typeface="Times New Roman" panose="02020603050405020304" charset="0"/>
              </a:rPr>
              <a:t>.</a:t>
            </a:r>
          </a:p>
          <a:p>
            <a:pPr marL="152400" indent="0">
              <a:buNone/>
            </a:pPr>
            <a:r>
              <a:rPr lang="vi-VN" sz="2400" dirty="0">
                <a:latin typeface="Times New Roman" panose="02020603050405020304" charset="0"/>
                <a:cs typeface="Times New Roman" panose="02020603050405020304" charset="0"/>
              </a:rPr>
              <a:t>b, </a:t>
            </a:r>
            <a:r>
              <a:rPr lang="vi-VN" sz="2400" dirty="0" err="1">
                <a:latin typeface="Times New Roman" panose="02020603050405020304" charset="0"/>
                <a:cs typeface="Times New Roman" panose="02020603050405020304" charset="0"/>
              </a:rPr>
              <a:t>Chỉ</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có</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tình</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cảm</a:t>
            </a:r>
            <a:r>
              <a:rPr lang="vi-VN" sz="2400" dirty="0">
                <a:latin typeface="Times New Roman" panose="02020603050405020304" charset="0"/>
                <a:cs typeface="Times New Roman" panose="02020603050405020304" charset="0"/>
              </a:rPr>
              <a:t> thôi chưa </a:t>
            </a:r>
            <a:r>
              <a:rPr lang="vi-VN" sz="2400" dirty="0" err="1">
                <a:latin typeface="Times New Roman" panose="02020603050405020304" charset="0"/>
                <a:cs typeface="Times New Roman" panose="02020603050405020304" charset="0"/>
              </a:rPr>
              <a:t>đủ</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Những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tình</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cảm</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đó</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phải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được</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biểu</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đạt</a:t>
            </a:r>
            <a:r>
              <a:rPr lang="vi-VN" sz="2400" dirty="0">
                <a:latin typeface="Times New Roman" panose="02020603050405020304" charset="0"/>
                <a:cs typeface="Times New Roman" panose="02020603050405020304" charset="0"/>
              </a:rPr>
              <a:t> qua </a:t>
            </a:r>
            <a:r>
              <a:rPr lang="vi-VN" sz="2400" dirty="0" err="1">
                <a:latin typeface="Times New Roman" panose="02020603050405020304" charset="0"/>
                <a:cs typeface="Times New Roman" panose="02020603050405020304" charset="0"/>
              </a:rPr>
              <a:t>những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từ</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ngữ</a:t>
            </a:r>
            <a:r>
              <a:rPr lang="vi-VN" sz="2400" dirty="0">
                <a:latin typeface="Times New Roman" panose="02020603050405020304" charset="0"/>
                <a:cs typeface="Times New Roman" panose="02020603050405020304" charset="0"/>
              </a:rPr>
              <a:t>, câu văn, </a:t>
            </a:r>
            <a:r>
              <a:rPr lang="vi-VN" sz="2400" dirty="0" err="1">
                <a:latin typeface="Times New Roman" panose="02020603050405020304" charset="0"/>
                <a:cs typeface="Times New Roman" panose="02020603050405020304" charset="0"/>
              </a:rPr>
              <a:t>giọng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điệu</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phù</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hợp</a:t>
            </a:r>
            <a:r>
              <a:rPr lang="vi-VN" sz="2400" dirty="0">
                <a:latin typeface="Times New Roman" panose="02020603050405020304" charset="0"/>
                <a:cs typeface="Times New Roman" panose="02020603050405020304" charset="0"/>
              </a:rPr>
              <a:t>, qua </a:t>
            </a:r>
            <a:r>
              <a:rPr lang="vi-VN" sz="2400" dirty="0" err="1">
                <a:latin typeface="Times New Roman" panose="02020603050405020304" charset="0"/>
                <a:cs typeface="Times New Roman" panose="02020603050405020304" charset="0"/>
              </a:rPr>
              <a:t>đó,</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gợi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được</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sự</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hứng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thú</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hấp</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dẫn</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người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đọc</a:t>
            </a:r>
            <a:endParaRPr lang="vi-VN" sz="2400" dirty="0">
              <a:latin typeface="Times New Roman" panose="02020603050405020304" charset="0"/>
              <a:cs typeface="Times New Roman" panose="02020603050405020304" charset="0"/>
            </a:endParaRPr>
          </a:p>
          <a:p>
            <a:pPr marL="152400" indent="0">
              <a:buNone/>
            </a:pPr>
            <a:r>
              <a:rPr lang="vi-VN" sz="2400" dirty="0">
                <a:latin typeface="Times New Roman" panose="02020603050405020304" charset="0"/>
                <a:cs typeface="Times New Roman" panose="02020603050405020304" charset="0"/>
              </a:rPr>
              <a:t>c,  Nhưng không nên </a:t>
            </a:r>
            <a:r>
              <a:rPr lang="vi-VN" sz="2400" dirty="0" err="1">
                <a:latin typeface="Times New Roman" panose="02020603050405020304" charset="0"/>
                <a:cs typeface="Times New Roman" panose="02020603050405020304" charset="0"/>
              </a:rPr>
              <a:t>lạm</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dụng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yếu</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tố</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biểu</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cảm</a:t>
            </a:r>
            <a:r>
              <a:rPr lang="vi-VN" sz="2400" dirty="0">
                <a:latin typeface="Times New Roman" panose="02020603050405020304" charset="0"/>
                <a:cs typeface="Times New Roman" panose="02020603050405020304" charset="0"/>
              </a:rPr>
              <a:t>. Văn </a:t>
            </a:r>
            <a:r>
              <a:rPr lang="vi-VN" sz="2400" dirty="0" err="1">
                <a:latin typeface="Times New Roman" panose="02020603050405020304" charset="0"/>
                <a:cs typeface="Times New Roman" panose="02020603050405020304" charset="0"/>
              </a:rPr>
              <a:t>nghị</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luận</a:t>
            </a:r>
            <a:r>
              <a:rPr lang="vi-VN" sz="2400" dirty="0">
                <a:latin typeface="Times New Roman" panose="02020603050405020304" charset="0"/>
                <a:cs typeface="Times New Roman" panose="02020603050405020304" charset="0"/>
              </a:rPr>
              <a:t> không </a:t>
            </a:r>
            <a:r>
              <a:rPr lang="vi-VN" sz="2400" dirty="0" err="1">
                <a:latin typeface="Times New Roman" panose="02020603050405020304" charset="0"/>
                <a:cs typeface="Times New Roman" panose="02020603050405020304" charset="0"/>
              </a:rPr>
              <a:t>phải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là</a:t>
            </a:r>
            <a:r>
              <a:rPr lang="vi-VN" sz="2400" dirty="0">
                <a:latin typeface="Times New Roman" panose="02020603050405020304" charset="0"/>
                <a:cs typeface="Times New Roman" panose="02020603050405020304" charset="0"/>
              </a:rPr>
              <a:t> văn </a:t>
            </a:r>
            <a:r>
              <a:rPr lang="vi-VN" sz="2400" dirty="0" err="1">
                <a:latin typeface="Times New Roman" panose="02020603050405020304" charset="0"/>
                <a:cs typeface="Times New Roman" panose="02020603050405020304" charset="0"/>
              </a:rPr>
              <a:t>biểu</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cảm</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các</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yếu</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tố</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chỉ</a:t>
            </a:r>
            <a:r>
              <a:rPr lang="vi-VN" sz="2400" dirty="0">
                <a:latin typeface="Times New Roman" panose="02020603050405020304" charset="0"/>
                <a:cs typeface="Times New Roman" panose="02020603050405020304" charset="0"/>
              </a:rPr>
              <a:t> mang </a:t>
            </a:r>
            <a:r>
              <a:rPr lang="vi-VN" sz="2400" dirty="0" err="1">
                <a:latin typeface="Times New Roman" panose="02020603050405020304" charset="0"/>
                <a:cs typeface="Times New Roman" panose="02020603050405020304" charset="0"/>
              </a:rPr>
              <a:t>tính</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phụ</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trợ</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Muốn</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có</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giá</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trị</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thì</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yếu</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tố</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biểu</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cảm</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phải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dùng</a:t>
            </a:r>
            <a:r>
              <a:rPr lang="vi-VN" sz="2400" dirty="0">
                <a:latin typeface="Times New Roman" panose="02020603050405020304" charset="0"/>
                <a:cs typeface="Times New Roman" panose="02020603050405020304" charset="0"/>
              </a:rPr>
              <a:t> đúng </a:t>
            </a:r>
            <a:r>
              <a:rPr lang="vi-VN" sz="2400" dirty="0" err="1">
                <a:latin typeface="Times New Roman" panose="02020603050405020304" charset="0"/>
                <a:cs typeface="Times New Roman" panose="02020603050405020304" charset="0"/>
              </a:rPr>
              <a:t>lúc,</a:t>
            </a:r>
            <a:r>
              <a:rPr lang="vi-VN" sz="2400" dirty="0">
                <a:latin typeface="Times New Roman" panose="02020603050405020304" charset="0"/>
                <a:cs typeface="Times New Roman" panose="02020603050405020304" charset="0"/>
              </a:rPr>
              <a:t> đúng </a:t>
            </a:r>
            <a:r>
              <a:rPr lang="vi-VN" sz="2400" dirty="0" err="1">
                <a:latin typeface="Times New Roman" panose="02020603050405020304" charset="0"/>
                <a:cs typeface="Times New Roman" panose="02020603050405020304" charset="0"/>
              </a:rPr>
              <a:t>chỗ</a:t>
            </a:r>
            <a:endParaRPr lang="vi-VN" sz="2400" dirty="0">
              <a:latin typeface="Times New Roman" panose="02020603050405020304" charset="0"/>
              <a:cs typeface="Times New Roman" panose="02020603050405020304" charset="0"/>
            </a:endParaRPr>
          </a:p>
          <a:p>
            <a:pPr marL="152400" indent="0">
              <a:buNone/>
            </a:pPr>
            <a:endParaRPr lang="vi-VN" sz="2400"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254000" y="1143000"/>
            <a:ext cx="8772525" cy="3636645"/>
          </a:xfrm>
        </p:spPr>
        <p:txBody>
          <a:bodyPr/>
          <a:lstStyle/>
          <a:p>
            <a:pPr marL="152400" indent="0">
              <a:buNone/>
            </a:pPr>
            <a:r>
              <a:rPr lang="vi-VN" sz="3200" dirty="0">
                <a:latin typeface="Times New Roman" panose="02020603050405020304" charset="0"/>
                <a:cs typeface="Times New Roman" panose="02020603050405020304" charset="0"/>
                <a:sym typeface="+mn-ea"/>
              </a:rPr>
              <a:t>=&gt; Ghi </a:t>
            </a:r>
            <a:r>
              <a:rPr lang="vi-VN" sz="3200" dirty="0" err="1">
                <a:latin typeface="Times New Roman" panose="02020603050405020304" charset="0"/>
                <a:cs typeface="Times New Roman" panose="02020603050405020304" charset="0"/>
                <a:sym typeface="+mn-ea"/>
              </a:rPr>
              <a:t>nhớ</a:t>
            </a:r>
            <a:r>
              <a:rPr lang="vi-VN" sz="3200" dirty="0">
                <a:latin typeface="Times New Roman" panose="02020603050405020304" charset="0"/>
                <a:cs typeface="Times New Roman" panose="02020603050405020304" charset="0"/>
                <a:sym typeface="+mn-ea"/>
              </a:rPr>
              <a:t> 2:</a:t>
            </a:r>
            <a:endParaRPr lang="vi-VN" sz="3200" dirty="0">
              <a:latin typeface="Times New Roman" panose="02020603050405020304" charset="0"/>
              <a:cs typeface="Times New Roman" panose="02020603050405020304" charset="0"/>
            </a:endParaRPr>
          </a:p>
          <a:p>
            <a:pPr marL="152400" indent="0">
              <a:buNone/>
            </a:pPr>
            <a:r>
              <a:rPr lang="vi-VN" sz="3200" dirty="0" err="1">
                <a:latin typeface="Times New Roman" panose="02020603050405020304" charset="0"/>
                <a:cs typeface="Times New Roman" panose="02020603050405020304" charset="0"/>
                <a:sym typeface="+mn-ea"/>
              </a:rPr>
              <a:t>Để</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bài</a:t>
            </a:r>
            <a:r>
              <a:rPr lang="vi-VN" sz="3200" dirty="0">
                <a:latin typeface="Times New Roman" panose="02020603050405020304" charset="0"/>
                <a:cs typeface="Times New Roman" panose="02020603050405020304" charset="0"/>
                <a:sym typeface="+mn-ea"/>
              </a:rPr>
              <a:t> văn </a:t>
            </a:r>
            <a:r>
              <a:rPr lang="vi-VN" sz="3200" dirty="0" err="1">
                <a:latin typeface="Times New Roman" panose="02020603050405020304" charset="0"/>
                <a:cs typeface="Times New Roman" panose="02020603050405020304" charset="0"/>
                <a:sym typeface="+mn-ea"/>
              </a:rPr>
              <a:t>nghị</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luận</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có</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sức</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biểu</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cảm</a:t>
            </a:r>
            <a:r>
              <a:rPr lang="vi-VN" sz="3200" dirty="0">
                <a:latin typeface="Times New Roman" panose="02020603050405020304" charset="0"/>
                <a:cs typeface="Times New Roman" panose="02020603050405020304" charset="0"/>
                <a:sym typeface="+mn-ea"/>
              </a:rPr>
              <a:t> cao, </a:t>
            </a:r>
            <a:r>
              <a:rPr lang="vi-VN" sz="3200" dirty="0" err="1">
                <a:latin typeface="Times New Roman" panose="02020603050405020304" charset="0"/>
                <a:cs typeface="Times New Roman" panose="02020603050405020304" charset="0"/>
                <a:sym typeface="+mn-ea"/>
              </a:rPr>
              <a:t>người</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làm</a:t>
            </a:r>
            <a:r>
              <a:rPr lang="vi-VN" sz="3200" dirty="0">
                <a:latin typeface="Times New Roman" panose="02020603050405020304" charset="0"/>
                <a:cs typeface="Times New Roman" panose="02020603050405020304" charset="0"/>
                <a:sym typeface="+mn-ea"/>
              </a:rPr>
              <a:t> văn </a:t>
            </a:r>
            <a:r>
              <a:rPr lang="vi-VN" sz="3200" dirty="0" err="1">
                <a:latin typeface="Times New Roman" panose="02020603050405020304" charset="0"/>
                <a:cs typeface="Times New Roman" panose="02020603050405020304" charset="0"/>
                <a:sym typeface="+mn-ea"/>
              </a:rPr>
              <a:t>phải</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thật</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sự</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có</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cảm</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xúc</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trước</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những</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từ</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ngữ</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những</a:t>
            </a:r>
            <a:r>
              <a:rPr lang="vi-VN" sz="3200" dirty="0">
                <a:latin typeface="Times New Roman" panose="02020603050405020304" charset="0"/>
                <a:cs typeface="Times New Roman" panose="02020603050405020304" charset="0"/>
                <a:sym typeface="+mn-ea"/>
              </a:rPr>
              <a:t> câu văn </a:t>
            </a:r>
            <a:r>
              <a:rPr lang="vi-VN" sz="3200" dirty="0" err="1">
                <a:latin typeface="Times New Roman" panose="02020603050405020304" charset="0"/>
                <a:cs typeface="Times New Roman" panose="02020603050405020304" charset="0"/>
                <a:sym typeface="+mn-ea"/>
              </a:rPr>
              <a:t>có</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sức</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truyền</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cảm</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Sự</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diễn</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tả</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cảm</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xúc</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cần</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phải</a:t>
            </a:r>
            <a:r>
              <a:rPr lang="vi-VN" sz="3200" dirty="0">
                <a:latin typeface="Times New Roman" panose="02020603050405020304" charset="0"/>
                <a:cs typeface="Times New Roman" panose="02020603050405020304" charset="0"/>
                <a:sym typeface="+mn-ea"/>
              </a:rPr>
              <a:t> chân </a:t>
            </a:r>
            <a:r>
              <a:rPr lang="vi-VN" sz="3200" dirty="0" err="1">
                <a:latin typeface="Times New Roman" panose="02020603050405020304" charset="0"/>
                <a:cs typeface="Times New Roman" panose="02020603050405020304" charset="0"/>
                <a:sym typeface="+mn-ea"/>
              </a:rPr>
              <a:t>thật</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và</a:t>
            </a:r>
            <a:r>
              <a:rPr lang="vi-VN" sz="3200" dirty="0">
                <a:latin typeface="Times New Roman" panose="02020603050405020304" charset="0"/>
                <a:cs typeface="Times New Roman" panose="02020603050405020304" charset="0"/>
                <a:sym typeface="+mn-ea"/>
              </a:rPr>
              <a:t> không </a:t>
            </a:r>
            <a:r>
              <a:rPr lang="vi-VN" sz="3200" dirty="0" err="1">
                <a:latin typeface="Times New Roman" panose="02020603050405020304" charset="0"/>
                <a:cs typeface="Times New Roman" panose="02020603050405020304" charset="0"/>
                <a:sym typeface="+mn-ea"/>
              </a:rPr>
              <a:t>được</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phá</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vỡ</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sự</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mạch</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lạc</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nghị</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luận</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của</a:t>
            </a:r>
            <a:r>
              <a:rPr lang="vi-VN" sz="3200" dirty="0">
                <a:latin typeface="Times New Roman" panose="02020603050405020304" charset="0"/>
                <a:cs typeface="Times New Roman" panose="02020603050405020304" charset="0"/>
                <a:sym typeface="+mn-ea"/>
              </a:rPr>
              <a:t> </a:t>
            </a:r>
            <a:r>
              <a:rPr lang="vi-VN" sz="3200" dirty="0" err="1">
                <a:latin typeface="Times New Roman" panose="02020603050405020304" charset="0"/>
                <a:cs typeface="Times New Roman" panose="02020603050405020304" charset="0"/>
                <a:sym typeface="+mn-ea"/>
              </a:rPr>
              <a:t>bài</a:t>
            </a:r>
            <a:r>
              <a:rPr lang="vi-VN" sz="3200" dirty="0">
                <a:latin typeface="Times New Roman" panose="02020603050405020304" charset="0"/>
                <a:cs typeface="Times New Roman" panose="02020603050405020304" charset="0"/>
                <a:sym typeface="+mn-ea"/>
              </a:rPr>
              <a:t> văn. </a:t>
            </a:r>
            <a:endParaRPr lang="vi-VN" sz="3200" dirty="0">
              <a:latin typeface="Times New Roman" panose="02020603050405020304" charset="0"/>
              <a:cs typeface="Times New Roman" panose="02020603050405020304" charset="0"/>
            </a:endParaRPr>
          </a:p>
          <a:p>
            <a:endParaRPr lang="en-US" sz="3200">
              <a:latin typeface="Times New Roman" panose="02020603050405020304" charset="0"/>
              <a:cs typeface="Times New Roman" panose="0202060305040502030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sp>
        <p:nvSpPr>
          <p:cNvPr id="8165" name="Google Shape;8165;p37"/>
          <p:cNvSpPr txBox="1">
            <a:spLocks noGrp="1"/>
          </p:cNvSpPr>
          <p:nvPr>
            <p:ph type="title"/>
          </p:nvPr>
        </p:nvSpPr>
        <p:spPr>
          <a:xfrm>
            <a:off x="0" y="1528800"/>
            <a:ext cx="9144000" cy="208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err="1"/>
              <a:t>II.Luyện</a:t>
            </a:r>
            <a:r>
              <a:rPr lang="vi-VN" dirty="0"/>
              <a:t> </a:t>
            </a:r>
            <a:r>
              <a:rPr lang="vi-VN" dirty="0" err="1"/>
              <a:t>tập</a:t>
            </a:r>
            <a:endParaRPr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8165"/>
                                        </p:tgtEl>
                                        <p:attrNameLst>
                                          <p:attrName>style.visibility</p:attrName>
                                        </p:attrNameLst>
                                      </p:cBhvr>
                                      <p:to>
                                        <p:strVal val="visible"/>
                                      </p:to>
                                    </p:set>
                                    <p:animEffect transition="in" filter="fade">
                                      <p:cBhvr>
                                        <p:cTn id="7" dur="1000"/>
                                        <p:tgtEl>
                                          <p:spTgt spid="8165"/>
                                        </p:tgtEl>
                                      </p:cBhvr>
                                    </p:animEffect>
                                    <p:anim calcmode="lin" valueType="num">
                                      <p:cBhvr>
                                        <p:cTn id="8" dur="1000" fill="hold"/>
                                        <p:tgtEl>
                                          <p:spTgt spid="8165"/>
                                        </p:tgtEl>
                                        <p:attrNameLst>
                                          <p:attrName>ppt_x</p:attrName>
                                        </p:attrNameLst>
                                      </p:cBhvr>
                                      <p:tavLst>
                                        <p:tav tm="0">
                                          <p:val>
                                            <p:strVal val="#ppt_x"/>
                                          </p:val>
                                        </p:tav>
                                        <p:tav tm="100000">
                                          <p:val>
                                            <p:strVal val="#ppt_x"/>
                                          </p:val>
                                        </p:tav>
                                      </p:tavLst>
                                    </p:anim>
                                    <p:anim calcmode="lin" valueType="num">
                                      <p:cBhvr>
                                        <p:cTn id="9" dur="1000" fill="hold"/>
                                        <p:tgtEl>
                                          <p:spTgt spid="81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8165"/>
                                        </p:tgtEl>
                                        <p:attrNameLst>
                                          <p:attrName>ppt_x</p:attrName>
                                          <p:attrName>ppt_y</p:attrName>
                                        </p:attrNameLst>
                                      </p:cBhvr>
                                    </p:animMotion>
                                    <p:animRot by="1500000">
                                      <p:cBhvr>
                                        <p:cTn id="14" dur="125" fill="hold">
                                          <p:stCondLst>
                                            <p:cond delay="0"/>
                                          </p:stCondLst>
                                        </p:cTn>
                                        <p:tgtEl>
                                          <p:spTgt spid="8165"/>
                                        </p:tgtEl>
                                        <p:attrNameLst>
                                          <p:attrName>r</p:attrName>
                                        </p:attrNameLst>
                                      </p:cBhvr>
                                    </p:animRot>
                                    <p:animRot by="-1500000">
                                      <p:cBhvr>
                                        <p:cTn id="15" dur="125" fill="hold">
                                          <p:stCondLst>
                                            <p:cond delay="125"/>
                                          </p:stCondLst>
                                        </p:cTn>
                                        <p:tgtEl>
                                          <p:spTgt spid="8165"/>
                                        </p:tgtEl>
                                        <p:attrNameLst>
                                          <p:attrName>r</p:attrName>
                                        </p:attrNameLst>
                                      </p:cBhvr>
                                    </p:animRot>
                                    <p:animRot by="-1500000">
                                      <p:cBhvr>
                                        <p:cTn id="16" dur="125" fill="hold">
                                          <p:stCondLst>
                                            <p:cond delay="250"/>
                                          </p:stCondLst>
                                        </p:cTn>
                                        <p:tgtEl>
                                          <p:spTgt spid="8165"/>
                                        </p:tgtEl>
                                        <p:attrNameLst>
                                          <p:attrName>r</p:attrName>
                                        </p:attrNameLst>
                                      </p:cBhvr>
                                    </p:animRot>
                                    <p:animRot by="1500000">
                                      <p:cBhvr>
                                        <p:cTn id="17" dur="125" fill="hold">
                                          <p:stCondLst>
                                            <p:cond delay="375"/>
                                          </p:stCondLst>
                                        </p:cTn>
                                        <p:tgtEl>
                                          <p:spTgt spid="81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5" grpId="0"/>
      <p:bldP spid="816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êu đề 2"/>
          <p:cNvSpPr>
            <a:spLocks noGrp="1"/>
          </p:cNvSpPr>
          <p:nvPr>
            <p:ph type="title"/>
          </p:nvPr>
        </p:nvSpPr>
        <p:spPr>
          <a:xfrm>
            <a:off x="1024705" y="1090969"/>
            <a:ext cx="7084126" cy="410027"/>
          </a:xfrm>
        </p:spPr>
        <p:txBody>
          <a:bodyPr/>
          <a:lstStyle/>
          <a:p>
            <a:r>
              <a:rPr lang="vi-VN" dirty="0"/>
              <a:t>BT: </a:t>
            </a:r>
            <a:r>
              <a:rPr lang="vi-VN" dirty="0" err="1"/>
              <a:t>Chọn</a:t>
            </a:r>
            <a:r>
              <a:rPr lang="vi-VN" dirty="0"/>
              <a:t> </a:t>
            </a:r>
            <a:r>
              <a:rPr lang="vi-VN" dirty="0" err="1"/>
              <a:t>một</a:t>
            </a:r>
            <a:r>
              <a:rPr lang="vi-VN" dirty="0"/>
              <a:t> </a:t>
            </a:r>
            <a:r>
              <a:rPr lang="vi-VN" dirty="0" err="1"/>
              <a:t>bài</a:t>
            </a:r>
            <a:r>
              <a:rPr lang="vi-VN" dirty="0"/>
              <a:t> văn </a:t>
            </a:r>
            <a:r>
              <a:rPr lang="vi-VN" dirty="0" err="1"/>
              <a:t>nghị</a:t>
            </a:r>
            <a:r>
              <a:rPr lang="vi-VN" dirty="0"/>
              <a:t> </a:t>
            </a:r>
            <a:r>
              <a:rPr lang="vi-VN" dirty="0" err="1"/>
              <a:t>luận</a:t>
            </a:r>
            <a:r>
              <a:rPr lang="vi-VN" dirty="0"/>
              <a:t> </a:t>
            </a:r>
            <a:r>
              <a:rPr lang="vi-VN" dirty="0" err="1"/>
              <a:t>gần</a:t>
            </a:r>
            <a:r>
              <a:rPr lang="vi-VN" dirty="0"/>
              <a:t> đây </a:t>
            </a:r>
            <a:r>
              <a:rPr lang="vi-VN" dirty="0" err="1"/>
              <a:t>của</a:t>
            </a:r>
            <a:r>
              <a:rPr lang="vi-VN" dirty="0"/>
              <a:t> em </a:t>
            </a:r>
            <a:r>
              <a:rPr lang="vi-VN" dirty="0" err="1"/>
              <a:t>và</a:t>
            </a:r>
            <a:r>
              <a:rPr lang="vi-VN" dirty="0"/>
              <a:t> đưa thêm </a:t>
            </a:r>
            <a:r>
              <a:rPr lang="vi-VN" dirty="0" err="1"/>
              <a:t>yếu</a:t>
            </a:r>
            <a:r>
              <a:rPr lang="vi-VN" dirty="0"/>
              <a:t> </a:t>
            </a:r>
            <a:r>
              <a:rPr lang="vi-VN" dirty="0" err="1"/>
              <a:t>tố</a:t>
            </a:r>
            <a:r>
              <a:rPr lang="vi-VN" dirty="0"/>
              <a:t> </a:t>
            </a:r>
            <a:r>
              <a:rPr lang="vi-VN" dirty="0" err="1"/>
              <a:t>biểu</a:t>
            </a:r>
            <a:r>
              <a:rPr lang="vi-VN" dirty="0"/>
              <a:t> </a:t>
            </a:r>
            <a:r>
              <a:rPr lang="vi-VN" dirty="0" err="1"/>
              <a:t>cảm</a:t>
            </a:r>
            <a:r>
              <a:rPr lang="vi-VN" dirty="0"/>
              <a:t> </a:t>
            </a:r>
            <a:r>
              <a:rPr lang="vi-VN" dirty="0" err="1"/>
              <a:t>vào</a:t>
            </a:r>
            <a:r>
              <a:rPr lang="vi-VN" dirty="0"/>
              <a:t> </a:t>
            </a:r>
            <a:r>
              <a:rPr lang="vi-VN" dirty="0" err="1"/>
              <a:t>một</a:t>
            </a:r>
            <a:r>
              <a:rPr lang="vi-VN" dirty="0"/>
              <a:t> </a:t>
            </a:r>
            <a:r>
              <a:rPr lang="vi-VN" dirty="0" err="1"/>
              <a:t>đoạn</a:t>
            </a:r>
            <a:r>
              <a:rPr lang="vi-VN" dirty="0"/>
              <a:t> </a:t>
            </a:r>
            <a:r>
              <a:rPr lang="vi-VN" dirty="0" err="1"/>
              <a:t>cụ</a:t>
            </a:r>
            <a:r>
              <a:rPr lang="vi-VN" dirty="0"/>
              <a:t> </a:t>
            </a:r>
            <a:r>
              <a:rPr lang="vi-VN" dirty="0" err="1"/>
              <a:t>thể</a:t>
            </a:r>
            <a:r>
              <a:rPr lang="vi-VN" dirty="0"/>
              <a:t> cho </a:t>
            </a:r>
            <a:r>
              <a:rPr lang="vi-VN" dirty="0" err="1"/>
              <a:t>phù</a:t>
            </a:r>
            <a:r>
              <a:rPr lang="vi-VN" dirty="0"/>
              <a:t> </a:t>
            </a:r>
            <a:r>
              <a:rPr lang="vi-VN" dirty="0" err="1"/>
              <a:t>hợp</a:t>
            </a:r>
            <a:r>
              <a:rPr lang="vi-VN" dirty="0"/>
              <a:t>. </a:t>
            </a:r>
            <a:r>
              <a:rPr lang="vi-VN" dirty="0" err="1"/>
              <a:t>Nhận</a:t>
            </a:r>
            <a:r>
              <a:rPr lang="vi-VN" dirty="0"/>
              <a:t> </a:t>
            </a:r>
            <a:r>
              <a:rPr lang="vi-VN" dirty="0" err="1"/>
              <a:t>xét</a:t>
            </a:r>
            <a:r>
              <a:rPr lang="vi-VN" dirty="0"/>
              <a:t> </a:t>
            </a:r>
            <a:r>
              <a:rPr lang="vi-VN" dirty="0" err="1"/>
              <a:t>về</a:t>
            </a:r>
            <a:r>
              <a:rPr lang="vi-VN" dirty="0"/>
              <a:t> </a:t>
            </a:r>
            <a:r>
              <a:rPr lang="vi-VN" dirty="0" err="1"/>
              <a:t>sức</a:t>
            </a:r>
            <a:r>
              <a:rPr lang="vi-VN" dirty="0"/>
              <a:t> </a:t>
            </a:r>
            <a:r>
              <a:rPr lang="vi-VN" dirty="0" err="1"/>
              <a:t>thuyết</a:t>
            </a:r>
            <a:r>
              <a:rPr lang="vi-VN" dirty="0"/>
              <a:t> </a:t>
            </a:r>
            <a:r>
              <a:rPr lang="vi-VN" dirty="0" err="1"/>
              <a:t>phục</a:t>
            </a:r>
            <a:r>
              <a:rPr lang="vi-VN" dirty="0"/>
              <a:t> </a:t>
            </a:r>
            <a:r>
              <a:rPr lang="vi-VN" dirty="0" err="1"/>
              <a:t>của</a:t>
            </a:r>
            <a:r>
              <a:rPr lang="vi-VN" dirty="0"/>
              <a:t> </a:t>
            </a:r>
            <a:r>
              <a:rPr lang="vi-VN" dirty="0" err="1"/>
              <a:t>đoạn</a:t>
            </a:r>
            <a:r>
              <a:rPr lang="vi-VN" dirty="0"/>
              <a:t> văn </a:t>
            </a:r>
            <a:r>
              <a:rPr lang="vi-VN" dirty="0" err="1"/>
              <a:t>vừa</a:t>
            </a:r>
            <a:r>
              <a:rPr lang="vi-VN" dirty="0"/>
              <a:t> </a:t>
            </a:r>
            <a:r>
              <a:rPr lang="vi-VN" dirty="0" err="1"/>
              <a:t>được</a:t>
            </a:r>
            <a:r>
              <a:rPr lang="vi-VN" dirty="0"/>
              <a:t> </a:t>
            </a:r>
            <a:r>
              <a:rPr lang="vi-VN" dirty="0" err="1"/>
              <a:t>bổ</a:t>
            </a:r>
            <a:r>
              <a:rPr lang="vi-VN" dirty="0"/>
              <a:t> sung </a:t>
            </a:r>
            <a:r>
              <a:rPr lang="vi-VN" dirty="0" err="1"/>
              <a:t>yếu</a:t>
            </a:r>
            <a:r>
              <a:rPr lang="vi-VN" dirty="0"/>
              <a:t> </a:t>
            </a:r>
            <a:r>
              <a:rPr lang="vi-VN" dirty="0" err="1"/>
              <a:t>tố</a:t>
            </a:r>
            <a:r>
              <a:rPr lang="vi-VN" dirty="0"/>
              <a:t> </a:t>
            </a:r>
            <a:r>
              <a:rPr lang="vi-VN" dirty="0" err="1"/>
              <a:t>biểu</a:t>
            </a:r>
            <a:r>
              <a:rPr lang="vi-VN" dirty="0"/>
              <a:t> </a:t>
            </a:r>
            <a:r>
              <a:rPr lang="vi-VN" dirty="0" err="1"/>
              <a:t>cảm</a:t>
            </a:r>
            <a:r>
              <a:rPr lang="vi-VN" dirty="0"/>
              <a:t> so </a:t>
            </a:r>
            <a:r>
              <a:rPr lang="vi-VN" dirty="0" err="1"/>
              <a:t>với</a:t>
            </a:r>
            <a:r>
              <a:rPr lang="vi-VN" dirty="0"/>
              <a:t> </a:t>
            </a:r>
            <a:r>
              <a:rPr lang="vi-VN" dirty="0" err="1"/>
              <a:t>đoạn</a:t>
            </a:r>
            <a:r>
              <a:rPr lang="vi-VN" dirty="0"/>
              <a:t> văn </a:t>
            </a:r>
            <a:r>
              <a:rPr lang="vi-VN" dirty="0" err="1"/>
              <a:t>trước</a:t>
            </a:r>
            <a:endParaRPr lang="vi-VN" dirty="0"/>
          </a:p>
        </p:txBody>
      </p:sp>
      <p:sp>
        <p:nvSpPr>
          <p:cNvPr id="5" name="Hộp Văn bản 4"/>
          <p:cNvSpPr txBox="1"/>
          <p:nvPr/>
        </p:nvSpPr>
        <p:spPr>
          <a:xfrm>
            <a:off x="3709358" y="3657600"/>
            <a:ext cx="3950899" cy="307777"/>
          </a:xfrm>
          <a:prstGeom prst="rect">
            <a:avLst/>
          </a:prstGeom>
          <a:noFill/>
        </p:spPr>
        <p:txBody>
          <a:bodyPr wrap="square" rtlCol="0">
            <a:spAutoFit/>
          </a:bodyPr>
          <a:lstStyle/>
          <a:p>
            <a:r>
              <a:rPr lang="vi-VN" dirty="0"/>
              <a:t>(</a:t>
            </a:r>
            <a:r>
              <a:rPr lang="vi-VN" dirty="0" err="1"/>
              <a:t>Học</a:t>
            </a:r>
            <a:r>
              <a:rPr lang="vi-VN" dirty="0"/>
              <a:t> sinh </a:t>
            </a:r>
            <a:r>
              <a:rPr lang="vi-VN" dirty="0" err="1"/>
              <a:t>tự</a:t>
            </a:r>
            <a:r>
              <a:rPr lang="vi-VN" dirty="0"/>
              <a:t> </a:t>
            </a:r>
            <a:r>
              <a:rPr lang="vi-VN" dirty="0" err="1"/>
              <a:t>làm</a:t>
            </a:r>
            <a:r>
              <a:rPr lang="vi-VN"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sp>
        <p:nvSpPr>
          <p:cNvPr id="8165" name="Google Shape;8165;p37"/>
          <p:cNvSpPr txBox="1">
            <a:spLocks noGrp="1"/>
          </p:cNvSpPr>
          <p:nvPr>
            <p:ph type="title"/>
          </p:nvPr>
        </p:nvSpPr>
        <p:spPr>
          <a:xfrm>
            <a:off x="0" y="1528800"/>
            <a:ext cx="9144000" cy="208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err="1"/>
              <a:t>I.Yếu</a:t>
            </a:r>
            <a:r>
              <a:rPr lang="vi-VN" dirty="0"/>
              <a:t> </a:t>
            </a:r>
            <a:r>
              <a:rPr lang="vi-VN" dirty="0" err="1"/>
              <a:t>tố</a:t>
            </a:r>
            <a:r>
              <a:rPr lang="vi-VN" dirty="0"/>
              <a:t> </a:t>
            </a:r>
            <a:r>
              <a:rPr lang="vi-VN" dirty="0" err="1"/>
              <a:t>biểu</a:t>
            </a:r>
            <a:r>
              <a:rPr lang="vi-VN" dirty="0"/>
              <a:t> </a:t>
            </a:r>
            <a:r>
              <a:rPr lang="vi-VN" dirty="0" err="1"/>
              <a:t>cảm</a:t>
            </a:r>
            <a:r>
              <a:rPr lang="vi-VN" dirty="0"/>
              <a:t> trong văn </a:t>
            </a:r>
            <a:r>
              <a:rPr lang="vi-VN" dirty="0" err="1"/>
              <a:t>nghị</a:t>
            </a:r>
            <a:r>
              <a:rPr lang="vi-VN" dirty="0"/>
              <a:t> </a:t>
            </a:r>
            <a:r>
              <a:rPr lang="vi-VN" dirty="0" err="1"/>
              <a:t>luận</a:t>
            </a:r>
            <a:endParaRPr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8165"/>
                                        </p:tgtEl>
                                        <p:attrNameLst>
                                          <p:attrName>style.visibility</p:attrName>
                                        </p:attrNameLst>
                                      </p:cBhvr>
                                      <p:to>
                                        <p:strVal val="visible"/>
                                      </p:to>
                                    </p:set>
                                    <p:animEffect transition="in" filter="fade">
                                      <p:cBhvr>
                                        <p:cTn id="7" dur="1000"/>
                                        <p:tgtEl>
                                          <p:spTgt spid="8165"/>
                                        </p:tgtEl>
                                      </p:cBhvr>
                                    </p:animEffect>
                                    <p:anim calcmode="lin" valueType="num">
                                      <p:cBhvr>
                                        <p:cTn id="8" dur="1000" fill="hold"/>
                                        <p:tgtEl>
                                          <p:spTgt spid="8165"/>
                                        </p:tgtEl>
                                        <p:attrNameLst>
                                          <p:attrName>ppt_x</p:attrName>
                                        </p:attrNameLst>
                                      </p:cBhvr>
                                      <p:tavLst>
                                        <p:tav tm="0">
                                          <p:val>
                                            <p:strVal val="#ppt_x"/>
                                          </p:val>
                                        </p:tav>
                                        <p:tav tm="100000">
                                          <p:val>
                                            <p:strVal val="#ppt_x"/>
                                          </p:val>
                                        </p:tav>
                                      </p:tavLst>
                                    </p:anim>
                                    <p:anim calcmode="lin" valueType="num">
                                      <p:cBhvr>
                                        <p:cTn id="9" dur="1000" fill="hold"/>
                                        <p:tgtEl>
                                          <p:spTgt spid="81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8165"/>
                                        </p:tgtEl>
                                        <p:attrNameLst>
                                          <p:attrName>ppt_x</p:attrName>
                                          <p:attrName>ppt_y</p:attrName>
                                        </p:attrNameLst>
                                      </p:cBhvr>
                                    </p:animMotion>
                                    <p:animRot by="1500000">
                                      <p:cBhvr>
                                        <p:cTn id="14" dur="125" fill="hold">
                                          <p:stCondLst>
                                            <p:cond delay="0"/>
                                          </p:stCondLst>
                                        </p:cTn>
                                        <p:tgtEl>
                                          <p:spTgt spid="8165"/>
                                        </p:tgtEl>
                                        <p:attrNameLst>
                                          <p:attrName>r</p:attrName>
                                        </p:attrNameLst>
                                      </p:cBhvr>
                                    </p:animRot>
                                    <p:animRot by="-1500000">
                                      <p:cBhvr>
                                        <p:cTn id="15" dur="125" fill="hold">
                                          <p:stCondLst>
                                            <p:cond delay="125"/>
                                          </p:stCondLst>
                                        </p:cTn>
                                        <p:tgtEl>
                                          <p:spTgt spid="8165"/>
                                        </p:tgtEl>
                                        <p:attrNameLst>
                                          <p:attrName>r</p:attrName>
                                        </p:attrNameLst>
                                      </p:cBhvr>
                                    </p:animRot>
                                    <p:animRot by="-1500000">
                                      <p:cBhvr>
                                        <p:cTn id="16" dur="125" fill="hold">
                                          <p:stCondLst>
                                            <p:cond delay="250"/>
                                          </p:stCondLst>
                                        </p:cTn>
                                        <p:tgtEl>
                                          <p:spTgt spid="8165"/>
                                        </p:tgtEl>
                                        <p:attrNameLst>
                                          <p:attrName>r</p:attrName>
                                        </p:attrNameLst>
                                      </p:cBhvr>
                                    </p:animRot>
                                    <p:animRot by="1500000">
                                      <p:cBhvr>
                                        <p:cTn id="17" dur="125" fill="hold">
                                          <p:stCondLst>
                                            <p:cond delay="375"/>
                                          </p:stCondLst>
                                        </p:cTn>
                                        <p:tgtEl>
                                          <p:spTgt spid="81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5" grpId="0"/>
      <p:bldP spid="816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324831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sp>
        <p:nvSpPr>
          <p:cNvPr id="7955" name="Google Shape;7955;p35"/>
          <p:cNvSpPr txBox="1">
            <a:spLocks noGrp="1"/>
          </p:cNvSpPr>
          <p:nvPr>
            <p:ph type="subTitle" idx="1"/>
          </p:nvPr>
        </p:nvSpPr>
        <p:spPr>
          <a:xfrm>
            <a:off x="4189730" y="2729230"/>
            <a:ext cx="4881245" cy="65468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err="1"/>
              <a:t>Đặc</a:t>
            </a:r>
            <a:r>
              <a:rPr lang="vi-VN" b="1" dirty="0"/>
              <a:t> </a:t>
            </a:r>
            <a:r>
              <a:rPr lang="vi-VN" b="1" dirty="0" err="1"/>
              <a:t>điểm</a:t>
            </a:r>
            <a:r>
              <a:rPr lang="vi-VN" b="1" dirty="0"/>
              <a:t> </a:t>
            </a:r>
            <a:r>
              <a:rPr lang="vi-VN" b="1" dirty="0" err="1"/>
              <a:t>và</a:t>
            </a:r>
            <a:r>
              <a:rPr lang="vi-VN" b="1" dirty="0"/>
              <a:t> vai </a:t>
            </a:r>
            <a:r>
              <a:rPr lang="vi-VN" b="1" dirty="0" err="1"/>
              <a:t>trò</a:t>
            </a:r>
            <a:r>
              <a:rPr lang="vi-VN" b="1" dirty="0"/>
              <a:t> </a:t>
            </a:r>
            <a:r>
              <a:rPr lang="vi-VN" b="1" dirty="0" err="1"/>
              <a:t>của</a:t>
            </a:r>
            <a:r>
              <a:rPr lang="vi-VN" b="1" dirty="0"/>
              <a:t> </a:t>
            </a:r>
            <a:r>
              <a:rPr lang="vi-VN" b="1" dirty="0" err="1"/>
              <a:t>yếu</a:t>
            </a:r>
            <a:r>
              <a:rPr lang="vi-VN" b="1" dirty="0"/>
              <a:t> </a:t>
            </a:r>
            <a:r>
              <a:rPr lang="vi-VN" b="1" dirty="0" err="1"/>
              <a:t>tố</a:t>
            </a:r>
            <a:r>
              <a:rPr lang="vi-VN" b="1" dirty="0"/>
              <a:t> </a:t>
            </a:r>
            <a:r>
              <a:rPr lang="vi-VN" b="1" dirty="0" err="1"/>
              <a:t>biểu</a:t>
            </a:r>
            <a:r>
              <a:rPr lang="vi-VN" b="1" dirty="0"/>
              <a:t> </a:t>
            </a:r>
            <a:r>
              <a:rPr lang="vi-VN" b="1" dirty="0" err="1"/>
              <a:t>cảm</a:t>
            </a:r>
            <a:r>
              <a:rPr lang="vi-VN" b="1" dirty="0"/>
              <a:t> trong văn </a:t>
            </a:r>
            <a:r>
              <a:rPr lang="vi-VN" b="1" dirty="0" err="1"/>
              <a:t>nghị</a:t>
            </a:r>
            <a:r>
              <a:rPr lang="vi-VN" b="1" dirty="0"/>
              <a:t> </a:t>
            </a:r>
            <a:r>
              <a:rPr lang="vi-VN" b="1" dirty="0" err="1"/>
              <a:t>luận</a:t>
            </a:r>
            <a:endParaRPr b="1" dirty="0"/>
          </a:p>
        </p:txBody>
      </p:sp>
      <p:sp>
        <p:nvSpPr>
          <p:cNvPr id="7957" name="Google Shape;7957;p35"/>
          <p:cNvSpPr txBox="1">
            <a:spLocks noGrp="1"/>
          </p:cNvSpPr>
          <p:nvPr>
            <p:ph type="title"/>
          </p:nvPr>
        </p:nvSpPr>
        <p:spPr>
          <a:xfrm>
            <a:off x="5195586" y="1139607"/>
            <a:ext cx="2475600" cy="115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01</a:t>
            </a:r>
            <a:endParaRPr dirty="0"/>
          </a:p>
        </p:txBody>
      </p:sp>
      <p:grpSp>
        <p:nvGrpSpPr>
          <p:cNvPr id="7958" name="Google Shape;7958;p35"/>
          <p:cNvGrpSpPr/>
          <p:nvPr/>
        </p:nvGrpSpPr>
        <p:grpSpPr>
          <a:xfrm>
            <a:off x="-808211" y="-207656"/>
            <a:ext cx="5398814" cy="5411253"/>
            <a:chOff x="-808211" y="-207656"/>
            <a:chExt cx="5398814" cy="5411253"/>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958"/>
                                        </p:tgtEl>
                                        <p:attrNameLst>
                                          <p:attrName>style.visibility</p:attrName>
                                        </p:attrNameLst>
                                      </p:cBhvr>
                                      <p:to>
                                        <p:strVal val="visible"/>
                                      </p:to>
                                    </p:set>
                                    <p:animEffect transition="in" filter="fade">
                                      <p:cBhvr>
                                        <p:cTn id="7" dur="1000"/>
                                        <p:tgtEl>
                                          <p:spTgt spid="7958"/>
                                        </p:tgtEl>
                                      </p:cBhvr>
                                    </p:animEffect>
                                    <p:anim calcmode="lin" valueType="num">
                                      <p:cBhvr>
                                        <p:cTn id="8" dur="1000" fill="hold"/>
                                        <p:tgtEl>
                                          <p:spTgt spid="7958"/>
                                        </p:tgtEl>
                                        <p:attrNameLst>
                                          <p:attrName>ppt_x</p:attrName>
                                        </p:attrNameLst>
                                      </p:cBhvr>
                                      <p:tavLst>
                                        <p:tav tm="0">
                                          <p:val>
                                            <p:strVal val="#ppt_x"/>
                                          </p:val>
                                        </p:tav>
                                        <p:tav tm="100000">
                                          <p:val>
                                            <p:strVal val="#ppt_x"/>
                                          </p:val>
                                        </p:tav>
                                      </p:tavLst>
                                    </p:anim>
                                    <p:anim calcmode="lin" valueType="num">
                                      <p:cBhvr>
                                        <p:cTn id="9" dur="1000" fill="hold"/>
                                        <p:tgtEl>
                                          <p:spTgt spid="79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957"/>
                                        </p:tgtEl>
                                        <p:attrNameLst>
                                          <p:attrName>style.visibility</p:attrName>
                                        </p:attrNameLst>
                                      </p:cBhvr>
                                      <p:to>
                                        <p:strVal val="visible"/>
                                      </p:to>
                                    </p:set>
                                    <p:animEffect transition="in" filter="barn(inVertical)">
                                      <p:cBhvr>
                                        <p:cTn id="14" dur="500"/>
                                        <p:tgtEl>
                                          <p:spTgt spid="795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955">
                                            <p:txEl>
                                              <p:pRg st="0" end="0"/>
                                            </p:txEl>
                                          </p:spTgt>
                                        </p:tgtEl>
                                        <p:attrNameLst>
                                          <p:attrName>style.visibility</p:attrName>
                                        </p:attrNameLst>
                                      </p:cBhvr>
                                      <p:to>
                                        <p:strVal val="visible"/>
                                      </p:to>
                                    </p:set>
                                    <p:animEffect transition="in" filter="fade">
                                      <p:cBhvr>
                                        <p:cTn id="19" dur="1000"/>
                                        <p:tgtEl>
                                          <p:spTgt spid="7955">
                                            <p:txEl>
                                              <p:pRg st="0" end="0"/>
                                            </p:txEl>
                                          </p:spTgt>
                                        </p:tgtEl>
                                      </p:cBhvr>
                                    </p:animEffect>
                                    <p:anim calcmode="lin" valueType="num">
                                      <p:cBhvr>
                                        <p:cTn id="20" dur="1000" fill="hold"/>
                                        <p:tgtEl>
                                          <p:spTgt spid="795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95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5" grpId="0" build="p"/>
      <p:bldP spid="79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sp>
        <p:nvSpPr>
          <p:cNvPr id="11" name="Hình Bầu dục 10"/>
          <p:cNvSpPr/>
          <p:nvPr/>
        </p:nvSpPr>
        <p:spPr>
          <a:xfrm>
            <a:off x="571500" y="227330"/>
            <a:ext cx="6095365" cy="263588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vi-VN"/>
          </a:p>
        </p:txBody>
      </p:sp>
      <p:sp>
        <p:nvSpPr>
          <p:cNvPr id="10" name="Hộp Văn bản 9"/>
          <p:cNvSpPr txBox="1"/>
          <p:nvPr/>
        </p:nvSpPr>
        <p:spPr>
          <a:xfrm>
            <a:off x="1359535" y="853440"/>
            <a:ext cx="4913630" cy="1383665"/>
          </a:xfrm>
          <a:prstGeom prst="rect">
            <a:avLst/>
          </a:prstGeom>
          <a:noFill/>
          <a:effectLst>
            <a:glow rad="228600">
              <a:schemeClr val="accent6">
                <a:satMod val="175000"/>
                <a:alpha val="40000"/>
              </a:schemeClr>
            </a:glow>
          </a:effectLst>
        </p:spPr>
        <p:txBody>
          <a:bodyPr wrap="square" rtlCol="0">
            <a:spAutoFit/>
          </a:bodyPr>
          <a:lstStyle/>
          <a:p>
            <a:r>
              <a:rPr lang="vi-VN" sz="2800" dirty="0" err="1"/>
              <a:t>Tìm</a:t>
            </a:r>
            <a:r>
              <a:rPr lang="vi-VN" sz="2800" dirty="0"/>
              <a:t> </a:t>
            </a:r>
            <a:r>
              <a:rPr lang="vi-VN" sz="2800" dirty="0" err="1"/>
              <a:t>hiểu</a:t>
            </a:r>
            <a:r>
              <a:rPr lang="vi-VN" sz="2800" dirty="0"/>
              <a:t> </a:t>
            </a:r>
            <a:r>
              <a:rPr lang="vi-VN" sz="2800" dirty="0" err="1"/>
              <a:t>ví</a:t>
            </a:r>
            <a:r>
              <a:rPr lang="vi-VN" sz="2800" dirty="0"/>
              <a:t> </a:t>
            </a:r>
            <a:r>
              <a:rPr lang="vi-VN" sz="2800" dirty="0" err="1"/>
              <a:t>dụ</a:t>
            </a:r>
            <a:r>
              <a:rPr lang="vi-VN" sz="2800" dirty="0"/>
              <a:t> </a:t>
            </a:r>
            <a:r>
              <a:rPr lang="vi-VN" sz="2800" dirty="0" err="1"/>
              <a:t>Lời</a:t>
            </a:r>
            <a:r>
              <a:rPr lang="vi-VN" sz="2800" dirty="0"/>
              <a:t> kêu </a:t>
            </a:r>
            <a:r>
              <a:rPr lang="vi-VN" sz="2800" dirty="0" err="1"/>
              <a:t>gọi</a:t>
            </a:r>
            <a:r>
              <a:rPr lang="vi-VN" sz="2800" dirty="0"/>
              <a:t> </a:t>
            </a:r>
            <a:r>
              <a:rPr lang="vi-VN" sz="2800" dirty="0" err="1"/>
              <a:t>toàn</a:t>
            </a:r>
            <a:r>
              <a:rPr lang="vi-VN" sz="2800" dirty="0"/>
              <a:t> </a:t>
            </a:r>
            <a:r>
              <a:rPr lang="vi-VN" sz="2800" dirty="0" err="1"/>
              <a:t>quốc</a:t>
            </a:r>
            <a:r>
              <a:rPr lang="vi-VN" sz="2800" dirty="0"/>
              <a:t> </a:t>
            </a:r>
            <a:r>
              <a:rPr lang="vi-VN" sz="2800" dirty="0" err="1"/>
              <a:t>kháng</a:t>
            </a:r>
            <a:r>
              <a:rPr lang="vi-VN" sz="2800" dirty="0"/>
              <a:t> </a:t>
            </a:r>
            <a:r>
              <a:rPr lang="vi-VN" sz="2800" dirty="0" err="1"/>
              <a:t>chiến-Hồ</a:t>
            </a:r>
            <a:r>
              <a:rPr lang="vi-VN" sz="2800" dirty="0"/>
              <a:t> </a:t>
            </a:r>
            <a:r>
              <a:rPr lang="vi-VN" sz="2800" dirty="0" err="1"/>
              <a:t>Chí</a:t>
            </a:r>
            <a:r>
              <a:rPr lang="vi-VN" sz="2800" dirty="0"/>
              <a:t> Minh(SGK tr95-96)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pic>
        <p:nvPicPr>
          <p:cNvPr id="6" name="Toàn văn lời kêu gọi toàn quốc kháng chiến của Hồ Chí Minh 19-12-194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êu đề 4"/>
          <p:cNvSpPr>
            <a:spLocks noGrp="1"/>
          </p:cNvSpPr>
          <p:nvPr>
            <p:ph type="title"/>
          </p:nvPr>
        </p:nvSpPr>
        <p:spPr>
          <a:xfrm>
            <a:off x="868429" y="15407"/>
            <a:ext cx="6369972" cy="560400"/>
          </a:xfrm>
        </p:spPr>
        <p:txBody>
          <a:bodyPr/>
          <a:lstStyle/>
          <a:p>
            <a:r>
              <a:rPr lang="vi-VN" dirty="0"/>
              <a:t>I. </a:t>
            </a:r>
            <a:r>
              <a:rPr lang="vi-VN" dirty="0" err="1"/>
              <a:t>Yếu</a:t>
            </a:r>
            <a:r>
              <a:rPr lang="vi-VN" dirty="0"/>
              <a:t> </a:t>
            </a:r>
            <a:r>
              <a:rPr lang="vi-VN" dirty="0" err="1"/>
              <a:t>tố</a:t>
            </a:r>
            <a:r>
              <a:rPr lang="vi-VN" dirty="0"/>
              <a:t> </a:t>
            </a:r>
            <a:r>
              <a:rPr lang="vi-VN" dirty="0" err="1"/>
              <a:t>biểu</a:t>
            </a:r>
            <a:r>
              <a:rPr lang="vi-VN" dirty="0"/>
              <a:t> </a:t>
            </a:r>
            <a:r>
              <a:rPr lang="vi-VN" dirty="0" err="1"/>
              <a:t>cảm</a:t>
            </a:r>
            <a:r>
              <a:rPr lang="vi-VN" dirty="0"/>
              <a:t> trong văn </a:t>
            </a:r>
            <a:r>
              <a:rPr lang="vi-VN" dirty="0" err="1"/>
              <a:t>nghị</a:t>
            </a:r>
            <a:r>
              <a:rPr lang="vi-VN" dirty="0"/>
              <a:t> </a:t>
            </a:r>
            <a:r>
              <a:rPr lang="vi-VN" dirty="0" err="1"/>
              <a:t>luận</a:t>
            </a:r>
            <a:endParaRPr lang="vi-VN" dirty="0"/>
          </a:p>
        </p:txBody>
      </p:sp>
      <p:sp>
        <p:nvSpPr>
          <p:cNvPr id="9" name="Bong bóng Lời nói: Hình chữ nhật với Góc Tròn 8"/>
          <p:cNvSpPr/>
          <p:nvPr/>
        </p:nvSpPr>
        <p:spPr>
          <a:xfrm>
            <a:off x="0" y="801370"/>
            <a:ext cx="3945890" cy="3726815"/>
          </a:xfrm>
          <a:prstGeom prst="wedgeRoundRectCallout">
            <a:avLst>
              <a:gd name="adj1" fmla="val 43424"/>
              <a:gd name="adj2" fmla="val 6250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000" dirty="0"/>
              <a:t>Câu </a:t>
            </a:r>
            <a:r>
              <a:rPr lang="vi-VN" sz="2000" dirty="0" err="1"/>
              <a:t>hỏi</a:t>
            </a:r>
            <a:r>
              <a:rPr lang="vi-VN" sz="2000" dirty="0"/>
              <a:t>:</a:t>
            </a:r>
          </a:p>
          <a:p>
            <a:r>
              <a:rPr lang="vi-VN" sz="2000" dirty="0" err="1"/>
              <a:t>a,Tìm</a:t>
            </a:r>
            <a:r>
              <a:rPr lang="vi-VN" sz="2000" dirty="0"/>
              <a:t> </a:t>
            </a:r>
            <a:r>
              <a:rPr lang="vi-VN" sz="2000" dirty="0" err="1"/>
              <a:t>những</a:t>
            </a:r>
            <a:r>
              <a:rPr lang="vi-VN" sz="2000" dirty="0"/>
              <a:t> </a:t>
            </a:r>
            <a:r>
              <a:rPr lang="vi-VN" sz="2000" dirty="0" err="1"/>
              <a:t>từ</a:t>
            </a:r>
            <a:r>
              <a:rPr lang="vi-VN" sz="2000" dirty="0"/>
              <a:t> </a:t>
            </a:r>
            <a:r>
              <a:rPr lang="vi-VN" sz="2000" dirty="0" err="1"/>
              <a:t>ngữ</a:t>
            </a:r>
            <a:r>
              <a:rPr lang="vi-VN" sz="2000" dirty="0"/>
              <a:t> </a:t>
            </a:r>
            <a:r>
              <a:rPr lang="vi-VN" sz="2000" dirty="0" err="1"/>
              <a:t>bộc</a:t>
            </a:r>
            <a:r>
              <a:rPr lang="vi-VN" sz="2000" dirty="0"/>
              <a:t> </a:t>
            </a:r>
            <a:r>
              <a:rPr lang="vi-VN" sz="2000" dirty="0" err="1"/>
              <a:t>lộ</a:t>
            </a:r>
            <a:r>
              <a:rPr lang="vi-VN" sz="2000" dirty="0"/>
              <a:t> </a:t>
            </a:r>
            <a:r>
              <a:rPr lang="vi-VN" sz="2000" dirty="0" err="1"/>
              <a:t>tình</a:t>
            </a:r>
            <a:r>
              <a:rPr lang="vi-VN" sz="2000" dirty="0"/>
              <a:t> </a:t>
            </a:r>
            <a:r>
              <a:rPr lang="vi-VN" sz="2000" dirty="0" err="1"/>
              <a:t>cảm</a:t>
            </a:r>
            <a:r>
              <a:rPr lang="vi-VN" sz="2000" dirty="0"/>
              <a:t> mãnh </a:t>
            </a:r>
            <a:r>
              <a:rPr lang="vi-VN" sz="2000" dirty="0" err="1"/>
              <a:t>liệt</a:t>
            </a:r>
            <a:r>
              <a:rPr lang="vi-VN" sz="2000" dirty="0"/>
              <a:t> </a:t>
            </a:r>
            <a:r>
              <a:rPr lang="vi-VN" sz="2000" dirty="0" err="1"/>
              <a:t>của</a:t>
            </a:r>
            <a:r>
              <a:rPr lang="vi-VN" sz="2000" dirty="0"/>
              <a:t> </a:t>
            </a:r>
            <a:r>
              <a:rPr lang="vi-VN" sz="2000" dirty="0" err="1"/>
              <a:t>tác</a:t>
            </a:r>
            <a:r>
              <a:rPr lang="vi-VN" sz="2000" dirty="0"/>
              <a:t> </a:t>
            </a:r>
            <a:r>
              <a:rPr lang="vi-VN" sz="2000" dirty="0" err="1"/>
              <a:t>giả</a:t>
            </a:r>
            <a:r>
              <a:rPr lang="vi-VN" sz="2000" dirty="0"/>
              <a:t> </a:t>
            </a:r>
            <a:r>
              <a:rPr lang="vi-VN" sz="2000" dirty="0" err="1"/>
              <a:t>và</a:t>
            </a:r>
            <a:r>
              <a:rPr lang="vi-VN" sz="2000" dirty="0"/>
              <a:t> </a:t>
            </a:r>
            <a:r>
              <a:rPr lang="vi-VN" sz="2000" dirty="0" err="1"/>
              <a:t>những</a:t>
            </a:r>
            <a:r>
              <a:rPr lang="vi-VN" sz="2000" dirty="0"/>
              <a:t> câu </a:t>
            </a:r>
            <a:r>
              <a:rPr lang="vi-VN" sz="2000" dirty="0" err="1"/>
              <a:t>cảm</a:t>
            </a:r>
            <a:r>
              <a:rPr lang="vi-VN" sz="2000" dirty="0"/>
              <a:t> </a:t>
            </a:r>
            <a:r>
              <a:rPr lang="vi-VN" sz="2000" dirty="0" err="1"/>
              <a:t>thán</a:t>
            </a:r>
            <a:r>
              <a:rPr lang="vi-VN" sz="2000" dirty="0"/>
              <a:t> trong văn </a:t>
            </a:r>
            <a:r>
              <a:rPr lang="vi-VN" sz="2000" dirty="0" err="1"/>
              <a:t>bản</a:t>
            </a:r>
            <a:r>
              <a:rPr lang="vi-VN" sz="2000" dirty="0"/>
              <a:t> trên.</a:t>
            </a:r>
          </a:p>
          <a:p>
            <a:r>
              <a:rPr lang="vi-VN" sz="2000" dirty="0" err="1"/>
              <a:t>Về</a:t>
            </a:r>
            <a:r>
              <a:rPr lang="vi-VN" sz="2000" dirty="0"/>
              <a:t> </a:t>
            </a:r>
            <a:r>
              <a:rPr lang="vi-VN" sz="2000" dirty="0" err="1"/>
              <a:t>mặt</a:t>
            </a:r>
            <a:r>
              <a:rPr lang="vi-VN" sz="2000" dirty="0"/>
              <a:t> </a:t>
            </a:r>
            <a:r>
              <a:rPr lang="vi-VN" sz="2000" dirty="0" err="1"/>
              <a:t>sử</a:t>
            </a:r>
            <a:r>
              <a:rPr lang="vi-VN" sz="2000" dirty="0"/>
              <a:t> </a:t>
            </a:r>
            <a:r>
              <a:rPr lang="vi-VN" sz="2000" dirty="0" err="1"/>
              <a:t>dụng</a:t>
            </a:r>
            <a:r>
              <a:rPr lang="vi-VN" sz="2000" dirty="0"/>
              <a:t> </a:t>
            </a:r>
            <a:r>
              <a:rPr lang="vi-VN" sz="2000" dirty="0" err="1"/>
              <a:t>từ</a:t>
            </a:r>
            <a:r>
              <a:rPr lang="vi-VN" sz="2000" dirty="0"/>
              <a:t> </a:t>
            </a:r>
            <a:r>
              <a:rPr lang="vi-VN" sz="2000" dirty="0" err="1"/>
              <a:t>ngữ</a:t>
            </a:r>
            <a:r>
              <a:rPr lang="vi-VN" sz="2000" dirty="0"/>
              <a:t> </a:t>
            </a:r>
            <a:r>
              <a:rPr lang="vi-VN" sz="2000" dirty="0" err="1"/>
              <a:t>và</a:t>
            </a:r>
            <a:r>
              <a:rPr lang="vi-VN" sz="2000" dirty="0"/>
              <a:t> </a:t>
            </a:r>
            <a:r>
              <a:rPr lang="vi-VN" sz="2000" dirty="0" err="1"/>
              <a:t>đặt</a:t>
            </a:r>
            <a:r>
              <a:rPr lang="vi-VN" sz="2000" dirty="0"/>
              <a:t> câu </a:t>
            </a:r>
            <a:r>
              <a:rPr lang="vi-VN" sz="2000" dirty="0" err="1"/>
              <a:t>có</a:t>
            </a:r>
            <a:r>
              <a:rPr lang="vi-VN" sz="2000" dirty="0"/>
              <a:t> </a:t>
            </a:r>
            <a:r>
              <a:rPr lang="vi-VN" sz="2000" dirty="0" err="1"/>
              <a:t>tính</a:t>
            </a:r>
            <a:r>
              <a:rPr lang="vi-VN" sz="2000" dirty="0"/>
              <a:t> </a:t>
            </a:r>
            <a:r>
              <a:rPr lang="vi-VN" sz="2000" dirty="0" err="1"/>
              <a:t>chất</a:t>
            </a:r>
            <a:r>
              <a:rPr lang="vi-VN" sz="2000" dirty="0"/>
              <a:t> </a:t>
            </a:r>
            <a:r>
              <a:rPr lang="vi-VN" sz="2000" dirty="0" err="1"/>
              <a:t>biểu</a:t>
            </a:r>
            <a:r>
              <a:rPr lang="vi-VN" sz="2000" dirty="0"/>
              <a:t> </a:t>
            </a:r>
            <a:r>
              <a:rPr lang="vi-VN" sz="2000" dirty="0" err="1"/>
              <a:t>cảm</a:t>
            </a:r>
            <a:r>
              <a:rPr lang="vi-VN" sz="2000" dirty="0"/>
              <a:t>, </a:t>
            </a:r>
            <a:r>
              <a:rPr lang="vi-VN" sz="2000" i="1" dirty="0" err="1"/>
              <a:t>Lời</a:t>
            </a:r>
            <a:r>
              <a:rPr lang="vi-VN" sz="2000" i="1" dirty="0"/>
              <a:t> kêu </a:t>
            </a:r>
            <a:r>
              <a:rPr lang="vi-VN" sz="2000" i="1" dirty="0" err="1"/>
              <a:t>gọi</a:t>
            </a:r>
            <a:r>
              <a:rPr lang="vi-VN" sz="2000" i="1" dirty="0"/>
              <a:t> </a:t>
            </a:r>
            <a:r>
              <a:rPr lang="vi-VN" sz="2000" i="1" dirty="0" err="1"/>
              <a:t>toàn</a:t>
            </a:r>
            <a:r>
              <a:rPr lang="vi-VN" sz="2000" i="1" dirty="0"/>
              <a:t> </a:t>
            </a:r>
            <a:r>
              <a:rPr lang="vi-VN" sz="2000" i="1" dirty="0" err="1"/>
              <a:t>quốc</a:t>
            </a:r>
            <a:r>
              <a:rPr lang="vi-VN" sz="2000" i="1" dirty="0"/>
              <a:t> </a:t>
            </a:r>
            <a:r>
              <a:rPr lang="vi-VN" sz="2000" i="1" dirty="0" err="1"/>
              <a:t>kháng</a:t>
            </a:r>
            <a:r>
              <a:rPr lang="vi-VN" sz="2000" i="1" dirty="0"/>
              <a:t> </a:t>
            </a:r>
            <a:r>
              <a:rPr lang="vi-VN" sz="2000" i="1" dirty="0" err="1"/>
              <a:t>chiến</a:t>
            </a:r>
            <a:r>
              <a:rPr lang="vi-VN" sz="2000" i="1" dirty="0"/>
              <a:t> </a:t>
            </a:r>
            <a:r>
              <a:rPr lang="vi-VN" sz="2000" dirty="0" err="1"/>
              <a:t>của</a:t>
            </a:r>
            <a:r>
              <a:rPr lang="vi-VN" sz="2000" dirty="0"/>
              <a:t> </a:t>
            </a:r>
            <a:r>
              <a:rPr lang="vi-VN" sz="2000" dirty="0" err="1"/>
              <a:t>chủ</a:t>
            </a:r>
            <a:r>
              <a:rPr lang="vi-VN" sz="2000" dirty="0"/>
              <a:t> </a:t>
            </a:r>
            <a:r>
              <a:rPr lang="vi-VN" sz="2000" dirty="0" err="1"/>
              <a:t>tịch</a:t>
            </a:r>
            <a:r>
              <a:rPr lang="vi-VN" sz="2000" dirty="0"/>
              <a:t> </a:t>
            </a:r>
            <a:r>
              <a:rPr lang="vi-VN" sz="2000" dirty="0" err="1"/>
              <a:t>Hồ</a:t>
            </a:r>
            <a:r>
              <a:rPr lang="vi-VN" sz="2000" dirty="0"/>
              <a:t> </a:t>
            </a:r>
            <a:r>
              <a:rPr lang="vi-VN" sz="2000" dirty="0" err="1"/>
              <a:t>Chí</a:t>
            </a:r>
            <a:r>
              <a:rPr lang="vi-VN" sz="2000" dirty="0"/>
              <a:t> Minh </a:t>
            </a:r>
            <a:r>
              <a:rPr lang="vi-VN" sz="2000" dirty="0" err="1"/>
              <a:t>có</a:t>
            </a:r>
            <a:r>
              <a:rPr lang="vi-VN" sz="2000" dirty="0"/>
              <a:t> </a:t>
            </a:r>
            <a:r>
              <a:rPr lang="vi-VN" sz="2000" dirty="0" err="1"/>
              <a:t>giống</a:t>
            </a:r>
            <a:r>
              <a:rPr lang="vi-VN" sz="2000" dirty="0"/>
              <a:t> </a:t>
            </a:r>
            <a:r>
              <a:rPr lang="vi-VN" sz="2000" dirty="0" err="1"/>
              <a:t>với</a:t>
            </a:r>
            <a:r>
              <a:rPr lang="vi-VN" sz="2000" dirty="0"/>
              <a:t> </a:t>
            </a:r>
            <a:r>
              <a:rPr lang="vi-VN" sz="2000" i="1" dirty="0" err="1"/>
              <a:t>Hịch</a:t>
            </a:r>
            <a:r>
              <a:rPr lang="vi-VN" sz="2000" i="1" dirty="0"/>
              <a:t> </a:t>
            </a:r>
            <a:r>
              <a:rPr lang="vi-VN" sz="2000" i="1" dirty="0" err="1"/>
              <a:t>tướng</a:t>
            </a:r>
            <a:r>
              <a:rPr lang="vi-VN" sz="2000" i="1" dirty="0"/>
              <a:t> </a:t>
            </a:r>
            <a:r>
              <a:rPr lang="vi-VN" sz="2000" i="1" dirty="0" err="1"/>
              <a:t>sĩ</a:t>
            </a:r>
            <a:r>
              <a:rPr lang="vi-VN" sz="2000" i="1" dirty="0"/>
              <a:t> </a:t>
            </a:r>
            <a:r>
              <a:rPr lang="vi-VN" sz="2000" dirty="0" err="1"/>
              <a:t>của</a:t>
            </a:r>
            <a:r>
              <a:rPr lang="vi-VN" sz="2000" dirty="0"/>
              <a:t> </a:t>
            </a:r>
            <a:r>
              <a:rPr lang="vi-VN" sz="2000" dirty="0" err="1"/>
              <a:t>Trần</a:t>
            </a:r>
            <a:r>
              <a:rPr lang="vi-VN" sz="2000" dirty="0"/>
              <a:t> </a:t>
            </a:r>
            <a:r>
              <a:rPr lang="vi-VN" sz="2000" dirty="0" err="1"/>
              <a:t>Quốc</a:t>
            </a:r>
            <a:r>
              <a:rPr lang="vi-VN" sz="2000" dirty="0"/>
              <a:t> </a:t>
            </a:r>
            <a:r>
              <a:rPr lang="vi-VN" sz="2000" dirty="0" err="1"/>
              <a:t>Tuấn</a:t>
            </a:r>
            <a:r>
              <a:rPr lang="vi-VN" sz="2000" dirty="0"/>
              <a:t> không?</a:t>
            </a:r>
          </a:p>
        </p:txBody>
      </p:sp>
      <p:cxnSp>
        <p:nvCxnSpPr>
          <p:cNvPr id="13" name="Đường nối Thẳng 12"/>
          <p:cNvCxnSpPr/>
          <p:nvPr/>
        </p:nvCxnSpPr>
        <p:spPr>
          <a:xfrm>
            <a:off x="4096828" y="575807"/>
            <a:ext cx="0" cy="4527688"/>
          </a:xfrm>
          <a:prstGeom prst="line">
            <a:avLst/>
          </a:prstGeom>
        </p:spPr>
        <p:style>
          <a:lnRef idx="3">
            <a:schemeClr val="dk1"/>
          </a:lnRef>
          <a:fillRef idx="0">
            <a:schemeClr val="dk1"/>
          </a:fillRef>
          <a:effectRef idx="2">
            <a:schemeClr val="dk1"/>
          </a:effectRef>
          <a:fontRef idx="minor">
            <a:schemeClr val="tx1"/>
          </a:fontRef>
        </p:style>
      </p:cxnSp>
      <p:sp>
        <p:nvSpPr>
          <p:cNvPr id="14" name="Hộp Văn bản 13"/>
          <p:cNvSpPr txBox="1"/>
          <p:nvPr/>
        </p:nvSpPr>
        <p:spPr>
          <a:xfrm>
            <a:off x="4097020" y="575945"/>
            <a:ext cx="5046980" cy="4523105"/>
          </a:xfrm>
          <a:prstGeom prst="rect">
            <a:avLst/>
          </a:prstGeom>
          <a:noFill/>
        </p:spPr>
        <p:txBody>
          <a:bodyPr wrap="square" rtlCol="0">
            <a:spAutoFit/>
          </a:bodyPr>
          <a:lstStyle/>
          <a:p>
            <a:r>
              <a:rPr lang="vi-VN" sz="2400" dirty="0">
                <a:latin typeface="Times New Roman" panose="02020603050405020304" charset="0"/>
                <a:cs typeface="Times New Roman" panose="02020603050405020304" charset="0"/>
              </a:rPr>
              <a:t>+ </a:t>
            </a:r>
            <a:r>
              <a:rPr lang="vi-VN" sz="2400" u="sng" dirty="0" err="1">
                <a:latin typeface="Times New Roman" panose="02020603050405020304" charset="0"/>
                <a:cs typeface="Times New Roman" panose="02020603050405020304" charset="0"/>
              </a:rPr>
              <a:t>Từ</a:t>
            </a:r>
            <a:r>
              <a:rPr lang="vi-VN" sz="2400" u="sng" dirty="0">
                <a:latin typeface="Times New Roman" panose="02020603050405020304" charset="0"/>
                <a:cs typeface="Times New Roman" panose="02020603050405020304" charset="0"/>
              </a:rPr>
              <a:t> </a:t>
            </a:r>
            <a:r>
              <a:rPr lang="vi-VN" sz="2400" u="sng" dirty="0" err="1">
                <a:latin typeface="Times New Roman" panose="02020603050405020304" charset="0"/>
                <a:cs typeface="Times New Roman" panose="02020603050405020304" charset="0"/>
              </a:rPr>
              <a:t>ngữ</a:t>
            </a:r>
            <a:r>
              <a:rPr lang="vi-VN" sz="2400" u="sng" dirty="0">
                <a:latin typeface="Times New Roman" panose="02020603050405020304" charset="0"/>
                <a:cs typeface="Times New Roman" panose="02020603050405020304" charset="0"/>
              </a:rPr>
              <a:t>:</a:t>
            </a:r>
            <a:r>
              <a:rPr lang="vi-VN" sz="2400"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muốn</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hòa</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bình</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phải</a:t>
            </a:r>
            <a:r>
              <a:rPr lang="vi-VN" sz="2400" i="1" dirty="0">
                <a:latin typeface="Times New Roman" panose="02020603050405020304" charset="0"/>
                <a:cs typeface="Times New Roman" panose="02020603050405020304" charset="0"/>
              </a:rPr>
              <a:t> nhân </a:t>
            </a:r>
            <a:r>
              <a:rPr lang="vi-VN" sz="2400" i="1" dirty="0" err="1">
                <a:latin typeface="Times New Roman" panose="02020603050405020304" charset="0"/>
                <a:cs typeface="Times New Roman" panose="02020603050405020304" charset="0"/>
              </a:rPr>
              <a:t>nhượng</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càng</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lấn</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tới</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quyết</a:t>
            </a:r>
            <a:r>
              <a:rPr lang="vi-VN" sz="2400" i="1" dirty="0">
                <a:latin typeface="Times New Roman" panose="02020603050405020304" charset="0"/>
                <a:cs typeface="Times New Roman" panose="02020603050405020304" charset="0"/>
              </a:rPr>
              <a:t> tâm </a:t>
            </a:r>
            <a:r>
              <a:rPr lang="vi-VN" sz="2400" i="1" dirty="0" err="1">
                <a:latin typeface="Times New Roman" panose="02020603050405020304" charset="0"/>
                <a:cs typeface="Times New Roman" panose="02020603050405020304" charset="0"/>
              </a:rPr>
              <a:t>cướp</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nước</a:t>
            </a:r>
            <a:r>
              <a:rPr lang="vi-VN" sz="2400" i="1" dirty="0">
                <a:latin typeface="Times New Roman" panose="02020603050405020304" charset="0"/>
                <a:cs typeface="Times New Roman" panose="02020603050405020304" charset="0"/>
              </a:rPr>
              <a:t> ta, </a:t>
            </a:r>
            <a:r>
              <a:rPr lang="vi-VN" sz="2400" i="1" dirty="0" err="1">
                <a:latin typeface="Times New Roman" panose="02020603050405020304" charset="0"/>
                <a:cs typeface="Times New Roman" panose="02020603050405020304" charset="0"/>
              </a:rPr>
              <a:t>thà</a:t>
            </a:r>
            <a:r>
              <a:rPr lang="vi-VN" sz="2400" i="1" dirty="0">
                <a:latin typeface="Times New Roman" panose="02020603050405020304" charset="0"/>
                <a:cs typeface="Times New Roman" panose="02020603050405020304" charset="0"/>
              </a:rPr>
              <a:t> hi sinh, </a:t>
            </a:r>
            <a:r>
              <a:rPr lang="vi-VN" sz="2400" i="1" dirty="0" err="1">
                <a:latin typeface="Times New Roman" panose="02020603050405020304" charset="0"/>
                <a:cs typeface="Times New Roman" panose="02020603050405020304" charset="0"/>
              </a:rPr>
              <a:t>nhất</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định</a:t>
            </a:r>
            <a:r>
              <a:rPr lang="vi-VN" sz="2400" i="1" dirty="0">
                <a:latin typeface="Times New Roman" panose="02020603050405020304" charset="0"/>
                <a:cs typeface="Times New Roman" panose="02020603050405020304" charset="0"/>
              </a:rPr>
              <a:t> không </a:t>
            </a:r>
            <a:r>
              <a:rPr lang="vi-VN" sz="2400" i="1" dirty="0" err="1">
                <a:latin typeface="Times New Roman" panose="02020603050405020304" charset="0"/>
                <a:cs typeface="Times New Roman" panose="02020603050405020304" charset="0"/>
              </a:rPr>
              <a:t>chịu</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phải</a:t>
            </a:r>
            <a:r>
              <a:rPr lang="vi-VN" sz="2400" i="1" dirty="0">
                <a:latin typeface="Times New Roman" panose="02020603050405020304" charset="0"/>
                <a:cs typeface="Times New Roman" panose="02020603050405020304" charset="0"/>
              </a:rPr>
              <a:t> hi sinh </a:t>
            </a:r>
            <a:r>
              <a:rPr lang="vi-VN" sz="2400" i="1" dirty="0" err="1">
                <a:latin typeface="Times New Roman" panose="02020603050405020304" charset="0"/>
                <a:cs typeface="Times New Roman" panose="02020603050405020304" charset="0"/>
              </a:rPr>
              <a:t>đến</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giọt</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máu</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cuối</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cùng</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thắng</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lợi</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nhất</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định</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thuộc</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về</a:t>
            </a:r>
            <a:r>
              <a:rPr lang="vi-VN" sz="2400" i="1" dirty="0">
                <a:latin typeface="Times New Roman" panose="02020603050405020304" charset="0"/>
                <a:cs typeface="Times New Roman" panose="02020603050405020304" charset="0"/>
              </a:rPr>
              <a:t> ta</a:t>
            </a:r>
          </a:p>
          <a:p>
            <a:r>
              <a:rPr lang="vi-VN" sz="2400" dirty="0">
                <a:latin typeface="Times New Roman" panose="02020603050405020304" charset="0"/>
                <a:cs typeface="Times New Roman" panose="02020603050405020304" charset="0"/>
              </a:rPr>
              <a:t>+ </a:t>
            </a:r>
            <a:r>
              <a:rPr lang="vi-VN" sz="2400" u="sng" dirty="0">
                <a:latin typeface="Times New Roman" panose="02020603050405020304" charset="0"/>
                <a:cs typeface="Times New Roman" panose="02020603050405020304" charset="0"/>
              </a:rPr>
              <a:t>Câu văn </a:t>
            </a:r>
            <a:r>
              <a:rPr lang="vi-VN" sz="2400" u="sng" dirty="0" err="1">
                <a:latin typeface="Times New Roman" panose="02020603050405020304" charset="0"/>
                <a:cs typeface="Times New Roman" panose="02020603050405020304" charset="0"/>
              </a:rPr>
              <a:t>cảm</a:t>
            </a:r>
            <a:r>
              <a:rPr lang="vi-VN" sz="2400" u="sng" dirty="0">
                <a:latin typeface="Times New Roman" panose="02020603050405020304" charset="0"/>
                <a:cs typeface="Times New Roman" panose="02020603050405020304" charset="0"/>
              </a:rPr>
              <a:t> </a:t>
            </a:r>
            <a:r>
              <a:rPr lang="vi-VN" sz="2400" u="sng" dirty="0" err="1">
                <a:latin typeface="Times New Roman" panose="02020603050405020304" charset="0"/>
                <a:cs typeface="Times New Roman" panose="02020603050405020304" charset="0"/>
              </a:rPr>
              <a:t>thán</a:t>
            </a:r>
            <a:r>
              <a:rPr lang="vi-VN" sz="2400" dirty="0">
                <a:latin typeface="Times New Roman" panose="02020603050405020304" charset="0"/>
                <a:cs typeface="Times New Roman" panose="02020603050405020304" charset="0"/>
              </a:rPr>
              <a:t>:</a:t>
            </a:r>
          </a:p>
          <a:p>
            <a:pPr marL="285750" indent="-285750">
              <a:buFont typeface="Arial" panose="020B0604020202020204" pitchFamily="34" charset="0"/>
              <a:buChar char="•"/>
            </a:pPr>
            <a:r>
              <a:rPr lang="vi-VN" sz="2400" i="1" dirty="0" err="1">
                <a:latin typeface="Times New Roman" panose="02020603050405020304" charset="0"/>
                <a:cs typeface="Times New Roman" panose="02020603050405020304" charset="0"/>
              </a:rPr>
              <a:t>Hỡi</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đồng</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bào</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toàn</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quốc</a:t>
            </a:r>
            <a:r>
              <a:rPr lang="vi-VN" sz="2400" i="1" dirty="0">
                <a:latin typeface="Times New Roman" panose="02020603050405020304" charset="0"/>
                <a:cs typeface="Times New Roman" panose="02020603050405020304" charset="0"/>
              </a:rPr>
              <a:t>!</a:t>
            </a:r>
          </a:p>
          <a:p>
            <a:pPr marL="285750" indent="-285750">
              <a:buFont typeface="Arial" panose="020B0604020202020204" pitchFamily="34" charset="0"/>
              <a:buChar char="•"/>
            </a:pPr>
            <a:r>
              <a:rPr lang="vi-VN" sz="2400" i="1" dirty="0" err="1">
                <a:latin typeface="Times New Roman" panose="02020603050405020304" charset="0"/>
                <a:cs typeface="Times New Roman" panose="02020603050405020304" charset="0"/>
              </a:rPr>
              <a:t>Hỡi</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đồng</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bào</a:t>
            </a:r>
            <a:r>
              <a:rPr lang="vi-VN" sz="2400" i="1" dirty="0">
                <a:latin typeface="Times New Roman" panose="02020603050405020304" charset="0"/>
                <a:cs typeface="Times New Roman" panose="02020603050405020304" charset="0"/>
              </a:rPr>
              <a:t>!</a:t>
            </a:r>
          </a:p>
          <a:p>
            <a:pPr marL="285750" indent="-285750">
              <a:buFont typeface="Arial" panose="020B0604020202020204" pitchFamily="34" charset="0"/>
              <a:buChar char="•"/>
            </a:pPr>
            <a:r>
              <a:rPr lang="vi-VN" sz="2400" i="1" dirty="0" err="1">
                <a:latin typeface="Times New Roman" panose="02020603050405020304" charset="0"/>
                <a:cs typeface="Times New Roman" panose="02020603050405020304" charset="0"/>
              </a:rPr>
              <a:t>Hỡi</a:t>
            </a:r>
            <a:r>
              <a:rPr lang="vi-VN" sz="2400" i="1" dirty="0">
                <a:latin typeface="Times New Roman" panose="02020603050405020304" charset="0"/>
                <a:cs typeface="Times New Roman" panose="02020603050405020304" charset="0"/>
              </a:rPr>
              <a:t> anh em binh </a:t>
            </a:r>
            <a:r>
              <a:rPr lang="vi-VN" sz="2400" i="1" dirty="0" err="1">
                <a:latin typeface="Times New Roman" panose="02020603050405020304" charset="0"/>
                <a:cs typeface="Times New Roman" panose="02020603050405020304" charset="0"/>
              </a:rPr>
              <a:t>sĩ</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tự</a:t>
            </a:r>
            <a:r>
              <a:rPr lang="vi-VN" sz="2400" i="1" dirty="0">
                <a:latin typeface="Times New Roman" panose="02020603050405020304" charset="0"/>
                <a:cs typeface="Times New Roman" panose="02020603050405020304" charset="0"/>
              </a:rPr>
              <a:t> </a:t>
            </a:r>
            <a:r>
              <a:rPr lang="vi-VN" sz="2400" i="1" dirty="0" err="1">
                <a:latin typeface="Times New Roman" panose="02020603050405020304" charset="0"/>
                <a:cs typeface="Times New Roman" panose="02020603050405020304" charset="0"/>
              </a:rPr>
              <a:t>vệ</a:t>
            </a:r>
            <a:r>
              <a:rPr lang="vi-VN" sz="2400" i="1" dirty="0">
                <a:latin typeface="Times New Roman" panose="02020603050405020304" charset="0"/>
                <a:cs typeface="Times New Roman" panose="02020603050405020304" charset="0"/>
              </a:rPr>
              <a:t>, dân quân!</a:t>
            </a:r>
          </a:p>
          <a:p>
            <a:r>
              <a:rPr lang="vi-VN" sz="2400" dirty="0">
                <a:latin typeface="Times New Roman" panose="02020603050405020304" charset="0"/>
                <a:cs typeface="Times New Roman" panose="02020603050405020304" charset="0"/>
              </a:rPr>
              <a:t>=&gt; VB </a:t>
            </a:r>
            <a:r>
              <a:rPr lang="vi-VN" sz="2400" dirty="0" err="1">
                <a:latin typeface="Times New Roman" panose="02020603050405020304" charset="0"/>
                <a:cs typeface="Times New Roman" panose="02020603050405020304" charset="0"/>
              </a:rPr>
              <a:t>giống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Hịch</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tướng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xĩ</a:t>
            </a:r>
            <a:r>
              <a:rPr lang="vi-VN" sz="2400" dirty="0">
                <a:latin typeface="Times New Roman" panose="02020603050405020304" charset="0"/>
                <a:cs typeface="Times New Roman" panose="02020603050405020304" charset="0"/>
              </a:rPr>
              <a:t> ở </a:t>
            </a:r>
            <a:r>
              <a:rPr lang="vi-VN" sz="2400" dirty="0" err="1">
                <a:latin typeface="Times New Roman" panose="02020603050405020304" charset="0"/>
                <a:cs typeface="Times New Roman" panose="02020603050405020304" charset="0"/>
              </a:rPr>
              <a:t>việc</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sử</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dụng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nhiều</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từ</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ngữ</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và</a:t>
            </a:r>
            <a:r>
              <a:rPr lang="vi-VN" sz="2400" dirty="0">
                <a:latin typeface="Times New Roman" panose="02020603050405020304" charset="0"/>
                <a:cs typeface="Times New Roman" panose="02020603050405020304" charset="0"/>
              </a:rPr>
              <a:t> câu văn </a:t>
            </a:r>
            <a:r>
              <a:rPr lang="vi-VN" sz="2400" dirty="0" err="1">
                <a:latin typeface="Times New Roman" panose="02020603050405020304" charset="0"/>
                <a:cs typeface="Times New Roman" panose="02020603050405020304" charset="0"/>
              </a:rPr>
              <a:t>có</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tính</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biểu</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cảm</a:t>
            </a:r>
            <a:r>
              <a:rPr lang="vi-VN" sz="2400" dirty="0">
                <a:latin typeface="Times New Roman" panose="02020603050405020304" charset="0"/>
                <a:cs typeface="Times New Roman" panose="02020603050405020304" charset="0"/>
              </a:rPr>
              <a:t> trong khi </a:t>
            </a:r>
            <a:r>
              <a:rPr lang="vi-VN" sz="2400" dirty="0" err="1">
                <a:latin typeface="Times New Roman" panose="02020603050405020304" charset="0"/>
                <a:cs typeface="Times New Roman" panose="02020603050405020304" charset="0"/>
              </a:rPr>
              <a:t>trình</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bày</a:t>
            </a:r>
            <a:r>
              <a:rPr lang="vi-VN" sz="2400" dirty="0">
                <a:latin typeface="Times New Roman" panose="02020603050405020304" charset="0"/>
                <a:cs typeface="Times New Roman" panose="02020603050405020304" charset="0"/>
              </a:rPr>
              <a:t> quan </a:t>
            </a:r>
            <a:r>
              <a:rPr lang="vi-VN" sz="2400" dirty="0" err="1">
                <a:latin typeface="Times New Roman" panose="02020603050405020304" charset="0"/>
                <a:cs typeface="Times New Roman" panose="02020603050405020304" charset="0"/>
              </a:rPr>
              <a:t>điểm</a:t>
            </a:r>
            <a:endParaRPr lang="vi-VN" sz="2400" dirty="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1000"/>
                                        <p:tgtEl>
                                          <p:spTgt spid="14">
                                            <p:txEl>
                                              <p:pRg st="0" end="0"/>
                                            </p:txEl>
                                          </p:spTgt>
                                        </p:tgtEl>
                                      </p:cBhvr>
                                    </p:animEffect>
                                    <p:anim calcmode="lin" valueType="num">
                                      <p:cBhvr>
                                        <p:cTn id="1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fade">
                                      <p:cBhvr>
                                        <p:cTn id="24" dur="1000"/>
                                        <p:tgtEl>
                                          <p:spTgt spid="14">
                                            <p:txEl>
                                              <p:pRg st="1" end="1"/>
                                            </p:txEl>
                                          </p:spTgt>
                                        </p:tgtEl>
                                      </p:cBhvr>
                                    </p:animEffect>
                                    <p:anim calcmode="lin" valueType="num">
                                      <p:cBhvr>
                                        <p:cTn id="2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Effect transition="in" filter="fade">
                                      <p:cBhvr>
                                        <p:cTn id="29" dur="1000"/>
                                        <p:tgtEl>
                                          <p:spTgt spid="14">
                                            <p:txEl>
                                              <p:pRg st="2" end="2"/>
                                            </p:txEl>
                                          </p:spTgt>
                                        </p:tgtEl>
                                      </p:cBhvr>
                                    </p:animEffect>
                                    <p:anim calcmode="lin" valueType="num">
                                      <p:cBhvr>
                                        <p:cTn id="30"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14">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4">
                                            <p:txEl>
                                              <p:pRg st="3" end="3"/>
                                            </p:txEl>
                                          </p:spTgt>
                                        </p:tgtEl>
                                        <p:attrNameLst>
                                          <p:attrName>style.visibility</p:attrName>
                                        </p:attrNameLst>
                                      </p:cBhvr>
                                      <p:to>
                                        <p:strVal val="visible"/>
                                      </p:to>
                                    </p:set>
                                    <p:animEffect transition="in" filter="fade">
                                      <p:cBhvr>
                                        <p:cTn id="34" dur="1000"/>
                                        <p:tgtEl>
                                          <p:spTgt spid="14">
                                            <p:txEl>
                                              <p:pRg st="3" end="3"/>
                                            </p:txEl>
                                          </p:spTgt>
                                        </p:tgtEl>
                                      </p:cBhvr>
                                    </p:animEffect>
                                    <p:anim calcmode="lin" valueType="num">
                                      <p:cBhvr>
                                        <p:cTn id="35"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14">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xEl>
                                              <p:pRg st="4" end="4"/>
                                            </p:txEl>
                                          </p:spTgt>
                                        </p:tgtEl>
                                        <p:attrNameLst>
                                          <p:attrName>style.visibility</p:attrName>
                                        </p:attrNameLst>
                                      </p:cBhvr>
                                      <p:to>
                                        <p:strVal val="visible"/>
                                      </p:to>
                                    </p:set>
                                    <p:animEffect transition="in" filter="fade">
                                      <p:cBhvr>
                                        <p:cTn id="39" dur="1000"/>
                                        <p:tgtEl>
                                          <p:spTgt spid="14">
                                            <p:txEl>
                                              <p:pRg st="4" end="4"/>
                                            </p:txEl>
                                          </p:spTgt>
                                        </p:tgtEl>
                                      </p:cBhvr>
                                    </p:animEffect>
                                    <p:anim calcmode="lin" valueType="num">
                                      <p:cBhvr>
                                        <p:cTn id="40"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4">
                                            <p:txEl>
                                              <p:pRg st="5" end="5"/>
                                            </p:txEl>
                                          </p:spTgt>
                                        </p:tgtEl>
                                        <p:attrNameLst>
                                          <p:attrName>style.visibility</p:attrName>
                                        </p:attrNameLst>
                                      </p:cBhvr>
                                      <p:to>
                                        <p:strVal val="visible"/>
                                      </p:to>
                                    </p:set>
                                    <p:anim calcmode="lin" valueType="num">
                                      <p:cBhvr>
                                        <p:cTn id="46" dur="1000" fill="hold"/>
                                        <p:tgtEl>
                                          <p:spTgt spid="14">
                                            <p:txEl>
                                              <p:pRg st="5" end="5"/>
                                            </p:txEl>
                                          </p:spTgt>
                                        </p:tgtEl>
                                        <p:attrNameLst>
                                          <p:attrName>ppt_w</p:attrName>
                                        </p:attrNameLst>
                                      </p:cBhvr>
                                      <p:tavLst>
                                        <p:tav tm="0">
                                          <p:val>
                                            <p:fltVal val="0"/>
                                          </p:val>
                                        </p:tav>
                                        <p:tav tm="100000">
                                          <p:val>
                                            <p:strVal val="#ppt_w"/>
                                          </p:val>
                                        </p:tav>
                                      </p:tavLst>
                                    </p:anim>
                                    <p:anim calcmode="lin" valueType="num">
                                      <p:cBhvr>
                                        <p:cTn id="47" dur="1000" fill="hold"/>
                                        <p:tgtEl>
                                          <p:spTgt spid="14">
                                            <p:txEl>
                                              <p:pRg st="5" end="5"/>
                                            </p:txEl>
                                          </p:spTgt>
                                        </p:tgtEl>
                                        <p:attrNameLst>
                                          <p:attrName>ppt_h</p:attrName>
                                        </p:attrNameLst>
                                      </p:cBhvr>
                                      <p:tavLst>
                                        <p:tav tm="0">
                                          <p:val>
                                            <p:fltVal val="0"/>
                                          </p:val>
                                        </p:tav>
                                        <p:tav tm="100000">
                                          <p:val>
                                            <p:strVal val="#ppt_h"/>
                                          </p:val>
                                        </p:tav>
                                      </p:tavLst>
                                    </p:anim>
                                    <p:anim calcmode="lin" valueType="num">
                                      <p:cBhvr>
                                        <p:cTn id="48" dur="1000" fill="hold"/>
                                        <p:tgtEl>
                                          <p:spTgt spid="14">
                                            <p:txEl>
                                              <p:pRg st="5" end="5"/>
                                            </p:txEl>
                                          </p:spTgt>
                                        </p:tgtEl>
                                        <p:attrNameLst>
                                          <p:attrName>style.rotation</p:attrName>
                                        </p:attrNameLst>
                                      </p:cBhvr>
                                      <p:tavLst>
                                        <p:tav tm="0">
                                          <p:val>
                                            <p:fltVal val="90"/>
                                          </p:val>
                                        </p:tav>
                                        <p:tav tm="100000">
                                          <p:val>
                                            <p:fltVal val="0"/>
                                          </p:val>
                                        </p:tav>
                                      </p:tavLst>
                                    </p:anim>
                                    <p:animEffect transition="in" filter="fade">
                                      <p:cBhvr>
                                        <p:cTn id="49" dur="10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êu đề 4"/>
          <p:cNvSpPr>
            <a:spLocks noGrp="1"/>
          </p:cNvSpPr>
          <p:nvPr>
            <p:ph type="title"/>
          </p:nvPr>
        </p:nvSpPr>
        <p:spPr>
          <a:xfrm>
            <a:off x="1255779" y="55412"/>
            <a:ext cx="6369972" cy="560400"/>
          </a:xfrm>
        </p:spPr>
        <p:txBody>
          <a:bodyPr/>
          <a:lstStyle/>
          <a:p>
            <a:r>
              <a:rPr lang="vi-VN" dirty="0"/>
              <a:t>I. </a:t>
            </a:r>
            <a:r>
              <a:rPr lang="vi-VN" dirty="0" err="1"/>
              <a:t>Yếu</a:t>
            </a:r>
            <a:r>
              <a:rPr lang="vi-VN" dirty="0"/>
              <a:t> </a:t>
            </a:r>
            <a:r>
              <a:rPr lang="vi-VN" dirty="0" err="1"/>
              <a:t>tố</a:t>
            </a:r>
            <a:r>
              <a:rPr lang="vi-VN" dirty="0"/>
              <a:t> </a:t>
            </a:r>
            <a:r>
              <a:rPr lang="vi-VN" dirty="0" err="1"/>
              <a:t>biểu</a:t>
            </a:r>
            <a:r>
              <a:rPr lang="vi-VN" dirty="0"/>
              <a:t> </a:t>
            </a:r>
            <a:r>
              <a:rPr lang="vi-VN" dirty="0" err="1"/>
              <a:t>cảm</a:t>
            </a:r>
            <a:r>
              <a:rPr lang="vi-VN" dirty="0"/>
              <a:t> trong văng </a:t>
            </a:r>
            <a:r>
              <a:rPr lang="vi-VN" dirty="0" err="1"/>
              <a:t>nghị</a:t>
            </a:r>
            <a:r>
              <a:rPr lang="vi-VN" dirty="0"/>
              <a:t> </a:t>
            </a:r>
            <a:r>
              <a:rPr lang="vi-VN" dirty="0" err="1"/>
              <a:t>luận</a:t>
            </a:r>
            <a:endParaRPr lang="vi-VN" dirty="0"/>
          </a:p>
        </p:txBody>
      </p:sp>
      <p:sp>
        <p:nvSpPr>
          <p:cNvPr id="9" name="Bong bóng Lời nói: Hình chữ nhật với Góc Tròn 8"/>
          <p:cNvSpPr/>
          <p:nvPr/>
        </p:nvSpPr>
        <p:spPr>
          <a:xfrm>
            <a:off x="92710" y="800735"/>
            <a:ext cx="3771900" cy="3726815"/>
          </a:xfrm>
          <a:prstGeom prst="wedgeRoundRectCallout">
            <a:avLst>
              <a:gd name="adj1" fmla="val 43424"/>
              <a:gd name="adj2" fmla="val 6250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000" dirty="0">
                <a:solidFill>
                  <a:srgbClr val="FF0000"/>
                </a:solidFill>
              </a:rPr>
              <a:t>Câu </a:t>
            </a:r>
            <a:r>
              <a:rPr lang="vi-VN" sz="2000" dirty="0" err="1">
                <a:solidFill>
                  <a:srgbClr val="FF0000"/>
                </a:solidFill>
              </a:rPr>
              <a:t>hỏi</a:t>
            </a:r>
            <a:r>
              <a:rPr lang="vi-VN" sz="2000" dirty="0">
                <a:solidFill>
                  <a:srgbClr val="FF0000"/>
                </a:solidFill>
              </a:rPr>
              <a:t>:</a:t>
            </a:r>
          </a:p>
          <a:p>
            <a:r>
              <a:rPr lang="vi-VN" sz="2400" dirty="0">
                <a:solidFill>
                  <a:srgbClr val="FF0000"/>
                </a:solidFill>
              </a:rPr>
              <a:t>b, Tuy nhiên, </a:t>
            </a:r>
            <a:r>
              <a:rPr lang="vi-VN" sz="2400" dirty="0" err="1">
                <a:solidFill>
                  <a:srgbClr val="FF0000"/>
                </a:solidFill>
              </a:rPr>
              <a:t>Lời</a:t>
            </a:r>
            <a:r>
              <a:rPr lang="vi-VN" sz="2400" dirty="0">
                <a:solidFill>
                  <a:srgbClr val="FF0000"/>
                </a:solidFill>
              </a:rPr>
              <a:t> kêu </a:t>
            </a:r>
            <a:r>
              <a:rPr lang="vi-VN" sz="2400" dirty="0" err="1">
                <a:solidFill>
                  <a:srgbClr val="FF0000"/>
                </a:solidFill>
              </a:rPr>
              <a:t>gọi</a:t>
            </a:r>
            <a:r>
              <a:rPr lang="vi-VN" sz="2400" dirty="0">
                <a:solidFill>
                  <a:srgbClr val="FF0000"/>
                </a:solidFill>
              </a:rPr>
              <a:t> </a:t>
            </a:r>
            <a:r>
              <a:rPr lang="vi-VN" sz="2400" dirty="0" err="1">
                <a:solidFill>
                  <a:srgbClr val="FF0000"/>
                </a:solidFill>
              </a:rPr>
              <a:t>toàn</a:t>
            </a:r>
            <a:r>
              <a:rPr lang="vi-VN" sz="2400" dirty="0">
                <a:solidFill>
                  <a:srgbClr val="FF0000"/>
                </a:solidFill>
              </a:rPr>
              <a:t> </a:t>
            </a:r>
            <a:r>
              <a:rPr lang="vi-VN" sz="2400" dirty="0" err="1">
                <a:solidFill>
                  <a:srgbClr val="FF0000"/>
                </a:solidFill>
              </a:rPr>
              <a:t>quốc</a:t>
            </a:r>
            <a:r>
              <a:rPr lang="vi-VN" sz="2400" dirty="0">
                <a:solidFill>
                  <a:srgbClr val="FF0000"/>
                </a:solidFill>
              </a:rPr>
              <a:t> </a:t>
            </a:r>
            <a:r>
              <a:rPr lang="vi-VN" sz="2400" dirty="0" err="1">
                <a:solidFill>
                  <a:srgbClr val="FF0000"/>
                </a:solidFill>
              </a:rPr>
              <a:t>kháng</a:t>
            </a:r>
            <a:r>
              <a:rPr lang="vi-VN" sz="2400" dirty="0">
                <a:solidFill>
                  <a:srgbClr val="FF0000"/>
                </a:solidFill>
              </a:rPr>
              <a:t> </a:t>
            </a:r>
            <a:r>
              <a:rPr lang="vi-VN" sz="2400" dirty="0" err="1">
                <a:solidFill>
                  <a:srgbClr val="FF0000"/>
                </a:solidFill>
              </a:rPr>
              <a:t>chiến</a:t>
            </a:r>
            <a:r>
              <a:rPr lang="vi-VN" sz="2400" dirty="0">
                <a:solidFill>
                  <a:srgbClr val="FF0000"/>
                </a:solidFill>
              </a:rPr>
              <a:t> </a:t>
            </a:r>
            <a:r>
              <a:rPr lang="vi-VN" sz="2400" dirty="0" err="1">
                <a:solidFill>
                  <a:srgbClr val="FF0000"/>
                </a:solidFill>
              </a:rPr>
              <a:t>và</a:t>
            </a:r>
            <a:r>
              <a:rPr lang="vi-VN" sz="2400" dirty="0">
                <a:solidFill>
                  <a:srgbClr val="FF0000"/>
                </a:solidFill>
              </a:rPr>
              <a:t> </a:t>
            </a:r>
            <a:r>
              <a:rPr lang="vi-VN" sz="2400" dirty="0" err="1">
                <a:solidFill>
                  <a:srgbClr val="FF0000"/>
                </a:solidFill>
              </a:rPr>
              <a:t>Hịch</a:t>
            </a:r>
            <a:r>
              <a:rPr lang="vi-VN" sz="2400" dirty="0">
                <a:solidFill>
                  <a:srgbClr val="FF0000"/>
                </a:solidFill>
              </a:rPr>
              <a:t> </a:t>
            </a:r>
            <a:r>
              <a:rPr lang="vi-VN" sz="2400" dirty="0" err="1">
                <a:solidFill>
                  <a:srgbClr val="FF0000"/>
                </a:solidFill>
              </a:rPr>
              <a:t>tướng</a:t>
            </a:r>
            <a:r>
              <a:rPr lang="vi-VN" sz="2400" dirty="0">
                <a:solidFill>
                  <a:srgbClr val="FF0000"/>
                </a:solidFill>
              </a:rPr>
              <a:t> </a:t>
            </a:r>
            <a:r>
              <a:rPr lang="vi-VN" sz="2400" dirty="0" err="1">
                <a:solidFill>
                  <a:srgbClr val="FF0000"/>
                </a:solidFill>
              </a:rPr>
              <a:t>sĩ</a:t>
            </a:r>
            <a:r>
              <a:rPr lang="vi-VN" sz="2400" dirty="0">
                <a:solidFill>
                  <a:srgbClr val="FF0000"/>
                </a:solidFill>
              </a:rPr>
              <a:t> </a:t>
            </a:r>
            <a:r>
              <a:rPr lang="vi-VN" sz="2400" dirty="0" err="1">
                <a:solidFill>
                  <a:srgbClr val="FF0000"/>
                </a:solidFill>
              </a:rPr>
              <a:t>vẫn</a:t>
            </a:r>
            <a:r>
              <a:rPr lang="vi-VN" sz="2400" dirty="0">
                <a:solidFill>
                  <a:srgbClr val="FF0000"/>
                </a:solidFill>
              </a:rPr>
              <a:t> </a:t>
            </a:r>
            <a:r>
              <a:rPr lang="vi-VN" sz="2400" dirty="0" err="1">
                <a:solidFill>
                  <a:srgbClr val="FF0000"/>
                </a:solidFill>
              </a:rPr>
              <a:t>được</a:t>
            </a:r>
            <a:r>
              <a:rPr lang="vi-VN" sz="2400" dirty="0">
                <a:solidFill>
                  <a:srgbClr val="FF0000"/>
                </a:solidFill>
              </a:rPr>
              <a:t> coi </a:t>
            </a:r>
            <a:r>
              <a:rPr lang="vi-VN" sz="2400" dirty="0" err="1">
                <a:solidFill>
                  <a:srgbClr val="FF0000"/>
                </a:solidFill>
              </a:rPr>
              <a:t>là</a:t>
            </a:r>
            <a:r>
              <a:rPr lang="vi-VN" sz="2400" dirty="0">
                <a:solidFill>
                  <a:srgbClr val="FF0000"/>
                </a:solidFill>
              </a:rPr>
              <a:t> </a:t>
            </a:r>
            <a:r>
              <a:rPr lang="vi-VN" sz="2400" dirty="0" err="1">
                <a:solidFill>
                  <a:srgbClr val="FF0000"/>
                </a:solidFill>
              </a:rPr>
              <a:t>những</a:t>
            </a:r>
            <a:r>
              <a:rPr lang="vi-VN" sz="2400" dirty="0">
                <a:solidFill>
                  <a:srgbClr val="FF0000"/>
                </a:solidFill>
              </a:rPr>
              <a:t> văn </a:t>
            </a:r>
            <a:r>
              <a:rPr lang="vi-VN" sz="2400" dirty="0" err="1">
                <a:solidFill>
                  <a:srgbClr val="FF0000"/>
                </a:solidFill>
              </a:rPr>
              <a:t>bản</a:t>
            </a:r>
            <a:r>
              <a:rPr lang="vi-VN" sz="2400" dirty="0">
                <a:solidFill>
                  <a:srgbClr val="FF0000"/>
                </a:solidFill>
              </a:rPr>
              <a:t> </a:t>
            </a:r>
            <a:r>
              <a:rPr lang="vi-VN" sz="2400" dirty="0" err="1">
                <a:solidFill>
                  <a:srgbClr val="FF0000"/>
                </a:solidFill>
              </a:rPr>
              <a:t>nghị</a:t>
            </a:r>
            <a:r>
              <a:rPr lang="vi-VN" sz="2400" dirty="0">
                <a:solidFill>
                  <a:srgbClr val="FF0000"/>
                </a:solidFill>
              </a:rPr>
              <a:t> </a:t>
            </a:r>
            <a:r>
              <a:rPr lang="vi-VN" sz="2400" dirty="0" err="1">
                <a:solidFill>
                  <a:srgbClr val="FF0000"/>
                </a:solidFill>
              </a:rPr>
              <a:t>luận</a:t>
            </a:r>
            <a:r>
              <a:rPr lang="vi-VN" sz="2400" dirty="0">
                <a:solidFill>
                  <a:srgbClr val="FF0000"/>
                </a:solidFill>
              </a:rPr>
              <a:t> </a:t>
            </a:r>
            <a:r>
              <a:rPr lang="vi-VN" sz="2400" dirty="0" err="1">
                <a:solidFill>
                  <a:srgbClr val="FF0000"/>
                </a:solidFill>
              </a:rPr>
              <a:t>chứ</a:t>
            </a:r>
            <a:r>
              <a:rPr lang="vi-VN" sz="2400" dirty="0">
                <a:solidFill>
                  <a:srgbClr val="FF0000"/>
                </a:solidFill>
              </a:rPr>
              <a:t> không </a:t>
            </a:r>
            <a:r>
              <a:rPr lang="vi-VN" sz="2400" dirty="0" err="1">
                <a:solidFill>
                  <a:srgbClr val="FF0000"/>
                </a:solidFill>
              </a:rPr>
              <a:t>phải</a:t>
            </a:r>
            <a:r>
              <a:rPr lang="vi-VN" sz="2400" dirty="0">
                <a:solidFill>
                  <a:srgbClr val="FF0000"/>
                </a:solidFill>
              </a:rPr>
              <a:t> </a:t>
            </a:r>
            <a:r>
              <a:rPr lang="vi-VN" sz="2400" dirty="0" err="1">
                <a:solidFill>
                  <a:srgbClr val="FF0000"/>
                </a:solidFill>
              </a:rPr>
              <a:t>biểu</a:t>
            </a:r>
            <a:r>
              <a:rPr lang="vi-VN" sz="2400" dirty="0">
                <a:solidFill>
                  <a:srgbClr val="FF0000"/>
                </a:solidFill>
              </a:rPr>
              <a:t> </a:t>
            </a:r>
            <a:r>
              <a:rPr lang="vi-VN" sz="2400" dirty="0" err="1">
                <a:solidFill>
                  <a:srgbClr val="FF0000"/>
                </a:solidFill>
              </a:rPr>
              <a:t>cảm</a:t>
            </a:r>
            <a:r>
              <a:rPr lang="vi-VN" sz="2400" dirty="0">
                <a:solidFill>
                  <a:srgbClr val="FF0000"/>
                </a:solidFill>
              </a:rPr>
              <a:t>. </a:t>
            </a:r>
            <a:r>
              <a:rPr lang="vi-VN" sz="2400" dirty="0" err="1">
                <a:solidFill>
                  <a:srgbClr val="FF0000"/>
                </a:solidFill>
              </a:rPr>
              <a:t>Vì</a:t>
            </a:r>
            <a:r>
              <a:rPr lang="vi-VN" sz="2400" dirty="0">
                <a:solidFill>
                  <a:srgbClr val="FF0000"/>
                </a:solidFill>
              </a:rPr>
              <a:t> sao?</a:t>
            </a:r>
          </a:p>
        </p:txBody>
      </p:sp>
      <p:cxnSp>
        <p:nvCxnSpPr>
          <p:cNvPr id="13" name="Đường nối Thẳng 12"/>
          <p:cNvCxnSpPr/>
          <p:nvPr/>
        </p:nvCxnSpPr>
        <p:spPr>
          <a:xfrm>
            <a:off x="3972368" y="618987"/>
            <a:ext cx="0" cy="4527688"/>
          </a:xfrm>
          <a:prstGeom prst="line">
            <a:avLst/>
          </a:prstGeom>
        </p:spPr>
        <p:style>
          <a:lnRef idx="3">
            <a:schemeClr val="dk1"/>
          </a:lnRef>
          <a:fillRef idx="0">
            <a:schemeClr val="dk1"/>
          </a:fillRef>
          <a:effectRef idx="2">
            <a:schemeClr val="dk1"/>
          </a:effectRef>
          <a:fontRef idx="minor">
            <a:schemeClr val="tx1"/>
          </a:fontRef>
        </p:style>
      </p:cxnSp>
      <p:sp>
        <p:nvSpPr>
          <p:cNvPr id="14" name="Hộp Văn bản 13"/>
          <p:cNvSpPr txBox="1"/>
          <p:nvPr/>
        </p:nvSpPr>
        <p:spPr>
          <a:xfrm>
            <a:off x="4080510" y="800735"/>
            <a:ext cx="5064125" cy="3969385"/>
          </a:xfrm>
          <a:prstGeom prst="rect">
            <a:avLst/>
          </a:prstGeom>
          <a:noFill/>
        </p:spPr>
        <p:txBody>
          <a:bodyPr wrap="square" rtlCol="0">
            <a:spAutoFit/>
          </a:bodyPr>
          <a:lstStyle/>
          <a:p>
            <a:r>
              <a:rPr lang="vi-VN" sz="2800" dirty="0">
                <a:latin typeface="Times New Roman" panose="02020603050405020304" charset="0"/>
                <a:cs typeface="Times New Roman" panose="02020603050405020304" charset="0"/>
              </a:rPr>
              <a:t>Hai văn </a:t>
            </a:r>
            <a:r>
              <a:rPr lang="vi-VN" sz="2800" dirty="0" err="1">
                <a:latin typeface="Times New Roman" panose="02020603050405020304" charset="0"/>
                <a:cs typeface="Times New Roman" panose="02020603050405020304" charset="0"/>
              </a:rPr>
              <a:t>bản</a:t>
            </a:r>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này</a:t>
            </a:r>
            <a:r>
              <a:rPr lang="vi-VN" sz="2800" dirty="0">
                <a:latin typeface="Times New Roman" panose="02020603050405020304" charset="0"/>
                <a:cs typeface="Times New Roman" panose="02020603050405020304" charset="0"/>
              </a:rPr>
              <a:t> không </a:t>
            </a:r>
            <a:r>
              <a:rPr lang="vi-VN" sz="2800" dirty="0" err="1">
                <a:latin typeface="Times New Roman" panose="02020603050405020304" charset="0"/>
                <a:cs typeface="Times New Roman" panose="02020603050405020304" charset="0"/>
              </a:rPr>
              <a:t>phải</a:t>
            </a:r>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là</a:t>
            </a:r>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những</a:t>
            </a:r>
            <a:r>
              <a:rPr lang="vi-VN" sz="2800" dirty="0">
                <a:latin typeface="Times New Roman" panose="02020603050405020304" charset="0"/>
                <a:cs typeface="Times New Roman" panose="02020603050405020304" charset="0"/>
              </a:rPr>
              <a:t> văn </a:t>
            </a:r>
            <a:r>
              <a:rPr lang="vi-VN" sz="2800" dirty="0" err="1">
                <a:latin typeface="Times New Roman" panose="02020603050405020304" charset="0"/>
                <a:cs typeface="Times New Roman" panose="02020603050405020304" charset="0"/>
              </a:rPr>
              <a:t>bản</a:t>
            </a:r>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biểu</a:t>
            </a:r>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cảm</a:t>
            </a:r>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vì</a:t>
            </a:r>
            <a:r>
              <a:rPr lang="vi-VN" sz="2800" dirty="0">
                <a:latin typeface="Times New Roman" panose="02020603050405020304" charset="0"/>
                <a:cs typeface="Times New Roman" panose="02020603050405020304" charset="0"/>
              </a:rPr>
              <a:t>:</a:t>
            </a:r>
          </a:p>
          <a:p>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Chúng</a:t>
            </a:r>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viết</a:t>
            </a:r>
            <a:r>
              <a:rPr lang="vi-VN" sz="2800" dirty="0">
                <a:latin typeface="Times New Roman" panose="02020603050405020304" charset="0"/>
                <a:cs typeface="Times New Roman" panose="02020603050405020304" charset="0"/>
              </a:rPr>
              <a:t> ra </a:t>
            </a:r>
            <a:r>
              <a:rPr lang="vi-VN" sz="2800" dirty="0" err="1">
                <a:latin typeface="Times New Roman" panose="02020603050405020304" charset="0"/>
                <a:cs typeface="Times New Roman" panose="02020603050405020304" charset="0"/>
              </a:rPr>
              <a:t>nhằm</a:t>
            </a:r>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mục</a:t>
            </a:r>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đích</a:t>
            </a:r>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chính</a:t>
            </a:r>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là</a:t>
            </a:r>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nghị</a:t>
            </a:r>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luận</a:t>
            </a:r>
            <a:r>
              <a:rPr lang="vi-VN" sz="2800" dirty="0">
                <a:latin typeface="Times New Roman" panose="02020603050405020304" charset="0"/>
                <a:cs typeface="Times New Roman" panose="02020603050405020304" charset="0"/>
              </a:rPr>
              <a:t> (kêu </a:t>
            </a:r>
            <a:r>
              <a:rPr lang="vi-VN" sz="2800" dirty="0" err="1">
                <a:latin typeface="Times New Roman" panose="02020603050405020304" charset="0"/>
                <a:cs typeface="Times New Roman" panose="02020603050405020304" charset="0"/>
              </a:rPr>
              <a:t>gọi</a:t>
            </a:r>
            <a:r>
              <a:rPr lang="vi-VN" sz="2800" dirty="0">
                <a:latin typeface="Times New Roman" panose="02020603050405020304" charset="0"/>
                <a:cs typeface="Times New Roman" panose="02020603050405020304" charset="0"/>
              </a:rPr>
              <a:t>, nêu quan </a:t>
            </a:r>
            <a:r>
              <a:rPr lang="vi-VN" sz="2800" dirty="0" err="1">
                <a:latin typeface="Times New Roman" panose="02020603050405020304" charset="0"/>
                <a:cs typeface="Times New Roman" panose="02020603050405020304" charset="0"/>
              </a:rPr>
              <a:t>điểm</a:t>
            </a:r>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bàn</a:t>
            </a:r>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luận</a:t>
            </a:r>
            <a:r>
              <a:rPr lang="vi-VN" sz="2800" dirty="0">
                <a:latin typeface="Times New Roman" panose="02020603050405020304" charset="0"/>
                <a:cs typeface="Times New Roman" panose="02020603050405020304" charset="0"/>
              </a:rPr>
              <a:t>…)</a:t>
            </a:r>
          </a:p>
          <a:p>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Những</a:t>
            </a:r>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yếu</a:t>
            </a:r>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tố</a:t>
            </a:r>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biểu</a:t>
            </a:r>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cảm</a:t>
            </a:r>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chỉ</a:t>
            </a:r>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nhằm</a:t>
            </a:r>
            <a:r>
              <a:rPr lang="vi-VN" sz="2800" dirty="0">
                <a:latin typeface="Times New Roman" panose="02020603050405020304" charset="0"/>
                <a:cs typeface="Times New Roman" panose="02020603050405020304" charset="0"/>
              </a:rPr>
              <a:t> tăng thêm </a:t>
            </a:r>
            <a:r>
              <a:rPr lang="vi-VN" sz="2800" dirty="0" err="1">
                <a:latin typeface="Times New Roman" panose="02020603050405020304" charset="0"/>
                <a:cs typeface="Times New Roman" panose="02020603050405020304" charset="0"/>
              </a:rPr>
              <a:t>sức</a:t>
            </a:r>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thuyết</a:t>
            </a:r>
            <a:r>
              <a:rPr lang="vi-VN" sz="2800" dirty="0">
                <a:latin typeface="Times New Roman" panose="02020603050405020304" charset="0"/>
                <a:cs typeface="Times New Roman" panose="02020603050405020304" charset="0"/>
              </a:rPr>
              <a:t> </a:t>
            </a:r>
            <a:r>
              <a:rPr lang="vi-VN" sz="2800" dirty="0" err="1">
                <a:latin typeface="Times New Roman" panose="02020603050405020304" charset="0"/>
                <a:cs typeface="Times New Roman" panose="02020603050405020304" charset="0"/>
              </a:rPr>
              <a:t>phục</a:t>
            </a:r>
            <a:r>
              <a:rPr lang="vi-VN" sz="2800" dirty="0">
                <a:latin typeface="Times New Roman" panose="02020603050405020304" charset="0"/>
                <a:cs typeface="Times New Roman" panose="02020603050405020304" charset="0"/>
              </a:rPr>
              <a:t> cho </a:t>
            </a:r>
            <a:r>
              <a:rPr lang="vi-VN" sz="2800" dirty="0" err="1">
                <a:latin typeface="Times New Roman" panose="02020603050405020304" charset="0"/>
                <a:cs typeface="Times New Roman" panose="02020603050405020304" charset="0"/>
              </a:rPr>
              <a:t>những</a:t>
            </a:r>
            <a:r>
              <a:rPr lang="vi-VN" sz="2800" dirty="0">
                <a:latin typeface="Times New Roman" panose="02020603050405020304" charset="0"/>
                <a:cs typeface="Times New Roman" panose="02020603050405020304" charset="0"/>
              </a:rPr>
              <a:t> ý </a:t>
            </a:r>
            <a:r>
              <a:rPr lang="vi-VN" sz="2800" dirty="0" err="1">
                <a:latin typeface="Times New Roman" panose="02020603050405020304" charset="0"/>
                <a:cs typeface="Times New Roman" panose="02020603050405020304" charset="0"/>
              </a:rPr>
              <a:t>kiến</a:t>
            </a:r>
            <a:r>
              <a:rPr lang="vi-VN" sz="2800" dirty="0">
                <a:latin typeface="Times New Roman" panose="02020603050405020304" charset="0"/>
                <a:cs typeface="Times New Roman" panose="02020603050405020304" charset="0"/>
              </a:rPr>
              <a:t> nêu ra trong văn </a:t>
            </a:r>
            <a:r>
              <a:rPr lang="vi-VN" sz="2800" dirty="0" err="1">
                <a:latin typeface="Times New Roman" panose="02020603050405020304" charset="0"/>
                <a:cs typeface="Times New Roman" panose="02020603050405020304" charset="0"/>
              </a:rPr>
              <a:t>bản</a:t>
            </a:r>
            <a:endParaRPr lang="vi-VN" sz="2800"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1000"/>
                                        <p:tgtEl>
                                          <p:spTgt spid="14">
                                            <p:txEl>
                                              <p:pRg st="0" end="0"/>
                                            </p:txEl>
                                          </p:spTgt>
                                        </p:tgtEl>
                                      </p:cBhvr>
                                    </p:animEffect>
                                    <p:anim calcmode="lin" valueType="num">
                                      <p:cBhvr>
                                        <p:cTn id="1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fade">
                                      <p:cBhvr>
                                        <p:cTn id="19" dur="1000"/>
                                        <p:tgtEl>
                                          <p:spTgt spid="14">
                                            <p:txEl>
                                              <p:pRg st="1" end="1"/>
                                            </p:txEl>
                                          </p:spTgt>
                                        </p:tgtEl>
                                      </p:cBhvr>
                                    </p:animEffect>
                                    <p:anim calcmode="lin" valueType="num">
                                      <p:cBhvr>
                                        <p:cTn id="20"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xEl>
                                              <p:pRg st="2" end="2"/>
                                            </p:txEl>
                                          </p:spTgt>
                                        </p:tgtEl>
                                        <p:attrNameLst>
                                          <p:attrName>style.visibility</p:attrName>
                                        </p:attrNameLst>
                                      </p:cBhvr>
                                      <p:to>
                                        <p:strVal val="visible"/>
                                      </p:to>
                                    </p:set>
                                    <p:animEffect transition="in" filter="fade">
                                      <p:cBhvr>
                                        <p:cTn id="26" dur="1000"/>
                                        <p:tgtEl>
                                          <p:spTgt spid="14">
                                            <p:txEl>
                                              <p:pRg st="2" end="2"/>
                                            </p:txEl>
                                          </p:spTgt>
                                        </p:tgtEl>
                                      </p:cBhvr>
                                    </p:animEffect>
                                    <p:anim calcmode="lin" valueType="num">
                                      <p:cBhvr>
                                        <p:cTn id="27"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Bảng 6"/>
          <p:cNvGraphicFramePr>
            <a:graphicFrameLocks noGrp="1"/>
          </p:cNvGraphicFramePr>
          <p:nvPr/>
        </p:nvGraphicFramePr>
        <p:xfrm>
          <a:off x="-635" y="-86995"/>
          <a:ext cx="9065260" cy="5273040"/>
        </p:xfrm>
        <a:graphic>
          <a:graphicData uri="http://schemas.openxmlformats.org/drawingml/2006/table">
            <a:tbl>
              <a:tblPr firstRow="1" bandRow="1">
                <a:tableStyleId>{8A107856-5554-42FB-B03E-39F5DBC370BA}</a:tableStyleId>
              </a:tblPr>
              <a:tblGrid>
                <a:gridCol w="2800985">
                  <a:extLst>
                    <a:ext uri="{9D8B030D-6E8A-4147-A177-3AD203B41FA5}">
                      <a16:colId xmlns:a16="http://schemas.microsoft.com/office/drawing/2014/main" val="20000"/>
                    </a:ext>
                  </a:extLst>
                </a:gridCol>
                <a:gridCol w="6264275">
                  <a:extLst>
                    <a:ext uri="{9D8B030D-6E8A-4147-A177-3AD203B41FA5}">
                      <a16:colId xmlns:a16="http://schemas.microsoft.com/office/drawing/2014/main" val="20001"/>
                    </a:ext>
                  </a:extLst>
                </a:gridCol>
              </a:tblGrid>
              <a:tr h="450850">
                <a:tc>
                  <a:txBody>
                    <a:bodyPr/>
                    <a:lstStyle/>
                    <a:p>
                      <a:pPr algn="ctr"/>
                      <a:r>
                        <a:rPr lang="vi-VN" sz="2800" dirty="0"/>
                        <a:t>(1)</a:t>
                      </a:r>
                    </a:p>
                  </a:txBody>
                  <a:tcPr/>
                </a:tc>
                <a:tc>
                  <a:txBody>
                    <a:bodyPr/>
                    <a:lstStyle/>
                    <a:p>
                      <a:pPr algn="ctr"/>
                      <a:r>
                        <a:rPr lang="vi-VN" sz="2800" dirty="0"/>
                        <a:t>(2)</a:t>
                      </a:r>
                    </a:p>
                  </a:txBody>
                  <a:tcPr/>
                </a:tc>
                <a:extLst>
                  <a:ext uri="{0D108BD9-81ED-4DB2-BD59-A6C34878D82A}">
                    <a16:rowId xmlns:a16="http://schemas.microsoft.com/office/drawing/2014/main" val="10000"/>
                  </a:ext>
                </a:extLst>
              </a:tr>
              <a:tr h="1419225">
                <a:tc>
                  <a:txBody>
                    <a:bodyPr/>
                    <a:lstStyle/>
                    <a:p>
                      <a:r>
                        <a:rPr lang="vi-VN" sz="2400" dirty="0" err="1">
                          <a:latin typeface="Times New Roman" panose="02020603050405020304" charset="0"/>
                          <a:cs typeface="Times New Roman" panose="02020603050405020304" charset="0"/>
                        </a:rPr>
                        <a:t>Thấy</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sứ</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giặc</a:t>
                      </a:r>
                      <a:r>
                        <a:rPr lang="vi-VN" sz="2400" dirty="0">
                          <a:latin typeface="Times New Roman" panose="02020603050405020304" charset="0"/>
                          <a:cs typeface="Times New Roman" panose="02020603050405020304" charset="0"/>
                        </a:rPr>
                        <a:t> đi </a:t>
                      </a:r>
                      <a:r>
                        <a:rPr lang="vi-VN" sz="2400" dirty="0" err="1">
                          <a:latin typeface="Times New Roman" panose="02020603050405020304" charset="0"/>
                          <a:cs typeface="Times New Roman" panose="02020603050405020304" charset="0"/>
                        </a:rPr>
                        <a:t>lại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ngoài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dường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sỉ</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mắng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triều</a:t>
                      </a:r>
                      <a:r>
                        <a:rPr lang="vi-VN" sz="2400" dirty="0">
                          <a:latin typeface="Times New Roman" panose="02020603050405020304" charset="0"/>
                          <a:cs typeface="Times New Roman" panose="02020603050405020304" charset="0"/>
                        </a:rPr>
                        <a:t> đinh, </a:t>
                      </a:r>
                      <a:r>
                        <a:rPr lang="vi-VN" sz="2400" dirty="0" err="1">
                          <a:latin typeface="Times New Roman" panose="02020603050405020304" charset="0"/>
                          <a:cs typeface="Times New Roman" panose="02020603050405020304" charset="0"/>
                        </a:rPr>
                        <a:t>bắt</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nạt</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tể</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phụ</a:t>
                      </a:r>
                      <a:endParaRPr lang="vi-VN" sz="2400" dirty="0">
                        <a:latin typeface="Times New Roman" panose="02020603050405020304" charset="0"/>
                        <a:cs typeface="Times New Roman" panose="02020603050405020304" charset="0"/>
                      </a:endParaRPr>
                    </a:p>
                  </a:txBody>
                  <a:tcPr/>
                </a:tc>
                <a:tc>
                  <a:txBody>
                    <a:bodyPr/>
                    <a:lstStyle/>
                    <a:p>
                      <a:r>
                        <a:rPr lang="vi-VN" sz="2400" dirty="0" err="1">
                          <a:latin typeface="Times New Roman" panose="02020603050405020304" charset="0"/>
                          <a:cs typeface="Times New Roman" panose="02020603050405020304" charset="0"/>
                        </a:rPr>
                        <a:t>Ngó</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thấy</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sứ</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giặc</a:t>
                      </a:r>
                      <a:r>
                        <a:rPr lang="vi-VN" sz="2400" dirty="0">
                          <a:latin typeface="Times New Roman" panose="02020603050405020304" charset="0"/>
                          <a:cs typeface="Times New Roman" panose="02020603050405020304" charset="0"/>
                        </a:rPr>
                        <a:t> đi </a:t>
                      </a:r>
                      <a:r>
                        <a:rPr lang="vi-VN" sz="2400" dirty="0" err="1">
                          <a:latin typeface="Times New Roman" panose="02020603050405020304" charset="0"/>
                          <a:cs typeface="Times New Roman" panose="02020603050405020304" charset="0"/>
                        </a:rPr>
                        <a:t>lại</a:t>
                      </a:r>
                      <a:r>
                        <a:rPr lang="vi-VN" sz="2400" dirty="0">
                          <a:latin typeface="Times New Roman" panose="02020603050405020304" charset="0"/>
                          <a:cs typeface="Times New Roman" panose="02020603050405020304" charset="0"/>
                        </a:rPr>
                        <a:t> nghênh ngang </a:t>
                      </a:r>
                      <a:r>
                        <a:rPr lang="vi-VN" sz="2400" dirty="0" err="1">
                          <a:latin typeface="Times New Roman" panose="02020603050405020304" charset="0"/>
                          <a:cs typeface="Times New Roman" panose="02020603050405020304" charset="0"/>
                        </a:rPr>
                        <a:t>ngoài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đường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uốn</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lưỡi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cú</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diều</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mà</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sỉ</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mắng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triều</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đình</a:t>
                      </a:r>
                      <a:r>
                        <a:rPr lang="vi-VN" sz="2400" dirty="0">
                          <a:latin typeface="Times New Roman" panose="02020603050405020304" charset="0"/>
                          <a:cs typeface="Times New Roman" panose="02020603050405020304" charset="0"/>
                        </a:rPr>
                        <a:t>, đem thân dê </a:t>
                      </a:r>
                      <a:r>
                        <a:rPr lang="vi-VN" sz="2400" dirty="0" err="1">
                          <a:latin typeface="Times New Roman" panose="02020603050405020304" charset="0"/>
                          <a:cs typeface="Times New Roman" panose="02020603050405020304" charset="0"/>
                        </a:rPr>
                        <a:t>chó</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mà</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bắt</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nạt</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tể</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phụ</a:t>
                      </a:r>
                      <a:endParaRPr lang="vi-VN" sz="2400" dirty="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1"/>
                  </a:ext>
                </a:extLst>
              </a:tr>
              <a:tr h="822960">
                <a:tc>
                  <a:txBody>
                    <a:bodyPr/>
                    <a:lstStyle/>
                    <a:p>
                      <a:r>
                        <a:rPr lang="vi-VN" sz="2400" dirty="0" err="1">
                          <a:latin typeface="Times New Roman" panose="02020603050405020304" charset="0"/>
                          <a:cs typeface="Times New Roman" panose="02020603050405020304" charset="0"/>
                        </a:rPr>
                        <a:t>Lúc</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bấy</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giờ</a:t>
                      </a:r>
                      <a:r>
                        <a:rPr lang="vi-VN" sz="2400" dirty="0">
                          <a:latin typeface="Times New Roman" panose="02020603050405020304" charset="0"/>
                          <a:cs typeface="Times New Roman" panose="02020603050405020304" charset="0"/>
                        </a:rPr>
                        <a:t> ta </a:t>
                      </a:r>
                      <a:r>
                        <a:rPr lang="vi-VN" sz="2400" dirty="0" err="1">
                          <a:latin typeface="Times New Roman" panose="02020603050405020304" charset="0"/>
                          <a:cs typeface="Times New Roman" panose="02020603050405020304" charset="0"/>
                        </a:rPr>
                        <a:t>cùng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các</a:t>
                      </a:r>
                      <a:r>
                        <a:rPr lang="vi-VN" sz="2400" dirty="0">
                          <a:latin typeface="Times New Roman" panose="02020603050405020304" charset="0"/>
                          <a:cs typeface="Times New Roman" panose="02020603050405020304" charset="0"/>
                        </a:rPr>
                        <a:t> ngươi </a:t>
                      </a:r>
                      <a:r>
                        <a:rPr lang="vi-VN" sz="2400" dirty="0" err="1">
                          <a:latin typeface="Times New Roman" panose="02020603050405020304" charset="0"/>
                          <a:cs typeface="Times New Roman" panose="02020603050405020304" charset="0"/>
                        </a:rPr>
                        <a:t>sẽ</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bị</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bắt</a:t>
                      </a:r>
                      <a:r>
                        <a:rPr lang="vi-VN" sz="2400" dirty="0">
                          <a:latin typeface="Times New Roman" panose="02020603050405020304" charset="0"/>
                          <a:cs typeface="Times New Roman" panose="02020603050405020304" charset="0"/>
                        </a:rPr>
                        <a:t>.</a:t>
                      </a:r>
                    </a:p>
                  </a:txBody>
                  <a:tcPr/>
                </a:tc>
                <a:tc>
                  <a:txBody>
                    <a:bodyPr/>
                    <a:lstStyle/>
                    <a:p>
                      <a:r>
                        <a:rPr lang="vi-VN" sz="2400" dirty="0" err="1">
                          <a:latin typeface="Times New Roman" panose="02020603050405020304" charset="0"/>
                          <a:cs typeface="Times New Roman" panose="02020603050405020304" charset="0"/>
                        </a:rPr>
                        <a:t>Lúc</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bấy</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giờ</a:t>
                      </a:r>
                      <a:r>
                        <a:rPr lang="vi-VN" sz="2400" dirty="0">
                          <a:latin typeface="Times New Roman" panose="02020603050405020304" charset="0"/>
                          <a:cs typeface="Times New Roman" panose="02020603050405020304" charset="0"/>
                        </a:rPr>
                        <a:t>, ta </a:t>
                      </a:r>
                      <a:r>
                        <a:rPr lang="vi-VN" sz="2400" dirty="0" err="1">
                          <a:latin typeface="Times New Roman" panose="02020603050405020304" charset="0"/>
                          <a:cs typeface="Times New Roman" panose="02020603050405020304" charset="0"/>
                        </a:rPr>
                        <a:t>cùng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các</a:t>
                      </a:r>
                      <a:r>
                        <a:rPr lang="vi-VN" sz="2400" dirty="0">
                          <a:latin typeface="Times New Roman" panose="02020603050405020304" charset="0"/>
                          <a:cs typeface="Times New Roman" panose="02020603050405020304" charset="0"/>
                        </a:rPr>
                        <a:t> ngươi </a:t>
                      </a:r>
                      <a:r>
                        <a:rPr lang="vi-VN" sz="2400" dirty="0" err="1">
                          <a:latin typeface="Times New Roman" panose="02020603050405020304" charset="0"/>
                          <a:cs typeface="Times New Roman" panose="02020603050405020304" charset="0"/>
                        </a:rPr>
                        <a:t>sẽ</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bị</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bắt</a:t>
                      </a:r>
                      <a:r>
                        <a:rPr lang="vi-VN" sz="2400" dirty="0">
                          <a:latin typeface="Times New Roman" panose="02020603050405020304" charset="0"/>
                          <a:cs typeface="Times New Roman" panose="02020603050405020304" charset="0"/>
                        </a:rPr>
                        <a:t> đau </a:t>
                      </a:r>
                      <a:r>
                        <a:rPr lang="vi-VN" sz="2400" dirty="0" err="1">
                          <a:latin typeface="Times New Roman" panose="02020603050405020304" charset="0"/>
                          <a:cs typeface="Times New Roman" panose="02020603050405020304" charset="0"/>
                        </a:rPr>
                        <a:t>xót</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biết</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chừng</a:t>
                      </a:r>
                      <a:r>
                        <a:rPr lang="vi-VN" sz="2400" dirty="0">
                          <a:latin typeface="Times New Roman" panose="02020603050405020304" charset="0"/>
                          <a:cs typeface="Times New Roman" panose="02020603050405020304" charset="0"/>
                        </a:rPr>
                        <a:t> nào1</a:t>
                      </a:r>
                    </a:p>
                  </a:txBody>
                  <a:tcPr/>
                </a:tc>
                <a:extLst>
                  <a:ext uri="{0D108BD9-81ED-4DB2-BD59-A6C34878D82A}">
                    <a16:rowId xmlns:a16="http://schemas.microsoft.com/office/drawing/2014/main" val="10002"/>
                  </a:ext>
                </a:extLst>
              </a:tr>
              <a:tr h="1359535">
                <a:tc>
                  <a:txBody>
                    <a:bodyPr/>
                    <a:lstStyle/>
                    <a:p>
                      <a:r>
                        <a:rPr lang="vi-VN" sz="2400" dirty="0" err="1">
                          <a:latin typeface="Times New Roman" panose="02020603050405020304" charset="0"/>
                          <a:cs typeface="Times New Roman" panose="02020603050405020304" charset="0"/>
                        </a:rPr>
                        <a:t>Chúng</a:t>
                      </a:r>
                      <a:r>
                        <a:rPr lang="vi-VN" sz="2400" dirty="0">
                          <a:latin typeface="Times New Roman" panose="02020603050405020304" charset="0"/>
                          <a:cs typeface="Times New Roman" panose="02020603050405020304" charset="0"/>
                        </a:rPr>
                        <a:t> ta </a:t>
                      </a:r>
                      <a:r>
                        <a:rPr lang="vi-VN" sz="2400" dirty="0" err="1">
                          <a:latin typeface="Times New Roman" panose="02020603050405020304" charset="0"/>
                          <a:cs typeface="Times New Roman" panose="02020603050405020304" charset="0"/>
                        </a:rPr>
                        <a:t>sẵn</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sàng</a:t>
                      </a:r>
                      <a:r>
                        <a:rPr lang="vi-VN" sz="2400" dirty="0">
                          <a:latin typeface="Times New Roman" panose="02020603050405020304" charset="0"/>
                          <a:cs typeface="Times New Roman" panose="02020603050405020304" charset="0"/>
                        </a:rPr>
                        <a:t> hi sinh </a:t>
                      </a:r>
                      <a:r>
                        <a:rPr lang="vi-VN" sz="2400" dirty="0" err="1">
                          <a:latin typeface="Times New Roman" panose="02020603050405020304" charset="0"/>
                          <a:cs typeface="Times New Roman" panose="02020603050405020304" charset="0"/>
                        </a:rPr>
                        <a:t>tất</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cả</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chứ</a:t>
                      </a:r>
                      <a:r>
                        <a:rPr lang="vi-VN" sz="2400" dirty="0">
                          <a:latin typeface="Times New Roman" panose="02020603050405020304" charset="0"/>
                          <a:cs typeface="Times New Roman" panose="02020603050405020304" charset="0"/>
                        </a:rPr>
                        <a:t> không </a:t>
                      </a:r>
                      <a:r>
                        <a:rPr lang="vi-VN" sz="2400" dirty="0" err="1">
                          <a:latin typeface="Times New Roman" panose="02020603050405020304" charset="0"/>
                          <a:cs typeface="Times New Roman" panose="02020603050405020304" charset="0"/>
                        </a:rPr>
                        <a:t>thể</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mất</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nước</a:t>
                      </a:r>
                      <a:r>
                        <a:rPr lang="vi-VN" sz="2400" dirty="0">
                          <a:latin typeface="Times New Roman" panose="02020603050405020304" charset="0"/>
                          <a:cs typeface="Times New Roman" panose="02020603050405020304" charset="0"/>
                        </a:rPr>
                        <a:t>, không </a:t>
                      </a:r>
                      <a:r>
                        <a:rPr lang="vi-VN" sz="2400" dirty="0" err="1">
                          <a:latin typeface="Times New Roman" panose="02020603050405020304" charset="0"/>
                          <a:cs typeface="Times New Roman" panose="02020603050405020304" charset="0"/>
                        </a:rPr>
                        <a:t>thể</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làm</a:t>
                      </a:r>
                      <a:r>
                        <a:rPr lang="vi-VN" sz="2400" dirty="0">
                          <a:latin typeface="Times New Roman" panose="02020603050405020304" charset="0"/>
                          <a:cs typeface="Times New Roman" panose="02020603050405020304" charset="0"/>
                        </a:rPr>
                        <a:t> nô </a:t>
                      </a:r>
                      <a:r>
                        <a:rPr lang="vi-VN" sz="2400" dirty="0" err="1">
                          <a:latin typeface="Times New Roman" panose="02020603050405020304" charset="0"/>
                          <a:cs typeface="Times New Roman" panose="02020603050405020304" charset="0"/>
                        </a:rPr>
                        <a:t>lệ</a:t>
                      </a:r>
                      <a:endParaRPr lang="vi-VN" sz="2400" dirty="0">
                        <a:latin typeface="Times New Roman" panose="02020603050405020304" charset="0"/>
                        <a:cs typeface="Times New Roman" panose="02020603050405020304" charset="0"/>
                      </a:endParaRPr>
                    </a:p>
                  </a:txBody>
                  <a:tcPr/>
                </a:tc>
                <a:tc>
                  <a:txBody>
                    <a:bodyPr/>
                    <a:lstStyle/>
                    <a:p>
                      <a:r>
                        <a:rPr lang="vi-VN" sz="2400" dirty="0">
                          <a:latin typeface="Times New Roman" panose="02020603050405020304" charset="0"/>
                          <a:cs typeface="Times New Roman" panose="02020603050405020304" charset="0"/>
                        </a:rPr>
                        <a:t>Không! </a:t>
                      </a:r>
                      <a:r>
                        <a:rPr lang="vi-VN" sz="2400" dirty="0" err="1">
                          <a:latin typeface="Times New Roman" panose="02020603050405020304" charset="0"/>
                          <a:cs typeface="Times New Roman" panose="02020603050405020304" charset="0"/>
                        </a:rPr>
                        <a:t>Chúng</a:t>
                      </a:r>
                      <a:r>
                        <a:rPr lang="vi-VN" sz="2400" dirty="0">
                          <a:latin typeface="Times New Roman" panose="02020603050405020304" charset="0"/>
                          <a:cs typeface="Times New Roman" panose="02020603050405020304" charset="0"/>
                        </a:rPr>
                        <a:t> ta </a:t>
                      </a:r>
                      <a:r>
                        <a:rPr lang="vi-VN" sz="2400" dirty="0" err="1">
                          <a:latin typeface="Times New Roman" panose="02020603050405020304" charset="0"/>
                          <a:cs typeface="Times New Roman" panose="02020603050405020304" charset="0"/>
                        </a:rPr>
                        <a:t>thà</a:t>
                      </a:r>
                      <a:r>
                        <a:rPr lang="vi-VN" sz="2400" dirty="0">
                          <a:latin typeface="Times New Roman" panose="02020603050405020304" charset="0"/>
                          <a:cs typeface="Times New Roman" panose="02020603050405020304" charset="0"/>
                        </a:rPr>
                        <a:t> hi sinh </a:t>
                      </a:r>
                      <a:r>
                        <a:rPr lang="vi-VN" sz="2400" dirty="0" err="1">
                          <a:latin typeface="Times New Roman" panose="02020603050405020304" charset="0"/>
                          <a:cs typeface="Times New Roman" panose="02020603050405020304" charset="0"/>
                        </a:rPr>
                        <a:t>tất</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cả</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chứ</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nhất</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định</a:t>
                      </a:r>
                      <a:r>
                        <a:rPr lang="vi-VN" sz="2400" dirty="0">
                          <a:latin typeface="Times New Roman" panose="02020603050405020304" charset="0"/>
                          <a:cs typeface="Times New Roman" panose="02020603050405020304" charset="0"/>
                        </a:rPr>
                        <a:t> không </a:t>
                      </a:r>
                      <a:r>
                        <a:rPr lang="vi-VN" sz="2400" dirty="0" err="1">
                          <a:latin typeface="Times New Roman" panose="02020603050405020304" charset="0"/>
                          <a:cs typeface="Times New Roman" panose="02020603050405020304" charset="0"/>
                        </a:rPr>
                        <a:t>chịu</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mất</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nước</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nhất</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định</a:t>
                      </a:r>
                      <a:r>
                        <a:rPr lang="vi-VN" sz="2400" dirty="0">
                          <a:latin typeface="Times New Roman" panose="02020603050405020304" charset="0"/>
                          <a:cs typeface="Times New Roman" panose="02020603050405020304" charset="0"/>
                        </a:rPr>
                        <a:t> không </a:t>
                      </a:r>
                      <a:r>
                        <a:rPr lang="vi-VN" sz="2400" dirty="0" err="1">
                          <a:latin typeface="Times New Roman" panose="02020603050405020304" charset="0"/>
                          <a:cs typeface="Times New Roman" panose="02020603050405020304" charset="0"/>
                        </a:rPr>
                        <a:t>chịu</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làm</a:t>
                      </a:r>
                      <a:r>
                        <a:rPr lang="vi-VN" sz="2400" dirty="0">
                          <a:latin typeface="Times New Roman" panose="02020603050405020304" charset="0"/>
                          <a:cs typeface="Times New Roman" panose="02020603050405020304" charset="0"/>
                        </a:rPr>
                        <a:t> nô </a:t>
                      </a:r>
                      <a:r>
                        <a:rPr lang="vi-VN" sz="2400" dirty="0" err="1">
                          <a:latin typeface="Times New Roman" panose="02020603050405020304" charset="0"/>
                          <a:cs typeface="Times New Roman" panose="02020603050405020304" charset="0"/>
                        </a:rPr>
                        <a:t>lệ</a:t>
                      </a:r>
                      <a:endParaRPr lang="vi-VN" sz="2400" dirty="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3"/>
                  </a:ext>
                </a:extLst>
              </a:tr>
              <a:tr h="731520">
                <a:tc>
                  <a:txBody>
                    <a:bodyPr/>
                    <a:lstStyle/>
                    <a:p>
                      <a:r>
                        <a:rPr lang="vi-VN" sz="2400" dirty="0" err="1">
                          <a:latin typeface="Times New Roman" panose="02020603050405020304" charset="0"/>
                          <a:cs typeface="Times New Roman" panose="02020603050405020304" charset="0"/>
                        </a:rPr>
                        <a:t>Chúng</a:t>
                      </a:r>
                      <a:r>
                        <a:rPr lang="vi-VN" sz="2400" dirty="0">
                          <a:latin typeface="Times New Roman" panose="02020603050405020304" charset="0"/>
                          <a:cs typeface="Times New Roman" panose="02020603050405020304" charset="0"/>
                        </a:rPr>
                        <a:t> ta </a:t>
                      </a:r>
                      <a:r>
                        <a:rPr lang="vi-VN" sz="2400" dirty="0" err="1">
                          <a:latin typeface="Times New Roman" panose="02020603050405020304" charset="0"/>
                          <a:cs typeface="Times New Roman" panose="02020603050405020304" charset="0"/>
                        </a:rPr>
                        <a:t>cần</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phải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đứng</a:t>
                      </a:r>
                      <a:r>
                        <a:rPr lang="vi-VN" sz="2400" dirty="0">
                          <a:latin typeface="Times New Roman" panose="02020603050405020304" charset="0"/>
                          <a:cs typeface="Times New Roman" panose="02020603050405020304" charset="0"/>
                        </a:rPr>
                        <a:t> lên.</a:t>
                      </a:r>
                    </a:p>
                  </a:txBody>
                  <a:tcPr/>
                </a:tc>
                <a:tc>
                  <a:txBody>
                    <a:bodyPr/>
                    <a:lstStyle/>
                    <a:p>
                      <a:r>
                        <a:rPr lang="vi-VN" sz="2400" dirty="0" err="1">
                          <a:latin typeface="Times New Roman" panose="02020603050405020304" charset="0"/>
                          <a:cs typeface="Times New Roman" panose="02020603050405020304" charset="0"/>
                        </a:rPr>
                        <a:t>Hỡi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đồng</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bào</a:t>
                      </a:r>
                      <a:r>
                        <a:rPr lang="vi-VN" sz="2400" dirty="0">
                          <a:latin typeface="Times New Roman" panose="02020603050405020304" charset="0"/>
                          <a:cs typeface="Times New Roman" panose="02020603050405020304" charset="0"/>
                        </a:rPr>
                        <a:t>!</a:t>
                      </a:r>
                    </a:p>
                    <a:p>
                      <a:r>
                        <a:rPr lang="vi-VN" sz="2400" dirty="0" err="1">
                          <a:latin typeface="Times New Roman" panose="02020603050405020304" charset="0"/>
                          <a:cs typeface="Times New Roman" panose="02020603050405020304" charset="0"/>
                        </a:rPr>
                        <a:t>Chúng</a:t>
                      </a:r>
                      <a:r>
                        <a:rPr lang="vi-VN" sz="2400" dirty="0">
                          <a:latin typeface="Times New Roman" panose="02020603050405020304" charset="0"/>
                          <a:cs typeface="Times New Roman" panose="02020603050405020304" charset="0"/>
                        </a:rPr>
                        <a:t> ta </a:t>
                      </a:r>
                      <a:r>
                        <a:rPr lang="vi-VN" sz="2400" dirty="0" err="1">
                          <a:latin typeface="Times New Roman" panose="02020603050405020304" charset="0"/>
                          <a:cs typeface="Times New Roman" panose="02020603050405020304" charset="0"/>
                        </a:rPr>
                        <a:t>cần</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phải</a:t>
                      </a:r>
                      <a:r>
                        <a:rPr lang="vi-VN" sz="2400" dirty="0">
                          <a:latin typeface="Times New Roman" panose="02020603050405020304" charset="0"/>
                          <a:cs typeface="Times New Roman" panose="02020603050405020304" charset="0"/>
                        </a:rPr>
                        <a:t> </a:t>
                      </a:r>
                      <a:r>
                        <a:rPr lang="vi-VN" sz="2400" dirty="0" err="1">
                          <a:latin typeface="Times New Roman" panose="02020603050405020304" charset="0"/>
                          <a:cs typeface="Times New Roman" panose="02020603050405020304" charset="0"/>
                        </a:rPr>
                        <a:t>đứng</a:t>
                      </a:r>
                      <a:r>
                        <a:rPr lang="vi-VN" sz="2400" dirty="0">
                          <a:latin typeface="Times New Roman" panose="02020603050405020304" charset="0"/>
                          <a:cs typeface="Times New Roman" panose="02020603050405020304" charset="0"/>
                        </a:rPr>
                        <a:t> lên</a:t>
                      </a:r>
                    </a:p>
                  </a:txBody>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8)">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forestation Project Proposal  by Slidesgo">
  <a:themeElements>
    <a:clrScheme name="Simple Light">
      <a:dk1>
        <a:srgbClr val="0E5603"/>
      </a:dk1>
      <a:lt1>
        <a:srgbClr val="F8FFEE"/>
      </a:lt1>
      <a:dk2>
        <a:srgbClr val="EDE4D6"/>
      </a:dk2>
      <a:lt2>
        <a:srgbClr val="CFB081"/>
      </a:lt2>
      <a:accent1>
        <a:srgbClr val="A68D67"/>
      </a:accent1>
      <a:accent2>
        <a:srgbClr val="000000"/>
      </a:accent2>
      <a:accent3>
        <a:srgbClr val="B6D9B6"/>
      </a:accent3>
      <a:accent4>
        <a:srgbClr val="89B389"/>
      </a:accent4>
      <a:accent5>
        <a:srgbClr val="548454"/>
      </a:accent5>
      <a:accent6>
        <a:srgbClr val="169604"/>
      </a:accent6>
      <a:hlink>
        <a:srgbClr val="3B73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1143</Words>
  <Application>Microsoft Office PowerPoint</Application>
  <PresentationFormat>On-screen Show (16:9)</PresentationFormat>
  <Paragraphs>53</Paragraphs>
  <Slides>17</Slides>
  <Notes>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Chewy</vt:lpstr>
      <vt:lpstr>Nunito SemiBold</vt:lpstr>
      <vt:lpstr>Symbol</vt:lpstr>
      <vt:lpstr>Nunito</vt:lpstr>
      <vt:lpstr>Maven Pro</vt:lpstr>
      <vt:lpstr>Inconsolata</vt:lpstr>
      <vt:lpstr>Montserrat</vt:lpstr>
      <vt:lpstr>Arial</vt:lpstr>
      <vt:lpstr>Times New Roman</vt:lpstr>
      <vt:lpstr>Reforestation Project Proposal  by Slidesgo</vt:lpstr>
      <vt:lpstr>Tìm hiểu về yếu tố biểu cảm trong văn nghị luận</vt:lpstr>
      <vt:lpstr>I.Yếu tố biểu cảm trong văn nghị luận</vt:lpstr>
      <vt:lpstr>PowerPoint Presentation</vt:lpstr>
      <vt:lpstr>01</vt:lpstr>
      <vt:lpstr>PowerPoint Presentation</vt:lpstr>
      <vt:lpstr>PowerPoint Presentation</vt:lpstr>
      <vt:lpstr>I. Yếu tố biểu cảm trong văn nghị luận</vt:lpstr>
      <vt:lpstr>I. Yếu tố biểu cảm trong văng nghị luận</vt:lpstr>
      <vt:lpstr>PowerPoint Presentation</vt:lpstr>
      <vt:lpstr>PowerPoint Presentation</vt:lpstr>
      <vt:lpstr>PowerPoint Presentation</vt:lpstr>
      <vt:lpstr>02</vt:lpstr>
      <vt:lpstr>PowerPoint Presentation</vt:lpstr>
      <vt:lpstr>PowerPoint Presentation</vt:lpstr>
      <vt:lpstr>PowerPoint Presentation</vt:lpstr>
      <vt:lpstr>II.Luyện tập</vt:lpstr>
      <vt:lpstr>BT: Chọn một bài văn nghị luận gần đây của em và đưa thêm yếu tố biểu cảm vào một đoạn cụ thể cho phù hợp. Nhận xét về sức thuyết phục của đoạn văn vừa được bổ sung yếu tố biểu cảm so với đoạn văn trước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Tìm hiểu về yếu tố biểu cảm trong văn nghị luận</dc:title>
  <dc:creator/>
  <cp:lastModifiedBy>Admin</cp:lastModifiedBy>
  <cp:revision>9</cp:revision>
  <dcterms:created xsi:type="dcterms:W3CDTF">2023-03-29T01:02:00Z</dcterms:created>
  <dcterms:modified xsi:type="dcterms:W3CDTF">2023-04-10T12:10:45Z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2F9FA7358AEA40148CE952A81E064BA3</vt:lpwstr>
  </property>
  <property fmtid="{D5CDD505-2E9C-101B-9397-08002B2CF9AE}" pid="3" name="KSOProductBuildVer">
    <vt:lpwstr>1033-11.2.0.11513</vt:lpwstr>
  </property>
</Properties>
</file>