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4004" r:id="rId2"/>
  </p:sldMasterIdLst>
  <p:notesMasterIdLst>
    <p:notesMasterId r:id="rId22"/>
  </p:notesMasterIdLst>
  <p:sldIdLst>
    <p:sldId id="353" r:id="rId3"/>
    <p:sldId id="346" r:id="rId4"/>
    <p:sldId id="347" r:id="rId5"/>
    <p:sldId id="363" r:id="rId6"/>
    <p:sldId id="365" r:id="rId7"/>
    <p:sldId id="366" r:id="rId8"/>
    <p:sldId id="367" r:id="rId9"/>
    <p:sldId id="267" r:id="rId10"/>
    <p:sldId id="388" r:id="rId11"/>
    <p:sldId id="372" r:id="rId12"/>
    <p:sldId id="369" r:id="rId13"/>
    <p:sldId id="389" r:id="rId14"/>
    <p:sldId id="371" r:id="rId15"/>
    <p:sldId id="323" r:id="rId16"/>
    <p:sldId id="331" r:id="rId17"/>
    <p:sldId id="332" r:id="rId18"/>
    <p:sldId id="377" r:id="rId19"/>
    <p:sldId id="378" r:id="rId20"/>
    <p:sldId id="335" r:id="rId21"/>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99FF"/>
    <a:srgbClr val="FF3300"/>
    <a:srgbClr val="FF0066"/>
    <a:srgbClr val="FFFF66"/>
    <a:srgbClr val="006600"/>
    <a:srgbClr val="66CC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761" autoAdjust="0"/>
  </p:normalViewPr>
  <p:slideViewPr>
    <p:cSldViewPr>
      <p:cViewPr>
        <p:scale>
          <a:sx n="76" d="100"/>
          <a:sy n="76" d="100"/>
        </p:scale>
        <p:origin x="-1194" y="-34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9EAE6A3-6ED0-435B-BD5B-2DE3CEF186B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xmlns="" id="{B7B690D0-5260-4B6D-B05E-D63BC456CAF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3A4969B6-B9EB-4983-B52D-BFC58FEA3353}" type="datetimeFigureOut">
              <a:rPr lang="en-US"/>
              <a:pPr>
                <a:defRPr/>
              </a:pPr>
              <a:t>5/3/2023</a:t>
            </a:fld>
            <a:endParaRPr lang="en-US"/>
          </a:p>
        </p:txBody>
      </p:sp>
      <p:sp>
        <p:nvSpPr>
          <p:cNvPr id="4" name="Slide Image Placeholder 3">
            <a:extLst>
              <a:ext uri="{FF2B5EF4-FFF2-40B4-BE49-F238E27FC236}">
                <a16:creationId xmlns:a16="http://schemas.microsoft.com/office/drawing/2014/main" xmlns="" id="{9B7B6E8A-5BAA-4852-BF14-1B557F3B949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F95F45C5-CABC-4032-BDDE-DCB5AE1CB9F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1B5A055A-EDE8-4F7E-9779-B423AA3470B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xmlns="" id="{5E5C78CD-BEAE-433C-A63F-2CBE35926C0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CB8C75C-33C7-4577-A5E5-C3F5774738F8}" type="slidenum">
              <a:rPr lang="en-US" altLang="en-US"/>
              <a:pPr/>
              <a:t>‹#›</a:t>
            </a:fld>
            <a:endParaRPr lang="en-US" altLang="en-US"/>
          </a:p>
        </p:txBody>
      </p:sp>
    </p:spTree>
    <p:extLst>
      <p:ext uri="{BB962C8B-B14F-4D97-AF65-F5344CB8AC3E}">
        <p14:creationId xmlns:p14="http://schemas.microsoft.com/office/powerpoint/2010/main" val="1914053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10053F45-0B28-417E-AA0E-C886803751C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xmlns="" id="{300878A8-4F19-4867-8E78-1D5611A977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xmlns="" id="{06669549-EB11-4D95-AAF9-EDAF2FDD58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056E72F-94C1-429C-80AC-4F82B649C858}" type="slidenum">
              <a:rPr lang="en-US" altLang="en-US"/>
              <a:pPr/>
              <a:t>2</a:t>
            </a:fld>
            <a:endParaRPr lang="en-US" altLang="en-US"/>
          </a:p>
        </p:txBody>
      </p:sp>
    </p:spTree>
    <p:extLst>
      <p:ext uri="{BB962C8B-B14F-4D97-AF65-F5344CB8AC3E}">
        <p14:creationId xmlns:p14="http://schemas.microsoft.com/office/powerpoint/2010/main" val="48137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9F8F32-B593-4F52-BA06-E4A6C02847BD}" type="slidenum">
              <a:rPr lang="en-US"/>
              <a:pPr eaLnBrk="1" hangingPunct="1"/>
              <a:t>4</a:t>
            </a:fld>
            <a:endParaRPr lang="en-US"/>
          </a:p>
        </p:txBody>
      </p:sp>
      <p:sp>
        <p:nvSpPr>
          <p:cNvPr id="9625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atin typeface="Calibri" panose="020F0502020204030204" pitchFamily="34" charset="0"/>
            </a:endParaRPr>
          </a:p>
        </p:txBody>
      </p:sp>
    </p:spTree>
    <p:extLst>
      <p:ext uri="{BB962C8B-B14F-4D97-AF65-F5344CB8AC3E}">
        <p14:creationId xmlns:p14="http://schemas.microsoft.com/office/powerpoint/2010/main" val="75115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B9969A-8234-454B-BA7B-D0CE257830D1}" type="slidenum">
              <a:rPr lang="en-US"/>
              <a:pPr eaLnBrk="1" hangingPunct="1"/>
              <a:t>5</a:t>
            </a:fld>
            <a:endParaRPr lang="en-US"/>
          </a:p>
        </p:txBody>
      </p:sp>
      <p:sp>
        <p:nvSpPr>
          <p:cNvPr id="9728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atin typeface="Calibri" panose="020F0502020204030204" pitchFamily="34" charset="0"/>
            </a:endParaRPr>
          </a:p>
        </p:txBody>
      </p:sp>
    </p:spTree>
    <p:extLst>
      <p:ext uri="{BB962C8B-B14F-4D97-AF65-F5344CB8AC3E}">
        <p14:creationId xmlns:p14="http://schemas.microsoft.com/office/powerpoint/2010/main" val="410775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AB78F3DA-B4D2-44C8-884E-76DB27AA1FDA}"/>
              </a:ext>
            </a:extLst>
          </p:cNvPr>
          <p:cNvSpPr>
            <a:spLocks noGrp="1" noChangeArrowheads="1"/>
          </p:cNvSpPr>
          <p:nvPr>
            <p:ph type="dt" sz="half" idx="10"/>
          </p:nvPr>
        </p:nvSpPr>
        <p:spPr>
          <a:ln/>
        </p:spPr>
        <p:txBody>
          <a:bodyPr/>
          <a:lstStyle>
            <a:lvl1pPr>
              <a:defRPr/>
            </a:lvl1pPr>
          </a:lstStyle>
          <a:p>
            <a:pPr>
              <a:defRPr/>
            </a:pPr>
            <a:fld id="{40FC29E0-50FA-4553-95E8-E59BA5FE6BB6}" type="datetime1">
              <a:rPr lang="en-US"/>
              <a:pPr>
                <a:defRPr/>
              </a:pPr>
              <a:t>5/3/2023</a:t>
            </a:fld>
            <a:endParaRPr lang="en-US"/>
          </a:p>
        </p:txBody>
      </p:sp>
      <p:sp>
        <p:nvSpPr>
          <p:cNvPr id="5" name="Rectangle 5">
            <a:extLst>
              <a:ext uri="{FF2B5EF4-FFF2-40B4-BE49-F238E27FC236}">
                <a16:creationId xmlns:a16="http://schemas.microsoft.com/office/drawing/2014/main" xmlns="" id="{0F096A06-A563-42BB-BF75-8481FE781CD2}"/>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6" name="Rectangle 6">
            <a:extLst>
              <a:ext uri="{FF2B5EF4-FFF2-40B4-BE49-F238E27FC236}">
                <a16:creationId xmlns:a16="http://schemas.microsoft.com/office/drawing/2014/main" xmlns="" id="{E7FB002B-0D8B-4A7D-9643-A1E9B451D0CB}"/>
              </a:ext>
            </a:extLst>
          </p:cNvPr>
          <p:cNvSpPr>
            <a:spLocks noGrp="1" noChangeArrowheads="1"/>
          </p:cNvSpPr>
          <p:nvPr>
            <p:ph type="sldNum" sz="quarter" idx="12"/>
          </p:nvPr>
        </p:nvSpPr>
        <p:spPr>
          <a:ln/>
        </p:spPr>
        <p:txBody>
          <a:bodyPr/>
          <a:lstStyle>
            <a:lvl1pPr>
              <a:defRPr/>
            </a:lvl1pPr>
          </a:lstStyle>
          <a:p>
            <a:fld id="{311810A4-4140-4DFD-9405-37E3E68011E7}" type="slidenum">
              <a:rPr lang="en-US" altLang="en-US"/>
              <a:pPr/>
              <a:t>‹#›</a:t>
            </a:fld>
            <a:endParaRPr lang="en-US" altLang="en-US"/>
          </a:p>
        </p:txBody>
      </p:sp>
    </p:spTree>
    <p:extLst>
      <p:ext uri="{BB962C8B-B14F-4D97-AF65-F5344CB8AC3E}">
        <p14:creationId xmlns:p14="http://schemas.microsoft.com/office/powerpoint/2010/main" val="408691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0938315-9599-4E30-81E9-7D04F900B7D0}"/>
              </a:ext>
            </a:extLst>
          </p:cNvPr>
          <p:cNvSpPr>
            <a:spLocks noGrp="1" noChangeArrowheads="1"/>
          </p:cNvSpPr>
          <p:nvPr>
            <p:ph type="dt" sz="half" idx="10"/>
          </p:nvPr>
        </p:nvSpPr>
        <p:spPr>
          <a:ln/>
        </p:spPr>
        <p:txBody>
          <a:bodyPr/>
          <a:lstStyle>
            <a:lvl1pPr>
              <a:defRPr/>
            </a:lvl1pPr>
          </a:lstStyle>
          <a:p>
            <a:pPr>
              <a:defRPr/>
            </a:pPr>
            <a:fld id="{84862F86-0A92-4A3B-A0C7-25E763202A7C}" type="datetime1">
              <a:rPr lang="en-US"/>
              <a:pPr>
                <a:defRPr/>
              </a:pPr>
              <a:t>5/3/2023</a:t>
            </a:fld>
            <a:endParaRPr lang="en-US"/>
          </a:p>
        </p:txBody>
      </p:sp>
      <p:sp>
        <p:nvSpPr>
          <p:cNvPr id="5" name="Rectangle 5">
            <a:extLst>
              <a:ext uri="{FF2B5EF4-FFF2-40B4-BE49-F238E27FC236}">
                <a16:creationId xmlns:a16="http://schemas.microsoft.com/office/drawing/2014/main" xmlns="" id="{876E0161-85C4-473A-B65E-CA6754E9E151}"/>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6" name="Rectangle 6">
            <a:extLst>
              <a:ext uri="{FF2B5EF4-FFF2-40B4-BE49-F238E27FC236}">
                <a16:creationId xmlns:a16="http://schemas.microsoft.com/office/drawing/2014/main" xmlns="" id="{92C7F79E-7DF2-4CB0-AC7F-9618C053278D}"/>
              </a:ext>
            </a:extLst>
          </p:cNvPr>
          <p:cNvSpPr>
            <a:spLocks noGrp="1" noChangeArrowheads="1"/>
          </p:cNvSpPr>
          <p:nvPr>
            <p:ph type="sldNum" sz="quarter" idx="12"/>
          </p:nvPr>
        </p:nvSpPr>
        <p:spPr>
          <a:ln/>
        </p:spPr>
        <p:txBody>
          <a:bodyPr/>
          <a:lstStyle>
            <a:lvl1pPr>
              <a:defRPr/>
            </a:lvl1pPr>
          </a:lstStyle>
          <a:p>
            <a:fld id="{83197C8D-42AF-4EF3-BAC8-B668D239901E}" type="slidenum">
              <a:rPr lang="en-US" altLang="en-US"/>
              <a:pPr/>
              <a:t>‹#›</a:t>
            </a:fld>
            <a:endParaRPr lang="en-US" altLang="en-US"/>
          </a:p>
        </p:txBody>
      </p:sp>
    </p:spTree>
    <p:extLst>
      <p:ext uri="{BB962C8B-B14F-4D97-AF65-F5344CB8AC3E}">
        <p14:creationId xmlns:p14="http://schemas.microsoft.com/office/powerpoint/2010/main" val="258191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478527DD-97F0-4709-89FC-792C3ADE008A}"/>
              </a:ext>
            </a:extLst>
          </p:cNvPr>
          <p:cNvSpPr>
            <a:spLocks noGrp="1" noChangeArrowheads="1"/>
          </p:cNvSpPr>
          <p:nvPr>
            <p:ph type="dt" sz="half" idx="10"/>
          </p:nvPr>
        </p:nvSpPr>
        <p:spPr>
          <a:ln/>
        </p:spPr>
        <p:txBody>
          <a:bodyPr/>
          <a:lstStyle>
            <a:lvl1pPr>
              <a:defRPr/>
            </a:lvl1pPr>
          </a:lstStyle>
          <a:p>
            <a:pPr>
              <a:defRPr/>
            </a:pPr>
            <a:fld id="{16FC6E77-F603-46F3-97F2-D8445E0E0FA1}" type="datetime1">
              <a:rPr lang="en-US"/>
              <a:pPr>
                <a:defRPr/>
              </a:pPr>
              <a:t>5/3/2023</a:t>
            </a:fld>
            <a:endParaRPr lang="en-US"/>
          </a:p>
        </p:txBody>
      </p:sp>
      <p:sp>
        <p:nvSpPr>
          <p:cNvPr id="5" name="Rectangle 5">
            <a:extLst>
              <a:ext uri="{FF2B5EF4-FFF2-40B4-BE49-F238E27FC236}">
                <a16:creationId xmlns:a16="http://schemas.microsoft.com/office/drawing/2014/main" xmlns="" id="{6E44B175-BBEB-485D-9259-9B2043269E99}"/>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6" name="Rectangle 6">
            <a:extLst>
              <a:ext uri="{FF2B5EF4-FFF2-40B4-BE49-F238E27FC236}">
                <a16:creationId xmlns:a16="http://schemas.microsoft.com/office/drawing/2014/main" xmlns="" id="{8EA470C9-BAF0-4F5C-B853-78FF6C88F757}"/>
              </a:ext>
            </a:extLst>
          </p:cNvPr>
          <p:cNvSpPr>
            <a:spLocks noGrp="1" noChangeArrowheads="1"/>
          </p:cNvSpPr>
          <p:nvPr>
            <p:ph type="sldNum" sz="quarter" idx="12"/>
          </p:nvPr>
        </p:nvSpPr>
        <p:spPr>
          <a:ln/>
        </p:spPr>
        <p:txBody>
          <a:bodyPr/>
          <a:lstStyle>
            <a:lvl1pPr>
              <a:defRPr/>
            </a:lvl1pPr>
          </a:lstStyle>
          <a:p>
            <a:fld id="{8712E7C7-9F75-4617-8B1D-5D4ECBF48C92}" type="slidenum">
              <a:rPr lang="en-US" altLang="en-US"/>
              <a:pPr/>
              <a:t>‹#›</a:t>
            </a:fld>
            <a:endParaRPr lang="en-US" altLang="en-US"/>
          </a:p>
        </p:txBody>
      </p:sp>
    </p:spTree>
    <p:extLst>
      <p:ext uri="{BB962C8B-B14F-4D97-AF65-F5344CB8AC3E}">
        <p14:creationId xmlns:p14="http://schemas.microsoft.com/office/powerpoint/2010/main" val="1758499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DE9C0DD-E4CE-4F31-AB02-64B3D2907C9A}"/>
              </a:ext>
            </a:extLst>
          </p:cNvPr>
          <p:cNvSpPr>
            <a:spLocks noGrp="1"/>
          </p:cNvSpPr>
          <p:nvPr>
            <p:ph type="dt" sz="half" idx="10"/>
          </p:nvPr>
        </p:nvSpPr>
        <p:spPr/>
        <p:txBody>
          <a:bodyPr/>
          <a:lstStyle>
            <a:lvl1pPr>
              <a:defRPr/>
            </a:lvl1pPr>
          </a:lstStyle>
          <a:p>
            <a:pPr>
              <a:defRPr/>
            </a:pPr>
            <a:fld id="{E6CFF25D-F230-431C-93F3-29311F9542A3}" type="datetimeFigureOut">
              <a:rPr lang="en-US"/>
              <a:pPr>
                <a:defRPr/>
              </a:pPr>
              <a:t>5/3/2023</a:t>
            </a:fld>
            <a:endParaRPr lang="en-US"/>
          </a:p>
        </p:txBody>
      </p:sp>
      <p:sp>
        <p:nvSpPr>
          <p:cNvPr id="5" name="Footer Placeholder 4">
            <a:extLst>
              <a:ext uri="{FF2B5EF4-FFF2-40B4-BE49-F238E27FC236}">
                <a16:creationId xmlns:a16="http://schemas.microsoft.com/office/drawing/2014/main" xmlns="" id="{22593398-164A-4E38-8071-B3BD5047F7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B05C6A5-BE74-40E5-948D-CF1953F68C62}"/>
              </a:ext>
            </a:extLst>
          </p:cNvPr>
          <p:cNvSpPr>
            <a:spLocks noGrp="1"/>
          </p:cNvSpPr>
          <p:nvPr>
            <p:ph type="sldNum" sz="quarter" idx="12"/>
          </p:nvPr>
        </p:nvSpPr>
        <p:spPr/>
        <p:txBody>
          <a:bodyPr/>
          <a:lstStyle>
            <a:lvl1pPr>
              <a:defRPr/>
            </a:lvl1pPr>
          </a:lstStyle>
          <a:p>
            <a:fld id="{AD90697D-AAF8-4A2E-9E55-318D515263CA}" type="slidenum">
              <a:rPr lang="en-US" altLang="en-US"/>
              <a:pPr/>
              <a:t>‹#›</a:t>
            </a:fld>
            <a:endParaRPr lang="en-US" altLang="en-US"/>
          </a:p>
        </p:txBody>
      </p:sp>
    </p:spTree>
    <p:extLst>
      <p:ext uri="{BB962C8B-B14F-4D97-AF65-F5344CB8AC3E}">
        <p14:creationId xmlns:p14="http://schemas.microsoft.com/office/powerpoint/2010/main" val="3374886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F71591-AFF1-4488-8AF6-FBB6515C52A1}"/>
              </a:ext>
            </a:extLst>
          </p:cNvPr>
          <p:cNvSpPr>
            <a:spLocks noGrp="1"/>
          </p:cNvSpPr>
          <p:nvPr>
            <p:ph type="dt" sz="half" idx="10"/>
          </p:nvPr>
        </p:nvSpPr>
        <p:spPr/>
        <p:txBody>
          <a:bodyPr/>
          <a:lstStyle>
            <a:lvl1pPr>
              <a:defRPr/>
            </a:lvl1pPr>
          </a:lstStyle>
          <a:p>
            <a:pPr>
              <a:defRPr/>
            </a:pPr>
            <a:fld id="{E6CFF25D-F230-431C-93F3-29311F9542A3}" type="datetimeFigureOut">
              <a:rPr lang="en-US"/>
              <a:pPr>
                <a:defRPr/>
              </a:pPr>
              <a:t>5/3/2023</a:t>
            </a:fld>
            <a:endParaRPr lang="en-US"/>
          </a:p>
        </p:txBody>
      </p:sp>
      <p:sp>
        <p:nvSpPr>
          <p:cNvPr id="5" name="Footer Placeholder 4">
            <a:extLst>
              <a:ext uri="{FF2B5EF4-FFF2-40B4-BE49-F238E27FC236}">
                <a16:creationId xmlns:a16="http://schemas.microsoft.com/office/drawing/2014/main" xmlns="" id="{F22455BA-5E25-41BF-8EF8-D553FAC38A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5B9512C-ADFD-47FE-9B54-FCE0C9FB7C42}"/>
              </a:ext>
            </a:extLst>
          </p:cNvPr>
          <p:cNvSpPr>
            <a:spLocks noGrp="1"/>
          </p:cNvSpPr>
          <p:nvPr>
            <p:ph type="sldNum" sz="quarter" idx="12"/>
          </p:nvPr>
        </p:nvSpPr>
        <p:spPr/>
        <p:txBody>
          <a:bodyPr/>
          <a:lstStyle>
            <a:lvl1pPr>
              <a:defRPr/>
            </a:lvl1pPr>
          </a:lstStyle>
          <a:p>
            <a:fld id="{BD3F897C-1A46-4BDA-976E-24E74AD78CC5}" type="slidenum">
              <a:rPr lang="en-US" altLang="en-US"/>
              <a:pPr/>
              <a:t>‹#›</a:t>
            </a:fld>
            <a:endParaRPr lang="en-US" altLang="en-US"/>
          </a:p>
        </p:txBody>
      </p:sp>
    </p:spTree>
    <p:extLst>
      <p:ext uri="{BB962C8B-B14F-4D97-AF65-F5344CB8AC3E}">
        <p14:creationId xmlns:p14="http://schemas.microsoft.com/office/powerpoint/2010/main" val="72805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F308813-1B5F-4249-BDBD-BFADDE21BEB8}"/>
              </a:ext>
            </a:extLst>
          </p:cNvPr>
          <p:cNvSpPr>
            <a:spLocks noGrp="1"/>
          </p:cNvSpPr>
          <p:nvPr>
            <p:ph type="dt" sz="half" idx="10"/>
          </p:nvPr>
        </p:nvSpPr>
        <p:spPr/>
        <p:txBody>
          <a:bodyPr/>
          <a:lstStyle>
            <a:lvl1pPr>
              <a:defRPr/>
            </a:lvl1pPr>
          </a:lstStyle>
          <a:p>
            <a:pPr>
              <a:defRPr/>
            </a:pPr>
            <a:fld id="{E6CFF25D-F230-431C-93F3-29311F9542A3}" type="datetimeFigureOut">
              <a:rPr lang="en-US"/>
              <a:pPr>
                <a:defRPr/>
              </a:pPr>
              <a:t>5/3/2023</a:t>
            </a:fld>
            <a:endParaRPr lang="en-US"/>
          </a:p>
        </p:txBody>
      </p:sp>
      <p:sp>
        <p:nvSpPr>
          <p:cNvPr id="5" name="Footer Placeholder 4">
            <a:extLst>
              <a:ext uri="{FF2B5EF4-FFF2-40B4-BE49-F238E27FC236}">
                <a16:creationId xmlns:a16="http://schemas.microsoft.com/office/drawing/2014/main" xmlns="" id="{623056B3-75D6-43E9-B1E3-045E09F394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4B211EE-CC96-4BB2-BC47-17F08D83CD30}"/>
              </a:ext>
            </a:extLst>
          </p:cNvPr>
          <p:cNvSpPr>
            <a:spLocks noGrp="1"/>
          </p:cNvSpPr>
          <p:nvPr>
            <p:ph type="sldNum" sz="quarter" idx="12"/>
          </p:nvPr>
        </p:nvSpPr>
        <p:spPr/>
        <p:txBody>
          <a:bodyPr/>
          <a:lstStyle>
            <a:lvl1pPr>
              <a:defRPr/>
            </a:lvl1pPr>
          </a:lstStyle>
          <a:p>
            <a:fld id="{9C74BE5B-A10C-486D-B7BF-CF8640B0DC81}" type="slidenum">
              <a:rPr lang="en-US" altLang="en-US"/>
              <a:pPr/>
              <a:t>‹#›</a:t>
            </a:fld>
            <a:endParaRPr lang="en-US" altLang="en-US"/>
          </a:p>
        </p:txBody>
      </p:sp>
    </p:spTree>
    <p:extLst>
      <p:ext uri="{BB962C8B-B14F-4D97-AF65-F5344CB8AC3E}">
        <p14:creationId xmlns:p14="http://schemas.microsoft.com/office/powerpoint/2010/main" val="527051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EC5865-6172-4D2B-94C1-D8D670EB7083}"/>
              </a:ext>
            </a:extLst>
          </p:cNvPr>
          <p:cNvSpPr>
            <a:spLocks noGrp="1"/>
          </p:cNvSpPr>
          <p:nvPr>
            <p:ph type="dt" sz="half" idx="10"/>
          </p:nvPr>
        </p:nvSpPr>
        <p:spPr/>
        <p:txBody>
          <a:bodyPr/>
          <a:lstStyle>
            <a:lvl1pPr>
              <a:defRPr/>
            </a:lvl1pPr>
          </a:lstStyle>
          <a:p>
            <a:pPr>
              <a:defRPr/>
            </a:pPr>
            <a:fld id="{E6CFF25D-F230-431C-93F3-29311F9542A3}" type="datetimeFigureOut">
              <a:rPr lang="en-US"/>
              <a:pPr>
                <a:defRPr/>
              </a:pPr>
              <a:t>5/3/2023</a:t>
            </a:fld>
            <a:endParaRPr lang="en-US"/>
          </a:p>
        </p:txBody>
      </p:sp>
      <p:sp>
        <p:nvSpPr>
          <p:cNvPr id="6" name="Footer Placeholder 5">
            <a:extLst>
              <a:ext uri="{FF2B5EF4-FFF2-40B4-BE49-F238E27FC236}">
                <a16:creationId xmlns:a16="http://schemas.microsoft.com/office/drawing/2014/main" xmlns="" id="{364F7151-6100-467D-98D7-E6FDE64AFE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4AD79E83-2329-4F53-9DD0-2240C8F60D64}"/>
              </a:ext>
            </a:extLst>
          </p:cNvPr>
          <p:cNvSpPr>
            <a:spLocks noGrp="1"/>
          </p:cNvSpPr>
          <p:nvPr>
            <p:ph type="sldNum" sz="quarter" idx="12"/>
          </p:nvPr>
        </p:nvSpPr>
        <p:spPr/>
        <p:txBody>
          <a:bodyPr/>
          <a:lstStyle>
            <a:lvl1pPr>
              <a:defRPr/>
            </a:lvl1pPr>
          </a:lstStyle>
          <a:p>
            <a:fld id="{A484A9FC-BDD7-479E-818D-1200F2A8DEA8}" type="slidenum">
              <a:rPr lang="en-US" altLang="en-US"/>
              <a:pPr/>
              <a:t>‹#›</a:t>
            </a:fld>
            <a:endParaRPr lang="en-US" altLang="en-US"/>
          </a:p>
        </p:txBody>
      </p:sp>
    </p:spTree>
    <p:extLst>
      <p:ext uri="{BB962C8B-B14F-4D97-AF65-F5344CB8AC3E}">
        <p14:creationId xmlns:p14="http://schemas.microsoft.com/office/powerpoint/2010/main" val="380204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BB2E64A-7745-4D5B-82B3-99D9556A13F5}"/>
              </a:ext>
            </a:extLst>
          </p:cNvPr>
          <p:cNvSpPr>
            <a:spLocks noGrp="1"/>
          </p:cNvSpPr>
          <p:nvPr>
            <p:ph type="dt" sz="half" idx="10"/>
          </p:nvPr>
        </p:nvSpPr>
        <p:spPr/>
        <p:txBody>
          <a:bodyPr/>
          <a:lstStyle>
            <a:lvl1pPr>
              <a:defRPr/>
            </a:lvl1pPr>
          </a:lstStyle>
          <a:p>
            <a:pPr>
              <a:defRPr/>
            </a:pPr>
            <a:fld id="{E6CFF25D-F230-431C-93F3-29311F9542A3}" type="datetimeFigureOut">
              <a:rPr lang="en-US"/>
              <a:pPr>
                <a:defRPr/>
              </a:pPr>
              <a:t>5/3/2023</a:t>
            </a:fld>
            <a:endParaRPr lang="en-US"/>
          </a:p>
        </p:txBody>
      </p:sp>
      <p:sp>
        <p:nvSpPr>
          <p:cNvPr id="8" name="Footer Placeholder 7">
            <a:extLst>
              <a:ext uri="{FF2B5EF4-FFF2-40B4-BE49-F238E27FC236}">
                <a16:creationId xmlns:a16="http://schemas.microsoft.com/office/drawing/2014/main" xmlns="" id="{FB86E8B3-C2E3-4E7E-A0AD-850C2474E8B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xmlns="" id="{07F66E4B-E623-443C-928A-9C7A4FA76448}"/>
              </a:ext>
            </a:extLst>
          </p:cNvPr>
          <p:cNvSpPr>
            <a:spLocks noGrp="1"/>
          </p:cNvSpPr>
          <p:nvPr>
            <p:ph type="sldNum" sz="quarter" idx="12"/>
          </p:nvPr>
        </p:nvSpPr>
        <p:spPr/>
        <p:txBody>
          <a:bodyPr/>
          <a:lstStyle>
            <a:lvl1pPr>
              <a:defRPr/>
            </a:lvl1pPr>
          </a:lstStyle>
          <a:p>
            <a:fld id="{312CE702-528E-446D-9933-28EC6ADECA4A}" type="slidenum">
              <a:rPr lang="en-US" altLang="en-US"/>
              <a:pPr/>
              <a:t>‹#›</a:t>
            </a:fld>
            <a:endParaRPr lang="en-US" altLang="en-US"/>
          </a:p>
        </p:txBody>
      </p:sp>
    </p:spTree>
    <p:extLst>
      <p:ext uri="{BB962C8B-B14F-4D97-AF65-F5344CB8AC3E}">
        <p14:creationId xmlns:p14="http://schemas.microsoft.com/office/powerpoint/2010/main" val="481617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E03955F-E190-4F1F-9588-09D1AA82D497}"/>
              </a:ext>
            </a:extLst>
          </p:cNvPr>
          <p:cNvSpPr>
            <a:spLocks noGrp="1"/>
          </p:cNvSpPr>
          <p:nvPr>
            <p:ph type="dt" sz="half" idx="10"/>
          </p:nvPr>
        </p:nvSpPr>
        <p:spPr/>
        <p:txBody>
          <a:bodyPr/>
          <a:lstStyle>
            <a:lvl1pPr>
              <a:defRPr/>
            </a:lvl1pPr>
          </a:lstStyle>
          <a:p>
            <a:pPr>
              <a:defRPr/>
            </a:pPr>
            <a:fld id="{E6CFF25D-F230-431C-93F3-29311F9542A3}" type="datetimeFigureOut">
              <a:rPr lang="en-US"/>
              <a:pPr>
                <a:defRPr/>
              </a:pPr>
              <a:t>5/3/2023</a:t>
            </a:fld>
            <a:endParaRPr lang="en-US"/>
          </a:p>
        </p:txBody>
      </p:sp>
      <p:sp>
        <p:nvSpPr>
          <p:cNvPr id="4" name="Footer Placeholder 3">
            <a:extLst>
              <a:ext uri="{FF2B5EF4-FFF2-40B4-BE49-F238E27FC236}">
                <a16:creationId xmlns:a16="http://schemas.microsoft.com/office/drawing/2014/main" xmlns="" id="{2EFAD042-031A-4AC6-9CC5-B3F2E691BC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D8B1C331-B363-434A-B88D-DC11A42DBC99}"/>
              </a:ext>
            </a:extLst>
          </p:cNvPr>
          <p:cNvSpPr>
            <a:spLocks noGrp="1"/>
          </p:cNvSpPr>
          <p:nvPr>
            <p:ph type="sldNum" sz="quarter" idx="12"/>
          </p:nvPr>
        </p:nvSpPr>
        <p:spPr/>
        <p:txBody>
          <a:bodyPr/>
          <a:lstStyle>
            <a:lvl1pPr>
              <a:defRPr/>
            </a:lvl1pPr>
          </a:lstStyle>
          <a:p>
            <a:fld id="{111049BA-8746-439F-8D27-5CF4A897BCA8}" type="slidenum">
              <a:rPr lang="en-US" altLang="en-US"/>
              <a:pPr/>
              <a:t>‹#›</a:t>
            </a:fld>
            <a:endParaRPr lang="en-US" altLang="en-US"/>
          </a:p>
        </p:txBody>
      </p:sp>
    </p:spTree>
    <p:extLst>
      <p:ext uri="{BB962C8B-B14F-4D97-AF65-F5344CB8AC3E}">
        <p14:creationId xmlns:p14="http://schemas.microsoft.com/office/powerpoint/2010/main" val="1379446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AE008C-CA12-457B-AFD2-CACA36A20923}"/>
              </a:ext>
            </a:extLst>
          </p:cNvPr>
          <p:cNvSpPr>
            <a:spLocks noGrp="1"/>
          </p:cNvSpPr>
          <p:nvPr>
            <p:ph type="dt" sz="half" idx="10"/>
          </p:nvPr>
        </p:nvSpPr>
        <p:spPr/>
        <p:txBody>
          <a:bodyPr/>
          <a:lstStyle>
            <a:lvl1pPr>
              <a:defRPr/>
            </a:lvl1pPr>
          </a:lstStyle>
          <a:p>
            <a:pPr>
              <a:defRPr/>
            </a:pPr>
            <a:fld id="{E6CFF25D-F230-431C-93F3-29311F9542A3}" type="datetimeFigureOut">
              <a:rPr lang="en-US"/>
              <a:pPr>
                <a:defRPr/>
              </a:pPr>
              <a:t>5/3/2023</a:t>
            </a:fld>
            <a:endParaRPr lang="en-US"/>
          </a:p>
        </p:txBody>
      </p:sp>
      <p:sp>
        <p:nvSpPr>
          <p:cNvPr id="3" name="Footer Placeholder 2">
            <a:extLst>
              <a:ext uri="{FF2B5EF4-FFF2-40B4-BE49-F238E27FC236}">
                <a16:creationId xmlns:a16="http://schemas.microsoft.com/office/drawing/2014/main" xmlns="" id="{3823819B-DEFF-48FC-85FA-555A62A6351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xmlns="" id="{E8A16615-ED9E-4BD3-8D67-780F1DF8014A}"/>
              </a:ext>
            </a:extLst>
          </p:cNvPr>
          <p:cNvSpPr>
            <a:spLocks noGrp="1"/>
          </p:cNvSpPr>
          <p:nvPr>
            <p:ph type="sldNum" sz="quarter" idx="12"/>
          </p:nvPr>
        </p:nvSpPr>
        <p:spPr/>
        <p:txBody>
          <a:bodyPr/>
          <a:lstStyle>
            <a:lvl1pPr>
              <a:defRPr/>
            </a:lvl1pPr>
          </a:lstStyle>
          <a:p>
            <a:fld id="{86A73019-D167-4136-8980-4BF079C0B2D6}" type="slidenum">
              <a:rPr lang="en-US" altLang="en-US"/>
              <a:pPr/>
              <a:t>‹#›</a:t>
            </a:fld>
            <a:endParaRPr lang="en-US" altLang="en-US"/>
          </a:p>
        </p:txBody>
      </p:sp>
    </p:spTree>
    <p:extLst>
      <p:ext uri="{BB962C8B-B14F-4D97-AF65-F5344CB8AC3E}">
        <p14:creationId xmlns:p14="http://schemas.microsoft.com/office/powerpoint/2010/main" val="279899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BCD1743C-4811-40BC-A8AB-B9CA0D715304}"/>
              </a:ext>
            </a:extLst>
          </p:cNvPr>
          <p:cNvSpPr>
            <a:spLocks noGrp="1"/>
          </p:cNvSpPr>
          <p:nvPr>
            <p:ph type="dt" sz="half" idx="10"/>
          </p:nvPr>
        </p:nvSpPr>
        <p:spPr/>
        <p:txBody>
          <a:bodyPr/>
          <a:lstStyle>
            <a:lvl1pPr>
              <a:defRPr/>
            </a:lvl1pPr>
          </a:lstStyle>
          <a:p>
            <a:pPr>
              <a:defRPr/>
            </a:pPr>
            <a:fld id="{E6CFF25D-F230-431C-93F3-29311F9542A3}" type="datetimeFigureOut">
              <a:rPr lang="en-US"/>
              <a:pPr>
                <a:defRPr/>
              </a:pPr>
              <a:t>5/3/2023</a:t>
            </a:fld>
            <a:endParaRPr lang="en-US"/>
          </a:p>
        </p:txBody>
      </p:sp>
      <p:sp>
        <p:nvSpPr>
          <p:cNvPr id="6" name="Footer Placeholder 5">
            <a:extLst>
              <a:ext uri="{FF2B5EF4-FFF2-40B4-BE49-F238E27FC236}">
                <a16:creationId xmlns:a16="http://schemas.microsoft.com/office/drawing/2014/main" xmlns="" id="{364B8CFE-1CC7-48CF-90A3-2675B34A18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33AFB6EA-29B0-4E8A-9CC3-5C4B00403AEB}"/>
              </a:ext>
            </a:extLst>
          </p:cNvPr>
          <p:cNvSpPr>
            <a:spLocks noGrp="1"/>
          </p:cNvSpPr>
          <p:nvPr>
            <p:ph type="sldNum" sz="quarter" idx="12"/>
          </p:nvPr>
        </p:nvSpPr>
        <p:spPr/>
        <p:txBody>
          <a:bodyPr/>
          <a:lstStyle>
            <a:lvl1pPr>
              <a:defRPr/>
            </a:lvl1pPr>
          </a:lstStyle>
          <a:p>
            <a:fld id="{B03E0A2E-7785-4D7E-ACB0-7D8C9CEC7F5F}" type="slidenum">
              <a:rPr lang="en-US" altLang="en-US"/>
              <a:pPr/>
              <a:t>‹#›</a:t>
            </a:fld>
            <a:endParaRPr lang="en-US" altLang="en-US"/>
          </a:p>
        </p:txBody>
      </p:sp>
    </p:spTree>
    <p:extLst>
      <p:ext uri="{BB962C8B-B14F-4D97-AF65-F5344CB8AC3E}">
        <p14:creationId xmlns:p14="http://schemas.microsoft.com/office/powerpoint/2010/main" val="23740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D0170B0-F73C-4237-9145-AC4C8D8A7C4D}"/>
              </a:ext>
            </a:extLst>
          </p:cNvPr>
          <p:cNvSpPr>
            <a:spLocks noGrp="1" noChangeArrowheads="1"/>
          </p:cNvSpPr>
          <p:nvPr>
            <p:ph type="dt" sz="half" idx="10"/>
          </p:nvPr>
        </p:nvSpPr>
        <p:spPr>
          <a:ln/>
        </p:spPr>
        <p:txBody>
          <a:bodyPr/>
          <a:lstStyle>
            <a:lvl1pPr>
              <a:defRPr/>
            </a:lvl1pPr>
          </a:lstStyle>
          <a:p>
            <a:pPr>
              <a:defRPr/>
            </a:pPr>
            <a:fld id="{D53CA076-99A8-4389-AD99-41E3E59E5F99}" type="datetime1">
              <a:rPr lang="en-US"/>
              <a:pPr>
                <a:defRPr/>
              </a:pPr>
              <a:t>5/3/2023</a:t>
            </a:fld>
            <a:endParaRPr lang="en-US"/>
          </a:p>
        </p:txBody>
      </p:sp>
      <p:sp>
        <p:nvSpPr>
          <p:cNvPr id="5" name="Rectangle 5">
            <a:extLst>
              <a:ext uri="{FF2B5EF4-FFF2-40B4-BE49-F238E27FC236}">
                <a16:creationId xmlns:a16="http://schemas.microsoft.com/office/drawing/2014/main" xmlns="" id="{3B7DADD8-9B7A-42CA-85DD-C71FDD716F3C}"/>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6" name="Rectangle 6">
            <a:extLst>
              <a:ext uri="{FF2B5EF4-FFF2-40B4-BE49-F238E27FC236}">
                <a16:creationId xmlns:a16="http://schemas.microsoft.com/office/drawing/2014/main" xmlns="" id="{E4B13725-012B-4856-A6B6-3D0F33ACFB75}"/>
              </a:ext>
            </a:extLst>
          </p:cNvPr>
          <p:cNvSpPr>
            <a:spLocks noGrp="1" noChangeArrowheads="1"/>
          </p:cNvSpPr>
          <p:nvPr>
            <p:ph type="sldNum" sz="quarter" idx="12"/>
          </p:nvPr>
        </p:nvSpPr>
        <p:spPr>
          <a:ln/>
        </p:spPr>
        <p:txBody>
          <a:bodyPr/>
          <a:lstStyle>
            <a:lvl1pPr>
              <a:defRPr/>
            </a:lvl1pPr>
          </a:lstStyle>
          <a:p>
            <a:fld id="{56140AA9-D129-4E2C-B818-919A510C6348}" type="slidenum">
              <a:rPr lang="en-US" altLang="en-US"/>
              <a:pPr/>
              <a:t>‹#›</a:t>
            </a:fld>
            <a:endParaRPr lang="en-US" altLang="en-US"/>
          </a:p>
        </p:txBody>
      </p:sp>
    </p:spTree>
    <p:extLst>
      <p:ext uri="{BB962C8B-B14F-4D97-AF65-F5344CB8AC3E}">
        <p14:creationId xmlns:p14="http://schemas.microsoft.com/office/powerpoint/2010/main" val="1731967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33AA48DD-1D1C-4474-AFAB-7C430D63A7F0}"/>
              </a:ext>
            </a:extLst>
          </p:cNvPr>
          <p:cNvSpPr>
            <a:spLocks noGrp="1"/>
          </p:cNvSpPr>
          <p:nvPr>
            <p:ph type="dt" sz="half" idx="10"/>
          </p:nvPr>
        </p:nvSpPr>
        <p:spPr/>
        <p:txBody>
          <a:bodyPr/>
          <a:lstStyle>
            <a:lvl1pPr>
              <a:defRPr/>
            </a:lvl1pPr>
          </a:lstStyle>
          <a:p>
            <a:pPr>
              <a:defRPr/>
            </a:pPr>
            <a:fld id="{E6CFF25D-F230-431C-93F3-29311F9542A3}" type="datetimeFigureOut">
              <a:rPr lang="en-US"/>
              <a:pPr>
                <a:defRPr/>
              </a:pPr>
              <a:t>5/3/2023</a:t>
            </a:fld>
            <a:endParaRPr lang="en-US"/>
          </a:p>
        </p:txBody>
      </p:sp>
      <p:sp>
        <p:nvSpPr>
          <p:cNvPr id="6" name="Footer Placeholder 5">
            <a:extLst>
              <a:ext uri="{FF2B5EF4-FFF2-40B4-BE49-F238E27FC236}">
                <a16:creationId xmlns:a16="http://schemas.microsoft.com/office/drawing/2014/main" xmlns="" id="{D10C0400-B979-4CD7-8398-F2F6042C828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9FFBC5C9-0C18-4DD8-9977-EE153F2EDE5D}"/>
              </a:ext>
            </a:extLst>
          </p:cNvPr>
          <p:cNvSpPr>
            <a:spLocks noGrp="1"/>
          </p:cNvSpPr>
          <p:nvPr>
            <p:ph type="sldNum" sz="quarter" idx="12"/>
          </p:nvPr>
        </p:nvSpPr>
        <p:spPr/>
        <p:txBody>
          <a:bodyPr/>
          <a:lstStyle>
            <a:lvl1pPr>
              <a:defRPr/>
            </a:lvl1pPr>
          </a:lstStyle>
          <a:p>
            <a:fld id="{4714F634-17A8-46E0-8C5E-703858E44F64}" type="slidenum">
              <a:rPr lang="en-US" altLang="en-US"/>
              <a:pPr/>
              <a:t>‹#›</a:t>
            </a:fld>
            <a:endParaRPr lang="en-US" altLang="en-US"/>
          </a:p>
        </p:txBody>
      </p:sp>
    </p:spTree>
    <p:extLst>
      <p:ext uri="{BB962C8B-B14F-4D97-AF65-F5344CB8AC3E}">
        <p14:creationId xmlns:p14="http://schemas.microsoft.com/office/powerpoint/2010/main" val="1139596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FDD772-EF57-47DF-AA0B-D014922F623B}"/>
              </a:ext>
            </a:extLst>
          </p:cNvPr>
          <p:cNvSpPr>
            <a:spLocks noGrp="1"/>
          </p:cNvSpPr>
          <p:nvPr>
            <p:ph type="dt" sz="half" idx="10"/>
          </p:nvPr>
        </p:nvSpPr>
        <p:spPr/>
        <p:txBody>
          <a:bodyPr/>
          <a:lstStyle>
            <a:lvl1pPr>
              <a:defRPr/>
            </a:lvl1pPr>
          </a:lstStyle>
          <a:p>
            <a:pPr>
              <a:defRPr/>
            </a:pPr>
            <a:fld id="{E6CFF25D-F230-431C-93F3-29311F9542A3}" type="datetimeFigureOut">
              <a:rPr lang="en-US"/>
              <a:pPr>
                <a:defRPr/>
              </a:pPr>
              <a:t>5/3/2023</a:t>
            </a:fld>
            <a:endParaRPr lang="en-US"/>
          </a:p>
        </p:txBody>
      </p:sp>
      <p:sp>
        <p:nvSpPr>
          <p:cNvPr id="5" name="Footer Placeholder 4">
            <a:extLst>
              <a:ext uri="{FF2B5EF4-FFF2-40B4-BE49-F238E27FC236}">
                <a16:creationId xmlns:a16="http://schemas.microsoft.com/office/drawing/2014/main" xmlns="" id="{4AF9E348-D199-4E56-973A-AD3F5B0B69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B28483E-8DC1-414F-92D8-9956E21F2F26}"/>
              </a:ext>
            </a:extLst>
          </p:cNvPr>
          <p:cNvSpPr>
            <a:spLocks noGrp="1"/>
          </p:cNvSpPr>
          <p:nvPr>
            <p:ph type="sldNum" sz="quarter" idx="12"/>
          </p:nvPr>
        </p:nvSpPr>
        <p:spPr/>
        <p:txBody>
          <a:bodyPr/>
          <a:lstStyle>
            <a:lvl1pPr>
              <a:defRPr/>
            </a:lvl1pPr>
          </a:lstStyle>
          <a:p>
            <a:fld id="{60DBFD38-8998-4966-8F24-53D3983FCC76}" type="slidenum">
              <a:rPr lang="en-US" altLang="en-US"/>
              <a:pPr/>
              <a:t>‹#›</a:t>
            </a:fld>
            <a:endParaRPr lang="en-US" altLang="en-US"/>
          </a:p>
        </p:txBody>
      </p:sp>
    </p:spTree>
    <p:extLst>
      <p:ext uri="{BB962C8B-B14F-4D97-AF65-F5344CB8AC3E}">
        <p14:creationId xmlns:p14="http://schemas.microsoft.com/office/powerpoint/2010/main" val="2944416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41D3F6-0121-482C-98D6-B699EA6FF9CE}"/>
              </a:ext>
            </a:extLst>
          </p:cNvPr>
          <p:cNvSpPr>
            <a:spLocks noGrp="1"/>
          </p:cNvSpPr>
          <p:nvPr>
            <p:ph type="dt" sz="half" idx="10"/>
          </p:nvPr>
        </p:nvSpPr>
        <p:spPr/>
        <p:txBody>
          <a:bodyPr/>
          <a:lstStyle>
            <a:lvl1pPr>
              <a:defRPr/>
            </a:lvl1pPr>
          </a:lstStyle>
          <a:p>
            <a:pPr>
              <a:defRPr/>
            </a:pPr>
            <a:fld id="{E6CFF25D-F230-431C-93F3-29311F9542A3}" type="datetimeFigureOut">
              <a:rPr lang="en-US"/>
              <a:pPr>
                <a:defRPr/>
              </a:pPr>
              <a:t>5/3/2023</a:t>
            </a:fld>
            <a:endParaRPr lang="en-US"/>
          </a:p>
        </p:txBody>
      </p:sp>
      <p:sp>
        <p:nvSpPr>
          <p:cNvPr id="5" name="Footer Placeholder 4">
            <a:extLst>
              <a:ext uri="{FF2B5EF4-FFF2-40B4-BE49-F238E27FC236}">
                <a16:creationId xmlns:a16="http://schemas.microsoft.com/office/drawing/2014/main" xmlns="" id="{B505ED08-A977-42BE-A981-A6D5E2F9F4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680E572-D672-4199-9553-ACF9A9726683}"/>
              </a:ext>
            </a:extLst>
          </p:cNvPr>
          <p:cNvSpPr>
            <a:spLocks noGrp="1"/>
          </p:cNvSpPr>
          <p:nvPr>
            <p:ph type="sldNum" sz="quarter" idx="12"/>
          </p:nvPr>
        </p:nvSpPr>
        <p:spPr/>
        <p:txBody>
          <a:bodyPr/>
          <a:lstStyle>
            <a:lvl1pPr>
              <a:defRPr/>
            </a:lvl1pPr>
          </a:lstStyle>
          <a:p>
            <a:fld id="{A9A65E97-8BED-48D3-97F1-9CA3E669AC63}" type="slidenum">
              <a:rPr lang="en-US" altLang="en-US"/>
              <a:pPr/>
              <a:t>‹#›</a:t>
            </a:fld>
            <a:endParaRPr lang="en-US" altLang="en-US"/>
          </a:p>
        </p:txBody>
      </p:sp>
    </p:spTree>
    <p:extLst>
      <p:ext uri="{BB962C8B-B14F-4D97-AF65-F5344CB8AC3E}">
        <p14:creationId xmlns:p14="http://schemas.microsoft.com/office/powerpoint/2010/main" val="3641882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8360"/>
            <a:ext cx="8229600" cy="4389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3124200" y="4686300"/>
            <a:ext cx="2895600" cy="342900"/>
          </a:xfrm>
        </p:spPr>
        <p:txBody>
          <a:bodyPr/>
          <a:lstStyle>
            <a:lvl1pPr>
              <a:defRPr/>
            </a:lvl1pPr>
          </a:lstStyle>
          <a:p>
            <a:pPr>
              <a:defRPr/>
            </a:pPr>
            <a:endParaRPr lang="en-US"/>
          </a:p>
        </p:txBody>
      </p:sp>
      <p:sp>
        <p:nvSpPr>
          <p:cNvPr id="4" name="Slide Number Placeholder 3"/>
          <p:cNvSpPr>
            <a:spLocks noGrp="1"/>
          </p:cNvSpPr>
          <p:nvPr>
            <p:ph type="sldNum" sz="quarter" idx="11"/>
          </p:nvPr>
        </p:nvSpPr>
        <p:spPr>
          <a:xfrm>
            <a:off x="6553200" y="4682729"/>
            <a:ext cx="2133600" cy="342900"/>
          </a:xfrm>
        </p:spPr>
        <p:txBody>
          <a:bodyPr/>
          <a:lstStyle>
            <a:lvl1pPr>
              <a:defRPr/>
            </a:lvl1pPr>
          </a:lstStyle>
          <a:p>
            <a:fld id="{14B156B4-D662-4420-A63F-3B35EBE1898F}" type="slidenum">
              <a:rPr lang="en-US"/>
              <a:pPr/>
              <a:t>‹#›</a:t>
            </a:fld>
            <a:endParaRPr lang="en-US"/>
          </a:p>
        </p:txBody>
      </p:sp>
      <p:sp>
        <p:nvSpPr>
          <p:cNvPr id="5" name="Date Placeholder 4"/>
          <p:cNvSpPr>
            <a:spLocks noGrp="1"/>
          </p:cNvSpPr>
          <p:nvPr>
            <p:ph type="dt" sz="half" idx="12"/>
          </p:nvPr>
        </p:nvSpPr>
        <p:spPr>
          <a:xfrm>
            <a:off x="457200" y="4686300"/>
            <a:ext cx="2133600" cy="342900"/>
          </a:xfrm>
        </p:spPr>
        <p:txBody>
          <a:bodyPr/>
          <a:lstStyle>
            <a:lvl1pPr>
              <a:defRPr/>
            </a:lvl1pPr>
          </a:lstStyle>
          <a:p>
            <a:pPr>
              <a:defRPr/>
            </a:pPr>
            <a:endParaRPr lang="en-US"/>
          </a:p>
        </p:txBody>
      </p:sp>
    </p:spTree>
    <p:extLst>
      <p:ext uri="{BB962C8B-B14F-4D97-AF65-F5344CB8AC3E}">
        <p14:creationId xmlns:p14="http://schemas.microsoft.com/office/powerpoint/2010/main" val="861411902"/>
      </p:ext>
    </p:extLst>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CB5A7067-94A2-4F61-828A-C0A260F13657}"/>
              </a:ext>
            </a:extLst>
          </p:cNvPr>
          <p:cNvSpPr>
            <a:spLocks noGrp="1" noChangeArrowheads="1"/>
          </p:cNvSpPr>
          <p:nvPr>
            <p:ph type="dt" sz="half" idx="10"/>
          </p:nvPr>
        </p:nvSpPr>
        <p:spPr>
          <a:ln/>
        </p:spPr>
        <p:txBody>
          <a:bodyPr/>
          <a:lstStyle>
            <a:lvl1pPr>
              <a:defRPr/>
            </a:lvl1pPr>
          </a:lstStyle>
          <a:p>
            <a:pPr>
              <a:defRPr/>
            </a:pPr>
            <a:fld id="{12694627-C3E3-441B-85EC-9CD0CBAA431C}" type="datetime1">
              <a:rPr lang="en-US"/>
              <a:pPr>
                <a:defRPr/>
              </a:pPr>
              <a:t>5/3/2023</a:t>
            </a:fld>
            <a:endParaRPr lang="en-US"/>
          </a:p>
        </p:txBody>
      </p:sp>
      <p:sp>
        <p:nvSpPr>
          <p:cNvPr id="5" name="Rectangle 5">
            <a:extLst>
              <a:ext uri="{FF2B5EF4-FFF2-40B4-BE49-F238E27FC236}">
                <a16:creationId xmlns:a16="http://schemas.microsoft.com/office/drawing/2014/main" xmlns="" id="{EF09F274-94F6-492B-8101-F17415537897}"/>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6" name="Rectangle 6">
            <a:extLst>
              <a:ext uri="{FF2B5EF4-FFF2-40B4-BE49-F238E27FC236}">
                <a16:creationId xmlns:a16="http://schemas.microsoft.com/office/drawing/2014/main" xmlns="" id="{45552EF3-40EC-4ECE-8026-C48265E00C15}"/>
              </a:ext>
            </a:extLst>
          </p:cNvPr>
          <p:cNvSpPr>
            <a:spLocks noGrp="1" noChangeArrowheads="1"/>
          </p:cNvSpPr>
          <p:nvPr>
            <p:ph type="sldNum" sz="quarter" idx="12"/>
          </p:nvPr>
        </p:nvSpPr>
        <p:spPr>
          <a:ln/>
        </p:spPr>
        <p:txBody>
          <a:bodyPr/>
          <a:lstStyle>
            <a:lvl1pPr>
              <a:defRPr/>
            </a:lvl1pPr>
          </a:lstStyle>
          <a:p>
            <a:fld id="{BF78E749-C6E1-4728-9529-11CA142C0B8D}" type="slidenum">
              <a:rPr lang="en-US" altLang="en-US"/>
              <a:pPr/>
              <a:t>‹#›</a:t>
            </a:fld>
            <a:endParaRPr lang="en-US" altLang="en-US"/>
          </a:p>
        </p:txBody>
      </p:sp>
    </p:spTree>
    <p:extLst>
      <p:ext uri="{BB962C8B-B14F-4D97-AF65-F5344CB8AC3E}">
        <p14:creationId xmlns:p14="http://schemas.microsoft.com/office/powerpoint/2010/main" val="306454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60CA53E1-FDF5-4A11-B2D9-C9F0BCC1429B}"/>
              </a:ext>
            </a:extLst>
          </p:cNvPr>
          <p:cNvSpPr>
            <a:spLocks noGrp="1" noChangeArrowheads="1"/>
          </p:cNvSpPr>
          <p:nvPr>
            <p:ph type="dt" sz="half" idx="10"/>
          </p:nvPr>
        </p:nvSpPr>
        <p:spPr>
          <a:ln/>
        </p:spPr>
        <p:txBody>
          <a:bodyPr/>
          <a:lstStyle>
            <a:lvl1pPr>
              <a:defRPr/>
            </a:lvl1pPr>
          </a:lstStyle>
          <a:p>
            <a:pPr>
              <a:defRPr/>
            </a:pPr>
            <a:fld id="{5F75C30C-4A90-4FC6-8743-1B6E3315228E}" type="datetime1">
              <a:rPr lang="en-US"/>
              <a:pPr>
                <a:defRPr/>
              </a:pPr>
              <a:t>5/3/2023</a:t>
            </a:fld>
            <a:endParaRPr lang="en-US"/>
          </a:p>
        </p:txBody>
      </p:sp>
      <p:sp>
        <p:nvSpPr>
          <p:cNvPr id="6" name="Rectangle 5">
            <a:extLst>
              <a:ext uri="{FF2B5EF4-FFF2-40B4-BE49-F238E27FC236}">
                <a16:creationId xmlns:a16="http://schemas.microsoft.com/office/drawing/2014/main" xmlns="" id="{93D29AC0-78A9-4558-BB4B-BAA8DB575708}"/>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7" name="Rectangle 6">
            <a:extLst>
              <a:ext uri="{FF2B5EF4-FFF2-40B4-BE49-F238E27FC236}">
                <a16:creationId xmlns:a16="http://schemas.microsoft.com/office/drawing/2014/main" xmlns="" id="{497D2D56-261A-42ED-8064-2ACF6C884A5A}"/>
              </a:ext>
            </a:extLst>
          </p:cNvPr>
          <p:cNvSpPr>
            <a:spLocks noGrp="1" noChangeArrowheads="1"/>
          </p:cNvSpPr>
          <p:nvPr>
            <p:ph type="sldNum" sz="quarter" idx="12"/>
          </p:nvPr>
        </p:nvSpPr>
        <p:spPr>
          <a:ln/>
        </p:spPr>
        <p:txBody>
          <a:bodyPr/>
          <a:lstStyle>
            <a:lvl1pPr>
              <a:defRPr/>
            </a:lvl1pPr>
          </a:lstStyle>
          <a:p>
            <a:fld id="{7B328400-B99A-42D1-A5F5-A30E35380620}" type="slidenum">
              <a:rPr lang="en-US" altLang="en-US"/>
              <a:pPr/>
              <a:t>‹#›</a:t>
            </a:fld>
            <a:endParaRPr lang="en-US" altLang="en-US"/>
          </a:p>
        </p:txBody>
      </p:sp>
    </p:spTree>
    <p:extLst>
      <p:ext uri="{BB962C8B-B14F-4D97-AF65-F5344CB8AC3E}">
        <p14:creationId xmlns:p14="http://schemas.microsoft.com/office/powerpoint/2010/main" val="42733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D7BB3B24-5EA7-4B7B-AB35-3812310A323D}"/>
              </a:ext>
            </a:extLst>
          </p:cNvPr>
          <p:cNvSpPr>
            <a:spLocks noGrp="1" noChangeArrowheads="1"/>
          </p:cNvSpPr>
          <p:nvPr>
            <p:ph type="dt" sz="half" idx="10"/>
          </p:nvPr>
        </p:nvSpPr>
        <p:spPr>
          <a:ln/>
        </p:spPr>
        <p:txBody>
          <a:bodyPr/>
          <a:lstStyle>
            <a:lvl1pPr>
              <a:defRPr/>
            </a:lvl1pPr>
          </a:lstStyle>
          <a:p>
            <a:pPr>
              <a:defRPr/>
            </a:pPr>
            <a:fld id="{A5299748-C222-40D3-864B-E45B6FC21E75}" type="datetime1">
              <a:rPr lang="en-US"/>
              <a:pPr>
                <a:defRPr/>
              </a:pPr>
              <a:t>5/3/2023</a:t>
            </a:fld>
            <a:endParaRPr lang="en-US"/>
          </a:p>
        </p:txBody>
      </p:sp>
      <p:sp>
        <p:nvSpPr>
          <p:cNvPr id="8" name="Rectangle 5">
            <a:extLst>
              <a:ext uri="{FF2B5EF4-FFF2-40B4-BE49-F238E27FC236}">
                <a16:creationId xmlns:a16="http://schemas.microsoft.com/office/drawing/2014/main" xmlns="" id="{D8485AB2-44A4-41E4-9DAC-AB2C717471AE}"/>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9" name="Rectangle 6">
            <a:extLst>
              <a:ext uri="{FF2B5EF4-FFF2-40B4-BE49-F238E27FC236}">
                <a16:creationId xmlns:a16="http://schemas.microsoft.com/office/drawing/2014/main" xmlns="" id="{69DF94FE-A42E-43FE-9C61-8E908C6EC642}"/>
              </a:ext>
            </a:extLst>
          </p:cNvPr>
          <p:cNvSpPr>
            <a:spLocks noGrp="1" noChangeArrowheads="1"/>
          </p:cNvSpPr>
          <p:nvPr>
            <p:ph type="sldNum" sz="quarter" idx="12"/>
          </p:nvPr>
        </p:nvSpPr>
        <p:spPr>
          <a:ln/>
        </p:spPr>
        <p:txBody>
          <a:bodyPr/>
          <a:lstStyle>
            <a:lvl1pPr>
              <a:defRPr/>
            </a:lvl1pPr>
          </a:lstStyle>
          <a:p>
            <a:fld id="{9ABFB602-C3F9-4FE9-931E-AB8F3176661E}" type="slidenum">
              <a:rPr lang="en-US" altLang="en-US"/>
              <a:pPr/>
              <a:t>‹#›</a:t>
            </a:fld>
            <a:endParaRPr lang="en-US" altLang="en-US"/>
          </a:p>
        </p:txBody>
      </p:sp>
    </p:spTree>
    <p:extLst>
      <p:ext uri="{BB962C8B-B14F-4D97-AF65-F5344CB8AC3E}">
        <p14:creationId xmlns:p14="http://schemas.microsoft.com/office/powerpoint/2010/main" val="55164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BF1F141C-6AAF-4C7E-B994-C6D9B528E2FE}"/>
              </a:ext>
            </a:extLst>
          </p:cNvPr>
          <p:cNvSpPr>
            <a:spLocks noGrp="1" noChangeArrowheads="1"/>
          </p:cNvSpPr>
          <p:nvPr>
            <p:ph type="dt" sz="half" idx="10"/>
          </p:nvPr>
        </p:nvSpPr>
        <p:spPr>
          <a:ln/>
        </p:spPr>
        <p:txBody>
          <a:bodyPr/>
          <a:lstStyle>
            <a:lvl1pPr>
              <a:defRPr/>
            </a:lvl1pPr>
          </a:lstStyle>
          <a:p>
            <a:pPr>
              <a:defRPr/>
            </a:pPr>
            <a:fld id="{533F306D-FD49-44DF-9A16-470D83B97FA2}" type="datetime1">
              <a:rPr lang="en-US"/>
              <a:pPr>
                <a:defRPr/>
              </a:pPr>
              <a:t>5/3/2023</a:t>
            </a:fld>
            <a:endParaRPr lang="en-US"/>
          </a:p>
        </p:txBody>
      </p:sp>
      <p:sp>
        <p:nvSpPr>
          <p:cNvPr id="4" name="Rectangle 5">
            <a:extLst>
              <a:ext uri="{FF2B5EF4-FFF2-40B4-BE49-F238E27FC236}">
                <a16:creationId xmlns:a16="http://schemas.microsoft.com/office/drawing/2014/main" xmlns="" id="{6776EF95-707A-4E95-AA0C-440C8C7F1BE0}"/>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5" name="Rectangle 6">
            <a:extLst>
              <a:ext uri="{FF2B5EF4-FFF2-40B4-BE49-F238E27FC236}">
                <a16:creationId xmlns:a16="http://schemas.microsoft.com/office/drawing/2014/main" xmlns="" id="{90AE295F-19DC-4EE0-BF70-F9B018D02230}"/>
              </a:ext>
            </a:extLst>
          </p:cNvPr>
          <p:cNvSpPr>
            <a:spLocks noGrp="1" noChangeArrowheads="1"/>
          </p:cNvSpPr>
          <p:nvPr>
            <p:ph type="sldNum" sz="quarter" idx="12"/>
          </p:nvPr>
        </p:nvSpPr>
        <p:spPr>
          <a:ln/>
        </p:spPr>
        <p:txBody>
          <a:bodyPr/>
          <a:lstStyle>
            <a:lvl1pPr>
              <a:defRPr/>
            </a:lvl1pPr>
          </a:lstStyle>
          <a:p>
            <a:fld id="{95481910-4A9B-4626-8C9B-577CBDFBF2E6}" type="slidenum">
              <a:rPr lang="en-US" altLang="en-US"/>
              <a:pPr/>
              <a:t>‹#›</a:t>
            </a:fld>
            <a:endParaRPr lang="en-US" altLang="en-US"/>
          </a:p>
        </p:txBody>
      </p:sp>
    </p:spTree>
    <p:extLst>
      <p:ext uri="{BB962C8B-B14F-4D97-AF65-F5344CB8AC3E}">
        <p14:creationId xmlns:p14="http://schemas.microsoft.com/office/powerpoint/2010/main" val="402410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C63BE28-0D97-4FA5-ADC9-058C51ADA77D}"/>
              </a:ext>
            </a:extLst>
          </p:cNvPr>
          <p:cNvSpPr>
            <a:spLocks noGrp="1" noChangeArrowheads="1"/>
          </p:cNvSpPr>
          <p:nvPr>
            <p:ph type="dt" sz="half" idx="10"/>
          </p:nvPr>
        </p:nvSpPr>
        <p:spPr>
          <a:ln/>
        </p:spPr>
        <p:txBody>
          <a:bodyPr/>
          <a:lstStyle>
            <a:lvl1pPr>
              <a:defRPr/>
            </a:lvl1pPr>
          </a:lstStyle>
          <a:p>
            <a:pPr>
              <a:defRPr/>
            </a:pPr>
            <a:fld id="{61090FC8-B692-447E-A444-32745F69FBC7}" type="datetime1">
              <a:rPr lang="en-US"/>
              <a:pPr>
                <a:defRPr/>
              </a:pPr>
              <a:t>5/3/2023</a:t>
            </a:fld>
            <a:endParaRPr lang="en-US"/>
          </a:p>
        </p:txBody>
      </p:sp>
      <p:sp>
        <p:nvSpPr>
          <p:cNvPr id="3" name="Rectangle 5">
            <a:extLst>
              <a:ext uri="{FF2B5EF4-FFF2-40B4-BE49-F238E27FC236}">
                <a16:creationId xmlns:a16="http://schemas.microsoft.com/office/drawing/2014/main" xmlns="" id="{61FD3142-EDDB-4E22-9643-BEF5BC71D2F1}"/>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4" name="Rectangle 6">
            <a:extLst>
              <a:ext uri="{FF2B5EF4-FFF2-40B4-BE49-F238E27FC236}">
                <a16:creationId xmlns:a16="http://schemas.microsoft.com/office/drawing/2014/main" xmlns="" id="{EA0F1BC6-AB8B-45C5-ACE4-FBD13BEF9ABB}"/>
              </a:ext>
            </a:extLst>
          </p:cNvPr>
          <p:cNvSpPr>
            <a:spLocks noGrp="1" noChangeArrowheads="1"/>
          </p:cNvSpPr>
          <p:nvPr>
            <p:ph type="sldNum" sz="quarter" idx="12"/>
          </p:nvPr>
        </p:nvSpPr>
        <p:spPr>
          <a:ln/>
        </p:spPr>
        <p:txBody>
          <a:bodyPr/>
          <a:lstStyle>
            <a:lvl1pPr>
              <a:defRPr/>
            </a:lvl1pPr>
          </a:lstStyle>
          <a:p>
            <a:fld id="{AFFF0D80-25A0-43D1-B3CD-852933FF8DC9}" type="slidenum">
              <a:rPr lang="en-US" altLang="en-US"/>
              <a:pPr/>
              <a:t>‹#›</a:t>
            </a:fld>
            <a:endParaRPr lang="en-US" altLang="en-US"/>
          </a:p>
        </p:txBody>
      </p:sp>
    </p:spTree>
    <p:extLst>
      <p:ext uri="{BB962C8B-B14F-4D97-AF65-F5344CB8AC3E}">
        <p14:creationId xmlns:p14="http://schemas.microsoft.com/office/powerpoint/2010/main" val="107508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E3E19022-5958-4976-B2C9-733E6667A183}"/>
              </a:ext>
            </a:extLst>
          </p:cNvPr>
          <p:cNvSpPr>
            <a:spLocks noGrp="1" noChangeArrowheads="1"/>
          </p:cNvSpPr>
          <p:nvPr>
            <p:ph type="dt" sz="half" idx="10"/>
          </p:nvPr>
        </p:nvSpPr>
        <p:spPr>
          <a:ln/>
        </p:spPr>
        <p:txBody>
          <a:bodyPr/>
          <a:lstStyle>
            <a:lvl1pPr>
              <a:defRPr/>
            </a:lvl1pPr>
          </a:lstStyle>
          <a:p>
            <a:pPr>
              <a:defRPr/>
            </a:pPr>
            <a:fld id="{0D952D96-A486-45B7-8B11-30019C284339}" type="datetime1">
              <a:rPr lang="en-US"/>
              <a:pPr>
                <a:defRPr/>
              </a:pPr>
              <a:t>5/3/2023</a:t>
            </a:fld>
            <a:endParaRPr lang="en-US"/>
          </a:p>
        </p:txBody>
      </p:sp>
      <p:sp>
        <p:nvSpPr>
          <p:cNvPr id="6" name="Rectangle 5">
            <a:extLst>
              <a:ext uri="{FF2B5EF4-FFF2-40B4-BE49-F238E27FC236}">
                <a16:creationId xmlns:a16="http://schemas.microsoft.com/office/drawing/2014/main" xmlns="" id="{40488422-3155-4134-A858-1BDD81A7354A}"/>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7" name="Rectangle 6">
            <a:extLst>
              <a:ext uri="{FF2B5EF4-FFF2-40B4-BE49-F238E27FC236}">
                <a16:creationId xmlns:a16="http://schemas.microsoft.com/office/drawing/2014/main" xmlns="" id="{CFB3E29D-9700-439C-B3F1-A5D98DB14307}"/>
              </a:ext>
            </a:extLst>
          </p:cNvPr>
          <p:cNvSpPr>
            <a:spLocks noGrp="1" noChangeArrowheads="1"/>
          </p:cNvSpPr>
          <p:nvPr>
            <p:ph type="sldNum" sz="quarter" idx="12"/>
          </p:nvPr>
        </p:nvSpPr>
        <p:spPr>
          <a:ln/>
        </p:spPr>
        <p:txBody>
          <a:bodyPr/>
          <a:lstStyle>
            <a:lvl1pPr>
              <a:defRPr/>
            </a:lvl1pPr>
          </a:lstStyle>
          <a:p>
            <a:fld id="{009D17BB-721C-4B2B-9177-7FC38B016FE0}" type="slidenum">
              <a:rPr lang="en-US" altLang="en-US"/>
              <a:pPr/>
              <a:t>‹#›</a:t>
            </a:fld>
            <a:endParaRPr lang="en-US" altLang="en-US"/>
          </a:p>
        </p:txBody>
      </p:sp>
    </p:spTree>
    <p:extLst>
      <p:ext uri="{BB962C8B-B14F-4D97-AF65-F5344CB8AC3E}">
        <p14:creationId xmlns:p14="http://schemas.microsoft.com/office/powerpoint/2010/main" val="176616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FC56AB2-B226-41F5-A5F2-1870B65ACEAC}"/>
              </a:ext>
            </a:extLst>
          </p:cNvPr>
          <p:cNvSpPr>
            <a:spLocks noGrp="1" noChangeArrowheads="1"/>
          </p:cNvSpPr>
          <p:nvPr>
            <p:ph type="dt" sz="half" idx="10"/>
          </p:nvPr>
        </p:nvSpPr>
        <p:spPr>
          <a:ln/>
        </p:spPr>
        <p:txBody>
          <a:bodyPr/>
          <a:lstStyle>
            <a:lvl1pPr>
              <a:defRPr/>
            </a:lvl1pPr>
          </a:lstStyle>
          <a:p>
            <a:pPr>
              <a:defRPr/>
            </a:pPr>
            <a:fld id="{1999E59A-1E69-4C32-B5A3-893C712235C7}" type="datetime1">
              <a:rPr lang="en-US"/>
              <a:pPr>
                <a:defRPr/>
              </a:pPr>
              <a:t>5/3/2023</a:t>
            </a:fld>
            <a:endParaRPr lang="en-US"/>
          </a:p>
        </p:txBody>
      </p:sp>
      <p:sp>
        <p:nvSpPr>
          <p:cNvPr id="6" name="Rectangle 5">
            <a:extLst>
              <a:ext uri="{FF2B5EF4-FFF2-40B4-BE49-F238E27FC236}">
                <a16:creationId xmlns:a16="http://schemas.microsoft.com/office/drawing/2014/main" xmlns="" id="{F415DE30-B197-4691-9384-5FFC37E6A3AD}"/>
              </a:ext>
            </a:extLst>
          </p:cNvPr>
          <p:cNvSpPr>
            <a:spLocks noGrp="1" noChangeArrowheads="1"/>
          </p:cNvSpPr>
          <p:nvPr>
            <p:ph type="ftr" sz="quarter" idx="11"/>
          </p:nvPr>
        </p:nvSpPr>
        <p:spPr>
          <a:ln/>
        </p:spPr>
        <p:txBody>
          <a:bodyPr/>
          <a:lstStyle>
            <a:lvl1pPr>
              <a:defRPr/>
            </a:lvl1pPr>
          </a:lstStyle>
          <a:p>
            <a:pPr>
              <a:defRPr/>
            </a:pPr>
            <a:r>
              <a:rPr lang="en-US"/>
              <a:t>Nguyễn Thị Duyến</a:t>
            </a:r>
          </a:p>
        </p:txBody>
      </p:sp>
      <p:sp>
        <p:nvSpPr>
          <p:cNvPr id="7" name="Rectangle 6">
            <a:extLst>
              <a:ext uri="{FF2B5EF4-FFF2-40B4-BE49-F238E27FC236}">
                <a16:creationId xmlns:a16="http://schemas.microsoft.com/office/drawing/2014/main" xmlns="" id="{8E318C6C-3434-4ADF-99F0-58A6C9DF0B6B}"/>
              </a:ext>
            </a:extLst>
          </p:cNvPr>
          <p:cNvSpPr>
            <a:spLocks noGrp="1" noChangeArrowheads="1"/>
          </p:cNvSpPr>
          <p:nvPr>
            <p:ph type="sldNum" sz="quarter" idx="12"/>
          </p:nvPr>
        </p:nvSpPr>
        <p:spPr>
          <a:ln/>
        </p:spPr>
        <p:txBody>
          <a:bodyPr/>
          <a:lstStyle>
            <a:lvl1pPr>
              <a:defRPr/>
            </a:lvl1pPr>
          </a:lstStyle>
          <a:p>
            <a:fld id="{AED5398A-FC89-432F-AAB8-B72DF54AD11C}" type="slidenum">
              <a:rPr lang="en-US" altLang="en-US"/>
              <a:pPr/>
              <a:t>‹#›</a:t>
            </a:fld>
            <a:endParaRPr lang="en-US" altLang="en-US"/>
          </a:p>
        </p:txBody>
      </p:sp>
    </p:spTree>
    <p:extLst>
      <p:ext uri="{BB962C8B-B14F-4D97-AF65-F5344CB8AC3E}">
        <p14:creationId xmlns:p14="http://schemas.microsoft.com/office/powerpoint/2010/main" val="2076645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07753C4B-AAA8-4D06-A76B-D932C2D97D72}"/>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43D54482-F8AA-4AB0-A260-E176B3C3CD3B}"/>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6" name="Rectangle 4">
            <a:extLst>
              <a:ext uri="{FF2B5EF4-FFF2-40B4-BE49-F238E27FC236}">
                <a16:creationId xmlns:a16="http://schemas.microsoft.com/office/drawing/2014/main" xmlns="" id="{47407169-A76B-4AA8-A7BD-1274B93B008E}"/>
              </a:ext>
            </a:extLst>
          </p:cNvPr>
          <p:cNvSpPr>
            <a:spLocks noGrp="1" noChangeArrowheads="1"/>
          </p:cNvSpPr>
          <p:nvPr>
            <p:ph type="dt" sz="half" idx="2"/>
          </p:nvPr>
        </p:nvSpPr>
        <p:spPr bwMode="auto">
          <a:xfrm>
            <a:off x="457200" y="468391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mn-lt"/>
              </a:defRPr>
            </a:lvl1pPr>
          </a:lstStyle>
          <a:p>
            <a:pPr>
              <a:defRPr/>
            </a:pPr>
            <a:fld id="{5388A411-0AF8-464E-A7C7-0091459770BE}" type="datetime1">
              <a:rPr lang="en-US"/>
              <a:pPr>
                <a:defRPr/>
              </a:pPr>
              <a:t>5/3/2023</a:t>
            </a:fld>
            <a:endParaRPr lang="en-US"/>
          </a:p>
        </p:txBody>
      </p:sp>
      <p:sp>
        <p:nvSpPr>
          <p:cNvPr id="54277" name="Rectangle 5">
            <a:extLst>
              <a:ext uri="{FF2B5EF4-FFF2-40B4-BE49-F238E27FC236}">
                <a16:creationId xmlns:a16="http://schemas.microsoft.com/office/drawing/2014/main" xmlns="" id="{D37CE72E-3FB1-4858-9B52-C8D2E8BE0D34}"/>
              </a:ext>
            </a:extLst>
          </p:cNvPr>
          <p:cNvSpPr>
            <a:spLocks noGrp="1" noChangeArrowheads="1"/>
          </p:cNvSpPr>
          <p:nvPr>
            <p:ph type="ftr" sz="quarter" idx="3"/>
          </p:nvPr>
        </p:nvSpPr>
        <p:spPr bwMode="auto">
          <a:xfrm>
            <a:off x="3124200" y="4683919"/>
            <a:ext cx="2895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mn-lt"/>
              </a:defRPr>
            </a:lvl1pPr>
          </a:lstStyle>
          <a:p>
            <a:pPr>
              <a:defRPr/>
            </a:pPr>
            <a:r>
              <a:rPr lang="en-US"/>
              <a:t>Nguyễn Thị Duyến</a:t>
            </a:r>
          </a:p>
        </p:txBody>
      </p:sp>
      <p:sp>
        <p:nvSpPr>
          <p:cNvPr id="54278" name="Rectangle 6">
            <a:extLst>
              <a:ext uri="{FF2B5EF4-FFF2-40B4-BE49-F238E27FC236}">
                <a16:creationId xmlns:a16="http://schemas.microsoft.com/office/drawing/2014/main" xmlns="" id="{E38E8676-6938-4705-8B5C-43C1BCFE4610}"/>
              </a:ext>
            </a:extLst>
          </p:cNvPr>
          <p:cNvSpPr>
            <a:spLocks noGrp="1" noChangeArrowheads="1"/>
          </p:cNvSpPr>
          <p:nvPr>
            <p:ph type="sldNum" sz="quarter" idx="4"/>
          </p:nvPr>
        </p:nvSpPr>
        <p:spPr bwMode="auto">
          <a:xfrm>
            <a:off x="6553200" y="468391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C743886D-BF73-4FAE-AA11-2DC8711CD57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E4854DCD-D0E3-41CB-9598-65833BAE1FE8}"/>
              </a:ext>
            </a:extLst>
          </p:cNvPr>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EA05D50D-71DA-46C3-BE91-869A1C5C4E76}"/>
              </a:ext>
            </a:extLst>
          </p:cNvPr>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BD4A464A-0A53-4107-AD77-E3C5DBF0447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89A7D2F-7FF6-4A0E-AF1F-F423C93D5989}" type="datetime1">
              <a:rPr lang="en-US"/>
              <a:pPr>
                <a:defRPr/>
              </a:pPr>
              <a:t>5/3/2023</a:t>
            </a:fld>
            <a:endParaRPr lang="en-US"/>
          </a:p>
        </p:txBody>
      </p:sp>
      <p:sp>
        <p:nvSpPr>
          <p:cNvPr id="5" name="Footer Placeholder 4">
            <a:extLst>
              <a:ext uri="{FF2B5EF4-FFF2-40B4-BE49-F238E27FC236}">
                <a16:creationId xmlns:a16="http://schemas.microsoft.com/office/drawing/2014/main" xmlns="" id="{9AB77B08-82DA-4141-8849-77AB5EC277B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Nguyễn Thị Duyến</a:t>
            </a:r>
          </a:p>
        </p:txBody>
      </p:sp>
      <p:sp>
        <p:nvSpPr>
          <p:cNvPr id="6" name="Slide Number Placeholder 5">
            <a:extLst>
              <a:ext uri="{FF2B5EF4-FFF2-40B4-BE49-F238E27FC236}">
                <a16:creationId xmlns:a16="http://schemas.microsoft.com/office/drawing/2014/main" xmlns="" id="{00E6C528-0E54-4907-8977-0AA02F8BEB68}"/>
              </a:ext>
            </a:extLst>
          </p:cNvPr>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770CA22C-566F-4BEC-8AF2-6D1E6E15305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5800" y="3257550"/>
            <a:ext cx="8305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12800" indent="-812800"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lnSpc>
                <a:spcPct val="90000"/>
              </a:lnSpc>
              <a:spcBef>
                <a:spcPct val="20000"/>
              </a:spcBef>
            </a:pPr>
            <a:endParaRPr lang="en-US" sz="2400">
              <a:solidFill>
                <a:srgbClr val="0000FF"/>
              </a:solidFill>
            </a:endParaRPr>
          </a:p>
        </p:txBody>
      </p:sp>
      <p:pic>
        <p:nvPicPr>
          <p:cNvPr id="29698" name="Picture 2" descr="D:\TƯ LIÊU CỦ CHI\kinh_thanh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D:\TƯ LIÊU CỦ CHI\kinh-thanh-hue-542d13a791b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14400"/>
            <a:ext cx="91471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D:\TƯ LIÊU CỦ CHI\HUE XUA N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831057"/>
            <a:ext cx="9147175" cy="642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10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29698"/>
                                        </p:tgtEl>
                                      </p:cBhvr>
                                    </p:animEffect>
                                    <p:set>
                                      <p:cBhvr>
                                        <p:cTn id="12" dur="1" fill="hold">
                                          <p:stCondLst>
                                            <p:cond delay="499"/>
                                          </p:stCondLst>
                                        </p:cTn>
                                        <p:tgtEl>
                                          <p:spTgt spid="29698"/>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29699"/>
                                        </p:tgtEl>
                                        <p:attrNameLst>
                                          <p:attrName>style.visibility</p:attrName>
                                        </p:attrNameLst>
                                      </p:cBhvr>
                                      <p:to>
                                        <p:strVal val="visible"/>
                                      </p:to>
                                    </p:set>
                                    <p:animEffect transition="in" filter="blinds(horizontal)">
                                      <p:cBhvr>
                                        <p:cTn id="15" dur="500"/>
                                        <p:tgtEl>
                                          <p:spTgt spid="296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29702"/>
                                        </p:tgtEl>
                                        <p:attrNameLst>
                                          <p:attrName>style.visibility</p:attrName>
                                        </p:attrNameLst>
                                      </p:cBhvr>
                                      <p:to>
                                        <p:strVal val="visible"/>
                                      </p:to>
                                    </p:set>
                                    <p:animEffect transition="in" filter="box(in)">
                                      <p:cBhvr>
                                        <p:cTn id="20" dur="500"/>
                                        <p:tgtEl>
                                          <p:spTgt spid="29702"/>
                                        </p:tgtEl>
                                      </p:cBhvr>
                                    </p:animEffect>
                                  </p:childTnLst>
                                </p:cTn>
                              </p:par>
                              <p:par>
                                <p:cTn id="21" presetID="3" presetClass="exit" presetSubtype="10" fill="hold" nodeType="withEffect">
                                  <p:stCondLst>
                                    <p:cond delay="0"/>
                                  </p:stCondLst>
                                  <p:childTnLst>
                                    <p:animEffect transition="out" filter="blinds(horizontal)">
                                      <p:cBhvr>
                                        <p:cTn id="22" dur="500"/>
                                        <p:tgtEl>
                                          <p:spTgt spid="29699"/>
                                        </p:tgtEl>
                                      </p:cBhvr>
                                    </p:animEffect>
                                    <p:set>
                                      <p:cBhvr>
                                        <p:cTn id="23" dur="1" fill="hold">
                                          <p:stCondLst>
                                            <p:cond delay="499"/>
                                          </p:stCondLst>
                                        </p:cTn>
                                        <p:tgtEl>
                                          <p:spTgt spid="296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xmlns="" id="{9388CE3F-BFFB-41F4-87A8-6DE236185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0"/>
            <a:ext cx="54229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AutoShape 5">
            <a:extLst>
              <a:ext uri="{FF2B5EF4-FFF2-40B4-BE49-F238E27FC236}">
                <a16:creationId xmlns:a16="http://schemas.microsoft.com/office/drawing/2014/main" xmlns="" id="{51DAAF06-E379-4060-B599-E5B38A677EB2}"/>
              </a:ext>
            </a:extLst>
          </p:cNvPr>
          <p:cNvSpPr>
            <a:spLocks noChangeArrowheads="1"/>
          </p:cNvSpPr>
          <p:nvPr/>
        </p:nvSpPr>
        <p:spPr bwMode="auto">
          <a:xfrm>
            <a:off x="6019800" y="2457450"/>
            <a:ext cx="2362200" cy="514350"/>
          </a:xfrm>
          <a:prstGeom prst="wedgeRoundRectCallout">
            <a:avLst>
              <a:gd name="adj1" fmla="val -118884"/>
              <a:gd name="adj2" fmla="val -36343"/>
              <a:gd name="adj3" fmla="val 16667"/>
            </a:avLst>
          </a:prstGeom>
          <a:solidFill>
            <a:schemeClr val="bg1"/>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Nguyễn Duy Hiệu, </a:t>
            </a:r>
          </a:p>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Trần Văn Dự</a:t>
            </a:r>
          </a:p>
        </p:txBody>
      </p:sp>
      <p:sp>
        <p:nvSpPr>
          <p:cNvPr id="33796" name="AutoShape 6">
            <a:extLst>
              <a:ext uri="{FF2B5EF4-FFF2-40B4-BE49-F238E27FC236}">
                <a16:creationId xmlns:a16="http://schemas.microsoft.com/office/drawing/2014/main" xmlns="" id="{6BD1EE2F-1871-4A30-AB27-007AF67A573C}"/>
              </a:ext>
            </a:extLst>
          </p:cNvPr>
          <p:cNvSpPr>
            <a:spLocks noChangeArrowheads="1"/>
          </p:cNvSpPr>
          <p:nvPr/>
        </p:nvSpPr>
        <p:spPr bwMode="auto">
          <a:xfrm>
            <a:off x="5715000" y="3143250"/>
            <a:ext cx="2362200" cy="514350"/>
          </a:xfrm>
          <a:prstGeom prst="wedgeRoundRectCallout">
            <a:avLst>
              <a:gd name="adj1" fmla="val -92005"/>
              <a:gd name="adj2" fmla="val -131250"/>
              <a:gd name="adj3" fmla="val 16667"/>
            </a:avLst>
          </a:prstGeom>
          <a:solidFill>
            <a:schemeClr val="bg1"/>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Lê Trung Đình,</a:t>
            </a:r>
          </a:p>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Nguyễn Tự Tân</a:t>
            </a:r>
          </a:p>
        </p:txBody>
      </p:sp>
      <p:sp>
        <p:nvSpPr>
          <p:cNvPr id="33797" name="AutoShape 7">
            <a:extLst>
              <a:ext uri="{FF2B5EF4-FFF2-40B4-BE49-F238E27FC236}">
                <a16:creationId xmlns:a16="http://schemas.microsoft.com/office/drawing/2014/main" xmlns="" id="{209289F8-3162-4940-B6C9-8C2AFA31C1A0}"/>
              </a:ext>
            </a:extLst>
          </p:cNvPr>
          <p:cNvSpPr>
            <a:spLocks noChangeArrowheads="1"/>
          </p:cNvSpPr>
          <p:nvPr/>
        </p:nvSpPr>
        <p:spPr bwMode="auto">
          <a:xfrm>
            <a:off x="5029200" y="3886200"/>
            <a:ext cx="2362200" cy="342900"/>
          </a:xfrm>
          <a:prstGeom prst="wedgeRoundRectCallout">
            <a:avLst>
              <a:gd name="adj1" fmla="val -57324"/>
              <a:gd name="adj2" fmla="val -279861"/>
              <a:gd name="adj3" fmla="val 16667"/>
            </a:avLst>
          </a:prstGeom>
          <a:solidFill>
            <a:schemeClr val="bg1"/>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Mai Xuân Thưởng</a:t>
            </a:r>
          </a:p>
        </p:txBody>
      </p:sp>
      <p:sp>
        <p:nvSpPr>
          <p:cNvPr id="33798" name="AutoShape 8">
            <a:extLst>
              <a:ext uri="{FF2B5EF4-FFF2-40B4-BE49-F238E27FC236}">
                <a16:creationId xmlns:a16="http://schemas.microsoft.com/office/drawing/2014/main" xmlns="" id="{ABBB53A0-5E62-4A64-BA9D-B7101DFFA5F8}"/>
              </a:ext>
            </a:extLst>
          </p:cNvPr>
          <p:cNvSpPr>
            <a:spLocks noChangeArrowheads="1"/>
          </p:cNvSpPr>
          <p:nvPr/>
        </p:nvSpPr>
        <p:spPr bwMode="auto">
          <a:xfrm>
            <a:off x="5562600" y="2000250"/>
            <a:ext cx="2362200" cy="342900"/>
          </a:xfrm>
          <a:prstGeom prst="wedgeRoundRectCallout">
            <a:avLst>
              <a:gd name="adj1" fmla="val -113977"/>
              <a:gd name="adj2" fmla="val 8333"/>
              <a:gd name="adj3" fmla="val 16667"/>
            </a:avLst>
          </a:prstGeom>
          <a:solidFill>
            <a:schemeClr val="bg1"/>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Trương Đình Hội</a:t>
            </a:r>
          </a:p>
        </p:txBody>
      </p:sp>
      <p:sp>
        <p:nvSpPr>
          <p:cNvPr id="33799" name="AutoShape 9">
            <a:extLst>
              <a:ext uri="{FF2B5EF4-FFF2-40B4-BE49-F238E27FC236}">
                <a16:creationId xmlns:a16="http://schemas.microsoft.com/office/drawing/2014/main" xmlns="" id="{BC44B006-84FD-49FC-8005-F06A5A201E90}"/>
              </a:ext>
            </a:extLst>
          </p:cNvPr>
          <p:cNvSpPr>
            <a:spLocks noChangeArrowheads="1"/>
          </p:cNvSpPr>
          <p:nvPr/>
        </p:nvSpPr>
        <p:spPr bwMode="auto">
          <a:xfrm>
            <a:off x="4267200" y="1428750"/>
            <a:ext cx="2743200" cy="342900"/>
          </a:xfrm>
          <a:prstGeom prst="wedgeRoundRectCallout">
            <a:avLst>
              <a:gd name="adj1" fmla="val -77838"/>
              <a:gd name="adj2" fmla="val 32639"/>
              <a:gd name="adj3" fmla="val 16667"/>
            </a:avLst>
          </a:prstGeom>
          <a:solidFill>
            <a:schemeClr val="bg1"/>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Phan Đình Phùng</a:t>
            </a:r>
          </a:p>
        </p:txBody>
      </p:sp>
      <p:sp>
        <p:nvSpPr>
          <p:cNvPr id="33800" name="AutoShape 10">
            <a:extLst>
              <a:ext uri="{FF2B5EF4-FFF2-40B4-BE49-F238E27FC236}">
                <a16:creationId xmlns:a16="http://schemas.microsoft.com/office/drawing/2014/main" xmlns="" id="{42419E0F-988C-4E94-8FF2-DC4D11BADAB9}"/>
              </a:ext>
            </a:extLst>
          </p:cNvPr>
          <p:cNvSpPr>
            <a:spLocks noChangeArrowheads="1"/>
          </p:cNvSpPr>
          <p:nvPr/>
        </p:nvSpPr>
        <p:spPr bwMode="auto">
          <a:xfrm>
            <a:off x="4419600" y="971550"/>
            <a:ext cx="2743200" cy="342900"/>
          </a:xfrm>
          <a:prstGeom prst="wedgeRoundRectCallout">
            <a:avLst>
              <a:gd name="adj1" fmla="val -81597"/>
              <a:gd name="adj2" fmla="val 18403"/>
              <a:gd name="adj3" fmla="val 16667"/>
            </a:avLst>
          </a:prstGeom>
          <a:solidFill>
            <a:schemeClr val="bg1"/>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Phạm Bành</a:t>
            </a:r>
          </a:p>
        </p:txBody>
      </p:sp>
      <p:sp>
        <p:nvSpPr>
          <p:cNvPr id="33801" name="AutoShape 11">
            <a:extLst>
              <a:ext uri="{FF2B5EF4-FFF2-40B4-BE49-F238E27FC236}">
                <a16:creationId xmlns:a16="http://schemas.microsoft.com/office/drawing/2014/main" xmlns="" id="{9253418C-D10C-467A-9131-665077B67C2C}"/>
              </a:ext>
            </a:extLst>
          </p:cNvPr>
          <p:cNvSpPr>
            <a:spLocks noChangeArrowheads="1"/>
          </p:cNvSpPr>
          <p:nvPr/>
        </p:nvSpPr>
        <p:spPr bwMode="auto">
          <a:xfrm>
            <a:off x="4267200" y="342900"/>
            <a:ext cx="2743200" cy="342900"/>
          </a:xfrm>
          <a:prstGeom prst="wedgeRoundRectCallout">
            <a:avLst>
              <a:gd name="adj1" fmla="val -71991"/>
              <a:gd name="adj2" fmla="val 130556"/>
              <a:gd name="adj3" fmla="val 16667"/>
            </a:avLst>
          </a:prstGeom>
          <a:solidFill>
            <a:schemeClr val="bg1"/>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Nguyên Thiện Thuật</a:t>
            </a:r>
          </a:p>
        </p:txBody>
      </p:sp>
      <p:sp>
        <p:nvSpPr>
          <p:cNvPr id="33802" name="AutoShape 12">
            <a:extLst>
              <a:ext uri="{FF2B5EF4-FFF2-40B4-BE49-F238E27FC236}">
                <a16:creationId xmlns:a16="http://schemas.microsoft.com/office/drawing/2014/main" xmlns="" id="{39D8FF5C-3352-4110-A229-EC05C08A8686}"/>
              </a:ext>
            </a:extLst>
          </p:cNvPr>
          <p:cNvSpPr>
            <a:spLocks noChangeArrowheads="1"/>
          </p:cNvSpPr>
          <p:nvPr/>
        </p:nvSpPr>
        <p:spPr bwMode="auto">
          <a:xfrm>
            <a:off x="1295400" y="2628900"/>
            <a:ext cx="2743200" cy="514350"/>
          </a:xfrm>
          <a:prstGeom prst="wedgeRoundRectCallout">
            <a:avLst>
              <a:gd name="adj1" fmla="val 40454"/>
              <a:gd name="adj2" fmla="val -191204"/>
              <a:gd name="adj3" fmla="val 16667"/>
            </a:avLst>
          </a:prstGeom>
          <a:solidFill>
            <a:schemeClr val="bg1"/>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Lê Trực, </a:t>
            </a:r>
          </a:p>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Nguyễn Phạm Tuân</a:t>
            </a:r>
          </a:p>
        </p:txBody>
      </p:sp>
      <p:sp>
        <p:nvSpPr>
          <p:cNvPr id="33803" name="AutoShape 13">
            <a:extLst>
              <a:ext uri="{FF2B5EF4-FFF2-40B4-BE49-F238E27FC236}">
                <a16:creationId xmlns:a16="http://schemas.microsoft.com/office/drawing/2014/main" xmlns="" id="{135D4C36-0827-4556-ACA1-FCF32934E6F5}"/>
              </a:ext>
            </a:extLst>
          </p:cNvPr>
          <p:cNvSpPr>
            <a:spLocks noChangeArrowheads="1"/>
          </p:cNvSpPr>
          <p:nvPr/>
        </p:nvSpPr>
        <p:spPr bwMode="auto">
          <a:xfrm>
            <a:off x="228600" y="1943100"/>
            <a:ext cx="2743200" cy="342900"/>
          </a:xfrm>
          <a:prstGeom prst="wedgeRoundRectCallout">
            <a:avLst>
              <a:gd name="adj1" fmla="val 65917"/>
              <a:gd name="adj2" fmla="val -175000"/>
              <a:gd name="adj3" fmla="val 16667"/>
            </a:avLst>
          </a:prstGeom>
          <a:solidFill>
            <a:schemeClr val="bg1"/>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Nguyễn Xuân Ôn</a:t>
            </a:r>
          </a:p>
        </p:txBody>
      </p:sp>
      <p:sp>
        <p:nvSpPr>
          <p:cNvPr id="33804" name="AutoShape 14">
            <a:extLst>
              <a:ext uri="{FF2B5EF4-FFF2-40B4-BE49-F238E27FC236}">
                <a16:creationId xmlns:a16="http://schemas.microsoft.com/office/drawing/2014/main" xmlns="" id="{35069DEF-D310-4C8D-B6A6-533A846FC9D0}"/>
              </a:ext>
            </a:extLst>
          </p:cNvPr>
          <p:cNvSpPr>
            <a:spLocks noChangeArrowheads="1"/>
          </p:cNvSpPr>
          <p:nvPr/>
        </p:nvSpPr>
        <p:spPr bwMode="auto">
          <a:xfrm>
            <a:off x="228600" y="285750"/>
            <a:ext cx="2514600" cy="342900"/>
          </a:xfrm>
          <a:prstGeom prst="wedgeRoundRectCallout">
            <a:avLst>
              <a:gd name="adj1" fmla="val 62060"/>
              <a:gd name="adj2" fmla="val 73958"/>
              <a:gd name="adj3" fmla="val 16667"/>
            </a:avLst>
          </a:prstGeom>
          <a:solidFill>
            <a:schemeClr val="bg1"/>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Ngô Quang Bích</a:t>
            </a:r>
          </a:p>
        </p:txBody>
      </p:sp>
      <p:sp>
        <p:nvSpPr>
          <p:cNvPr id="33805" name="AutoShape 15">
            <a:extLst>
              <a:ext uri="{FF2B5EF4-FFF2-40B4-BE49-F238E27FC236}">
                <a16:creationId xmlns:a16="http://schemas.microsoft.com/office/drawing/2014/main" xmlns="" id="{C605CA81-A71A-4DFD-BCA6-853B386E8FCC}"/>
              </a:ext>
            </a:extLst>
          </p:cNvPr>
          <p:cNvSpPr>
            <a:spLocks noChangeArrowheads="1"/>
          </p:cNvSpPr>
          <p:nvPr/>
        </p:nvSpPr>
        <p:spPr bwMode="auto">
          <a:xfrm>
            <a:off x="228600" y="1085850"/>
            <a:ext cx="2514600" cy="342900"/>
          </a:xfrm>
          <a:prstGeom prst="wedgeRoundRectCallout">
            <a:avLst>
              <a:gd name="adj1" fmla="val 75440"/>
              <a:gd name="adj2" fmla="val -112847"/>
              <a:gd name="adj3" fmla="val 16667"/>
            </a:avLst>
          </a:prstGeom>
          <a:solidFill>
            <a:schemeClr val="bg1"/>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Nguyễn Văn Giáp</a:t>
            </a:r>
          </a:p>
        </p:txBody>
      </p:sp>
    </p:spTree>
    <p:extLst>
      <p:ext uri="{BB962C8B-B14F-4D97-AF65-F5344CB8AC3E}">
        <p14:creationId xmlns:p14="http://schemas.microsoft.com/office/powerpoint/2010/main" val="671910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2">
            <a:extLst>
              <a:ext uri="{28A0092B-C50C-407E-A947-70E740481C1C}">
                <a14:useLocalDpi xmlns:a14="http://schemas.microsoft.com/office/drawing/2010/main" val="0"/>
              </a:ext>
            </a:extLst>
          </a:blip>
          <a:srcRect l="3488" t="104" b="4227"/>
          <a:stretch>
            <a:fillRect/>
          </a:stretch>
        </p:blipFill>
        <p:spPr bwMode="auto">
          <a:xfrm>
            <a:off x="3276600" y="0"/>
            <a:ext cx="59436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5"/>
          <p:cNvSpPr txBox="1">
            <a:spLocks noChangeArrowheads="1"/>
          </p:cNvSpPr>
          <p:nvPr/>
        </p:nvSpPr>
        <p:spPr bwMode="auto">
          <a:xfrm>
            <a:off x="5410200" y="4286250"/>
            <a:ext cx="3505200" cy="1384995"/>
          </a:xfrm>
          <a:prstGeom prst="rect">
            <a:avLst/>
          </a:prstGeom>
          <a:solidFill>
            <a:srgbClr val="FFFF66"/>
          </a:solidFill>
          <a:ln w="9525">
            <a:solidFill>
              <a:srgbClr val="CC00CC"/>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a:solidFill>
                  <a:srgbClr val="000099"/>
                </a:solidFill>
                <a:latin typeface="Times New Roman" panose="02020603050405020304" pitchFamily="18" charset="0"/>
                <a:cs typeface="Times New Roman" panose="02020603050405020304" pitchFamily="18" charset="0"/>
              </a:rPr>
              <a:t>Cuộc rút khỏi kinh thành Huế cuả phái chủ chiến</a:t>
            </a:r>
          </a:p>
        </p:txBody>
      </p:sp>
      <p:sp>
        <p:nvSpPr>
          <p:cNvPr id="73732" name="Rectangle 8"/>
          <p:cNvSpPr>
            <a:spLocks noChangeArrowheads="1"/>
          </p:cNvSpPr>
          <p:nvPr/>
        </p:nvSpPr>
        <p:spPr bwMode="auto">
          <a:xfrm>
            <a:off x="0" y="457200"/>
            <a:ext cx="35052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2000" b="1">
                <a:solidFill>
                  <a:schemeClr val="tx2"/>
                </a:solidFill>
                <a:latin typeface="Times New Roman" panose="02020603050405020304" pitchFamily="18" charset="0"/>
                <a:cs typeface="Times New Roman" panose="02020603050405020304" pitchFamily="18" charset="0"/>
              </a:rPr>
              <a:t>Ở Tân Sở (Quảng Trị) địa bàn chật hẹp, Tôn thất Thuyết đưa vua Hàm Nghi ra căn cứ Phú Gia (Hương khê – Hà Tĩnh) để mở rộng địa bàn hoạt động. Trên đường đi nhà vua đã nhận được sự giúp đỡ nhiệt tình của đồng bào các dân tộc ở vùng biên giới Việt – Lào.1886 Tôn Thất Thuyết sang Trung Quốc cầu viện.</a:t>
            </a:r>
            <a:r>
              <a:rPr lang="en-US" sz="200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37515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0650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2971800" y="0"/>
            <a:ext cx="3886200" cy="2628900"/>
          </a:xfrm>
          <a:prstGeom prst="rect">
            <a:avLst/>
          </a:prstGeom>
          <a:noFill/>
          <a:ln w="76200" cmpd="tri">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75779" name="Text Box 7"/>
          <p:cNvSpPr txBox="1">
            <a:spLocks noChangeArrowheads="1"/>
          </p:cNvSpPr>
          <p:nvPr/>
        </p:nvSpPr>
        <p:spPr bwMode="auto">
          <a:xfrm>
            <a:off x="0" y="2650332"/>
            <a:ext cx="9144000" cy="3323987"/>
          </a:xfrm>
          <a:prstGeom prst="rect">
            <a:avLst/>
          </a:prstGeom>
          <a:solidFill>
            <a:srgbClr val="FFFF79"/>
          </a:solidFill>
          <a:ln w="9525">
            <a:solidFill>
              <a:srgbClr val="990033"/>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a:solidFill>
                  <a:srgbClr val="000099"/>
                </a:solidFill>
                <a:latin typeface="Times New Roman" panose="02020603050405020304" pitchFamily="18" charset="0"/>
                <a:cs typeface="Times New Roman" panose="02020603050405020304" pitchFamily="18" charset="0"/>
              </a:rPr>
              <a:t>Chân dung vua Hàm Nghi khi bị đưa đi đày.</a:t>
            </a:r>
          </a:p>
          <a:p>
            <a:pPr algn="just" eaLnBrk="1" hangingPunct="1">
              <a:spcBef>
                <a:spcPct val="50000"/>
              </a:spcBef>
            </a:pPr>
            <a:r>
              <a:rPr lang="en-US" sz="2800" b="1">
                <a:solidFill>
                  <a:srgbClr val="000099"/>
                </a:solidFill>
                <a:latin typeface="Times New Roman" panose="02020603050405020304" pitchFamily="18" charset="0"/>
                <a:cs typeface="Times New Roman" panose="02020603050405020304" pitchFamily="18" charset="0"/>
              </a:rPr>
              <a:t>Hàm Nghi trang phục rất giản dị, đầu quấn khăn đen mặc áo the như dân là người cương nghị, khẳng khái, thông minh, quả cảm. Thực dân Pháp nhờ tay sai dẫn đường đến ngày 14-11-1888 chúng bắt được ông. Pháp tìm moị cách mua chuộc nhưng không được. Cuối cùng Pháp đày Nghi An –giê –ri , khi đó ông mới 17 tuổi.</a:t>
            </a:r>
          </a:p>
        </p:txBody>
      </p:sp>
    </p:spTree>
    <p:extLst>
      <p:ext uri="{BB962C8B-B14F-4D97-AF65-F5344CB8AC3E}">
        <p14:creationId xmlns:p14="http://schemas.microsoft.com/office/powerpoint/2010/main" val="66630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2B11A838-90C8-49F3-9981-9407C97A88A6}"/>
              </a:ext>
            </a:extLst>
          </p:cNvPr>
          <p:cNvSpPr>
            <a:spLocks noGrp="1" noChangeArrowheads="1"/>
          </p:cNvSpPr>
          <p:nvPr>
            <p:ph type="title"/>
          </p:nvPr>
        </p:nvSpPr>
        <p:spPr>
          <a:xfrm>
            <a:off x="228600" y="171450"/>
            <a:ext cx="8077200" cy="342900"/>
          </a:xfrm>
        </p:spPr>
        <p:txBody>
          <a:bodyPr/>
          <a:lstStyle/>
          <a:p>
            <a:pPr algn="l" eaLnBrk="1" hangingPunct="1"/>
            <a:r>
              <a:rPr lang="en-US" altLang="en-US" sz="2800" b="1" u="sng" dirty="0">
                <a:solidFill>
                  <a:srgbClr val="0000FF"/>
                </a:solidFill>
                <a:latin typeface="Times New Roman" panose="02020603050405020304" pitchFamily="18" charset="0"/>
                <a:cs typeface="Times New Roman" panose="02020603050405020304" pitchFamily="18" charset="0"/>
              </a:rPr>
              <a:t>2. </a:t>
            </a:r>
            <a:r>
              <a:rPr lang="en-US" altLang="en-US" sz="2800" b="1" u="sng" dirty="0" err="1">
                <a:solidFill>
                  <a:srgbClr val="0000FF"/>
                </a:solidFill>
                <a:latin typeface="Times New Roman" panose="02020603050405020304" pitchFamily="18" charset="0"/>
                <a:cs typeface="Times New Roman" panose="02020603050405020304" pitchFamily="18" charset="0"/>
              </a:rPr>
              <a:t>Phong</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trào</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Cần</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vương</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bùng</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nổ</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và</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lan</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rộng</a:t>
            </a:r>
            <a:endParaRPr lang="en-US" altLang="en-US" sz="2800" b="1" u="sng" dirty="0">
              <a:solidFill>
                <a:srgbClr val="0000FF"/>
              </a:solidFill>
              <a:latin typeface="Times New Roman" panose="02020603050405020304" pitchFamily="18" charset="0"/>
              <a:cs typeface="Times New Roman" panose="02020603050405020304" pitchFamily="18" charset="0"/>
            </a:endParaRPr>
          </a:p>
        </p:txBody>
      </p:sp>
      <p:sp>
        <p:nvSpPr>
          <p:cNvPr id="74755" name="Rectangle 3">
            <a:extLst>
              <a:ext uri="{FF2B5EF4-FFF2-40B4-BE49-F238E27FC236}">
                <a16:creationId xmlns:a16="http://schemas.microsoft.com/office/drawing/2014/main" xmlns="" id="{EB1682EE-7670-4E4C-A2CF-6C4B2D673CDE}"/>
              </a:ext>
            </a:extLst>
          </p:cNvPr>
          <p:cNvSpPr>
            <a:spLocks noGrp="1" noChangeArrowheads="1"/>
          </p:cNvSpPr>
          <p:nvPr>
            <p:ph sz="half" idx="1"/>
          </p:nvPr>
        </p:nvSpPr>
        <p:spPr>
          <a:xfrm>
            <a:off x="0" y="628650"/>
            <a:ext cx="4572000" cy="4514850"/>
          </a:xfrm>
        </p:spPr>
        <p:txBody>
          <a:bodyPr>
            <a:noAutofit/>
          </a:bodyPr>
          <a:lstStyle/>
          <a:p>
            <a:pPr eaLnBrk="1" hangingPunct="1">
              <a:lnSpc>
                <a:spcPct val="80000"/>
              </a:lnSpc>
              <a:buFontTx/>
              <a:buNone/>
              <a:defRPr/>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Ngày</a:t>
            </a:r>
            <a:r>
              <a:rPr lang="en-US" altLang="en-US" sz="2000" b="1" dirty="0">
                <a:latin typeface="Times New Roman" panose="02020603050405020304" pitchFamily="18" charset="0"/>
                <a:cs typeface="Times New Roman" panose="02020603050405020304" pitchFamily="18" charset="0"/>
              </a:rPr>
              <a:t> 13 - 7 - 1885, </a:t>
            </a:r>
            <a:r>
              <a:rPr lang="en-US" altLang="en-US" sz="2000" b="1" dirty="0" err="1">
                <a:latin typeface="Times New Roman" panose="02020603050405020304" pitchFamily="18" charset="0"/>
                <a:cs typeface="Times New Roman" panose="02020603050405020304" pitchFamily="18" charset="0"/>
              </a:rPr>
              <a:t>vua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Hàm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Nghi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chiếu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Cần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vương</a:t>
            </a:r>
            <a:r>
              <a:rPr lang="en-US" altLang="en-US" sz="2000" b="1" dirty="0">
                <a:latin typeface="Times New Roman" panose="02020603050405020304" pitchFamily="18" charset="0"/>
                <a:cs typeface="Times New Roman" panose="02020603050405020304" pitchFamily="18" charset="0"/>
              </a:rPr>
              <a:t>.</a:t>
            </a:r>
          </a:p>
          <a:p>
            <a:pPr eaLnBrk="1" hangingPunct="1">
              <a:lnSpc>
                <a:spcPct val="80000"/>
              </a:lnSpc>
              <a:buFontTx/>
              <a:buNone/>
              <a:defRPr/>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Mục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đích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Kêu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gọi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văn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cùng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nước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đứng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giúp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vua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cứu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nước</a:t>
            </a:r>
            <a:r>
              <a:rPr lang="en-US" altLang="en-US" sz="2000" b="1" dirty="0">
                <a:latin typeface="Times New Roman" panose="02020603050405020304" pitchFamily="18" charset="0"/>
                <a:cs typeface="Times New Roman" panose="02020603050405020304" pitchFamily="18" charset="0"/>
              </a:rPr>
              <a:t>.</a:t>
            </a:r>
          </a:p>
          <a:p>
            <a:pPr eaLnBrk="1" hangingPunct="1">
              <a:lnSpc>
                <a:spcPct val="80000"/>
              </a:lnSpc>
              <a:buFontTx/>
              <a:buNone/>
              <a:defRPr/>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Diễn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biến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Sôi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nổi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kéo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dài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cuối</a:t>
            </a:r>
            <a:r>
              <a:rPr lang="en-US" altLang="en-US" sz="2000" b="1" dirty="0">
                <a:latin typeface="Times New Roman" panose="02020603050405020304" pitchFamily="18" charset="0"/>
                <a:cs typeface="Times New Roman" panose="02020603050405020304" pitchFamily="18" charset="0"/>
              </a:rPr>
              <a:t> TK XIX, chia </a:t>
            </a:r>
            <a:r>
              <a:rPr lang="en-US" altLang="en-US" sz="2000" b="1" dirty="0" err="1">
                <a:latin typeface="Times New Roman" panose="02020603050405020304" pitchFamily="18" charset="0"/>
                <a:cs typeface="Times New Roman" panose="02020603050405020304" pitchFamily="18" charset="0"/>
              </a:rPr>
              <a:t>thành</a:t>
            </a:r>
            <a:r>
              <a:rPr lang="en-US" altLang="en-US" sz="2000" b="1" dirty="0">
                <a:latin typeface="Times New Roman" panose="02020603050405020304" pitchFamily="18" charset="0"/>
                <a:cs typeface="Times New Roman" panose="02020603050405020304" pitchFamily="18" charset="0"/>
              </a:rPr>
              <a:t> 2 </a:t>
            </a:r>
            <a:r>
              <a:rPr lang="en-US" altLang="en-US" sz="2000" b="1" dirty="0" err="1">
                <a:latin typeface="Times New Roman" panose="02020603050405020304" pitchFamily="18" charset="0"/>
                <a:cs typeface="Times New Roman" panose="02020603050405020304" pitchFamily="18" charset="0"/>
              </a:rPr>
              <a:t>giai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đoạn</a:t>
            </a:r>
            <a:r>
              <a:rPr lang="en-US" altLang="en-US" sz="2000" b="1" dirty="0">
                <a:latin typeface="Times New Roman" panose="02020603050405020304" pitchFamily="18" charset="0"/>
                <a:cs typeface="Times New Roman" panose="02020603050405020304" pitchFamily="18" charset="0"/>
              </a:rPr>
              <a:t>:</a:t>
            </a:r>
          </a:p>
          <a:p>
            <a:pPr eaLnBrk="1" hangingPunct="1">
              <a:buFontTx/>
              <a:buNone/>
              <a:defRPr/>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đoạn</a:t>
            </a:r>
            <a:r>
              <a:rPr lang="en-US" altLang="en-US" sz="2000" b="1" dirty="0">
                <a:latin typeface="Times New Roman" panose="02020603050405020304" pitchFamily="18" charset="0"/>
                <a:cs typeface="Times New Roman" panose="02020603050405020304" pitchFamily="18" charset="0"/>
              </a:rPr>
              <a:t> 1: </a:t>
            </a:r>
            <a:r>
              <a:rPr lang="en-US" altLang="en-US" sz="2000" b="1" dirty="0" err="1">
                <a:latin typeface="Times New Roman" panose="02020603050405020304" pitchFamily="18" charset="0"/>
                <a:cs typeface="Times New Roman" panose="02020603050405020304" pitchFamily="18" charset="0"/>
              </a:rPr>
              <a:t>Từ</a:t>
            </a:r>
            <a:r>
              <a:rPr lang="en-US" altLang="en-US" sz="2000" b="1" dirty="0">
                <a:latin typeface="Times New Roman" panose="02020603050405020304" pitchFamily="18" charset="0"/>
                <a:cs typeface="Times New Roman" panose="02020603050405020304" pitchFamily="18" charset="0"/>
              </a:rPr>
              <a:t> 1885 - 1888: </a:t>
            </a:r>
            <a:r>
              <a:rPr lang="en-US" altLang="en-US" sz="2000" b="1" dirty="0" err="1">
                <a:latin typeface="Times New Roman" panose="02020603050405020304" pitchFamily="18" charset="0"/>
                <a:cs typeface="Times New Roman" panose="02020603050405020304" pitchFamily="18" charset="0"/>
              </a:rPr>
              <a:t>Phong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trào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bùng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nổ</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khắp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nước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sôi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các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tỉnh</a:t>
            </a:r>
            <a:r>
              <a:rPr lang="en-US" altLang="en-US" sz="2000" b="1" dirty="0">
                <a:latin typeface="Times New Roman" panose="02020603050405020304" pitchFamily="18" charset="0"/>
                <a:cs typeface="Times New Roman" panose="02020603050405020304" pitchFamily="18" charset="0"/>
              </a:rPr>
              <a:t> ở </a:t>
            </a:r>
            <a:r>
              <a:rPr lang="en-US" altLang="en-US" sz="2000" b="1" dirty="0" err="1">
                <a:latin typeface="Times New Roman" panose="02020603050405020304" pitchFamily="18" charset="0"/>
                <a:cs typeface="Times New Roman" panose="02020603050405020304" pitchFamily="18" charset="0"/>
              </a:rPr>
              <a:t>Trung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Kì</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Bắc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Kì</a:t>
            </a:r>
            <a:r>
              <a:rPr lang="en-US" altLang="en-US" sz="2000" b="1" dirty="0">
                <a:latin typeface="Times New Roman" panose="02020603050405020304" pitchFamily="18" charset="0"/>
                <a:cs typeface="Times New Roman" panose="02020603050405020304" pitchFamily="18" charset="0"/>
              </a:rPr>
              <a:t>.</a:t>
            </a:r>
          </a:p>
          <a:p>
            <a:pPr eaLnBrk="1" hangingPunct="1">
              <a:buFontTx/>
              <a:buNone/>
              <a:defRPr/>
            </a:pPr>
            <a:r>
              <a:rPr lang="en-US" altLang="en-US" sz="2000" b="1" dirty="0">
                <a:latin typeface="Times New Roman" panose="02020603050405020304" pitchFamily="18" charset="0"/>
                <a:cs typeface="Times New Roman" panose="02020603050405020304" pitchFamily="18" charset="0"/>
              </a:rPr>
              <a:t>+ 1889-1896: </a:t>
            </a:r>
            <a:r>
              <a:rPr lang="en-US" altLang="en-US" sz="2000" b="1" dirty="0" err="1">
                <a:latin typeface="Times New Roman" panose="02020603050405020304" pitchFamily="18" charset="0"/>
                <a:cs typeface="Times New Roman" panose="02020603050405020304" pitchFamily="18" charset="0"/>
              </a:rPr>
              <a:t>Phong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trào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tiếp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duy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trì</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tụ</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thành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những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cuộc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khởi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nghĩa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lớn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mô</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tổ</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chức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cao</a:t>
            </a:r>
            <a:r>
              <a:rPr lang="en-US" altLang="en-US" sz="2000" b="1" dirty="0">
                <a:latin typeface="Times New Roman" panose="02020603050405020304" pitchFamily="18" charset="0"/>
                <a:cs typeface="Times New Roman" panose="02020603050405020304" pitchFamily="18" charset="0"/>
              </a:rPr>
              <a:t>.</a:t>
            </a:r>
          </a:p>
          <a:p>
            <a:pPr eaLnBrk="1" hangingPunct="1">
              <a:lnSpc>
                <a:spcPct val="80000"/>
              </a:lnSpc>
              <a:buFontTx/>
              <a:buNone/>
              <a:defRPr/>
            </a:pPr>
            <a:endParaRPr lang="en-US" altLang="en-US" sz="2000" b="1" dirty="0">
              <a:latin typeface="Times New Roman" panose="02020603050405020304" pitchFamily="18" charset="0"/>
              <a:cs typeface="Times New Roman" panose="02020603050405020304" pitchFamily="18" charset="0"/>
            </a:endParaRPr>
          </a:p>
        </p:txBody>
      </p:sp>
      <p:sp>
        <p:nvSpPr>
          <p:cNvPr id="34820" name="Rectangle 13">
            <a:extLst>
              <a:ext uri="{FF2B5EF4-FFF2-40B4-BE49-F238E27FC236}">
                <a16:creationId xmlns:a16="http://schemas.microsoft.com/office/drawing/2014/main" xmlns="" id="{D206A7FA-A11F-4F65-9889-1AEDF103A293}"/>
              </a:ext>
            </a:extLst>
          </p:cNvPr>
          <p:cNvSpPr>
            <a:spLocks noGrp="1" noChangeArrowheads="1"/>
          </p:cNvSpPr>
          <p:nvPr>
            <p:ph sz="half" idx="2"/>
          </p:nvPr>
        </p:nvSpPr>
        <p:spPr>
          <a:xfrm>
            <a:off x="4572000" y="4629150"/>
            <a:ext cx="4572000" cy="514350"/>
          </a:xfrm>
        </p:spPr>
        <p:txBody>
          <a:bodyPr/>
          <a:lstStyle/>
          <a:p>
            <a:pPr algn="ctr" eaLnBrk="1" hangingPunct="1">
              <a:lnSpc>
                <a:spcPct val="80000"/>
              </a:lnSpc>
              <a:buFontTx/>
              <a:buNone/>
            </a:pPr>
            <a:r>
              <a:rPr lang="en-US" altLang="en-US" sz="2000">
                <a:latin typeface="Times New Roman" panose="02020603050405020304" pitchFamily="18" charset="0"/>
                <a:cs typeface="Times New Roman" panose="02020603050405020304" pitchFamily="18" charset="0"/>
              </a:rPr>
              <a:t>Lược đồ phong trào Cần Vương cuối TKXIX</a:t>
            </a:r>
          </a:p>
        </p:txBody>
      </p:sp>
      <p:sp>
        <p:nvSpPr>
          <p:cNvPr id="34821" name="Line 4">
            <a:extLst>
              <a:ext uri="{FF2B5EF4-FFF2-40B4-BE49-F238E27FC236}">
                <a16:creationId xmlns:a16="http://schemas.microsoft.com/office/drawing/2014/main" xmlns="" id="{E2B24BFE-A88D-4A9D-95A5-2172AC781684}"/>
              </a:ext>
            </a:extLst>
          </p:cNvPr>
          <p:cNvSpPr>
            <a:spLocks noChangeShapeType="1"/>
          </p:cNvSpPr>
          <p:nvPr/>
        </p:nvSpPr>
        <p:spPr bwMode="auto">
          <a:xfrm>
            <a:off x="4572000" y="628650"/>
            <a:ext cx="0" cy="451485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4822" name="Group 9">
            <a:extLst>
              <a:ext uri="{FF2B5EF4-FFF2-40B4-BE49-F238E27FC236}">
                <a16:creationId xmlns:a16="http://schemas.microsoft.com/office/drawing/2014/main" xmlns="" id="{7998CEB5-AE2E-4B86-9BDF-8BDD9BC34AB4}"/>
              </a:ext>
            </a:extLst>
          </p:cNvPr>
          <p:cNvGrpSpPr>
            <a:grpSpLocks/>
          </p:cNvGrpSpPr>
          <p:nvPr/>
        </p:nvGrpSpPr>
        <p:grpSpPr bwMode="auto">
          <a:xfrm>
            <a:off x="4572000" y="457200"/>
            <a:ext cx="4648200" cy="4629150"/>
            <a:chOff x="1680" y="-288"/>
            <a:chExt cx="3588" cy="4704"/>
          </a:xfrm>
        </p:grpSpPr>
        <p:pic>
          <p:nvPicPr>
            <p:cNvPr id="34826" name="Picture 10">
              <a:extLst>
                <a:ext uri="{FF2B5EF4-FFF2-40B4-BE49-F238E27FC236}">
                  <a16:creationId xmlns:a16="http://schemas.microsoft.com/office/drawing/2014/main" xmlns="" id="{DDF2DA06-C335-4833-9571-C31FF0A8F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 y="-288"/>
              <a:ext cx="3583" cy="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1">
              <a:extLst>
                <a:ext uri="{FF2B5EF4-FFF2-40B4-BE49-F238E27FC236}">
                  <a16:creationId xmlns:a16="http://schemas.microsoft.com/office/drawing/2014/main" xmlns="" id="{D7CAF347-3B90-4AA0-AB8E-5F7DB0C28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2256"/>
              <a:ext cx="3588"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3" name="Line 12">
            <a:extLst>
              <a:ext uri="{FF2B5EF4-FFF2-40B4-BE49-F238E27FC236}">
                <a16:creationId xmlns:a16="http://schemas.microsoft.com/office/drawing/2014/main" xmlns="" id="{A84BA8C5-D7F5-460A-B0EB-BCDAF32E0A8C}"/>
              </a:ext>
            </a:extLst>
          </p:cNvPr>
          <p:cNvSpPr>
            <a:spLocks noChangeShapeType="1"/>
          </p:cNvSpPr>
          <p:nvPr/>
        </p:nvSpPr>
        <p:spPr bwMode="auto">
          <a:xfrm>
            <a:off x="4572000" y="571500"/>
            <a:ext cx="0" cy="451485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6" name="AutoShape 14">
            <a:extLst>
              <a:ext uri="{FF2B5EF4-FFF2-40B4-BE49-F238E27FC236}">
                <a16:creationId xmlns:a16="http://schemas.microsoft.com/office/drawing/2014/main" xmlns="" id="{898071EE-6743-4A3F-B348-8C47DDA375BE}"/>
              </a:ext>
            </a:extLst>
          </p:cNvPr>
          <p:cNvSpPr>
            <a:spLocks noChangeArrowheads="1"/>
          </p:cNvSpPr>
          <p:nvPr/>
        </p:nvSpPr>
        <p:spPr bwMode="auto">
          <a:xfrm>
            <a:off x="6781800" y="1600200"/>
            <a:ext cx="1600200" cy="571500"/>
          </a:xfrm>
          <a:prstGeom prst="wedgeRoundRectCallout">
            <a:avLst>
              <a:gd name="adj1" fmla="val -99403"/>
              <a:gd name="adj2" fmla="val 26458"/>
              <a:gd name="adj3" fmla="val 16667"/>
            </a:avLst>
          </a:prstGeom>
          <a:solidFill>
            <a:schemeClr val="bg1"/>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Khởi nghĩa</a:t>
            </a:r>
            <a:r>
              <a:rPr lang="en-US" altLang="en-US" sz="1800">
                <a:solidFill>
                  <a:srgbClr val="FF3300"/>
                </a:solidFill>
                <a:latin typeface="Times New Roman" panose="02020603050405020304" pitchFamily="18" charset="0"/>
                <a:cs typeface="Times New Roman" panose="02020603050405020304" pitchFamily="18" charset="0"/>
              </a:rPr>
              <a:t> </a:t>
            </a:r>
            <a:r>
              <a:rPr lang="en-US" altLang="en-US" sz="1800" b="1">
                <a:solidFill>
                  <a:srgbClr val="FF3300"/>
                </a:solidFill>
                <a:latin typeface="Times New Roman" panose="02020603050405020304" pitchFamily="18" charset="0"/>
                <a:cs typeface="Times New Roman" panose="02020603050405020304" pitchFamily="18" charset="0"/>
              </a:rPr>
              <a:t>Hương Khê</a:t>
            </a:r>
          </a:p>
        </p:txBody>
      </p:sp>
      <p:sp>
        <p:nvSpPr>
          <p:cNvPr id="74767" name="AutoShape 15">
            <a:extLst>
              <a:ext uri="{FF2B5EF4-FFF2-40B4-BE49-F238E27FC236}">
                <a16:creationId xmlns:a16="http://schemas.microsoft.com/office/drawing/2014/main" xmlns="" id="{3C604EC1-542B-487A-98EF-154D674BBC43}"/>
              </a:ext>
            </a:extLst>
          </p:cNvPr>
          <p:cNvSpPr>
            <a:spLocks noChangeArrowheads="1"/>
          </p:cNvSpPr>
          <p:nvPr/>
        </p:nvSpPr>
        <p:spPr bwMode="auto">
          <a:xfrm>
            <a:off x="6705600" y="800100"/>
            <a:ext cx="1600200" cy="514350"/>
          </a:xfrm>
          <a:prstGeom prst="wedgeRoundRectCallout">
            <a:avLst>
              <a:gd name="adj1" fmla="val -89782"/>
              <a:gd name="adj2" fmla="val 52083"/>
              <a:gd name="adj3" fmla="val 16667"/>
            </a:avLst>
          </a:prstGeom>
          <a:solidFill>
            <a:schemeClr val="bg1"/>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3300"/>
                </a:solidFill>
                <a:latin typeface="Times New Roman" panose="02020603050405020304" pitchFamily="18" charset="0"/>
                <a:cs typeface="Times New Roman" panose="02020603050405020304" pitchFamily="18" charset="0"/>
              </a:rPr>
              <a:t>Khởi nghĩa Bãi Sậy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74755">
                                            <p:txEl>
                                              <p:pRg st="4" end="4"/>
                                            </p:txEl>
                                          </p:spTgt>
                                        </p:tgtEl>
                                        <p:attrNameLst>
                                          <p:attrName>style.visibility</p:attrName>
                                        </p:attrNameLst>
                                      </p:cBhvr>
                                      <p:to>
                                        <p:strVal val="visible"/>
                                      </p:to>
                                    </p:set>
                                    <p:animEffect transition="in" filter="fade">
                                      <p:cBhvr>
                                        <p:cTn id="7" dur="800" decel="100000"/>
                                        <p:tgtEl>
                                          <p:spTgt spid="74755">
                                            <p:txEl>
                                              <p:pRg st="4" end="4"/>
                                            </p:txEl>
                                          </p:spTgt>
                                        </p:tgtEl>
                                      </p:cBhvr>
                                    </p:animEffect>
                                    <p:anim calcmode="lin" valueType="num">
                                      <p:cBhvr>
                                        <p:cTn id="8" dur="800" decel="100000" fill="hold"/>
                                        <p:tgtEl>
                                          <p:spTgt spid="74755">
                                            <p:txEl>
                                              <p:pRg st="4" end="4"/>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4755">
                                            <p:txEl>
                                              <p:pRg st="4" end="4"/>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4755">
                                            <p:txEl>
                                              <p:pRg st="4" end="4"/>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4755">
                                            <p:txEl>
                                              <p:pRg st="4" end="4"/>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4755">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76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6" grpId="0" animBg="1"/>
      <p:bldP spid="747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xmlns="" id="{CC894F65-74C8-4D12-988D-9154AF5CF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43000"/>
            <a:ext cx="4114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xmlns="" id="{8CA238E2-447D-4C8F-BCD0-9B9BF6E017E4}"/>
              </a:ext>
            </a:extLst>
          </p:cNvPr>
          <p:cNvSpPr/>
          <p:nvPr/>
        </p:nvSpPr>
        <p:spPr>
          <a:xfrm>
            <a:off x="1447800" y="4400550"/>
            <a:ext cx="2514600" cy="457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2000" dirty="0">
                <a:solidFill>
                  <a:schemeClr val="bg1"/>
                </a:solidFill>
                <a:latin typeface="Times New Roman" pitchFamily="18" charset="0"/>
                <a:cs typeface="Times New Roman" pitchFamily="18" charset="0"/>
              </a:rPr>
              <a:t>HƯƠNG KHÊ</a:t>
            </a:r>
          </a:p>
        </p:txBody>
      </p:sp>
      <p:cxnSp>
        <p:nvCxnSpPr>
          <p:cNvPr id="8" name="Straight Arrow Connector 7">
            <a:extLst>
              <a:ext uri="{FF2B5EF4-FFF2-40B4-BE49-F238E27FC236}">
                <a16:creationId xmlns:a16="http://schemas.microsoft.com/office/drawing/2014/main" xmlns="" id="{D965F9BE-8BAB-4A4F-A008-C8E2AFDEAA03}"/>
              </a:ext>
            </a:extLst>
          </p:cNvPr>
          <p:cNvCxnSpPr>
            <a:stCxn id="6" idx="6"/>
          </p:cNvCxnSpPr>
          <p:nvPr/>
        </p:nvCxnSpPr>
        <p:spPr>
          <a:xfrm flipV="1">
            <a:off x="3962400" y="3600450"/>
            <a:ext cx="2895600" cy="10287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9" name="Rounded Rectangle 8">
            <a:extLst>
              <a:ext uri="{FF2B5EF4-FFF2-40B4-BE49-F238E27FC236}">
                <a16:creationId xmlns:a16="http://schemas.microsoft.com/office/drawing/2014/main" xmlns="" id="{394BFF70-9005-4092-A25F-9BBA750EF67C}"/>
              </a:ext>
            </a:extLst>
          </p:cNvPr>
          <p:cNvSpPr/>
          <p:nvPr/>
        </p:nvSpPr>
        <p:spPr>
          <a:xfrm>
            <a:off x="1295400" y="3657600"/>
            <a:ext cx="2971800" cy="5143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US" sz="2000" dirty="0">
                <a:solidFill>
                  <a:schemeClr val="bg1"/>
                </a:solidFill>
                <a:latin typeface="Times New Roman" pitchFamily="18" charset="0"/>
                <a:cs typeface="Times New Roman" pitchFamily="18" charset="0"/>
              </a:rPr>
              <a:t>VỤ QUANG -  NGÀN TRƯƠI</a:t>
            </a:r>
          </a:p>
        </p:txBody>
      </p:sp>
      <p:cxnSp>
        <p:nvCxnSpPr>
          <p:cNvPr id="12" name="Straight Arrow Connector 11">
            <a:extLst>
              <a:ext uri="{FF2B5EF4-FFF2-40B4-BE49-F238E27FC236}">
                <a16:creationId xmlns:a16="http://schemas.microsoft.com/office/drawing/2014/main" xmlns="" id="{F7685F40-A6E6-43D0-98DF-5CA286EB759F}"/>
              </a:ext>
            </a:extLst>
          </p:cNvPr>
          <p:cNvCxnSpPr>
            <a:stCxn id="9" idx="3"/>
          </p:cNvCxnSpPr>
          <p:nvPr/>
        </p:nvCxnSpPr>
        <p:spPr>
          <a:xfrm flipV="1">
            <a:off x="4267200" y="3314700"/>
            <a:ext cx="2209800" cy="60007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3" name="AutoShape 9">
            <a:extLst>
              <a:ext uri="{FF2B5EF4-FFF2-40B4-BE49-F238E27FC236}">
                <a16:creationId xmlns:a16="http://schemas.microsoft.com/office/drawing/2014/main" xmlns="" id="{AA48109A-231F-4307-B4F0-832C802761F9}"/>
              </a:ext>
            </a:extLst>
          </p:cNvPr>
          <p:cNvSpPr>
            <a:spLocks noChangeArrowheads="1"/>
          </p:cNvSpPr>
          <p:nvPr/>
        </p:nvSpPr>
        <p:spPr bwMode="auto">
          <a:xfrm>
            <a:off x="6400800" y="3086100"/>
            <a:ext cx="457200" cy="228600"/>
          </a:xfrm>
          <a:prstGeom prst="irregularSeal2">
            <a:avLst/>
          </a:prstGeom>
          <a:solidFill>
            <a:schemeClr val="bg1"/>
          </a:solidFill>
          <a:ln w="2857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xmlns="" id="{872308DF-E5CD-4F95-8AA8-18EFD6769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4572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B1E356FB-3D41-4CED-A844-2A7226AC0CC3}"/>
              </a:ext>
            </a:extLst>
          </p:cNvPr>
          <p:cNvSpPr txBox="1">
            <a:spLocks noChangeArrowheads="1"/>
          </p:cNvSpPr>
          <p:nvPr/>
        </p:nvSpPr>
        <p:spPr bwMode="auto">
          <a:xfrm>
            <a:off x="609600" y="4572000"/>
            <a:ext cx="426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Times New Roman" panose="02020603050405020304" pitchFamily="18" charset="0"/>
                <a:cs typeface="Times New Roman" panose="02020603050405020304" pitchFamily="18" charset="0"/>
              </a:rPr>
              <a:t>Phan Đình Phùng (1847 – 1895)</a:t>
            </a:r>
          </a:p>
        </p:txBody>
      </p:sp>
      <p:sp>
        <p:nvSpPr>
          <p:cNvPr id="5" name="TextBox 4">
            <a:extLst>
              <a:ext uri="{FF2B5EF4-FFF2-40B4-BE49-F238E27FC236}">
                <a16:creationId xmlns:a16="http://schemas.microsoft.com/office/drawing/2014/main" xmlns="" id="{66AD95F6-24BB-45F4-AFD6-B3BBCC37EC00}"/>
              </a:ext>
            </a:extLst>
          </p:cNvPr>
          <p:cNvSpPr txBox="1">
            <a:spLocks noChangeArrowheads="1"/>
          </p:cNvSpPr>
          <p:nvPr/>
        </p:nvSpPr>
        <p:spPr bwMode="auto">
          <a:xfrm>
            <a:off x="4953000" y="285751"/>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800" u="sng">
                <a:latin typeface="Times New Roman" panose="02020603050405020304" pitchFamily="18" charset="0"/>
                <a:cs typeface="Times New Roman" panose="02020603050405020304" pitchFamily="18" charset="0"/>
              </a:rPr>
              <a:t>Lãnh đạo</a:t>
            </a:r>
          </a:p>
        </p:txBody>
      </p:sp>
      <p:sp>
        <p:nvSpPr>
          <p:cNvPr id="7" name="TextBox 6">
            <a:extLst>
              <a:ext uri="{FF2B5EF4-FFF2-40B4-BE49-F238E27FC236}">
                <a16:creationId xmlns:a16="http://schemas.microsoft.com/office/drawing/2014/main" xmlns="" id="{788E5674-83B9-4256-BC3B-19F6A5BDE880}"/>
              </a:ext>
            </a:extLst>
          </p:cNvPr>
          <p:cNvSpPr txBox="1">
            <a:spLocks noChangeArrowheads="1"/>
          </p:cNvSpPr>
          <p:nvPr/>
        </p:nvSpPr>
        <p:spPr bwMode="auto">
          <a:xfrm>
            <a:off x="4953000" y="971550"/>
            <a:ext cx="3581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sz="2800">
                <a:latin typeface="Times New Roman" panose="02020603050405020304" pitchFamily="18" charset="0"/>
                <a:cs typeface="Times New Roman" panose="02020603050405020304" pitchFamily="18" charset="0"/>
              </a:rPr>
              <a:t>Phan Đình Phùng</a:t>
            </a:r>
          </a:p>
          <a:p>
            <a:pPr eaLnBrk="1" hangingPunct="1">
              <a:spcBef>
                <a:spcPct val="0"/>
              </a:spcBef>
              <a:buFontTx/>
              <a:buChar char="-"/>
            </a:pPr>
            <a:r>
              <a:rPr lang="en-US" altLang="en-US" sz="2800">
                <a:latin typeface="Times New Roman" panose="02020603050405020304" pitchFamily="18" charset="0"/>
                <a:cs typeface="Times New Roman" panose="02020603050405020304" pitchFamily="18" charset="0"/>
              </a:rPr>
              <a:t> Cao Thắng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746250" y="4697016"/>
            <a:ext cx="6002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b="1">
                <a:solidFill>
                  <a:schemeClr val="bg1"/>
                </a:solidFill>
              </a:rPr>
              <a:t>Vũ khí của nghĩa quân Phan Đình Phùng</a:t>
            </a:r>
          </a:p>
        </p:txBody>
      </p:sp>
      <p:pic>
        <p:nvPicPr>
          <p:cNvPr id="83971" name="Picture 3" descr="van%20than%20can%20v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391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descr="images48707_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71700"/>
            <a:ext cx="7391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135131"/>
      </p:ext>
    </p:extLst>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33600" y="514350"/>
            <a:ext cx="4071938" cy="4281308"/>
            <a:chOff x="1488" y="160"/>
            <a:chExt cx="2640" cy="3922"/>
          </a:xfrm>
        </p:grpSpPr>
        <p:pic>
          <p:nvPicPr>
            <p:cNvPr id="84998" name="Picture 3" descr="ap_2009033112132481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160"/>
              <a:ext cx="2616" cy="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Text Box 4"/>
            <p:cNvSpPr txBox="1">
              <a:spLocks noChangeArrowheads="1"/>
            </p:cNvSpPr>
            <p:nvPr/>
          </p:nvSpPr>
          <p:spPr bwMode="auto">
            <a:xfrm>
              <a:off x="1488" y="3744"/>
              <a:ext cx="2640"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solidFill>
                    <a:schemeClr val="bg1"/>
                  </a:solidFill>
                </a:rPr>
                <a:t>Súng trường do Cao Thắng chế tạo</a:t>
              </a:r>
            </a:p>
          </p:txBody>
        </p:sp>
      </p:grpSp>
      <p:grpSp>
        <p:nvGrpSpPr>
          <p:cNvPr id="3" name="Group 5"/>
          <p:cNvGrpSpPr>
            <a:grpSpLocks/>
          </p:cNvGrpSpPr>
          <p:nvPr/>
        </p:nvGrpSpPr>
        <p:grpSpPr bwMode="auto">
          <a:xfrm>
            <a:off x="5638800" y="508398"/>
            <a:ext cx="2590800" cy="4492548"/>
            <a:chOff x="3888" y="192"/>
            <a:chExt cx="1680" cy="4064"/>
          </a:xfrm>
        </p:grpSpPr>
        <p:pic>
          <p:nvPicPr>
            <p:cNvPr id="84996" name="Picture 6" descr="RI9239LG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003" y="1077"/>
              <a:ext cx="3450"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7"/>
            <p:cNvSpPr txBox="1">
              <a:spLocks noChangeArrowheads="1"/>
            </p:cNvSpPr>
            <p:nvPr/>
          </p:nvSpPr>
          <p:spPr bwMode="auto">
            <a:xfrm>
              <a:off x="3888" y="3671"/>
              <a:ext cx="163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solidFill>
                    <a:schemeClr val="bg1"/>
                  </a:solidFill>
                </a:rPr>
                <a:t>Súng trường của Pháp </a:t>
              </a:r>
            </a:p>
            <a:p>
              <a:pPr algn="ctr"/>
              <a:r>
                <a:rPr lang="en-US">
                  <a:solidFill>
                    <a:schemeClr val="bg1"/>
                  </a:solidFill>
                </a:rPr>
                <a:t>(năm1874)</a:t>
              </a:r>
            </a:p>
          </p:txBody>
        </p:sp>
      </p:grpSp>
    </p:spTree>
    <p:extLst>
      <p:ext uri="{BB962C8B-B14F-4D97-AF65-F5344CB8AC3E}">
        <p14:creationId xmlns:p14="http://schemas.microsoft.com/office/powerpoint/2010/main" val="2547421105"/>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path" presetSubtype="0" accel="50000" decel="50000" fill="hold" nodeType="clickEffect">
                                  <p:stCondLst>
                                    <p:cond delay="0"/>
                                  </p:stCondLst>
                                  <p:childTnLst>
                                    <p:animMotion origin="layout" path="M -3.33333E-6 4.39306E-6 L -0.13333 -0.0007 " pathEditMode="relative" rAng="0" ptsTypes="AA">
                                      <p:cBhvr>
                                        <p:cTn id="11" dur="2000" fill="hold"/>
                                        <p:tgtEl>
                                          <p:spTgt spid="2"/>
                                        </p:tgtEl>
                                        <p:attrNameLst>
                                          <p:attrName>ppt_x</p:attrName>
                                          <p:attrName>ppt_y</p:attrName>
                                        </p:attrNameLst>
                                      </p:cBhvr>
                                      <p:rCtr x="-6667" y="-46"/>
                                    </p:animMotion>
                                  </p:childTnLst>
                                </p:cTn>
                              </p:par>
                            </p:childTnLst>
                          </p:cTn>
                        </p:par>
                        <p:par>
                          <p:cTn id="12" fill="hold" nodeType="afterGroup">
                            <p:stCondLst>
                              <p:cond delay="2000"/>
                            </p:stCondLst>
                            <p:childTnLst>
                              <p:par>
                                <p:cTn id="13" presetID="3"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ng_truong_cua_nghia_quan_huong_khe_500.jpg">
            <a:extLst>
              <a:ext uri="{FF2B5EF4-FFF2-40B4-BE49-F238E27FC236}">
                <a16:creationId xmlns:a16="http://schemas.microsoft.com/office/drawing/2014/main" xmlns="" id="{19D5738E-87FC-4980-931B-A1051121D9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28850"/>
            <a:ext cx="4191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usil_Gras_M80_1874.jpg">
            <a:extLst>
              <a:ext uri="{FF2B5EF4-FFF2-40B4-BE49-F238E27FC236}">
                <a16:creationId xmlns:a16="http://schemas.microsoft.com/office/drawing/2014/main" xmlns="" id="{60ED5292-0521-486D-AAF4-0401ED7FDF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42901"/>
            <a:ext cx="4495800" cy="142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84E69135-05CE-405F-9449-B8F18884F954}"/>
              </a:ext>
            </a:extLst>
          </p:cNvPr>
          <p:cNvSpPr txBox="1">
            <a:spLocks noChangeArrowheads="1"/>
          </p:cNvSpPr>
          <p:nvPr/>
        </p:nvSpPr>
        <p:spPr bwMode="auto">
          <a:xfrm>
            <a:off x="1066800" y="1885950"/>
            <a:ext cx="289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Times New Roman" panose="02020603050405020304" pitchFamily="18" charset="0"/>
                <a:cs typeface="Times New Roman" panose="02020603050405020304" pitchFamily="18" charset="0"/>
              </a:rPr>
              <a:t>Súng trường kiểu 1874 của Pháp </a:t>
            </a:r>
          </a:p>
        </p:txBody>
      </p:sp>
      <p:sp>
        <p:nvSpPr>
          <p:cNvPr id="9" name="TextBox 8">
            <a:extLst>
              <a:ext uri="{FF2B5EF4-FFF2-40B4-BE49-F238E27FC236}">
                <a16:creationId xmlns:a16="http://schemas.microsoft.com/office/drawing/2014/main" xmlns="" id="{9B4973CB-4582-4140-8C56-94DA2E58F4D8}"/>
              </a:ext>
            </a:extLst>
          </p:cNvPr>
          <p:cNvSpPr txBox="1">
            <a:spLocks noChangeArrowheads="1"/>
          </p:cNvSpPr>
          <p:nvPr/>
        </p:nvSpPr>
        <p:spPr bwMode="auto">
          <a:xfrm>
            <a:off x="4572000" y="4057650"/>
            <a:ext cx="365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Times New Roman" panose="02020603050405020304" pitchFamily="18" charset="0"/>
                <a:cs typeface="Times New Roman" panose="02020603050405020304" pitchFamily="18" charset="0"/>
              </a:rPr>
              <a:t>Súng trường do Cao Thắng chế tạo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a:extLst>
              <a:ext uri="{FF2B5EF4-FFF2-40B4-BE49-F238E27FC236}">
                <a16:creationId xmlns:a16="http://schemas.microsoft.com/office/drawing/2014/main" xmlns="" id="{EBD083E4-74FB-459F-A2BB-3E6FA15F53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1" y="171450"/>
            <a:ext cx="3616325" cy="417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1" name="Rectangle 5">
            <a:extLst>
              <a:ext uri="{FF2B5EF4-FFF2-40B4-BE49-F238E27FC236}">
                <a16:creationId xmlns:a16="http://schemas.microsoft.com/office/drawing/2014/main" xmlns="" id="{7EF5BACC-B5E8-4F62-BD33-042AF791431B}"/>
              </a:ext>
            </a:extLst>
          </p:cNvPr>
          <p:cNvSpPr>
            <a:spLocks noChangeArrowheads="1"/>
          </p:cNvSpPr>
          <p:nvPr/>
        </p:nvSpPr>
        <p:spPr bwMode="auto">
          <a:xfrm>
            <a:off x="5105400" y="4400550"/>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Clr>
                <a:srgbClr val="0000FF"/>
              </a:buClr>
              <a:buSzPct val="120000"/>
              <a:buFontTx/>
              <a:buNone/>
              <a:defRPr/>
            </a:pPr>
            <a:r>
              <a:rPr lang="en-US" altLang="en-US" sz="3600" b="1" dirty="0">
                <a:solidFill>
                  <a:schemeClr val="tx1">
                    <a:lumMod val="95000"/>
                    <a:lumOff val="5000"/>
                  </a:schemeClr>
                </a:solidFill>
                <a:latin typeface="Times New Roman" panose="02020603050405020304" pitchFamily="18" charset="0"/>
              </a:rPr>
              <a:t>Tôn </a:t>
            </a:r>
            <a:r>
              <a:rPr lang="en-US" altLang="en-US" sz="3600" b="1" dirty="0" err="1">
                <a:solidFill>
                  <a:schemeClr val="tx1">
                    <a:lumMod val="95000"/>
                    <a:lumOff val="5000"/>
                  </a:schemeClr>
                </a:solidFill>
                <a:latin typeface="Times New Roman" panose="02020603050405020304" pitchFamily="18" charset="0"/>
              </a:rPr>
              <a:t>Thất</a:t>
            </a:r>
            <a:r>
              <a:rPr lang="en-US" altLang="en-US" sz="3600" b="1" dirty="0">
                <a:solidFill>
                  <a:schemeClr val="tx1">
                    <a:lumMod val="95000"/>
                    <a:lumOff val="5000"/>
                  </a:schemeClr>
                </a:solidFill>
                <a:latin typeface="Times New Roman" panose="02020603050405020304" pitchFamily="18" charset="0"/>
              </a:rPr>
              <a:t> </a:t>
            </a:r>
            <a:r>
              <a:rPr lang="en-US" altLang="en-US" sz="3600" b="1" dirty="0" err="1">
                <a:solidFill>
                  <a:schemeClr val="tx1">
                    <a:lumMod val="95000"/>
                    <a:lumOff val="5000"/>
                  </a:schemeClr>
                </a:solidFill>
                <a:latin typeface="Times New Roman" panose="02020603050405020304" pitchFamily="18" charset="0"/>
              </a:rPr>
              <a:t>Th</a:t>
            </a:r>
            <a:r>
              <a:rPr lang="vi-VN" altLang="en-US" sz="3600" b="1" dirty="0">
                <a:solidFill>
                  <a:schemeClr val="tx1">
                    <a:lumMod val="95000"/>
                    <a:lumOff val="5000"/>
                  </a:schemeClr>
                </a:solidFill>
                <a:latin typeface="Times New Roman" panose="02020603050405020304" pitchFamily="18" charset="0"/>
              </a:rPr>
              <a:t>uyết</a:t>
            </a:r>
            <a:endParaRPr lang="en-US" altLang="en-US" sz="3600" b="1" dirty="0">
              <a:solidFill>
                <a:schemeClr val="tx1">
                  <a:lumMod val="95000"/>
                  <a:lumOff val="5000"/>
                </a:schemeClr>
              </a:solidFill>
              <a:latin typeface="Times New Roman" panose="02020603050405020304" pitchFamily="18" charset="0"/>
            </a:endParaRPr>
          </a:p>
        </p:txBody>
      </p:sp>
      <p:sp>
        <p:nvSpPr>
          <p:cNvPr id="29703" name="Rectangle 7">
            <a:extLst>
              <a:ext uri="{FF2B5EF4-FFF2-40B4-BE49-F238E27FC236}">
                <a16:creationId xmlns:a16="http://schemas.microsoft.com/office/drawing/2014/main" xmlns="" id="{2B5C97D5-6841-4435-85C0-81D9CE1E2677}"/>
              </a:ext>
            </a:extLst>
          </p:cNvPr>
          <p:cNvSpPr>
            <a:spLocks noChangeArrowheads="1"/>
          </p:cNvSpPr>
          <p:nvPr/>
        </p:nvSpPr>
        <p:spPr bwMode="auto">
          <a:xfrm>
            <a:off x="138794" y="192860"/>
            <a:ext cx="496660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dirty="0" err="1">
                <a:solidFill>
                  <a:srgbClr val="FF0000"/>
                </a:solidFill>
                <a:latin typeface="Times New Roman" panose="02020603050405020304" pitchFamily="18" charset="0"/>
              </a:rPr>
              <a:t>Tôn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Thất</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Thuyết</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sinh</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ngày</a:t>
            </a:r>
            <a:r>
              <a:rPr lang="en-US" altLang="en-US" sz="3600" dirty="0">
                <a:solidFill>
                  <a:srgbClr val="FF0000"/>
                </a:solidFill>
                <a:latin typeface="Times New Roman" panose="02020603050405020304" pitchFamily="18" charset="0"/>
              </a:rPr>
              <a:t> 12 </a:t>
            </a:r>
            <a:r>
              <a:rPr lang="en-US" altLang="en-US" sz="3600" dirty="0" err="1">
                <a:solidFill>
                  <a:srgbClr val="FF0000"/>
                </a:solidFill>
                <a:latin typeface="Times New Roman" panose="02020603050405020304" pitchFamily="18" charset="0"/>
              </a:rPr>
              <a:t>tháng</a:t>
            </a:r>
            <a:r>
              <a:rPr lang="en-US" altLang="en-US" sz="3600" dirty="0">
                <a:solidFill>
                  <a:srgbClr val="FF0000"/>
                </a:solidFill>
                <a:latin typeface="Times New Roman" panose="02020603050405020304" pitchFamily="18" charset="0"/>
              </a:rPr>
              <a:t> 5 </a:t>
            </a:r>
            <a:r>
              <a:rPr lang="en-US" altLang="en-US" sz="3600" dirty="0" err="1">
                <a:solidFill>
                  <a:srgbClr val="FF0000"/>
                </a:solidFill>
                <a:latin typeface="Times New Roman" panose="02020603050405020304" pitchFamily="18" charset="0"/>
              </a:rPr>
              <a:t>năm</a:t>
            </a:r>
            <a:r>
              <a:rPr lang="en-US" altLang="en-US" sz="3600" dirty="0">
                <a:solidFill>
                  <a:srgbClr val="FF0000"/>
                </a:solidFill>
                <a:latin typeface="Times New Roman" panose="02020603050405020304" pitchFamily="18" charset="0"/>
              </a:rPr>
              <a:t> 1839, </a:t>
            </a:r>
            <a:r>
              <a:rPr lang="en-US" altLang="en-US" sz="3600" dirty="0" err="1">
                <a:solidFill>
                  <a:srgbClr val="FF0000"/>
                </a:solidFill>
                <a:latin typeface="Times New Roman" panose="02020603050405020304" pitchFamily="18" charset="0"/>
              </a:rPr>
              <a:t>quê</a:t>
            </a:r>
            <a:r>
              <a:rPr lang="en-US" altLang="en-US" sz="3600" dirty="0">
                <a:solidFill>
                  <a:srgbClr val="FF0000"/>
                </a:solidFill>
                <a:latin typeface="Times New Roman" panose="02020603050405020304" pitchFamily="18" charset="0"/>
              </a:rPr>
              <a:t> ở </a:t>
            </a:r>
            <a:r>
              <a:rPr lang="en-US" altLang="en-US" sz="3600" dirty="0" err="1">
                <a:solidFill>
                  <a:srgbClr val="FF0000"/>
                </a:solidFill>
                <a:latin typeface="Times New Roman" panose="02020603050405020304" pitchFamily="18" charset="0"/>
              </a:rPr>
              <a:t>Xuân</a:t>
            </a:r>
            <a:r>
              <a:rPr lang="en-US" altLang="en-US" sz="3600" dirty="0">
                <a:solidFill>
                  <a:srgbClr val="FF0000"/>
                </a:solidFill>
                <a:latin typeface="Times New Roman" panose="02020603050405020304" pitchFamily="18" charset="0"/>
              </a:rPr>
              <a:t> Long, TP </a:t>
            </a:r>
            <a:r>
              <a:rPr lang="en-US" altLang="en-US" sz="3600" dirty="0" err="1">
                <a:solidFill>
                  <a:srgbClr val="FF0000"/>
                </a:solidFill>
                <a:latin typeface="Times New Roman" panose="02020603050405020304" pitchFamily="18" charset="0"/>
              </a:rPr>
              <a:t>Huế</a:t>
            </a:r>
            <a:r>
              <a:rPr lang="en-US" altLang="en-US" sz="3600" dirty="0">
                <a:solidFill>
                  <a:srgbClr val="FF0000"/>
                </a:solidFill>
                <a:latin typeface="Times New Roman" panose="02020603050405020304" pitchFamily="18" charset="0"/>
              </a:rPr>
              <a:t> . </a:t>
            </a:r>
            <a:r>
              <a:rPr lang="en-US" altLang="en-US" sz="3600" dirty="0" err="1">
                <a:solidFill>
                  <a:srgbClr val="FF0000"/>
                </a:solidFill>
                <a:latin typeface="Times New Roman" panose="02020603050405020304" pitchFamily="18" charset="0"/>
              </a:rPr>
              <a:t>ông</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đã</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bí</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mật</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lập</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hai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đội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quân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mang</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tên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Phấn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Nghĩa</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và</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Đoàn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Kiệt</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ngày</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đêm</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luyện</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tập</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chờ</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cơ</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hội</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giết</a:t>
            </a:r>
            <a:r>
              <a:rPr lang="en-US" altLang="en-US" sz="3600" dirty="0">
                <a:solidFill>
                  <a:srgbClr val="FF0000"/>
                </a:solidFill>
                <a:latin typeface="Times New Roman" panose="02020603050405020304" pitchFamily="18" charset="0"/>
              </a:rPr>
              <a:t> </a:t>
            </a:r>
            <a:r>
              <a:rPr lang="en-US" altLang="en-US" sz="3600" dirty="0" err="1">
                <a:solidFill>
                  <a:srgbClr val="FF0000"/>
                </a:solidFill>
                <a:latin typeface="Times New Roman" panose="02020603050405020304" pitchFamily="18" charset="0"/>
              </a:rPr>
              <a:t>giặc</a:t>
            </a:r>
            <a:r>
              <a:rPr lang="en-US" altLang="en-US" sz="3600" dirty="0">
                <a:solidFill>
                  <a:srgbClr val="FF0000"/>
                </a:solidFill>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heel(4)">
                                      <p:cBhvr>
                                        <p:cTn id="7" dur="20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fade">
                                      <p:cBhvr>
                                        <p:cTn id="12" dur="1000"/>
                                        <p:tgtEl>
                                          <p:spTgt spid="29701"/>
                                        </p:tgtEl>
                                      </p:cBhvr>
                                    </p:animEffect>
                                    <p:anim calcmode="lin" valueType="num">
                                      <p:cBhvr>
                                        <p:cTn id="13" dur="1000" fill="hold"/>
                                        <p:tgtEl>
                                          <p:spTgt spid="29701"/>
                                        </p:tgtEl>
                                        <p:attrNameLst>
                                          <p:attrName>ppt_x</p:attrName>
                                        </p:attrNameLst>
                                      </p:cBhvr>
                                      <p:tavLst>
                                        <p:tav tm="0">
                                          <p:val>
                                            <p:strVal val="#ppt_x"/>
                                          </p:val>
                                        </p:tav>
                                        <p:tav tm="100000">
                                          <p:val>
                                            <p:strVal val="#ppt_x"/>
                                          </p:val>
                                        </p:tav>
                                      </p:tavLst>
                                    </p:anim>
                                    <p:anim calcmode="lin" valueType="num">
                                      <p:cBhvr>
                                        <p:cTn id="14" dur="1000" fill="hold"/>
                                        <p:tgtEl>
                                          <p:spTgt spid="2970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1" presetClass="entr" presetSubtype="0" fill="hold" grpId="0" nodeType="clickEffect">
                                  <p:stCondLst>
                                    <p:cond delay="0"/>
                                  </p:stCondLst>
                                  <p:childTnLst>
                                    <p:set>
                                      <p:cBhvr>
                                        <p:cTn id="18" dur="1" fill="hold">
                                          <p:stCondLst>
                                            <p:cond delay="0"/>
                                          </p:stCondLst>
                                        </p:cTn>
                                        <p:tgtEl>
                                          <p:spTgt spid="29703"/>
                                        </p:tgtEl>
                                        <p:attrNameLst>
                                          <p:attrName>style.visibility</p:attrName>
                                        </p:attrNameLst>
                                      </p:cBhvr>
                                      <p:to>
                                        <p:strVal val="visible"/>
                                      </p:to>
                                    </p:set>
                                    <p:animEffect transition="in" filter="fade">
                                      <p:cBhvr>
                                        <p:cTn id="19" dur="770" decel="100000"/>
                                        <p:tgtEl>
                                          <p:spTgt spid="29703"/>
                                        </p:tgtEl>
                                      </p:cBhvr>
                                    </p:animEffect>
                                    <p:animScale>
                                      <p:cBhvr>
                                        <p:cTn id="20" dur="770" decel="100000"/>
                                        <p:tgtEl>
                                          <p:spTgt spid="29703"/>
                                        </p:tgtEl>
                                      </p:cBhvr>
                                      <p:from x="10000" y="10000"/>
                                      <p:to x="200000" y="450000"/>
                                    </p:animScale>
                                    <p:animScale>
                                      <p:cBhvr>
                                        <p:cTn id="21" dur="1230" accel="100000" fill="hold">
                                          <p:stCondLst>
                                            <p:cond delay="770"/>
                                          </p:stCondLst>
                                        </p:cTn>
                                        <p:tgtEl>
                                          <p:spTgt spid="29703"/>
                                        </p:tgtEl>
                                      </p:cBhvr>
                                      <p:from x="200000" y="450000"/>
                                      <p:to x="100000" y="100000"/>
                                    </p:animScale>
                                    <p:set>
                                      <p:cBhvr>
                                        <p:cTn id="22" dur="770" fill="hold"/>
                                        <p:tgtEl>
                                          <p:spTgt spid="29703"/>
                                        </p:tgtEl>
                                        <p:attrNameLst>
                                          <p:attrName>ppt_x</p:attrName>
                                        </p:attrNameLst>
                                      </p:cBhvr>
                                      <p:to>
                                        <p:strVal val="(0.5)"/>
                                      </p:to>
                                    </p:set>
                                    <p:anim from="(0.5)" to="(#ppt_x)" calcmode="lin" valueType="num">
                                      <p:cBhvr>
                                        <p:cTn id="23" dur="1230" accel="100000" fill="hold">
                                          <p:stCondLst>
                                            <p:cond delay="770"/>
                                          </p:stCondLst>
                                        </p:cTn>
                                        <p:tgtEl>
                                          <p:spTgt spid="29703"/>
                                        </p:tgtEl>
                                        <p:attrNameLst>
                                          <p:attrName>ppt_x</p:attrName>
                                        </p:attrNameLst>
                                      </p:cBhvr>
                                    </p:anim>
                                    <p:set>
                                      <p:cBhvr>
                                        <p:cTn id="24" dur="770" fill="hold"/>
                                        <p:tgtEl>
                                          <p:spTgt spid="29703"/>
                                        </p:tgtEl>
                                        <p:attrNameLst>
                                          <p:attrName>ppt_y</p:attrName>
                                        </p:attrNameLst>
                                      </p:cBhvr>
                                      <p:to>
                                        <p:strVal val="(#ppt_y+0.4)"/>
                                      </p:to>
                                    </p:set>
                                    <p:anim from="(#ppt_y+0.4)" to="(#ppt_y)" calcmode="lin" valueType="num">
                                      <p:cBhvr>
                                        <p:cTn id="25" dur="1230" accel="100000" fill="hold">
                                          <p:stCondLst>
                                            <p:cond delay="770"/>
                                          </p:stCondLst>
                                        </p:cTn>
                                        <p:tgtEl>
                                          <p:spTgt spid="2970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Vua_Ham_Nghi">
            <a:extLst>
              <a:ext uri="{FF2B5EF4-FFF2-40B4-BE49-F238E27FC236}">
                <a16:creationId xmlns:a16="http://schemas.microsoft.com/office/drawing/2014/main" xmlns="" id="{CE9559DE-713A-48CE-9AC7-F54D5ED4F8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 y="0"/>
            <a:ext cx="3886199" cy="5143500"/>
          </a:xfrm>
          <a:ln>
            <a:solidFill>
              <a:schemeClr val="tx1"/>
            </a:solidFill>
            <a:miter lim="800000"/>
            <a:headEnd/>
            <a:tailEnd/>
          </a:ln>
        </p:spPr>
      </p:pic>
      <p:sp>
        <p:nvSpPr>
          <p:cNvPr id="30725" name="Rectangle 5">
            <a:extLst>
              <a:ext uri="{FF2B5EF4-FFF2-40B4-BE49-F238E27FC236}">
                <a16:creationId xmlns:a16="http://schemas.microsoft.com/office/drawing/2014/main" xmlns="" id="{B032E292-E5FC-429A-A15F-A92160CCDB63}"/>
              </a:ext>
            </a:extLst>
          </p:cNvPr>
          <p:cNvSpPr>
            <a:spLocks noChangeArrowheads="1"/>
          </p:cNvSpPr>
          <p:nvPr/>
        </p:nvSpPr>
        <p:spPr bwMode="auto">
          <a:xfrm>
            <a:off x="3886200" y="174998"/>
            <a:ext cx="528218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None/>
            </a:pPr>
            <a:r>
              <a:rPr lang="en-US" altLang="en-US" sz="2400" b="1" dirty="0" err="1">
                <a:latin typeface="Times New Roman" panose="02020603050405020304" pitchFamily="18" charset="0"/>
              </a:rPr>
              <a:t>Vua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húy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Nguyễn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Phúc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Ưng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Lịch</a:t>
            </a:r>
            <a:r>
              <a:rPr lang="vi-VN" sz="2400" b="1" dirty="0">
                <a:latin typeface="Times New Roman" panose="02020603050405020304" pitchFamily="18" charset="0"/>
                <a:cs typeface="Times New Roman" panose="02020603050405020304" pitchFamily="18" charset="0"/>
              </a:rPr>
              <a:t> (em ruột vua Kiến Phúc)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sinh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3/8/1871.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13 </a:t>
            </a:r>
            <a:r>
              <a:rPr lang="en-US" altLang="en-US" sz="2400" b="1" dirty="0" err="1">
                <a:latin typeface="Times New Roman" panose="02020603050405020304" pitchFamily="18" charset="0"/>
              </a:rPr>
              <a:t>tuổi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được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vị</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vua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thứ</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Nguyễn</a:t>
            </a:r>
            <a:r>
              <a:rPr lang="en-US" altLang="en-US" sz="2400" b="1" dirty="0">
                <a:latin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Ông là vị vua trẻ tuổi, yêu nước, có tinh thần chống Pháp tiêu biểu cho ý chí độc lập tự cường của dân tộc...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trong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trang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giản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dị</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quấn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đen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mặc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áo</a:t>
            </a:r>
            <a:r>
              <a:rPr lang="en-US" altLang="en-US" sz="2400" b="1" dirty="0">
                <a:latin typeface="Times New Roman" panose="02020603050405020304" pitchFamily="18" charset="0"/>
              </a:rPr>
              <a:t> the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thường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nét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mặt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lộ</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rõ</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kiên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nghị</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tính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khẳng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thông</a:t>
            </a:r>
            <a:r>
              <a:rPr lang="en-US" altLang="en-US" sz="2400" b="1" dirty="0">
                <a:latin typeface="Times New Roman" panose="02020603050405020304" pitchFamily="18" charset="0"/>
              </a:rPr>
              <a:t> minh </a:t>
            </a:r>
            <a:r>
              <a:rPr lang="en-US" altLang="en-US" sz="2400" b="1" dirty="0" err="1">
                <a:latin typeface="Times New Roman" panose="02020603050405020304" pitchFamily="18" charset="0"/>
              </a:rPr>
              <a:t>và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quả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cảm</a:t>
            </a:r>
            <a:r>
              <a:rPr lang="en-US" altLang="en-US" sz="2400" b="1" dirty="0">
                <a:latin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Ông bị Pháp đày sang An-giê-ri năm 1888.</a:t>
            </a:r>
          </a:p>
        </p:txBody>
      </p:sp>
      <p:sp>
        <p:nvSpPr>
          <p:cNvPr id="30726" name="Rectangle 6">
            <a:extLst>
              <a:ext uri="{FF2B5EF4-FFF2-40B4-BE49-F238E27FC236}">
                <a16:creationId xmlns:a16="http://schemas.microsoft.com/office/drawing/2014/main" xmlns="" id="{C6F1DBA7-0ACE-4888-92F5-4E881A96AB26}"/>
              </a:ext>
            </a:extLst>
          </p:cNvPr>
          <p:cNvSpPr>
            <a:spLocks noChangeArrowheads="1"/>
          </p:cNvSpPr>
          <p:nvPr/>
        </p:nvSpPr>
        <p:spPr bwMode="auto">
          <a:xfrm>
            <a:off x="533400" y="46863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Clr>
                <a:srgbClr val="0000FF"/>
              </a:buClr>
              <a:buSzPct val="120000"/>
              <a:buFontTx/>
              <a:buNone/>
            </a:pPr>
            <a:r>
              <a:rPr lang="en-US" altLang="en-US" sz="3200" b="1" dirty="0" err="1">
                <a:solidFill>
                  <a:srgbClr val="FF0000"/>
                </a:solidFill>
                <a:latin typeface="Times New Roman" panose="02020603050405020304" pitchFamily="18" charset="0"/>
              </a:rPr>
              <a:t>Vua</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Hàm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Nghi</a:t>
            </a:r>
            <a:endParaRPr lang="en-US" altLang="en-US" sz="3200"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plus(in)">
                                      <p:cBhvr>
                                        <p:cTn id="7" dur="20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0726"/>
                                        </p:tgtEl>
                                        <p:attrNameLst>
                                          <p:attrName>style.visibility</p:attrName>
                                        </p:attrNameLst>
                                      </p:cBhvr>
                                      <p:to>
                                        <p:strVal val="visible"/>
                                      </p:to>
                                    </p:set>
                                    <p:anim calcmode="lin" valueType="num">
                                      <p:cBhvr>
                                        <p:cTn id="12" dur="1000" fill="hold"/>
                                        <p:tgtEl>
                                          <p:spTgt spid="30726"/>
                                        </p:tgtEl>
                                        <p:attrNameLst>
                                          <p:attrName>ppt_w</p:attrName>
                                        </p:attrNameLst>
                                      </p:cBhvr>
                                      <p:tavLst>
                                        <p:tav tm="0">
                                          <p:val>
                                            <p:fltVal val="0"/>
                                          </p:val>
                                        </p:tav>
                                        <p:tav tm="100000">
                                          <p:val>
                                            <p:strVal val="#ppt_w"/>
                                          </p:val>
                                        </p:tav>
                                      </p:tavLst>
                                    </p:anim>
                                    <p:anim calcmode="lin" valueType="num">
                                      <p:cBhvr>
                                        <p:cTn id="13" dur="1000" fill="hold"/>
                                        <p:tgtEl>
                                          <p:spTgt spid="30726"/>
                                        </p:tgtEl>
                                        <p:attrNameLst>
                                          <p:attrName>ppt_h</p:attrName>
                                        </p:attrNameLst>
                                      </p:cBhvr>
                                      <p:tavLst>
                                        <p:tav tm="0">
                                          <p:val>
                                            <p:fltVal val="0"/>
                                          </p:val>
                                        </p:tav>
                                        <p:tav tm="100000">
                                          <p:val>
                                            <p:strVal val="#ppt_h"/>
                                          </p:val>
                                        </p:tav>
                                      </p:tavLst>
                                    </p:anim>
                                    <p:anim calcmode="lin" valueType="num">
                                      <p:cBhvr>
                                        <p:cTn id="14" dur="1000" fill="hold"/>
                                        <p:tgtEl>
                                          <p:spTgt spid="3072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7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0725"/>
                                        </p:tgtEl>
                                        <p:attrNameLst>
                                          <p:attrName>style.visibility</p:attrName>
                                        </p:attrNameLst>
                                      </p:cBhvr>
                                      <p:to>
                                        <p:strVal val="visible"/>
                                      </p:to>
                                    </p:set>
                                    <p:animEffect transition="in" filter="slide(fromBottom)">
                                      <p:cBhvr>
                                        <p:cTn id="20"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slide0228_image02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5143500"/>
          </a:xfrm>
          <a:noFill/>
        </p:spPr>
      </p:pic>
      <p:sp>
        <p:nvSpPr>
          <p:cNvPr id="8" name="Rectangle 2"/>
          <p:cNvSpPr txBox="1">
            <a:spLocks noChangeArrowheads="1"/>
          </p:cNvSpPr>
          <p:nvPr/>
        </p:nvSpPr>
        <p:spPr bwMode="auto">
          <a:xfrm>
            <a:off x="304800" y="4686300"/>
            <a:ext cx="9144000" cy="457200"/>
          </a:xfrm>
          <a:prstGeom prst="rect">
            <a:avLst/>
          </a:prstGeom>
          <a:noFill/>
          <a:ln w="9525">
            <a:noFill/>
            <a:miter lim="800000"/>
            <a:headEnd/>
            <a:tailEnd/>
          </a:ln>
        </p:spPr>
        <p:txBody>
          <a:bodyPr/>
          <a:lstStyle/>
          <a:p>
            <a:pPr marL="342900" indent="-342900">
              <a:spcBef>
                <a:spcPct val="20000"/>
              </a:spcBef>
              <a:defRPr/>
            </a:pPr>
            <a:r>
              <a:rPr lang="en-US" sz="2600" b="1" kern="0" dirty="0" err="1">
                <a:solidFill>
                  <a:schemeClr val="bg1"/>
                </a:solidFill>
                <a:latin typeface="Times New Roman" pitchFamily="18" charset="0"/>
                <a:cs typeface="Times New Roman" pitchFamily="18" charset="0"/>
              </a:rPr>
              <a:t>Tôn</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Thất</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thuyết</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đưa</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vua</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Hàm</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Nghi</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rời</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khởi</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kinh</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thành</a:t>
            </a:r>
            <a:r>
              <a:rPr lang="en-US" sz="2600" b="1" kern="0" dirty="0">
                <a:solidFill>
                  <a:schemeClr val="bg1"/>
                </a:solidFill>
                <a:latin typeface="Times New Roman" pitchFamily="18" charset="0"/>
                <a:cs typeface="Times New Roman" pitchFamily="18" charset="0"/>
              </a:rPr>
              <a:t> </a:t>
            </a:r>
            <a:r>
              <a:rPr lang="en-US" sz="2600" b="1" kern="0" dirty="0" err="1">
                <a:solidFill>
                  <a:schemeClr val="bg1"/>
                </a:solidFill>
                <a:latin typeface="Times New Roman" pitchFamily="18" charset="0"/>
                <a:cs typeface="Times New Roman" pitchFamily="18" charset="0"/>
              </a:rPr>
              <a:t>Huế</a:t>
            </a:r>
            <a:endParaRPr lang="en-US" sz="2600" b="1"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31289843"/>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ue-Q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723"/>
            <a:ext cx="9144000" cy="502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939" name="Picture 11" descr="slide0229_image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71438"/>
            <a:ext cx="3048000" cy="168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931" name="Freeform 3"/>
          <p:cNvSpPr>
            <a:spLocks/>
          </p:cNvSpPr>
          <p:nvPr/>
        </p:nvSpPr>
        <p:spPr bwMode="auto">
          <a:xfrm>
            <a:off x="3276600" y="1676400"/>
            <a:ext cx="3352800" cy="1581150"/>
          </a:xfrm>
          <a:custGeom>
            <a:avLst/>
            <a:gdLst>
              <a:gd name="T0" fmla="*/ 2147483647 w 2112"/>
              <a:gd name="T1" fmla="*/ 2147483647 h 1328"/>
              <a:gd name="T2" fmla="*/ 2147483647 w 2112"/>
              <a:gd name="T3" fmla="*/ 2147483647 h 1328"/>
              <a:gd name="T4" fmla="*/ 2147483647 w 2112"/>
              <a:gd name="T5" fmla="*/ 2147483647 h 1328"/>
              <a:gd name="T6" fmla="*/ 2147483647 w 2112"/>
              <a:gd name="T7" fmla="*/ 2147483647 h 1328"/>
              <a:gd name="T8" fmla="*/ 2147483647 w 2112"/>
              <a:gd name="T9" fmla="*/ 2147483647 h 1328"/>
              <a:gd name="T10" fmla="*/ 2147483647 w 2112"/>
              <a:gd name="T11" fmla="*/ 2147483647 h 1328"/>
              <a:gd name="T12" fmla="*/ 2147483647 w 2112"/>
              <a:gd name="T13" fmla="*/ 2147483647 h 1328"/>
              <a:gd name="T14" fmla="*/ 2147483647 w 2112"/>
              <a:gd name="T15" fmla="*/ 2147483647 h 1328"/>
              <a:gd name="T16" fmla="*/ 2147483647 w 2112"/>
              <a:gd name="T17" fmla="*/ 2147483647 h 1328"/>
              <a:gd name="T18" fmla="*/ 0 w 2112"/>
              <a:gd name="T19" fmla="*/ 2147483647 h 13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2"/>
              <a:gd name="T31" fmla="*/ 0 h 1328"/>
              <a:gd name="T32" fmla="*/ 2112 w 2112"/>
              <a:gd name="T33" fmla="*/ 1328 h 13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2" h="1328">
                <a:moveTo>
                  <a:pt x="2112" y="1328"/>
                </a:moveTo>
                <a:cubicBezTo>
                  <a:pt x="1924" y="1264"/>
                  <a:pt x="1736" y="1200"/>
                  <a:pt x="1632" y="1136"/>
                </a:cubicBezTo>
                <a:cubicBezTo>
                  <a:pt x="1528" y="1072"/>
                  <a:pt x="1552" y="1008"/>
                  <a:pt x="1488" y="944"/>
                </a:cubicBezTo>
                <a:cubicBezTo>
                  <a:pt x="1424" y="880"/>
                  <a:pt x="1320" y="816"/>
                  <a:pt x="1248" y="752"/>
                </a:cubicBezTo>
                <a:cubicBezTo>
                  <a:pt x="1176" y="688"/>
                  <a:pt x="1120" y="624"/>
                  <a:pt x="1056" y="560"/>
                </a:cubicBezTo>
                <a:cubicBezTo>
                  <a:pt x="992" y="496"/>
                  <a:pt x="928" y="424"/>
                  <a:pt x="864" y="368"/>
                </a:cubicBezTo>
                <a:cubicBezTo>
                  <a:pt x="800" y="312"/>
                  <a:pt x="736" y="280"/>
                  <a:pt x="672" y="224"/>
                </a:cubicBezTo>
                <a:cubicBezTo>
                  <a:pt x="608" y="168"/>
                  <a:pt x="560" y="64"/>
                  <a:pt x="480" y="32"/>
                </a:cubicBezTo>
                <a:cubicBezTo>
                  <a:pt x="400" y="0"/>
                  <a:pt x="272" y="32"/>
                  <a:pt x="192" y="32"/>
                </a:cubicBezTo>
                <a:cubicBezTo>
                  <a:pt x="112" y="32"/>
                  <a:pt x="56" y="32"/>
                  <a:pt x="0" y="32"/>
                </a:cubicBezTo>
              </a:path>
            </a:pathLst>
          </a:custGeom>
          <a:noFill/>
          <a:ln w="57150">
            <a:solidFill>
              <a:srgbClr val="CC33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4517" name="Oval 4"/>
          <p:cNvSpPr>
            <a:spLocks noChangeArrowheads="1"/>
          </p:cNvSpPr>
          <p:nvPr/>
        </p:nvSpPr>
        <p:spPr bwMode="auto">
          <a:xfrm>
            <a:off x="3124200" y="1600200"/>
            <a:ext cx="304800" cy="228600"/>
          </a:xfrm>
          <a:prstGeom prst="ellipse">
            <a:avLst/>
          </a:prstGeom>
          <a:solidFill>
            <a:srgbClr val="FFFF00"/>
          </a:solidFill>
          <a:ln w="9525" algn="ctr">
            <a:solidFill>
              <a:srgbClr val="000000"/>
            </a:solidFill>
            <a:round/>
            <a:headEnd/>
            <a:tailEnd/>
          </a:ln>
          <a:effectLst>
            <a:outerShdw dist="35921" dir="2700000" algn="ctr" rotWithShape="0">
              <a:srgbClr val="808080"/>
            </a:outerShdw>
          </a:effectLst>
        </p:spPr>
        <p:txBody>
          <a:bodyPr wrap="none"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64518" name="Oval 5"/>
          <p:cNvSpPr>
            <a:spLocks noChangeArrowheads="1"/>
          </p:cNvSpPr>
          <p:nvPr/>
        </p:nvSpPr>
        <p:spPr bwMode="auto">
          <a:xfrm>
            <a:off x="6477000" y="3086100"/>
            <a:ext cx="304800" cy="228600"/>
          </a:xfrm>
          <a:prstGeom prst="ellipse">
            <a:avLst/>
          </a:prstGeom>
          <a:solidFill>
            <a:srgbClr val="FFFF00"/>
          </a:solidFill>
          <a:ln w="9525" algn="ctr">
            <a:solidFill>
              <a:srgbClr val="000000"/>
            </a:solidFill>
            <a:round/>
            <a:headEnd/>
            <a:tailEnd/>
          </a:ln>
          <a:effectLst>
            <a:outerShdw dist="35921" dir="2700000" algn="ctr" rotWithShape="0">
              <a:srgbClr val="808080"/>
            </a:outerShdw>
          </a:effectLst>
        </p:spPr>
        <p:txBody>
          <a:bodyPr wrap="none" lIns="0" tIns="0" rIns="0" bIns="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sz="3200">
              <a:solidFill>
                <a:srgbClr val="FFFF00"/>
              </a:solidFill>
            </a:endParaRPr>
          </a:p>
        </p:txBody>
      </p:sp>
      <p:pic>
        <p:nvPicPr>
          <p:cNvPr id="508934" name="Picture 6" descr="Ton_That_Thuy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3028950"/>
            <a:ext cx="609600" cy="457200"/>
          </a:xfrm>
          <a:prstGeom prst="rect">
            <a:avLst/>
          </a:prstGeom>
          <a:noFill/>
          <a:ln w="9525">
            <a:solidFill>
              <a:srgbClr val="042A29"/>
            </a:solidFill>
            <a:miter lim="800000"/>
            <a:headEnd/>
            <a:tailEnd/>
          </a:ln>
          <a:effectLst>
            <a:outerShdw dist="53882" dir="2700000" algn="ctr" rotWithShape="0">
              <a:srgbClr val="042A29"/>
            </a:outerShdw>
          </a:effectLst>
          <a:extLst>
            <a:ext uri="{909E8E84-426E-40DD-AFC4-6F175D3DCCD1}">
              <a14:hiddenFill xmlns:a14="http://schemas.microsoft.com/office/drawing/2010/main">
                <a:solidFill>
                  <a:srgbClr val="FFFFFF"/>
                </a:solidFill>
              </a14:hiddenFill>
            </a:ext>
          </a:extLst>
        </p:spPr>
      </p:pic>
      <p:pic>
        <p:nvPicPr>
          <p:cNvPr id="508935" name="Picture 7" descr="Vua_Ham_Ngh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8164" y="3028950"/>
            <a:ext cx="434975" cy="457200"/>
          </a:xfrm>
          <a:prstGeom prst="rect">
            <a:avLst/>
          </a:prstGeom>
          <a:noFill/>
          <a:ln w="9525">
            <a:solidFill>
              <a:srgbClr val="042A29"/>
            </a:solidFill>
            <a:miter lim="800000"/>
            <a:headEnd/>
            <a:tailEnd/>
          </a:ln>
          <a:effectLst>
            <a:outerShdw dist="71842" dir="2700000" algn="ctr" rotWithShape="0">
              <a:srgbClr val="042A29"/>
            </a:outerShdw>
          </a:effectLst>
          <a:extLst>
            <a:ext uri="{909E8E84-426E-40DD-AFC4-6F175D3DCCD1}">
              <a14:hiddenFill xmlns:a14="http://schemas.microsoft.com/office/drawing/2010/main">
                <a:solidFill>
                  <a:srgbClr val="FFFFFF"/>
                </a:solidFill>
              </a14:hiddenFill>
            </a:ext>
          </a:extLst>
        </p:spPr>
      </p:pic>
      <p:sp>
        <p:nvSpPr>
          <p:cNvPr id="64521" name="WordArt 8"/>
          <p:cNvSpPr>
            <a:spLocks noChangeArrowheads="1" noChangeShapeType="1" noTextEdit="1"/>
          </p:cNvSpPr>
          <p:nvPr/>
        </p:nvSpPr>
        <p:spPr bwMode="auto">
          <a:xfrm>
            <a:off x="1905000" y="1600200"/>
            <a:ext cx="1143000" cy="2857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ahoma" panose="020B0604030504040204" pitchFamily="34" charset="0"/>
                <a:ea typeface="Tahoma" panose="020B0604030504040204" pitchFamily="34" charset="0"/>
                <a:cs typeface="Tahoma" panose="020B0604030504040204" pitchFamily="34" charset="0"/>
              </a:rPr>
              <a:t>Tân Sở</a:t>
            </a:r>
          </a:p>
        </p:txBody>
      </p:sp>
      <p:sp>
        <p:nvSpPr>
          <p:cNvPr id="64522" name="WordArt 9"/>
          <p:cNvSpPr>
            <a:spLocks noChangeArrowheads="1" noChangeShapeType="1" noTextEdit="1"/>
          </p:cNvSpPr>
          <p:nvPr/>
        </p:nvSpPr>
        <p:spPr bwMode="auto">
          <a:xfrm>
            <a:off x="4343400" y="3143250"/>
            <a:ext cx="2133600" cy="3429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ahoma" panose="020B0604030504040204" pitchFamily="34" charset="0"/>
                <a:ea typeface="Tahoma" panose="020B0604030504040204" pitchFamily="34" charset="0"/>
                <a:cs typeface="Tahoma" panose="020B0604030504040204" pitchFamily="34" charset="0"/>
              </a:rPr>
              <a:t>Kinh thành HUẾ</a:t>
            </a:r>
          </a:p>
        </p:txBody>
      </p:sp>
      <p:sp>
        <p:nvSpPr>
          <p:cNvPr id="508948" name="AutoShape 20"/>
          <p:cNvSpPr>
            <a:spLocks noChangeArrowheads="1"/>
          </p:cNvSpPr>
          <p:nvPr/>
        </p:nvSpPr>
        <p:spPr bwMode="auto">
          <a:xfrm>
            <a:off x="304800" y="2457450"/>
            <a:ext cx="3048000" cy="1314450"/>
          </a:xfrm>
          <a:prstGeom prst="wedgeRoundRectCallout">
            <a:avLst>
              <a:gd name="adj1" fmla="val 47815"/>
              <a:gd name="adj2" fmla="val -110000"/>
              <a:gd name="adj3" fmla="val 16667"/>
            </a:avLst>
          </a:prstGeom>
          <a:solidFill>
            <a:schemeClr val="accent1"/>
          </a:solidFill>
          <a:ln w="9525" algn="ctr">
            <a:solidFill>
              <a:srgbClr val="000000"/>
            </a:solidFill>
            <a:miter lim="800000"/>
            <a:headEnd/>
            <a:tailEnd/>
          </a:ln>
          <a:effectLst>
            <a:outerShdw dist="35921" dir="2700000" algn="ctr" rotWithShape="0">
              <a:srgbClr val="808080"/>
            </a:outerShdw>
          </a:effec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sz="2400">
                <a:latin typeface="Times New Roman" panose="02020603050405020304" pitchFamily="18" charset="0"/>
                <a:cs typeface="Times New Roman" panose="02020603050405020304" pitchFamily="18" charset="0"/>
              </a:rPr>
              <a:t>Khi ra tới Tân Sở vua Hàm Nghi và Tôn Thất Thuyết có hành động gì?</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156317"/>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08935"/>
                                        </p:tgtEl>
                                        <p:attrNameLst>
                                          <p:attrName>style.visibility</p:attrName>
                                        </p:attrNameLst>
                                      </p:cBhvr>
                                      <p:to>
                                        <p:strVal val="visible"/>
                                      </p:to>
                                    </p:set>
                                    <p:anim calcmode="lin" valueType="num">
                                      <p:cBhvr>
                                        <p:cTn id="7" dur="500" fill="hold"/>
                                        <p:tgtEl>
                                          <p:spTgt spid="508935"/>
                                        </p:tgtEl>
                                        <p:attrNameLst>
                                          <p:attrName>ppt_w</p:attrName>
                                        </p:attrNameLst>
                                      </p:cBhvr>
                                      <p:tavLst>
                                        <p:tav tm="0">
                                          <p:val>
                                            <p:fltVal val="0"/>
                                          </p:val>
                                        </p:tav>
                                        <p:tav tm="100000">
                                          <p:val>
                                            <p:strVal val="#ppt_w"/>
                                          </p:val>
                                        </p:tav>
                                      </p:tavLst>
                                    </p:anim>
                                    <p:anim calcmode="lin" valueType="num">
                                      <p:cBhvr>
                                        <p:cTn id="8" dur="500" fill="hold"/>
                                        <p:tgtEl>
                                          <p:spTgt spid="50893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08934"/>
                                        </p:tgtEl>
                                        <p:attrNameLst>
                                          <p:attrName>style.visibility</p:attrName>
                                        </p:attrNameLst>
                                      </p:cBhvr>
                                      <p:to>
                                        <p:strVal val="visible"/>
                                      </p:to>
                                    </p:set>
                                    <p:anim calcmode="lin" valueType="num">
                                      <p:cBhvr>
                                        <p:cTn id="11" dur="500" fill="hold"/>
                                        <p:tgtEl>
                                          <p:spTgt spid="508934"/>
                                        </p:tgtEl>
                                        <p:attrNameLst>
                                          <p:attrName>ppt_w</p:attrName>
                                        </p:attrNameLst>
                                      </p:cBhvr>
                                      <p:tavLst>
                                        <p:tav tm="0">
                                          <p:val>
                                            <p:fltVal val="0"/>
                                          </p:val>
                                        </p:tav>
                                        <p:tav tm="100000">
                                          <p:val>
                                            <p:strVal val="#ppt_w"/>
                                          </p:val>
                                        </p:tav>
                                      </p:tavLst>
                                    </p:anim>
                                    <p:anim calcmode="lin" valueType="num">
                                      <p:cBhvr>
                                        <p:cTn id="12" dur="500" fill="hold"/>
                                        <p:tgtEl>
                                          <p:spTgt spid="508934"/>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08931"/>
                                        </p:tgtEl>
                                        <p:attrNameLst>
                                          <p:attrName>style.visibility</p:attrName>
                                        </p:attrNameLst>
                                      </p:cBhvr>
                                      <p:to>
                                        <p:strVal val="visible"/>
                                      </p:to>
                                    </p:set>
                                    <p:animEffect transition="in" filter="wipe(down)">
                                      <p:cBhvr>
                                        <p:cTn id="17" dur="3000"/>
                                        <p:tgtEl>
                                          <p:spTgt spid="508931"/>
                                        </p:tgtEl>
                                      </p:cBhvr>
                                    </p:animEffect>
                                  </p:childTnLst>
                                </p:cTn>
                              </p:par>
                              <p:par>
                                <p:cTn id="18" presetID="0" presetClass="path" presetSubtype="0" accel="50000" decel="50000" fill="hold" nodeType="withEffect">
                                  <p:stCondLst>
                                    <p:cond delay="0"/>
                                  </p:stCondLst>
                                  <p:childTnLst>
                                    <p:animMotion origin="layout" path="M -0.02083 -0.01944 C -0.03802 -0.02268 -0.0552 -0.02592 -0.075 -0.03611 C -0.09479 -0.04629 -0.12395 -0.06759 -0.13958 -0.08055 C -0.1552 -0.09352 -0.15902 -0.10046 -0.16875 -0.11389 C -0.17847 -0.12731 -0.18784 -0.14583 -0.19791 -0.16111 C -0.20798 -0.17639 -0.2184 -0.19213 -0.22916 -0.20555 C -0.23993 -0.21898 -0.25173 -0.22777 -0.2625 -0.24166 C -0.27326 -0.25555 -0.28264 -0.275 -0.29375 -0.28889 C -0.30486 -0.30277 -0.31632 -0.31852 -0.32916 -0.325 C -0.34201 -0.33148 -0.3434 -0.32083 -0.37083 -0.32777 C -0.39826 -0.33472 -0.47291 -0.36018 -0.49375 -0.36666 " pathEditMode="relative" rAng="0" ptsTypes="aaaaaaaaaaA">
                                      <p:cBhvr>
                                        <p:cTn id="19" dur="5000" fill="hold"/>
                                        <p:tgtEl>
                                          <p:spTgt spid="508935"/>
                                        </p:tgtEl>
                                        <p:attrNameLst>
                                          <p:attrName>ppt_x</p:attrName>
                                          <p:attrName>ppt_y</p:attrName>
                                        </p:attrNameLst>
                                      </p:cBhvr>
                                      <p:rCtr x="-23646" y="-17361"/>
                                    </p:animMotion>
                                  </p:childTnLst>
                                </p:cTn>
                              </p:par>
                              <p:par>
                                <p:cTn id="20" presetID="0" presetClass="path" presetSubtype="0" accel="50000" decel="50000" fill="hold" nodeType="withEffect">
                                  <p:stCondLst>
                                    <p:cond delay="0"/>
                                  </p:stCondLst>
                                  <p:childTnLst>
                                    <p:animMotion origin="layout" path="M 3.33333E-6 -3.33333E-6 C -0.01858 -0.00347 -0.03698 -0.00694 -0.05834 -0.01782 C -0.07952 -0.02847 -0.11094 -0.05092 -0.12778 -0.06458 C -0.14445 -0.07824 -0.14861 -0.08564 -0.15903 -0.09977 C -0.16945 -0.11412 -0.17969 -0.13356 -0.19045 -0.14977 C -0.20122 -0.16574 -0.2125 -0.1824 -0.22396 -0.19676 C -0.23559 -0.21088 -0.24827 -0.22014 -0.2599 -0.23472 C -0.27136 -0.24953 -0.28143 -0.2699 -0.29341 -0.28472 C -0.30539 -0.2993 -0.31771 -0.31597 -0.3316 -0.32268 C -0.34532 -0.32963 -0.34688 -0.31828 -0.37622 -0.32569 C -0.40573 -0.3331 -0.48611 -0.35995 -0.50834 -0.36666 " pathEditMode="relative" rAng="0" ptsTypes="aaaaaaaaaaA">
                                      <p:cBhvr>
                                        <p:cTn id="21" dur="5000" fill="hold"/>
                                        <p:tgtEl>
                                          <p:spTgt spid="508934"/>
                                        </p:tgtEl>
                                        <p:attrNameLst>
                                          <p:attrName>ppt_x</p:attrName>
                                          <p:attrName>ppt_y</p:attrName>
                                        </p:attrNameLst>
                                      </p:cBhvr>
                                      <p:rCtr x="-25417" y="-18333"/>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508948"/>
                                        </p:tgtEl>
                                        <p:attrNameLst>
                                          <p:attrName>style.visibility</p:attrName>
                                        </p:attrNameLst>
                                      </p:cBhvr>
                                      <p:to>
                                        <p:strVal val="visible"/>
                                      </p:to>
                                    </p:set>
                                    <p:anim calcmode="lin" valueType="num">
                                      <p:cBhvr>
                                        <p:cTn id="26" dur="500" fill="hold"/>
                                        <p:tgtEl>
                                          <p:spTgt spid="508948"/>
                                        </p:tgtEl>
                                        <p:attrNameLst>
                                          <p:attrName>ppt_w</p:attrName>
                                        </p:attrNameLst>
                                      </p:cBhvr>
                                      <p:tavLst>
                                        <p:tav tm="0">
                                          <p:val>
                                            <p:fltVal val="0"/>
                                          </p:val>
                                        </p:tav>
                                        <p:tav tm="100000">
                                          <p:val>
                                            <p:strVal val="#ppt_w"/>
                                          </p:val>
                                        </p:tav>
                                      </p:tavLst>
                                    </p:anim>
                                    <p:anim calcmode="lin" valueType="num">
                                      <p:cBhvr>
                                        <p:cTn id="27" dur="500" fill="hold"/>
                                        <p:tgtEl>
                                          <p:spTgt spid="508948"/>
                                        </p:tgtEl>
                                        <p:attrNameLst>
                                          <p:attrName>ppt_h</p:attrName>
                                        </p:attrNameLst>
                                      </p:cBhvr>
                                      <p:tavLst>
                                        <p:tav tm="0">
                                          <p:val>
                                            <p:fltVal val="0"/>
                                          </p:val>
                                        </p:tav>
                                        <p:tav tm="100000">
                                          <p:val>
                                            <p:strVal val="#ppt_h"/>
                                          </p:val>
                                        </p:tav>
                                      </p:tavLst>
                                    </p:anim>
                                    <p:animEffect transition="in" filter="fade">
                                      <p:cBhvr>
                                        <p:cTn id="28" dur="500"/>
                                        <p:tgtEl>
                                          <p:spTgt spid="5089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nodeType="clickEffect">
                                  <p:stCondLst>
                                    <p:cond delay="0"/>
                                  </p:stCondLst>
                                  <p:childTnLst>
                                    <p:set>
                                      <p:cBhvr>
                                        <p:cTn id="32" dur="1" fill="hold">
                                          <p:stCondLst>
                                            <p:cond delay="0"/>
                                          </p:stCondLst>
                                        </p:cTn>
                                        <p:tgtEl>
                                          <p:spTgt spid="508939"/>
                                        </p:tgtEl>
                                        <p:attrNameLst>
                                          <p:attrName>style.visibility</p:attrName>
                                        </p:attrNameLst>
                                      </p:cBhvr>
                                      <p:to>
                                        <p:strVal val="visible"/>
                                      </p:to>
                                    </p:set>
                                    <p:animEffect transition="in" filter="wedge">
                                      <p:cBhvr>
                                        <p:cTn id="33" dur="2000"/>
                                        <p:tgtEl>
                                          <p:spTgt spid="508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animBg="1"/>
      <p:bldP spid="5089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143000" y="1657350"/>
            <a:ext cx="6858000" cy="3249986"/>
            <a:chOff x="432" y="528"/>
            <a:chExt cx="2430" cy="2294"/>
          </a:xfrm>
        </p:grpSpPr>
        <p:pic>
          <p:nvPicPr>
            <p:cNvPr id="66567" name="Picture 8" descr="hv_chieucanv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528"/>
              <a:ext cx="2430" cy="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9"/>
            <p:cNvSpPr txBox="1">
              <a:spLocks noChangeArrowheads="1"/>
            </p:cNvSpPr>
            <p:nvPr/>
          </p:nvSpPr>
          <p:spPr bwMode="auto">
            <a:xfrm>
              <a:off x="816" y="2496"/>
              <a:ext cx="168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vi-VN" sz="2400">
                  <a:solidFill>
                    <a:srgbClr val="FF0000"/>
                  </a:solidFill>
                  <a:latin typeface="Times New Roman" panose="02020603050405020304" pitchFamily="18" charset="0"/>
                  <a:cs typeface="Times New Roman" panose="02020603050405020304" pitchFamily="18" charset="0"/>
                </a:rPr>
                <a:t>Chiếu Cần </a:t>
              </a:r>
              <a:r>
                <a:rPr lang="en-US" sz="2400">
                  <a:solidFill>
                    <a:srgbClr val="FF0000"/>
                  </a:solidFill>
                  <a:latin typeface="Times New Roman" panose="02020603050405020304" pitchFamily="18" charset="0"/>
                  <a:cs typeface="Times New Roman" panose="02020603050405020304" pitchFamily="18" charset="0"/>
                </a:rPr>
                <a:t>v</a:t>
              </a:r>
              <a:r>
                <a:rPr lang="vi-VN" sz="2400">
                  <a:solidFill>
                    <a:srgbClr val="FF0000"/>
                  </a:solidFill>
                  <a:latin typeface="Times New Roman" panose="02020603050405020304" pitchFamily="18" charset="0"/>
                  <a:cs typeface="Times New Roman" panose="02020603050405020304" pitchFamily="18" charset="0"/>
                </a:rPr>
                <a:t>ương</a:t>
              </a:r>
            </a:p>
          </p:txBody>
        </p:sp>
      </p:grpSp>
    </p:spTree>
    <p:extLst>
      <p:ext uri="{BB962C8B-B14F-4D97-AF65-F5344CB8AC3E}">
        <p14:creationId xmlns:p14="http://schemas.microsoft.com/office/powerpoint/2010/main" val="57503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14300"/>
            <a:ext cx="9144000" cy="4686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362200" y="4797028"/>
            <a:ext cx="4572000" cy="46166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sz="2400" b="1" dirty="0" err="1">
                <a:solidFill>
                  <a:srgbClr val="FF0000"/>
                </a:solidFill>
              </a:rPr>
              <a:t>Toàn</a:t>
            </a:r>
            <a:r>
              <a:rPr lang="en-US" sz="2400" b="1" dirty="0">
                <a:solidFill>
                  <a:srgbClr val="FF0000"/>
                </a:solidFill>
              </a:rPr>
              <a:t> </a:t>
            </a:r>
            <a:r>
              <a:rPr lang="en-US" sz="2400" b="1" dirty="0" err="1">
                <a:solidFill>
                  <a:srgbClr val="FF0000"/>
                </a:solidFill>
              </a:rPr>
              <a:t>văn</a:t>
            </a:r>
            <a:r>
              <a:rPr lang="en-US" sz="2400" b="1" dirty="0">
                <a:solidFill>
                  <a:srgbClr val="FF0000"/>
                </a:solidFill>
              </a:rPr>
              <a:t> </a:t>
            </a:r>
            <a:r>
              <a:rPr lang="en-US" sz="2400" b="1" dirty="0" err="1">
                <a:solidFill>
                  <a:srgbClr val="FF0000"/>
                </a:solidFill>
              </a:rPr>
              <a:t>Chiếu</a:t>
            </a:r>
            <a:r>
              <a:rPr lang="en-US" sz="2400" b="1" dirty="0">
                <a:solidFill>
                  <a:srgbClr val="FF0000"/>
                </a:solidFill>
              </a:rPr>
              <a:t> </a:t>
            </a:r>
            <a:r>
              <a:rPr lang="en-US" sz="2400" b="1" dirty="0" err="1">
                <a:solidFill>
                  <a:srgbClr val="FF0000"/>
                </a:solidFill>
              </a:rPr>
              <a:t>Cần</a:t>
            </a:r>
            <a:r>
              <a:rPr lang="en-US" sz="2400" b="1" dirty="0">
                <a:solidFill>
                  <a:srgbClr val="FF0000"/>
                </a:solidFill>
              </a:rPr>
              <a:t> </a:t>
            </a:r>
            <a:r>
              <a:rPr lang="en-US" sz="2400" b="1" dirty="0" err="1">
                <a:solidFill>
                  <a:srgbClr val="FF0000"/>
                </a:solidFill>
              </a:rPr>
              <a:t>Vương</a:t>
            </a:r>
            <a:endParaRPr lang="en-US" sz="2400" b="1" dirty="0">
              <a:solidFill>
                <a:srgbClr val="FF0000"/>
              </a:solidFill>
            </a:endParaRPr>
          </a:p>
        </p:txBody>
      </p:sp>
    </p:spTree>
    <p:extLst>
      <p:ext uri="{BB962C8B-B14F-4D97-AF65-F5344CB8AC3E}">
        <p14:creationId xmlns:p14="http://schemas.microsoft.com/office/powerpoint/2010/main" val="3823453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xmlns="" id="{172EDE84-2606-4767-9AAE-8A11B87BF8E1}"/>
              </a:ext>
            </a:extLst>
          </p:cNvPr>
          <p:cNvSpPr>
            <a:spLocks noGrp="1" noChangeArrowheads="1"/>
          </p:cNvSpPr>
          <p:nvPr>
            <p:ph idx="1"/>
          </p:nvPr>
        </p:nvSpPr>
        <p:spPr>
          <a:xfrm>
            <a:off x="0" y="114301"/>
            <a:ext cx="8686800" cy="3905250"/>
          </a:xfrm>
        </p:spPr>
        <p:txBody>
          <a:bodyPr>
            <a:noAutofit/>
          </a:bodyPr>
          <a:lstStyle/>
          <a:p>
            <a:pPr algn="just" eaLnBrk="1" hangingPunct="1">
              <a:lnSpc>
                <a:spcPct val="120000"/>
              </a:lnSpc>
              <a:buFontTx/>
              <a:buNone/>
              <a:defRPr/>
            </a:pPr>
            <a:r>
              <a:rPr lang="en-US" altLang="en-US" sz="2400" b="1" i="1" dirty="0">
                <a:solidFill>
                  <a:srgbClr val="0000FF"/>
                </a:solidFill>
                <a:latin typeface="Times New Roman" panose="02020603050405020304" pitchFamily="18" charset="0"/>
              </a:rPr>
              <a:t>	</a:t>
            </a:r>
            <a:r>
              <a:rPr lang="en-US" altLang="en-US" sz="2300" b="1" i="1" dirty="0">
                <a:solidFill>
                  <a:srgbClr val="0000FF"/>
                </a:solidFill>
                <a:latin typeface="Times New Roman" panose="02020603050405020304" pitchFamily="18" charset="0"/>
              </a:rPr>
              <a:t>“</a:t>
            </a:r>
            <a:r>
              <a:rPr lang="en-US" altLang="en-US" sz="2000" b="1" i="1" dirty="0" err="1">
                <a:solidFill>
                  <a:srgbClr val="0000FF"/>
                </a:solidFill>
                <a:latin typeface="Times New Roman" panose="02020603050405020304" pitchFamily="18" charset="0"/>
              </a:rPr>
              <a:t>Từ</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xưa</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kế</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sách</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chống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giặc</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không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ngoài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ba</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điều</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đánh</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giữ</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hòa</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Đánh</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thì</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chưa</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có</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cơ</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hội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giữ</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thì</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khó</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định</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hẹn</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được</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sức</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hoà</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thì</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họ</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đòi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hỏi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không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biết</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chán</a:t>
            </a:r>
            <a:r>
              <a:rPr lang="en-US" altLang="en-US" sz="2000" b="1" i="1" dirty="0">
                <a:solidFill>
                  <a:srgbClr val="0000FF"/>
                </a:solidFill>
                <a:latin typeface="Times New Roman" panose="02020603050405020304" pitchFamily="18" charset="0"/>
              </a:rPr>
              <a:t>.</a:t>
            </a:r>
          </a:p>
          <a:p>
            <a:pPr algn="just" eaLnBrk="1" hangingPunct="1">
              <a:lnSpc>
                <a:spcPct val="120000"/>
              </a:lnSpc>
              <a:buNone/>
              <a:defRPr/>
            </a:pP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Nước</a:t>
            </a:r>
            <a:r>
              <a:rPr lang="en-US" altLang="en-US" sz="2000" b="1" i="1" dirty="0">
                <a:solidFill>
                  <a:srgbClr val="0000FF"/>
                </a:solidFill>
                <a:latin typeface="Times New Roman" panose="02020603050405020304" pitchFamily="18" charset="0"/>
              </a:rPr>
              <a:t> ta </a:t>
            </a:r>
            <a:r>
              <a:rPr lang="en-US" altLang="en-US" sz="2000" b="1" i="1" dirty="0" err="1">
                <a:solidFill>
                  <a:srgbClr val="0000FF"/>
                </a:solidFill>
                <a:latin typeface="Times New Roman" panose="02020603050405020304" pitchFamily="18" charset="0"/>
              </a:rPr>
              <a:t>gần</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đây</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ngẫu</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nhiên</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gặp</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nhiều</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việc</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Trẫm</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tuổi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trẻ</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nối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ngôi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không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lúc</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nào</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không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nghĩ</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đến</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tự</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cường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tự</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trị</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Kẻ</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phái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của</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Tây</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ngang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bức</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hiện</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tình</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mỗi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ngày</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một</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quá</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thêm</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Hôm</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trước</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chúng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tăng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thêm</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binh</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quyền</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đến</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buộc</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theo</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những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điều</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mình</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không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thể</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nào</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làm</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được</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trong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triều</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đình</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đắn</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đo</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về</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hai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điều</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cúi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đầu</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tuân</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mạng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ngồi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để</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mất</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cơ</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hội</a:t>
            </a:r>
            <a:r>
              <a:rPr lang="en-US" altLang="en-US" sz="2000" b="1" i="1" dirty="0">
                <a:solidFill>
                  <a:srgbClr val="0000FF"/>
                </a:solidFill>
                <a:latin typeface="Times New Roman" panose="02020603050405020304" pitchFamily="18" charset="0"/>
              </a:rPr>
              <a:t>, sao </a:t>
            </a:r>
            <a:r>
              <a:rPr lang="en-US" altLang="en-US" sz="2000" b="1" i="1" dirty="0" err="1">
                <a:solidFill>
                  <a:srgbClr val="0000FF"/>
                </a:solidFill>
                <a:latin typeface="Times New Roman" panose="02020603050405020304" pitchFamily="18" charset="0"/>
              </a:rPr>
              <a:t>bằng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nhìn</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thấy</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chỗ</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âm</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mưu</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biến</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động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của</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địch</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mà</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đối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phó</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trước</a:t>
            </a:r>
            <a:r>
              <a:rPr lang="en-US" altLang="en-US" sz="2000" b="1" i="1" dirty="0">
                <a:solidFill>
                  <a:srgbClr val="0000FF"/>
                </a:solidFill>
                <a:latin typeface="Times New Roman" panose="02020603050405020304" pitchFamily="18" charset="0"/>
              </a:rPr>
              <a:t>? Vì </a:t>
            </a:r>
            <a:r>
              <a:rPr lang="en-US" altLang="en-US" sz="2000" b="1" i="1" dirty="0" err="1">
                <a:solidFill>
                  <a:srgbClr val="0000FF"/>
                </a:solidFill>
                <a:latin typeface="Times New Roman" panose="02020603050405020304" pitchFamily="18" charset="0"/>
              </a:rPr>
              <a:t>bằng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việc</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xảy</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ra</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không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thể</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tránh</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thì</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cũng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còn</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có</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cái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việc</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ngày</a:t>
            </a:r>
            <a:r>
              <a:rPr lang="en-US" altLang="en-US" sz="2000" b="1" i="1" dirty="0">
                <a:solidFill>
                  <a:srgbClr val="0000FF"/>
                </a:solidFill>
                <a:latin typeface="Times New Roman" panose="02020603050405020304" pitchFamily="18" charset="0"/>
              </a:rPr>
              <a:t> nay </a:t>
            </a:r>
            <a:r>
              <a:rPr lang="en-US" altLang="en-US" sz="2000" b="1" i="1" dirty="0" err="1">
                <a:solidFill>
                  <a:srgbClr val="0000FF"/>
                </a:solidFill>
                <a:latin typeface="Times New Roman" panose="02020603050405020304" pitchFamily="18" charset="0"/>
              </a:rPr>
              <a:t>để</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mưu</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tốt</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cái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lợi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sau</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này</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ấy</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là</a:t>
            </a:r>
            <a:r>
              <a:rPr lang="en-US" altLang="en-US" sz="2000" b="1" i="1" dirty="0">
                <a:solidFill>
                  <a:srgbClr val="0000FF"/>
                </a:solidFill>
                <a:latin typeface="Times New Roman" panose="02020603050405020304" pitchFamily="18" charset="0"/>
              </a:rPr>
              <a:t> do </a:t>
            </a:r>
            <a:r>
              <a:rPr lang="en-US" altLang="en-US" sz="2000" b="1" i="1" dirty="0" err="1">
                <a:solidFill>
                  <a:srgbClr val="0000FF"/>
                </a:solidFill>
                <a:latin typeface="Times New Roman" panose="02020603050405020304" pitchFamily="18" charset="0"/>
              </a:rPr>
              <a:t>thời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thế</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xui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nên</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vậy</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Phàm</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những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người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cùng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dự</a:t>
            </a:r>
            <a:r>
              <a:rPr lang="en-US" altLang="en-US" sz="2000" b="1" i="1" dirty="0">
                <a:solidFill>
                  <a:srgbClr val="0000FF"/>
                </a:solidFill>
                <a:latin typeface="Times New Roman" panose="02020603050405020304" pitchFamily="18" charset="0"/>
              </a:rPr>
              <a:t> chia </a:t>
            </a:r>
            <a:r>
              <a:rPr lang="en-US" altLang="en-US" sz="2000" b="1" i="1" dirty="0" err="1">
                <a:solidFill>
                  <a:srgbClr val="0000FF"/>
                </a:solidFill>
                <a:latin typeface="Times New Roman" panose="02020603050405020304" pitchFamily="18" charset="0"/>
              </a:rPr>
              <a:t>mối</a:t>
            </a:r>
            <a:r>
              <a:rPr lang="en-US" altLang="en-US" sz="2000" b="1" i="1" dirty="0">
                <a:solidFill>
                  <a:srgbClr val="0000FF"/>
                </a:solidFill>
                <a:latin typeface="Times New Roman" panose="02020603050405020304" pitchFamily="18" charset="0"/>
              </a:rPr>
              <a:t> lo </a:t>
            </a:r>
            <a:r>
              <a:rPr lang="en-US" altLang="en-US" sz="2000" b="1" i="1" dirty="0" err="1">
                <a:solidFill>
                  <a:srgbClr val="0000FF"/>
                </a:solidFill>
                <a:latin typeface="Times New Roman" panose="02020603050405020304" pitchFamily="18" charset="0"/>
              </a:rPr>
              <a:t>này</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cũng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đã</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dư</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biết</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Biết</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thì</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phải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tham</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gia</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công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việc</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nghiến</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răng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dựng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tóc</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thề</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giết</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hết</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giặc</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nào</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ai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là</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không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có</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cái</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lòng</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như</a:t>
            </a:r>
            <a:r>
              <a:rPr lang="en-US" altLang="en-US" sz="2000" b="1" i="1" dirty="0">
                <a:solidFill>
                  <a:srgbClr val="0000FF"/>
                </a:solidFill>
                <a:latin typeface="Times New Roman" panose="02020603050405020304" pitchFamily="18" charset="0"/>
              </a:rPr>
              <a:t> </a:t>
            </a:r>
            <a:r>
              <a:rPr lang="en-US" altLang="en-US" sz="2000" b="1" i="1" dirty="0" err="1">
                <a:solidFill>
                  <a:srgbClr val="0000FF"/>
                </a:solidFill>
                <a:latin typeface="Times New Roman" panose="02020603050405020304" pitchFamily="18" charset="0"/>
              </a:rPr>
              <a:t>thế</a:t>
            </a:r>
            <a:r>
              <a:rPr lang="en-US" altLang="en-US" sz="2000" b="1" i="1" dirty="0" smtClean="0">
                <a:solidFill>
                  <a:srgbClr val="0000FF"/>
                </a:solidFill>
                <a:latin typeface="Times New Roman" panose="02020603050405020304" pitchFamily="18" charset="0"/>
              </a:rPr>
              <a:t>?” </a:t>
            </a:r>
            <a:r>
              <a:rPr lang="en-US" altLang="en-US" sz="1800" b="1" dirty="0">
                <a:solidFill>
                  <a:srgbClr val="0000FF"/>
                </a:solidFill>
                <a:latin typeface="Times New Roman" panose="02020603050405020304" pitchFamily="18" charset="0"/>
              </a:rPr>
              <a:t>(</a:t>
            </a:r>
            <a:r>
              <a:rPr lang="en-US" altLang="en-US" sz="1800" b="1" dirty="0" err="1">
                <a:solidFill>
                  <a:srgbClr val="0000FF"/>
                </a:solidFill>
                <a:latin typeface="Times New Roman" panose="02020603050405020304" pitchFamily="18" charset="0"/>
              </a:rPr>
              <a:t>Trích</a:t>
            </a:r>
            <a:r>
              <a:rPr lang="vi-VN" altLang="en-US" sz="1800" b="1" dirty="0">
                <a:solidFill>
                  <a:srgbClr val="0000FF"/>
                </a:solidFill>
                <a:latin typeface="Times New Roman" panose="02020603050405020304" pitchFamily="18" charset="0"/>
              </a:rPr>
              <a:t> </a:t>
            </a:r>
            <a:r>
              <a:rPr lang="en-US" altLang="en-US" sz="1800" b="1" dirty="0">
                <a:solidFill>
                  <a:srgbClr val="0000FF"/>
                </a:solidFill>
                <a:latin typeface="Times New Roman" panose="02020603050405020304" pitchFamily="18" charset="0"/>
              </a:rPr>
              <a:t>“</a:t>
            </a:r>
            <a:r>
              <a:rPr lang="en-US" altLang="en-US" sz="1800" b="1" dirty="0" err="1">
                <a:solidFill>
                  <a:srgbClr val="0000FF"/>
                </a:solidFill>
                <a:latin typeface="Times New Roman" panose="02020603050405020304" pitchFamily="18" charset="0"/>
              </a:rPr>
              <a:t>Chiếu</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Cần</a:t>
            </a:r>
            <a:r>
              <a:rPr lang="en-US" altLang="en-US" sz="1800" b="1" dirty="0">
                <a:solidFill>
                  <a:srgbClr val="0000FF"/>
                </a:solidFill>
                <a:latin typeface="Times New Roman" panose="02020603050405020304" pitchFamily="18" charset="0"/>
              </a:rPr>
              <a:t> </a:t>
            </a:r>
            <a:r>
              <a:rPr lang="en-US" altLang="en-US" sz="1800" b="1" dirty="0" err="1">
                <a:solidFill>
                  <a:srgbClr val="0000FF"/>
                </a:solidFill>
                <a:latin typeface="Times New Roman" panose="02020603050405020304" pitchFamily="18" charset="0"/>
              </a:rPr>
              <a:t>vương</a:t>
            </a:r>
            <a:r>
              <a:rPr lang="en-US" altLang="en-US" sz="1800" b="1" dirty="0">
                <a:solidFill>
                  <a:srgbClr val="0000FF"/>
                </a:solidFill>
                <a:latin typeface="Times New Roman" panose="02020603050405020304" pitchFamily="18" charset="0"/>
              </a:rPr>
              <a:t>”)</a:t>
            </a:r>
          </a:p>
          <a:p>
            <a:pPr algn="just" eaLnBrk="1" hangingPunct="1">
              <a:lnSpc>
                <a:spcPct val="120000"/>
              </a:lnSpc>
              <a:buFontTx/>
              <a:buNone/>
              <a:defRPr/>
            </a:pPr>
            <a:endParaRPr lang="en-US" altLang="en-US" sz="2000" b="1" i="1" dirty="0">
              <a:solidFill>
                <a:srgbClr val="0000FF"/>
              </a:solidFill>
              <a:latin typeface="Times New Roman" panose="02020603050405020304" pitchFamily="18" charset="0"/>
            </a:endParaRPr>
          </a:p>
          <a:p>
            <a:pPr algn="just" eaLnBrk="1" hangingPunct="1">
              <a:buFontTx/>
              <a:buNone/>
              <a:defRPr/>
            </a:pPr>
            <a:r>
              <a:rPr lang="en-US" altLang="en-US" sz="2400" b="1" i="1" dirty="0">
                <a:solidFill>
                  <a:srgbClr val="0000FF"/>
                </a:solidFill>
                <a:latin typeface="Times New Roman" panose="02020603050405020304" pitchFamily="18" charset="0"/>
              </a:rPr>
              <a:t>                                       </a:t>
            </a:r>
            <a:r>
              <a:rPr lang="vi-VN" altLang="en-US" sz="2400" b="1" i="1" dirty="0">
                <a:solidFill>
                  <a:srgbClr val="0000FF"/>
                </a:solidFill>
                <a:latin typeface="Times New Roman" panose="02020603050405020304" pitchFamily="18" charset="0"/>
              </a:rPr>
              <a:t>    </a:t>
            </a:r>
            <a:r>
              <a:rPr lang="en-US" altLang="en-US" sz="2400" b="1" i="1" dirty="0" smtClean="0">
                <a:solidFill>
                  <a:srgbClr val="0000FF"/>
                </a:solidFill>
                <a:latin typeface="Times New Roman" panose="02020603050405020304" pitchFamily="18" charset="0"/>
              </a:rPr>
              <a:t> </a:t>
            </a:r>
            <a:endParaRPr lang="en-US" altLang="en-US" sz="2000" b="1" dirty="0">
              <a:solidFill>
                <a:srgbClr val="0000FF"/>
              </a:solidFill>
              <a:latin typeface="Times New Roman" panose="02020603050405020304" pitchFamily="18" charset="0"/>
            </a:endParaRPr>
          </a:p>
        </p:txBody>
      </p:sp>
      <p:sp>
        <p:nvSpPr>
          <p:cNvPr id="14340" name="Text Box 4">
            <a:extLst>
              <a:ext uri="{FF2B5EF4-FFF2-40B4-BE49-F238E27FC236}">
                <a16:creationId xmlns:a16="http://schemas.microsoft.com/office/drawing/2014/main" xmlns="" id="{4B45C3FB-4B74-41A6-B63A-B4E2EA5DAEA6}"/>
              </a:ext>
            </a:extLst>
          </p:cNvPr>
          <p:cNvSpPr txBox="1">
            <a:spLocks noChangeArrowheads="1"/>
          </p:cNvSpPr>
          <p:nvPr/>
        </p:nvSpPr>
        <p:spPr bwMode="auto">
          <a:xfrm>
            <a:off x="1676400" y="4286250"/>
            <a:ext cx="563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40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84618368"/>
      </p:ext>
    </p:extLst>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19 Tu sau Trung Vuong den truoc Ly Nam De ( Giua TKI - Giua TKVI ) </Template>
  <TotalTime>1343</TotalTime>
  <Words>627</Words>
  <Application>Microsoft Office PowerPoint</Application>
  <PresentationFormat>On-screen Show (16:9)</PresentationFormat>
  <Paragraphs>56</Paragraphs>
  <Slides>19</Slides>
  <Notes>3</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Phong trào Cần vương bùng nổ và lan rộng</vt:lpstr>
      <vt:lpstr>PowerPoint Presentation</vt:lpstr>
      <vt:lpstr>PowerPoint Presentation</vt:lpstr>
      <vt:lpstr>PowerPoint Presentation</vt:lpstr>
      <vt:lpstr>PowerPoint Presentation</vt:lpstr>
      <vt:lpstr>PowerPoint Presentation</vt:lpstr>
    </vt:vector>
  </TitlesOfParts>
  <Company>LNC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PHONG TRÀO KHÁNG CHIẾN CHỐNG PHÁP TRONG NHỮNG NĂM CUỐI THẾ KỶ  XIX</dc:title>
  <dc:creator>LINHNHAN</dc:creator>
  <cp:lastModifiedBy>PC</cp:lastModifiedBy>
  <cp:revision>115</cp:revision>
  <dcterms:created xsi:type="dcterms:W3CDTF">2008-02-13T01:16:15Z</dcterms:created>
  <dcterms:modified xsi:type="dcterms:W3CDTF">2023-05-03T08:15:02Z</dcterms:modified>
</cp:coreProperties>
</file>