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51"/>
  </p:notesMasterIdLst>
  <p:sldIdLst>
    <p:sldId id="377" r:id="rId2"/>
    <p:sldId id="401" r:id="rId3"/>
    <p:sldId id="357" r:id="rId4"/>
    <p:sldId id="402" r:id="rId5"/>
    <p:sldId id="268" r:id="rId6"/>
    <p:sldId id="319" r:id="rId7"/>
    <p:sldId id="273" r:id="rId8"/>
    <p:sldId id="358" r:id="rId9"/>
    <p:sldId id="403" r:id="rId10"/>
    <p:sldId id="278" r:id="rId11"/>
    <p:sldId id="404" r:id="rId12"/>
    <p:sldId id="359" r:id="rId13"/>
    <p:sldId id="363" r:id="rId14"/>
    <p:sldId id="360" r:id="rId15"/>
    <p:sldId id="364" r:id="rId16"/>
    <p:sldId id="361" r:id="rId17"/>
    <p:sldId id="365" r:id="rId18"/>
    <p:sldId id="362" r:id="rId19"/>
    <p:sldId id="366" r:id="rId20"/>
    <p:sldId id="405" r:id="rId21"/>
    <p:sldId id="368" r:id="rId22"/>
    <p:sldId id="346" r:id="rId23"/>
    <p:sldId id="406" r:id="rId24"/>
    <p:sldId id="407" r:id="rId25"/>
    <p:sldId id="299" r:id="rId26"/>
    <p:sldId id="370" r:id="rId27"/>
    <p:sldId id="298" r:id="rId28"/>
    <p:sldId id="301" r:id="rId29"/>
    <p:sldId id="302" r:id="rId30"/>
    <p:sldId id="336" r:id="rId31"/>
    <p:sldId id="386" r:id="rId32"/>
    <p:sldId id="305" r:id="rId33"/>
    <p:sldId id="306" r:id="rId34"/>
    <p:sldId id="400" r:id="rId35"/>
    <p:sldId id="389" r:id="rId36"/>
    <p:sldId id="343" r:id="rId37"/>
    <p:sldId id="391" r:id="rId38"/>
    <p:sldId id="392" r:id="rId39"/>
    <p:sldId id="408" r:id="rId40"/>
    <p:sldId id="381" r:id="rId41"/>
    <p:sldId id="382" r:id="rId42"/>
    <p:sldId id="393" r:id="rId43"/>
    <p:sldId id="394" r:id="rId44"/>
    <p:sldId id="344" r:id="rId45"/>
    <p:sldId id="340" r:id="rId46"/>
    <p:sldId id="378" r:id="rId47"/>
    <p:sldId id="379" r:id="rId48"/>
    <p:sldId id="398" r:id="rId49"/>
    <p:sldId id="399" r:id="rId5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A60A2"/>
    <a:srgbClr val="0000FF"/>
    <a:srgbClr val="FFFFFF"/>
    <a:srgbClr val="D2FED2"/>
    <a:srgbClr val="FFFF00"/>
    <a:srgbClr val="5CFE8E"/>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1476"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9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ungphattrien0123456@gmail.com" userId="639bf380e7d8d746" providerId="LiveId" clId="{7F8774A1-225E-A847-9707-223F898C6479}"/>
    <pc:docChg chg="delSld">
      <pc:chgData name="phungphattrien0123456@gmail.com" userId="639bf380e7d8d746" providerId="LiveId" clId="{7F8774A1-225E-A847-9707-223F898C6479}" dt="2022-01-29T12:52:41.150" v="0" actId="2696"/>
      <pc:docMkLst>
        <pc:docMk/>
      </pc:docMkLst>
      <pc:sldChg chg="del">
        <pc:chgData name="phungphattrien0123456@gmail.com" userId="639bf380e7d8d746" providerId="LiveId" clId="{7F8774A1-225E-A847-9707-223F898C6479}" dt="2022-01-29T12:52:41.150" v="0" actId="2696"/>
        <pc:sldMkLst>
          <pc:docMk/>
          <pc:sldMk cId="0" sldId="380"/>
        </pc:sldMkLst>
      </pc:sldChg>
    </pc:docChg>
  </pc:docChgLst>
  <pc:docChgLst>
    <pc:chgData name="phungphattrien0123456@gmail.com" userId="639bf380e7d8d746" providerId="LiveId" clId="{FCF5E379-B629-C346-9246-283704AAF4E1}"/>
    <pc:docChg chg="addSld delSld modSld">
      <pc:chgData name="phungphattrien0123456@gmail.com" userId="639bf380e7d8d746" providerId="LiveId" clId="{FCF5E379-B629-C346-9246-283704AAF4E1}" dt="2022-01-29T12:55:28.824" v="4" actId="1076"/>
      <pc:docMkLst>
        <pc:docMk/>
      </pc:docMkLst>
      <pc:sldChg chg="modSp add">
        <pc:chgData name="phungphattrien0123456@gmail.com" userId="639bf380e7d8d746" providerId="LiveId" clId="{FCF5E379-B629-C346-9246-283704AAF4E1}" dt="2022-01-29T12:55:05.683" v="2" actId="14100"/>
        <pc:sldMkLst>
          <pc:docMk/>
          <pc:sldMk cId="0" sldId="261"/>
        </pc:sldMkLst>
        <pc:picChg chg="mod">
          <ac:chgData name="phungphattrien0123456@gmail.com" userId="639bf380e7d8d746" providerId="LiveId" clId="{FCF5E379-B629-C346-9246-283704AAF4E1}" dt="2022-01-29T12:55:05.683" v="2" actId="14100"/>
          <ac:picMkLst>
            <pc:docMk/>
            <pc:sldMk cId="0" sldId="261"/>
            <ac:picMk id="37890" creationId="{DE47BD14-8673-4EEB-84F4-BB92A5E4D996}"/>
          </ac:picMkLst>
        </pc:picChg>
      </pc:sldChg>
      <pc:sldChg chg="modSp">
        <pc:chgData name="phungphattrien0123456@gmail.com" userId="639bf380e7d8d746" providerId="LiveId" clId="{FCF5E379-B629-C346-9246-283704AAF4E1}" dt="2022-01-29T12:55:28.824" v="4" actId="1076"/>
        <pc:sldMkLst>
          <pc:docMk/>
          <pc:sldMk cId="0" sldId="319"/>
        </pc:sldMkLst>
        <pc:spChg chg="mod">
          <ac:chgData name="phungphattrien0123456@gmail.com" userId="639bf380e7d8d746" providerId="LiveId" clId="{FCF5E379-B629-C346-9246-283704AAF4E1}" dt="2022-01-29T12:55:28.824" v="4" actId="1076"/>
          <ac:spMkLst>
            <pc:docMk/>
            <pc:sldMk cId="0" sldId="319"/>
            <ac:spMk id="3" creationId="{A383737F-4CDE-4C6D-BC8F-9B197B879277}"/>
          </ac:spMkLst>
        </pc:spChg>
      </pc:sldChg>
      <pc:sldChg chg="del">
        <pc:chgData name="phungphattrien0123456@gmail.com" userId="639bf380e7d8d746" providerId="LiveId" clId="{FCF5E379-B629-C346-9246-283704AAF4E1}" dt="2022-01-29T12:54:59.398" v="1" actId="2696"/>
        <pc:sldMkLst>
          <pc:docMk/>
          <pc:sldMk cId="0" sldId="3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2B9D9BA8-6956-429A-9700-8ACF9E72578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xmlns="" id="{E6DB75C0-A26E-48E3-AEC8-C94B721BE1B9}"/>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FD2D85D9-A766-4BBF-8644-B2B2E4311507}" type="datetimeFigureOut">
              <a:rPr lang="en-US"/>
              <a:pPr>
                <a:defRPr/>
              </a:pPr>
              <a:t>5/3/2023</a:t>
            </a:fld>
            <a:endParaRPr lang="en-US"/>
          </a:p>
        </p:txBody>
      </p:sp>
      <p:sp>
        <p:nvSpPr>
          <p:cNvPr id="4" name="Slide Image Placeholder 3">
            <a:extLst>
              <a:ext uri="{FF2B5EF4-FFF2-40B4-BE49-F238E27FC236}">
                <a16:creationId xmlns:a16="http://schemas.microsoft.com/office/drawing/2014/main" xmlns="" id="{671E1A0D-E8FC-492C-A883-AEA97DBFFD2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xmlns="" id="{BB3F9188-1D3A-46D7-884D-3A4023C1333D}"/>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xmlns="" id="{BA36EE85-37A8-4113-9C59-9152C8BC1A5D}"/>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xmlns="" id="{906BA85F-3EBC-4EED-89F9-2F238FC1C4E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00041FC-54A3-4993-B47F-487ED71D2D31}" type="slidenum">
              <a:rPr lang="en-US" altLang="en-US"/>
              <a:pPr/>
              <a:t>‹#›</a:t>
            </a:fld>
            <a:endParaRPr lang="en-US" altLang="en-US"/>
          </a:p>
        </p:txBody>
      </p:sp>
    </p:spTree>
    <p:extLst>
      <p:ext uri="{BB962C8B-B14F-4D97-AF65-F5344CB8AC3E}">
        <p14:creationId xmlns:p14="http://schemas.microsoft.com/office/powerpoint/2010/main" val="33890950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xmlns="" id="{6CE3E4CA-D1D9-41BE-BDC3-CAC1694C7A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6829A8A-7CA4-4E16-9414-3294052DFEC0}" type="slidenum">
              <a:rPr lang="en-US" altLang="en-US"/>
              <a:pPr/>
              <a:t>8</a:t>
            </a:fld>
            <a:endParaRPr lang="en-US" altLang="en-US"/>
          </a:p>
        </p:txBody>
      </p:sp>
      <p:sp>
        <p:nvSpPr>
          <p:cNvPr id="74755" name="Rectangle 2">
            <a:extLst>
              <a:ext uri="{FF2B5EF4-FFF2-40B4-BE49-F238E27FC236}">
                <a16:creationId xmlns:a16="http://schemas.microsoft.com/office/drawing/2014/main" xmlns="" id="{9B00920E-E3F2-4C6C-8202-F0CB8463EC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a:extLst>
              <a:ext uri="{FF2B5EF4-FFF2-40B4-BE49-F238E27FC236}">
                <a16:creationId xmlns:a16="http://schemas.microsoft.com/office/drawing/2014/main" xmlns="" id="{2E0F8F63-26F3-430F-8F78-083DEBDD2E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r>
              <a:rPr lang="en-US" altLang="en-US" sz="1000"/>
              <a:t>Copyright © 2004 Doan Van Hung- Khoa Lich Su, Dai hoc QuyNhon</a:t>
            </a:r>
          </a:p>
          <a:p>
            <a:pPr eaLnBrk="1" hangingPunct="1">
              <a:spcBef>
                <a:spcPct val="0"/>
              </a:spcBef>
            </a:pPr>
            <a:endParaRPr lang="en-US" altLang="en-US" sz="1000"/>
          </a:p>
        </p:txBody>
      </p:sp>
    </p:spTree>
    <p:extLst>
      <p:ext uri="{BB962C8B-B14F-4D97-AF65-F5344CB8AC3E}">
        <p14:creationId xmlns:p14="http://schemas.microsoft.com/office/powerpoint/2010/main" val="3242053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xmlns="" id="{3E7FAD08-AA39-4982-BDAB-A09E7D5470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03FA742-C8A7-42FC-9A0A-2782E784A623}" type="slidenum">
              <a:rPr lang="en-US" altLang="en-US"/>
              <a:pPr eaLnBrk="1" hangingPunct="1"/>
              <a:t>34</a:t>
            </a:fld>
            <a:endParaRPr lang="en-US" altLang="en-US"/>
          </a:p>
        </p:txBody>
      </p:sp>
      <p:sp>
        <p:nvSpPr>
          <p:cNvPr id="75779" name="Rectangle 2">
            <a:extLst>
              <a:ext uri="{FF2B5EF4-FFF2-40B4-BE49-F238E27FC236}">
                <a16:creationId xmlns:a16="http://schemas.microsoft.com/office/drawing/2014/main" xmlns="" id="{88C87524-8239-44F6-AF01-3E6E7666D9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a:extLst>
              <a:ext uri="{FF2B5EF4-FFF2-40B4-BE49-F238E27FC236}">
                <a16:creationId xmlns:a16="http://schemas.microsoft.com/office/drawing/2014/main" xmlns="" id="{0D24A889-797D-4F44-9F17-2E0F2F8A20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vi-VN" altLang="en-US"/>
          </a:p>
        </p:txBody>
      </p:sp>
    </p:spTree>
    <p:extLst>
      <p:ext uri="{BB962C8B-B14F-4D97-AF65-F5344CB8AC3E}">
        <p14:creationId xmlns:p14="http://schemas.microsoft.com/office/powerpoint/2010/main" val="2290487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D6EF9231-EE35-4E23-8022-9D2529BBD7E0}"/>
              </a:ext>
            </a:extLst>
          </p:cNvPr>
          <p:cNvGrpSpPr>
            <a:grpSpLocks/>
          </p:cNvGrpSpPr>
          <p:nvPr/>
        </p:nvGrpSpPr>
        <p:grpSpPr bwMode="auto">
          <a:xfrm>
            <a:off x="0" y="0"/>
            <a:ext cx="9144000" cy="6934200"/>
            <a:chOff x="0" y="0"/>
            <a:chExt cx="5760" cy="4368"/>
          </a:xfrm>
        </p:grpSpPr>
        <p:sp>
          <p:nvSpPr>
            <p:cNvPr id="5" name="Freeform 3">
              <a:extLst>
                <a:ext uri="{FF2B5EF4-FFF2-40B4-BE49-F238E27FC236}">
                  <a16:creationId xmlns:a16="http://schemas.microsoft.com/office/drawing/2014/main" xmlns="" id="{27B3CC13-609E-4DF4-AD6E-0E1B85CFAB43}"/>
                </a:ext>
              </a:extLst>
            </p:cNvPr>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p:spPr>
          <p:txBody>
            <a:bodyPr/>
            <a:lstStyle/>
            <a:p>
              <a:pPr>
                <a:defRPr/>
              </a:pPr>
              <a:endParaRPr lang="en-US">
                <a:latin typeface="Arial" charset="0"/>
                <a:cs typeface="Arial" charset="0"/>
              </a:endParaRPr>
            </a:p>
          </p:txBody>
        </p:sp>
        <p:sp>
          <p:nvSpPr>
            <p:cNvPr id="6" name="Freeform 4">
              <a:extLst>
                <a:ext uri="{FF2B5EF4-FFF2-40B4-BE49-F238E27FC236}">
                  <a16:creationId xmlns:a16="http://schemas.microsoft.com/office/drawing/2014/main" xmlns="" id="{75574709-0991-4B82-9AC3-E56FEA8AD09E}"/>
                </a:ext>
              </a:extLst>
            </p:cNvPr>
            <p:cNvSpPr>
              <a:spLocks/>
            </p:cNvSpPr>
            <p:nvPr/>
          </p:nvSpPr>
          <p:spPr bwMode="hidden">
            <a:xfrm>
              <a:off x="0" y="2496"/>
              <a:ext cx="2112" cy="1604"/>
            </a:xfrm>
            <a:custGeom>
              <a:avLst/>
              <a:gdLst>
                <a:gd name="T0" fmla="*/ 565 w 2123"/>
                <a:gd name="T1" fmla="*/ 789 h 1696"/>
                <a:gd name="T2" fmla="*/ 529 w 2123"/>
                <a:gd name="T3" fmla="*/ 517 h 1696"/>
                <a:gd name="T4" fmla="*/ 655 w 2123"/>
                <a:gd name="T5" fmla="*/ 300 h 1696"/>
                <a:gd name="T6" fmla="*/ 902 w 2123"/>
                <a:gd name="T7" fmla="*/ 445 h 1696"/>
                <a:gd name="T8" fmla="*/ 1184 w 2123"/>
                <a:gd name="T9" fmla="*/ 657 h 1696"/>
                <a:gd name="T10" fmla="*/ 1443 w 2123"/>
                <a:gd name="T11" fmla="*/ 839 h 1696"/>
                <a:gd name="T12" fmla="*/ 1755 w 2123"/>
                <a:gd name="T13" fmla="*/ 1029 h 1696"/>
                <a:gd name="T14" fmla="*/ 1833 w 2123"/>
                <a:gd name="T15" fmla="*/ 1069 h 1696"/>
                <a:gd name="T16" fmla="*/ 1790 w 2123"/>
                <a:gd name="T17" fmla="*/ 1025 h 1696"/>
                <a:gd name="T18" fmla="*/ 1376 w 2123"/>
                <a:gd name="T19" fmla="*/ 758 h 1696"/>
                <a:gd name="T20" fmla="*/ 1058 w 2123"/>
                <a:gd name="T21" fmla="*/ 517 h 1696"/>
                <a:gd name="T22" fmla="*/ 703 w 2123"/>
                <a:gd name="T23" fmla="*/ 249 h 1696"/>
                <a:gd name="T24" fmla="*/ 974 w 2123"/>
                <a:gd name="T25" fmla="*/ 235 h 1696"/>
                <a:gd name="T26" fmla="*/ 1251 w 2123"/>
                <a:gd name="T27" fmla="*/ 240 h 1696"/>
                <a:gd name="T28" fmla="*/ 1574 w 2123"/>
                <a:gd name="T29" fmla="*/ 203 h 1696"/>
                <a:gd name="T30" fmla="*/ 2068 w 2123"/>
                <a:gd name="T31" fmla="*/ 148 h 1696"/>
                <a:gd name="T32" fmla="*/ 2020 w 2123"/>
                <a:gd name="T33" fmla="*/ 131 h 1696"/>
                <a:gd name="T34" fmla="*/ 1503 w 2123"/>
                <a:gd name="T35" fmla="*/ 195 h 1696"/>
                <a:gd name="T36" fmla="*/ 1178 w 2123"/>
                <a:gd name="T37" fmla="*/ 208 h 1696"/>
                <a:gd name="T38" fmla="*/ 739 w 2123"/>
                <a:gd name="T39" fmla="*/ 195 h 1696"/>
                <a:gd name="T40" fmla="*/ 799 w 2123"/>
                <a:gd name="T41" fmla="*/ 172 h 1696"/>
                <a:gd name="T42" fmla="*/ 1112 w 2123"/>
                <a:gd name="T43" fmla="*/ 0 h 1696"/>
                <a:gd name="T44" fmla="*/ 1058 w 2123"/>
                <a:gd name="T45" fmla="*/ 23 h 1696"/>
                <a:gd name="T46" fmla="*/ 985 w 2123"/>
                <a:gd name="T47" fmla="*/ 63 h 1696"/>
                <a:gd name="T48" fmla="*/ 835 w 2123"/>
                <a:gd name="T49" fmla="*/ 145 h 1696"/>
                <a:gd name="T50" fmla="*/ 655 w 2123"/>
                <a:gd name="T51" fmla="*/ 213 h 1696"/>
                <a:gd name="T52" fmla="*/ 619 w 2123"/>
                <a:gd name="T53" fmla="*/ 272 h 1696"/>
                <a:gd name="T54" fmla="*/ 295 w 2123"/>
                <a:gd name="T55" fmla="*/ 445 h 1696"/>
                <a:gd name="T56" fmla="*/ 0 w 2123"/>
                <a:gd name="T57" fmla="*/ 549 h 1696"/>
                <a:gd name="T58" fmla="*/ 0 w 2123"/>
                <a:gd name="T59" fmla="*/ 553 h 1696"/>
                <a:gd name="T60" fmla="*/ 0 w 2123"/>
                <a:gd name="T61" fmla="*/ 581 h 1696"/>
                <a:gd name="T62" fmla="*/ 289 w 2123"/>
                <a:gd name="T63" fmla="*/ 480 h 1696"/>
                <a:gd name="T64" fmla="*/ 577 w 2123"/>
                <a:gd name="T65" fmla="*/ 326 h 1696"/>
                <a:gd name="T66" fmla="*/ 493 w 2123"/>
                <a:gd name="T67" fmla="*/ 508 h 1696"/>
                <a:gd name="T68" fmla="*/ 511 w 2123"/>
                <a:gd name="T69" fmla="*/ 753 h 1696"/>
                <a:gd name="T70" fmla="*/ 450 w 2123"/>
                <a:gd name="T71" fmla="*/ 883 h 1696"/>
                <a:gd name="T72" fmla="*/ 319 w 2123"/>
                <a:gd name="T73" fmla="*/ 1120 h 1696"/>
                <a:gd name="T74" fmla="*/ 313 w 2123"/>
                <a:gd name="T75" fmla="*/ 1283 h 1696"/>
                <a:gd name="T76" fmla="*/ 319 w 2123"/>
                <a:gd name="T77" fmla="*/ 1283 h 1696"/>
                <a:gd name="T78" fmla="*/ 337 w 2123"/>
                <a:gd name="T79" fmla="*/ 1175 h 1696"/>
                <a:gd name="T80" fmla="*/ 565 w 2123"/>
                <a:gd name="T81" fmla="*/ 789 h 1696"/>
                <a:gd name="T82" fmla="*/ 565 w 2123"/>
                <a:gd name="T83" fmla="*/ 789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vi-VN">
                <a:latin typeface="Arial" charset="0"/>
                <a:cs typeface="Arial" charset="0"/>
              </a:endParaRPr>
            </a:p>
          </p:txBody>
        </p:sp>
        <p:sp>
          <p:nvSpPr>
            <p:cNvPr id="7" name="Freeform 5">
              <a:extLst>
                <a:ext uri="{FF2B5EF4-FFF2-40B4-BE49-F238E27FC236}">
                  <a16:creationId xmlns:a16="http://schemas.microsoft.com/office/drawing/2014/main" xmlns="" id="{FE8D25B5-87F4-4FD2-B924-29CDAE6BCAE5}"/>
                </a:ext>
              </a:extLst>
            </p:cNvPr>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vi-VN">
                <a:latin typeface="Arial" charset="0"/>
                <a:cs typeface="Arial" charset="0"/>
              </a:endParaRPr>
            </a:p>
          </p:txBody>
        </p:sp>
        <p:sp>
          <p:nvSpPr>
            <p:cNvPr id="8" name="Freeform 6">
              <a:extLst>
                <a:ext uri="{FF2B5EF4-FFF2-40B4-BE49-F238E27FC236}">
                  <a16:creationId xmlns:a16="http://schemas.microsoft.com/office/drawing/2014/main" xmlns="" id="{551CEF2A-57D8-44F8-94CA-79679F5B7C5B}"/>
                </a:ext>
              </a:extLst>
            </p:cNvPr>
            <p:cNvSpPr>
              <a:spLocks/>
            </p:cNvSpPr>
            <p:nvPr/>
          </p:nvSpPr>
          <p:spPr bwMode="hidden">
            <a:xfrm>
              <a:off x="0" y="524"/>
              <a:ext cx="973" cy="1195"/>
            </a:xfrm>
            <a:custGeom>
              <a:avLst/>
              <a:gdLst>
                <a:gd name="T0" fmla="*/ 328 w 969"/>
                <a:gd name="T1" fmla="*/ 1201 h 1192"/>
                <a:gd name="T2" fmla="*/ 500 w 969"/>
                <a:gd name="T3" fmla="*/ 1207 h 1192"/>
                <a:gd name="T4" fmla="*/ 590 w 969"/>
                <a:gd name="T5" fmla="*/ 1165 h 1192"/>
                <a:gd name="T6" fmla="*/ 828 w 969"/>
                <a:gd name="T7" fmla="*/ 1100 h 1192"/>
                <a:gd name="T8" fmla="*/ 953 w 969"/>
                <a:gd name="T9" fmla="*/ 1070 h 1192"/>
                <a:gd name="T10" fmla="*/ 774 w 969"/>
                <a:gd name="T11" fmla="*/ 1001 h 1192"/>
                <a:gd name="T12" fmla="*/ 566 w 969"/>
                <a:gd name="T13" fmla="*/ 963 h 1192"/>
                <a:gd name="T14" fmla="*/ 202 w 969"/>
                <a:gd name="T15" fmla="*/ 981 h 1192"/>
                <a:gd name="T16" fmla="*/ 304 w 969"/>
                <a:gd name="T17" fmla="*/ 903 h 1192"/>
                <a:gd name="T18" fmla="*/ 506 w 969"/>
                <a:gd name="T19" fmla="*/ 813 h 1192"/>
                <a:gd name="T20" fmla="*/ 709 w 969"/>
                <a:gd name="T21" fmla="*/ 681 h 1192"/>
                <a:gd name="T22" fmla="*/ 715 w 969"/>
                <a:gd name="T23" fmla="*/ 681 h 1192"/>
                <a:gd name="T24" fmla="*/ 727 w 969"/>
                <a:gd name="T25" fmla="*/ 675 h 1192"/>
                <a:gd name="T26" fmla="*/ 768 w 969"/>
                <a:gd name="T27" fmla="*/ 657 h 1192"/>
                <a:gd name="T28" fmla="*/ 792 w 969"/>
                <a:gd name="T29" fmla="*/ 651 h 1192"/>
                <a:gd name="T30" fmla="*/ 804 w 969"/>
                <a:gd name="T31" fmla="*/ 639 h 1192"/>
                <a:gd name="T32" fmla="*/ 810 w 969"/>
                <a:gd name="T33" fmla="*/ 627 h 1192"/>
                <a:gd name="T34" fmla="*/ 804 w 969"/>
                <a:gd name="T35" fmla="*/ 621 h 1192"/>
                <a:gd name="T36" fmla="*/ 798 w 969"/>
                <a:gd name="T37" fmla="*/ 609 h 1192"/>
                <a:gd name="T38" fmla="*/ 798 w 969"/>
                <a:gd name="T39" fmla="*/ 580 h 1192"/>
                <a:gd name="T40" fmla="*/ 810 w 969"/>
                <a:gd name="T41" fmla="*/ 550 h 1192"/>
                <a:gd name="T42" fmla="*/ 822 w 969"/>
                <a:gd name="T43" fmla="*/ 520 h 1192"/>
                <a:gd name="T44" fmla="*/ 840 w 969"/>
                <a:gd name="T45" fmla="*/ 490 h 1192"/>
                <a:gd name="T46" fmla="*/ 853 w 969"/>
                <a:gd name="T47" fmla="*/ 460 h 1192"/>
                <a:gd name="T48" fmla="*/ 861 w 969"/>
                <a:gd name="T49" fmla="*/ 442 h 1192"/>
                <a:gd name="T50" fmla="*/ 869 w 969"/>
                <a:gd name="T51" fmla="*/ 436 h 1192"/>
                <a:gd name="T52" fmla="*/ 869 w 969"/>
                <a:gd name="T53" fmla="*/ 352 h 1192"/>
                <a:gd name="T54" fmla="*/ 869 w 969"/>
                <a:gd name="T55" fmla="*/ 346 h 1192"/>
                <a:gd name="T56" fmla="*/ 875 w 969"/>
                <a:gd name="T57" fmla="*/ 340 h 1192"/>
                <a:gd name="T58" fmla="*/ 893 w 969"/>
                <a:gd name="T59" fmla="*/ 310 h 1192"/>
                <a:gd name="T60" fmla="*/ 905 w 969"/>
                <a:gd name="T61" fmla="*/ 274 h 1192"/>
                <a:gd name="T62" fmla="*/ 917 w 969"/>
                <a:gd name="T63" fmla="*/ 244 h 1192"/>
                <a:gd name="T64" fmla="*/ 923 w 969"/>
                <a:gd name="T65" fmla="*/ 232 h 1192"/>
                <a:gd name="T66" fmla="*/ 929 w 969"/>
                <a:gd name="T67" fmla="*/ 220 h 1192"/>
                <a:gd name="T68" fmla="*/ 947 w 969"/>
                <a:gd name="T69" fmla="*/ 173 h 1192"/>
                <a:gd name="T70" fmla="*/ 965 w 969"/>
                <a:gd name="T71" fmla="*/ 137 h 1192"/>
                <a:gd name="T72" fmla="*/ 971 w 969"/>
                <a:gd name="T73" fmla="*/ 125 h 1192"/>
                <a:gd name="T74" fmla="*/ 971 w 969"/>
                <a:gd name="T75" fmla="*/ 119 h 1192"/>
                <a:gd name="T76" fmla="*/ 989 w 969"/>
                <a:gd name="T77" fmla="*/ 0 h 1192"/>
                <a:gd name="T78" fmla="*/ 965 w 969"/>
                <a:gd name="T79" fmla="*/ 47 h 1192"/>
                <a:gd name="T80" fmla="*/ 798 w 969"/>
                <a:gd name="T81" fmla="*/ 113 h 1192"/>
                <a:gd name="T82" fmla="*/ 721 w 969"/>
                <a:gd name="T83" fmla="*/ 161 h 1192"/>
                <a:gd name="T84" fmla="*/ 470 w 969"/>
                <a:gd name="T85" fmla="*/ 238 h 1192"/>
                <a:gd name="T86" fmla="*/ 286 w 969"/>
                <a:gd name="T87" fmla="*/ 292 h 1192"/>
                <a:gd name="T88" fmla="*/ 178 w 969"/>
                <a:gd name="T89" fmla="*/ 298 h 1192"/>
                <a:gd name="T90" fmla="*/ 12 w 969"/>
                <a:gd name="T91" fmla="*/ 490 h 1192"/>
                <a:gd name="T92" fmla="*/ 0 w 969"/>
                <a:gd name="T93" fmla="*/ 514 h 1192"/>
                <a:gd name="T94" fmla="*/ 0 w 969"/>
                <a:gd name="T95" fmla="*/ 1201 h 1192"/>
                <a:gd name="T96" fmla="*/ 96 w 969"/>
                <a:gd name="T97" fmla="*/ 1195 h 1192"/>
                <a:gd name="T98" fmla="*/ 328 w 969"/>
                <a:gd name="T99" fmla="*/ 1201 h 1192"/>
                <a:gd name="T100" fmla="*/ 328 w 969"/>
                <a:gd name="T101" fmla="*/ 1201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vi-VN">
                <a:latin typeface="Arial" charset="0"/>
                <a:cs typeface="Arial" charset="0"/>
              </a:endParaRPr>
            </a:p>
          </p:txBody>
        </p:sp>
        <p:sp>
          <p:nvSpPr>
            <p:cNvPr id="9" name="Freeform 7">
              <a:extLst>
                <a:ext uri="{FF2B5EF4-FFF2-40B4-BE49-F238E27FC236}">
                  <a16:creationId xmlns:a16="http://schemas.microsoft.com/office/drawing/2014/main" xmlns="" id="{28518792-F3FD-475C-A7B5-F02A2DFB9F50}"/>
                </a:ext>
              </a:extLst>
            </p:cNvPr>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vi-VN">
                <a:latin typeface="Arial" charset="0"/>
                <a:cs typeface="Arial" charset="0"/>
              </a:endParaRPr>
            </a:p>
          </p:txBody>
        </p:sp>
        <p:sp>
          <p:nvSpPr>
            <p:cNvPr id="10" name="Freeform 8">
              <a:extLst>
                <a:ext uri="{FF2B5EF4-FFF2-40B4-BE49-F238E27FC236}">
                  <a16:creationId xmlns:a16="http://schemas.microsoft.com/office/drawing/2014/main" xmlns="" id="{311ED86D-6FFD-49EA-AA4F-991E1DA6745B}"/>
                </a:ext>
              </a:extLst>
            </p:cNvPr>
            <p:cNvSpPr>
              <a:spLocks/>
            </p:cNvSpPr>
            <p:nvPr/>
          </p:nvSpPr>
          <p:spPr bwMode="hidden">
            <a:xfrm>
              <a:off x="3525" y="1"/>
              <a:ext cx="2185" cy="1508"/>
            </a:xfrm>
            <a:custGeom>
              <a:avLst/>
              <a:gdLst>
                <a:gd name="T0" fmla="*/ 1054 w 2176"/>
                <a:gd name="T1" fmla="*/ 777 h 1505"/>
                <a:gd name="T2" fmla="*/ 1215 w 2176"/>
                <a:gd name="T3" fmla="*/ 1245 h 1505"/>
                <a:gd name="T4" fmla="*/ 976 w 2176"/>
                <a:gd name="T5" fmla="*/ 1203 h 1505"/>
                <a:gd name="T6" fmla="*/ 738 w 2176"/>
                <a:gd name="T7" fmla="*/ 1137 h 1505"/>
                <a:gd name="T8" fmla="*/ 452 w 2176"/>
                <a:gd name="T9" fmla="*/ 1119 h 1505"/>
                <a:gd name="T10" fmla="*/ 0 w 2176"/>
                <a:gd name="T11" fmla="*/ 1089 h 1505"/>
                <a:gd name="T12" fmla="*/ 30 w 2176"/>
                <a:gd name="T13" fmla="*/ 1125 h 1505"/>
                <a:gd name="T14" fmla="*/ 506 w 2176"/>
                <a:gd name="T15" fmla="*/ 1143 h 1505"/>
                <a:gd name="T16" fmla="*/ 792 w 2176"/>
                <a:gd name="T17" fmla="*/ 1197 h 1505"/>
                <a:gd name="T18" fmla="*/ 1155 w 2176"/>
                <a:gd name="T19" fmla="*/ 1316 h 1505"/>
                <a:gd name="T20" fmla="*/ 1090 w 2176"/>
                <a:gd name="T21" fmla="*/ 1334 h 1505"/>
                <a:gd name="T22" fmla="*/ 726 w 2176"/>
                <a:gd name="T23" fmla="*/ 1520 h 1505"/>
                <a:gd name="T24" fmla="*/ 780 w 2176"/>
                <a:gd name="T25" fmla="*/ 1496 h 1505"/>
                <a:gd name="T26" fmla="*/ 881 w 2176"/>
                <a:gd name="T27" fmla="*/ 1454 h 1505"/>
                <a:gd name="T28" fmla="*/ 1042 w 2176"/>
                <a:gd name="T29" fmla="*/ 1370 h 1505"/>
                <a:gd name="T30" fmla="*/ 1239 w 2176"/>
                <a:gd name="T31" fmla="*/ 1310 h 1505"/>
                <a:gd name="T32" fmla="*/ 1292 w 2176"/>
                <a:gd name="T33" fmla="*/ 1233 h 1505"/>
                <a:gd name="T34" fmla="*/ 1667 w 2176"/>
                <a:gd name="T35" fmla="*/ 1053 h 1505"/>
                <a:gd name="T36" fmla="*/ 1971 w 2176"/>
                <a:gd name="T37" fmla="*/ 963 h 1505"/>
                <a:gd name="T38" fmla="*/ 2221 w 2176"/>
                <a:gd name="T39" fmla="*/ 831 h 1505"/>
                <a:gd name="T40" fmla="*/ 2001 w 2176"/>
                <a:gd name="T41" fmla="*/ 921 h 1505"/>
                <a:gd name="T42" fmla="*/ 1691 w 2176"/>
                <a:gd name="T43" fmla="*/ 999 h 1505"/>
                <a:gd name="T44" fmla="*/ 1369 w 2176"/>
                <a:gd name="T45" fmla="*/ 1161 h 1505"/>
                <a:gd name="T46" fmla="*/ 1531 w 2176"/>
                <a:gd name="T47" fmla="*/ 915 h 1505"/>
                <a:gd name="T48" fmla="*/ 1655 w 2176"/>
                <a:gd name="T49" fmla="*/ 550 h 1505"/>
                <a:gd name="T50" fmla="*/ 1775 w 2176"/>
                <a:gd name="T51" fmla="*/ 377 h 1505"/>
                <a:gd name="T52" fmla="*/ 2019 w 2176"/>
                <a:gd name="T53" fmla="*/ 60 h 1505"/>
                <a:gd name="T54" fmla="*/ 2043 w 2176"/>
                <a:gd name="T55" fmla="*/ 0 h 1505"/>
                <a:gd name="T56" fmla="*/ 2013 w 2176"/>
                <a:gd name="T57" fmla="*/ 0 h 1505"/>
                <a:gd name="T58" fmla="*/ 1631 w 2176"/>
                <a:gd name="T59" fmla="*/ 485 h 1505"/>
                <a:gd name="T60" fmla="*/ 1507 w 2176"/>
                <a:gd name="T61" fmla="*/ 897 h 1505"/>
                <a:gd name="T62" fmla="*/ 1280 w 2176"/>
                <a:gd name="T63" fmla="*/ 1185 h 1505"/>
                <a:gd name="T64" fmla="*/ 1155 w 2176"/>
                <a:gd name="T65" fmla="*/ 915 h 1505"/>
                <a:gd name="T66" fmla="*/ 1030 w 2176"/>
                <a:gd name="T67" fmla="*/ 545 h 1505"/>
                <a:gd name="T68" fmla="*/ 905 w 2176"/>
                <a:gd name="T69" fmla="*/ 222 h 1505"/>
                <a:gd name="T70" fmla="*/ 804 w 2176"/>
                <a:gd name="T71" fmla="*/ 0 h 1505"/>
                <a:gd name="T72" fmla="*/ 768 w 2176"/>
                <a:gd name="T73" fmla="*/ 0 h 1505"/>
                <a:gd name="T74" fmla="*/ 923 w 2176"/>
                <a:gd name="T75" fmla="*/ 359 h 1505"/>
                <a:gd name="T76" fmla="*/ 1054 w 2176"/>
                <a:gd name="T77" fmla="*/ 777 h 1505"/>
                <a:gd name="T78" fmla="*/ 1054 w 2176"/>
                <a:gd name="T79" fmla="*/ 777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vi-VN">
                <a:latin typeface="Arial" charset="0"/>
                <a:cs typeface="Arial" charset="0"/>
              </a:endParaRPr>
            </a:p>
          </p:txBody>
        </p:sp>
        <p:sp>
          <p:nvSpPr>
            <p:cNvPr id="11" name="Freeform 9">
              <a:extLst>
                <a:ext uri="{FF2B5EF4-FFF2-40B4-BE49-F238E27FC236}">
                  <a16:creationId xmlns:a16="http://schemas.microsoft.com/office/drawing/2014/main" xmlns="" id="{FBB01C96-27B4-4344-A709-9FFE7D4AB615}"/>
                </a:ext>
              </a:extLst>
            </p:cNvPr>
            <p:cNvSpPr>
              <a:spLocks/>
            </p:cNvSpPr>
            <p:nvPr/>
          </p:nvSpPr>
          <p:spPr bwMode="hidden">
            <a:xfrm>
              <a:off x="0" y="649"/>
              <a:ext cx="816" cy="806"/>
            </a:xfrm>
            <a:custGeom>
              <a:avLst/>
              <a:gdLst>
                <a:gd name="T0" fmla="*/ 166 w 813"/>
                <a:gd name="T1" fmla="*/ 569 h 804"/>
                <a:gd name="T2" fmla="*/ 334 w 813"/>
                <a:gd name="T3" fmla="*/ 443 h 804"/>
                <a:gd name="T4" fmla="*/ 656 w 813"/>
                <a:gd name="T5" fmla="*/ 221 h 804"/>
                <a:gd name="T6" fmla="*/ 828 w 813"/>
                <a:gd name="T7" fmla="*/ 0 h 804"/>
                <a:gd name="T8" fmla="*/ 690 w 813"/>
                <a:gd name="T9" fmla="*/ 150 h 804"/>
                <a:gd name="T10" fmla="*/ 149 w 813"/>
                <a:gd name="T11" fmla="*/ 509 h 804"/>
                <a:gd name="T12" fmla="*/ 0 w 813"/>
                <a:gd name="T13" fmla="*/ 742 h 804"/>
                <a:gd name="T14" fmla="*/ 0 w 813"/>
                <a:gd name="T15" fmla="*/ 814 h 804"/>
                <a:gd name="T16" fmla="*/ 166 w 813"/>
                <a:gd name="T17" fmla="*/ 569 h 804"/>
                <a:gd name="T18" fmla="*/ 166 w 813"/>
                <a:gd name="T19" fmla="*/ 569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vi-VN">
                <a:latin typeface="Arial" charset="0"/>
                <a:cs typeface="Arial" charset="0"/>
              </a:endParaRPr>
            </a:p>
          </p:txBody>
        </p:sp>
        <p:sp>
          <p:nvSpPr>
            <p:cNvPr id="12" name="Freeform 10">
              <a:extLst>
                <a:ext uri="{FF2B5EF4-FFF2-40B4-BE49-F238E27FC236}">
                  <a16:creationId xmlns:a16="http://schemas.microsoft.com/office/drawing/2014/main" xmlns="" id="{F6C57F9F-0863-4AA9-8824-97FC18E544E4}"/>
                </a:ext>
              </a:extLst>
            </p:cNvPr>
            <p:cNvSpPr>
              <a:spLocks/>
            </p:cNvSpPr>
            <p:nvPr/>
          </p:nvSpPr>
          <p:spPr bwMode="hidden">
            <a:xfrm>
              <a:off x="0" y="1545"/>
              <a:ext cx="762" cy="107"/>
            </a:xfrm>
            <a:custGeom>
              <a:avLst/>
              <a:gdLst>
                <a:gd name="T0" fmla="*/ 470 w 759"/>
                <a:gd name="T1" fmla="*/ 66 h 107"/>
                <a:gd name="T2" fmla="*/ 774 w 759"/>
                <a:gd name="T3" fmla="*/ 0 h 107"/>
                <a:gd name="T4" fmla="*/ 506 w 759"/>
                <a:gd name="T5" fmla="*/ 36 h 107"/>
                <a:gd name="T6" fmla="*/ 143 w 759"/>
                <a:gd name="T7" fmla="*/ 48 h 107"/>
                <a:gd name="T8" fmla="*/ 0 w 759"/>
                <a:gd name="T9" fmla="*/ 78 h 107"/>
                <a:gd name="T10" fmla="*/ 0 w 759"/>
                <a:gd name="T11" fmla="*/ 107 h 107"/>
                <a:gd name="T12" fmla="*/ 96 w 759"/>
                <a:gd name="T13" fmla="*/ 89 h 107"/>
                <a:gd name="T14" fmla="*/ 470 w 759"/>
                <a:gd name="T15" fmla="*/ 66 h 107"/>
                <a:gd name="T16" fmla="*/ 470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vi-VN">
                <a:latin typeface="Arial" charset="0"/>
                <a:cs typeface="Arial" charset="0"/>
              </a:endParaRPr>
            </a:p>
          </p:txBody>
        </p:sp>
        <p:sp>
          <p:nvSpPr>
            <p:cNvPr id="13" name="Freeform 11">
              <a:extLst>
                <a:ext uri="{FF2B5EF4-FFF2-40B4-BE49-F238E27FC236}">
                  <a16:creationId xmlns:a16="http://schemas.microsoft.com/office/drawing/2014/main" xmlns="" id="{34C5ED5C-C21E-439F-AFE7-E4CC0AFE63A8}"/>
                </a:ext>
              </a:extLst>
            </p:cNvPr>
            <p:cNvSpPr>
              <a:spLocks/>
            </p:cNvSpPr>
            <p:nvPr/>
          </p:nvSpPr>
          <p:spPr bwMode="hidden">
            <a:xfrm>
              <a:off x="2314" y="3431"/>
              <a:ext cx="3182" cy="745"/>
            </a:xfrm>
            <a:custGeom>
              <a:avLst/>
              <a:gdLst>
                <a:gd name="T0" fmla="*/ 1417 w 3169"/>
                <a:gd name="T1" fmla="*/ 244 h 743"/>
                <a:gd name="T2" fmla="*/ 1769 w 3169"/>
                <a:gd name="T3" fmla="*/ 238 h 743"/>
                <a:gd name="T4" fmla="*/ 2132 w 3169"/>
                <a:gd name="T5" fmla="*/ 256 h 743"/>
                <a:gd name="T6" fmla="*/ 2555 w 3169"/>
                <a:gd name="T7" fmla="*/ 238 h 743"/>
                <a:gd name="T8" fmla="*/ 3234 w 3169"/>
                <a:gd name="T9" fmla="*/ 209 h 743"/>
                <a:gd name="T10" fmla="*/ 3180 w 3169"/>
                <a:gd name="T11" fmla="*/ 191 h 743"/>
                <a:gd name="T12" fmla="*/ 2472 w 3169"/>
                <a:gd name="T13" fmla="*/ 226 h 743"/>
                <a:gd name="T14" fmla="*/ 2043 w 3169"/>
                <a:gd name="T15" fmla="*/ 226 h 743"/>
                <a:gd name="T16" fmla="*/ 1489 w 3169"/>
                <a:gd name="T17" fmla="*/ 191 h 743"/>
                <a:gd name="T18" fmla="*/ 1573 w 3169"/>
                <a:gd name="T19" fmla="*/ 168 h 743"/>
                <a:gd name="T20" fmla="*/ 2079 w 3169"/>
                <a:gd name="T21" fmla="*/ 0 h 743"/>
                <a:gd name="T22" fmla="*/ 2001 w 3169"/>
                <a:gd name="T23" fmla="*/ 24 h 743"/>
                <a:gd name="T24" fmla="*/ 1876 w 3169"/>
                <a:gd name="T25" fmla="*/ 66 h 743"/>
                <a:gd name="T26" fmla="*/ 1637 w 3169"/>
                <a:gd name="T27" fmla="*/ 138 h 743"/>
                <a:gd name="T28" fmla="*/ 1368 w 3169"/>
                <a:gd name="T29" fmla="*/ 203 h 743"/>
                <a:gd name="T30" fmla="*/ 1293 w 3169"/>
                <a:gd name="T31" fmla="*/ 256 h 743"/>
                <a:gd name="T32" fmla="*/ 780 w 3169"/>
                <a:gd name="T33" fmla="*/ 418 h 743"/>
                <a:gd name="T34" fmla="*/ 340 w 3169"/>
                <a:gd name="T35" fmla="*/ 508 h 743"/>
                <a:gd name="T36" fmla="*/ 0 w 3169"/>
                <a:gd name="T37" fmla="*/ 627 h 743"/>
                <a:gd name="T38" fmla="*/ 304 w 3169"/>
                <a:gd name="T39" fmla="*/ 544 h 743"/>
                <a:gd name="T40" fmla="*/ 750 w 3169"/>
                <a:gd name="T41" fmla="*/ 454 h 743"/>
                <a:gd name="T42" fmla="*/ 1203 w 3169"/>
                <a:gd name="T43" fmla="*/ 316 h 743"/>
                <a:gd name="T44" fmla="*/ 1001 w 3169"/>
                <a:gd name="T45" fmla="*/ 496 h 743"/>
                <a:gd name="T46" fmla="*/ 887 w 3169"/>
                <a:gd name="T47" fmla="*/ 753 h 743"/>
                <a:gd name="T48" fmla="*/ 881 w 3169"/>
                <a:gd name="T49" fmla="*/ 753 h 743"/>
                <a:gd name="T50" fmla="*/ 953 w 3169"/>
                <a:gd name="T51" fmla="*/ 753 h 743"/>
                <a:gd name="T52" fmla="*/ 1042 w 3169"/>
                <a:gd name="T53" fmla="*/ 502 h 743"/>
                <a:gd name="T54" fmla="*/ 1322 w 3169"/>
                <a:gd name="T55" fmla="*/ 286 h 743"/>
                <a:gd name="T56" fmla="*/ 1561 w 3169"/>
                <a:gd name="T57" fmla="*/ 454 h 743"/>
                <a:gd name="T58" fmla="*/ 1805 w 3169"/>
                <a:gd name="T59" fmla="*/ 687 h 743"/>
                <a:gd name="T60" fmla="*/ 1894 w 3169"/>
                <a:gd name="T61" fmla="*/ 753 h 743"/>
                <a:gd name="T62" fmla="*/ 1959 w 3169"/>
                <a:gd name="T63" fmla="*/ 753 h 743"/>
                <a:gd name="T64" fmla="*/ 1727 w 3169"/>
                <a:gd name="T65" fmla="*/ 532 h 743"/>
                <a:gd name="T66" fmla="*/ 1417 w 3169"/>
                <a:gd name="T67" fmla="*/ 244 h 743"/>
                <a:gd name="T68" fmla="*/ 1417 w 3169"/>
                <a:gd name="T69" fmla="*/ 244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pPr>
                <a:defRPr/>
              </a:pPr>
              <a:endParaRPr lang="vi-VN">
                <a:latin typeface="Arial" charset="0"/>
                <a:cs typeface="Arial" charset="0"/>
              </a:endParaRPr>
            </a:p>
          </p:txBody>
        </p:sp>
        <p:sp>
          <p:nvSpPr>
            <p:cNvPr id="14" name="Rectangle 12">
              <a:extLst>
                <a:ext uri="{FF2B5EF4-FFF2-40B4-BE49-F238E27FC236}">
                  <a16:creationId xmlns:a16="http://schemas.microsoft.com/office/drawing/2014/main" xmlns="" id="{EA4E998D-F550-422F-9394-D79706BF7BC3}"/>
                </a:ext>
              </a:extLst>
            </p:cNvPr>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pPr>
                <a:defRPr/>
              </a:pPr>
              <a:endParaRPr lang="vi-VN">
                <a:latin typeface="Arial" charset="0"/>
                <a:cs typeface="Arial" charset="0"/>
              </a:endParaRPr>
            </a:p>
          </p:txBody>
        </p:sp>
        <p:sp>
          <p:nvSpPr>
            <p:cNvPr id="15" name="Rectangle 13">
              <a:extLst>
                <a:ext uri="{FF2B5EF4-FFF2-40B4-BE49-F238E27FC236}">
                  <a16:creationId xmlns:a16="http://schemas.microsoft.com/office/drawing/2014/main" xmlns="" id="{CEADE570-0F58-4511-9FC2-F025AA234FA1}"/>
                </a:ext>
              </a:extLst>
            </p:cNvPr>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pPr>
                <a:defRPr/>
              </a:pPr>
              <a:endParaRPr lang="vi-VN">
                <a:latin typeface="Arial" charset="0"/>
                <a:cs typeface="Arial" charset="0"/>
              </a:endParaRPr>
            </a:p>
          </p:txBody>
        </p:sp>
        <p:sp>
          <p:nvSpPr>
            <p:cNvPr id="16" name="Freeform 14">
              <a:extLst>
                <a:ext uri="{FF2B5EF4-FFF2-40B4-BE49-F238E27FC236}">
                  <a16:creationId xmlns:a16="http://schemas.microsoft.com/office/drawing/2014/main" xmlns="" id="{E4980E8A-92FC-4D62-8078-F3330DCEA85C}"/>
                </a:ext>
              </a:extLst>
            </p:cNvPr>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p:spPr>
          <p:txBody>
            <a:bodyPr/>
            <a:lstStyle/>
            <a:p>
              <a:pPr>
                <a:defRPr/>
              </a:pPr>
              <a:endParaRPr lang="en-US">
                <a:latin typeface="Arial" charset="0"/>
                <a:cs typeface="Arial" charset="0"/>
              </a:endParaRPr>
            </a:p>
          </p:txBody>
        </p:sp>
        <p:sp>
          <p:nvSpPr>
            <p:cNvPr id="17" name="Freeform 15">
              <a:extLst>
                <a:ext uri="{FF2B5EF4-FFF2-40B4-BE49-F238E27FC236}">
                  <a16:creationId xmlns:a16="http://schemas.microsoft.com/office/drawing/2014/main" xmlns="" id="{768A57BF-BD6E-4261-9966-51218065FD95}"/>
                </a:ext>
              </a:extLst>
            </p:cNvPr>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p:spPr>
          <p:txBody>
            <a:bodyPr/>
            <a:lstStyle/>
            <a:p>
              <a:pPr>
                <a:defRPr/>
              </a:pPr>
              <a:endParaRPr lang="en-US">
                <a:latin typeface="Arial" charset="0"/>
                <a:cs typeface="Arial" charset="0"/>
              </a:endParaRPr>
            </a:p>
          </p:txBody>
        </p:sp>
        <p:sp>
          <p:nvSpPr>
            <p:cNvPr id="18" name="Freeform 16">
              <a:extLst>
                <a:ext uri="{FF2B5EF4-FFF2-40B4-BE49-F238E27FC236}">
                  <a16:creationId xmlns:a16="http://schemas.microsoft.com/office/drawing/2014/main" xmlns="" id="{E1272592-9E0D-4D14-8222-687B4FAACAD8}"/>
                </a:ext>
              </a:extLst>
            </p:cNvPr>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p:spPr>
          <p:txBody>
            <a:bodyPr/>
            <a:lstStyle/>
            <a:p>
              <a:pPr>
                <a:defRPr/>
              </a:pPr>
              <a:endParaRPr lang="en-US">
                <a:latin typeface="Arial" charset="0"/>
                <a:cs typeface="Arial" charset="0"/>
              </a:endParaRPr>
            </a:p>
          </p:txBody>
        </p:sp>
        <p:sp>
          <p:nvSpPr>
            <p:cNvPr id="19" name="Freeform 17">
              <a:extLst>
                <a:ext uri="{FF2B5EF4-FFF2-40B4-BE49-F238E27FC236}">
                  <a16:creationId xmlns:a16="http://schemas.microsoft.com/office/drawing/2014/main" xmlns="" id="{80108219-5489-4400-AA71-3593893CC8F5}"/>
                </a:ext>
              </a:extLst>
            </p:cNvPr>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pPr>
                <a:defRPr/>
              </a:pPr>
              <a:endParaRPr lang="vi-VN">
                <a:latin typeface="Arial" charset="0"/>
                <a:cs typeface="Arial" charset="0"/>
              </a:endParaRPr>
            </a:p>
          </p:txBody>
        </p:sp>
        <p:sp>
          <p:nvSpPr>
            <p:cNvPr id="20" name="Freeform 18">
              <a:extLst>
                <a:ext uri="{FF2B5EF4-FFF2-40B4-BE49-F238E27FC236}">
                  <a16:creationId xmlns:a16="http://schemas.microsoft.com/office/drawing/2014/main" xmlns="" id="{DCB68B7B-283C-46A0-99E3-430840262962}"/>
                </a:ext>
              </a:extLst>
            </p:cNvPr>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vi-VN">
                <a:latin typeface="Arial" charset="0"/>
                <a:cs typeface="Arial" charset="0"/>
              </a:endParaRPr>
            </a:p>
          </p:txBody>
        </p:sp>
        <p:sp>
          <p:nvSpPr>
            <p:cNvPr id="21" name="Freeform 19">
              <a:extLst>
                <a:ext uri="{FF2B5EF4-FFF2-40B4-BE49-F238E27FC236}">
                  <a16:creationId xmlns:a16="http://schemas.microsoft.com/office/drawing/2014/main" xmlns="" id="{BF1BAFD8-1844-4766-B02A-0E2E7581F955}"/>
                </a:ext>
              </a:extLst>
            </p:cNvPr>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p:spPr>
          <p:txBody>
            <a:bodyPr/>
            <a:lstStyle/>
            <a:p>
              <a:pPr>
                <a:defRPr/>
              </a:pPr>
              <a:endParaRPr lang="en-US">
                <a:latin typeface="Arial" charset="0"/>
                <a:cs typeface="Arial" charset="0"/>
              </a:endParaRPr>
            </a:p>
          </p:txBody>
        </p:sp>
        <p:sp>
          <p:nvSpPr>
            <p:cNvPr id="22" name="Freeform 20">
              <a:extLst>
                <a:ext uri="{FF2B5EF4-FFF2-40B4-BE49-F238E27FC236}">
                  <a16:creationId xmlns:a16="http://schemas.microsoft.com/office/drawing/2014/main" xmlns="" id="{E5FA8C0F-11FC-47A4-A398-075AF02349B2}"/>
                </a:ext>
              </a:extLst>
            </p:cNvPr>
            <p:cNvSpPr>
              <a:spLocks/>
            </p:cNvSpPr>
            <p:nvPr/>
          </p:nvSpPr>
          <p:spPr bwMode="hidden">
            <a:xfrm>
              <a:off x="3160" y="1860"/>
              <a:ext cx="2162" cy="1934"/>
            </a:xfrm>
            <a:custGeom>
              <a:avLst/>
              <a:gdLst>
                <a:gd name="T0" fmla="*/ 1882 w 2153"/>
                <a:gd name="T1" fmla="*/ 861 h 1930"/>
                <a:gd name="T2" fmla="*/ 1977 w 2153"/>
                <a:gd name="T3" fmla="*/ 1029 h 1930"/>
                <a:gd name="T4" fmla="*/ 2096 w 2153"/>
                <a:gd name="T5" fmla="*/ 1178 h 1930"/>
                <a:gd name="T6" fmla="*/ 2162 w 2153"/>
                <a:gd name="T7" fmla="*/ 1261 h 1930"/>
                <a:gd name="T8" fmla="*/ 2198 w 2153"/>
                <a:gd name="T9" fmla="*/ 1309 h 1930"/>
                <a:gd name="T10" fmla="*/ 1929 w 2153"/>
                <a:gd name="T11" fmla="*/ 987 h 1930"/>
                <a:gd name="T12" fmla="*/ 1900 w 2153"/>
                <a:gd name="T13" fmla="*/ 939 h 1930"/>
                <a:gd name="T14" fmla="*/ 1820 w 2153"/>
                <a:gd name="T15" fmla="*/ 1255 h 1930"/>
                <a:gd name="T16" fmla="*/ 1806 w 2153"/>
                <a:gd name="T17" fmla="*/ 1501 h 1930"/>
                <a:gd name="T18" fmla="*/ 1858 w 2153"/>
                <a:gd name="T19" fmla="*/ 1926 h 1930"/>
                <a:gd name="T20" fmla="*/ 1827 w 2153"/>
                <a:gd name="T21" fmla="*/ 1950 h 1930"/>
                <a:gd name="T22" fmla="*/ 1781 w 2153"/>
                <a:gd name="T23" fmla="*/ 1549 h 1930"/>
                <a:gd name="T24" fmla="*/ 1763 w 2153"/>
                <a:gd name="T25" fmla="*/ 1303 h 1930"/>
                <a:gd name="T26" fmla="*/ 1799 w 2153"/>
                <a:gd name="T27" fmla="*/ 1095 h 1930"/>
                <a:gd name="T28" fmla="*/ 1806 w 2153"/>
                <a:gd name="T29" fmla="*/ 885 h 1930"/>
                <a:gd name="T30" fmla="*/ 1293 w 2153"/>
                <a:gd name="T31" fmla="*/ 1017 h 1930"/>
                <a:gd name="T32" fmla="*/ 840 w 2153"/>
                <a:gd name="T33" fmla="*/ 1142 h 1930"/>
                <a:gd name="T34" fmla="*/ 328 w 2153"/>
                <a:gd name="T35" fmla="*/ 1327 h 1930"/>
                <a:gd name="T36" fmla="*/ 18 w 2153"/>
                <a:gd name="T37" fmla="*/ 1435 h 1930"/>
                <a:gd name="T38" fmla="*/ 316 w 2153"/>
                <a:gd name="T39" fmla="*/ 1297 h 1930"/>
                <a:gd name="T40" fmla="*/ 697 w 2153"/>
                <a:gd name="T41" fmla="*/ 1154 h 1930"/>
                <a:gd name="T42" fmla="*/ 1042 w 2153"/>
                <a:gd name="T43" fmla="*/ 1047 h 1930"/>
                <a:gd name="T44" fmla="*/ 1441 w 2153"/>
                <a:gd name="T45" fmla="*/ 939 h 1930"/>
                <a:gd name="T46" fmla="*/ 1727 w 2153"/>
                <a:gd name="T47" fmla="*/ 825 h 1930"/>
                <a:gd name="T48" fmla="*/ 1363 w 2153"/>
                <a:gd name="T49" fmla="*/ 628 h 1930"/>
                <a:gd name="T50" fmla="*/ 881 w 2153"/>
                <a:gd name="T51" fmla="*/ 520 h 1930"/>
                <a:gd name="T52" fmla="*/ 232 w 2153"/>
                <a:gd name="T53" fmla="*/ 161 h 1930"/>
                <a:gd name="T54" fmla="*/ 0 w 2153"/>
                <a:gd name="T55" fmla="*/ 83 h 1930"/>
                <a:gd name="T56" fmla="*/ 334 w 2153"/>
                <a:gd name="T57" fmla="*/ 179 h 1930"/>
                <a:gd name="T58" fmla="*/ 727 w 2153"/>
                <a:gd name="T59" fmla="*/ 388 h 1930"/>
                <a:gd name="T60" fmla="*/ 953 w 2153"/>
                <a:gd name="T61" fmla="*/ 496 h 1930"/>
                <a:gd name="T62" fmla="*/ 1381 w 2153"/>
                <a:gd name="T63" fmla="*/ 598 h 1930"/>
                <a:gd name="T64" fmla="*/ 1685 w 2153"/>
                <a:gd name="T65" fmla="*/ 753 h 1930"/>
                <a:gd name="T66" fmla="*/ 1453 w 2153"/>
                <a:gd name="T67" fmla="*/ 466 h 1930"/>
                <a:gd name="T68" fmla="*/ 1311 w 2153"/>
                <a:gd name="T69" fmla="*/ 191 h 1930"/>
                <a:gd name="T70" fmla="*/ 1179 w 2153"/>
                <a:gd name="T71" fmla="*/ 0 h 1930"/>
                <a:gd name="T72" fmla="*/ 1369 w 2153"/>
                <a:gd name="T73" fmla="*/ 215 h 1930"/>
                <a:gd name="T74" fmla="*/ 1519 w 2153"/>
                <a:gd name="T75" fmla="*/ 490 h 1930"/>
                <a:gd name="T76" fmla="*/ 1781 w 2153"/>
                <a:gd name="T77" fmla="*/ 813 h 1930"/>
                <a:gd name="T78" fmla="*/ 1882 w 2153"/>
                <a:gd name="T79" fmla="*/ 861 h 1930"/>
                <a:gd name="T80" fmla="*/ 1882 w 2153"/>
                <a:gd name="T81" fmla="*/ 861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vi-VN">
                <a:latin typeface="Arial" charset="0"/>
                <a:cs typeface="Arial" charset="0"/>
              </a:endParaRPr>
            </a:p>
          </p:txBody>
        </p:sp>
      </p:grpSp>
      <p:sp>
        <p:nvSpPr>
          <p:cNvPr id="105493" name="Rectangle 21"/>
          <p:cNvSpPr>
            <a:spLocks noGrp="1" noChangeArrowheads="1"/>
          </p:cNvSpPr>
          <p:nvPr>
            <p:ph type="ctrTitle" sz="quarter"/>
          </p:nvPr>
        </p:nvSpPr>
        <p:spPr>
          <a:xfrm>
            <a:off x="685800" y="1828800"/>
            <a:ext cx="7772400" cy="1736725"/>
          </a:xfrm>
        </p:spPr>
        <p:txBody>
          <a:bodyPr/>
          <a:lstStyle>
            <a:lvl1pPr>
              <a:defRPr/>
            </a:lvl1pPr>
          </a:lstStyle>
          <a:p>
            <a:pPr lvl="0"/>
            <a:r>
              <a:rPr lang="en-US" noProof="0"/>
              <a:t>Click to edit Master title style</a:t>
            </a:r>
          </a:p>
        </p:txBody>
      </p:sp>
      <p:sp>
        <p:nvSpPr>
          <p:cNvPr id="105494"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23" name="Rectangle 23">
            <a:extLst>
              <a:ext uri="{FF2B5EF4-FFF2-40B4-BE49-F238E27FC236}">
                <a16:creationId xmlns:a16="http://schemas.microsoft.com/office/drawing/2014/main" xmlns="" id="{5E61D116-2251-45DA-BE78-408FDE0E3FC5}"/>
              </a:ext>
            </a:extLst>
          </p:cNvPr>
          <p:cNvSpPr>
            <a:spLocks noGrp="1" noChangeArrowheads="1"/>
          </p:cNvSpPr>
          <p:nvPr>
            <p:ph type="dt" sz="quarter" idx="10"/>
          </p:nvPr>
        </p:nvSpPr>
        <p:spPr/>
        <p:txBody>
          <a:bodyPr/>
          <a:lstStyle>
            <a:lvl1pPr>
              <a:defRPr/>
            </a:lvl1pPr>
          </a:lstStyle>
          <a:p>
            <a:pPr>
              <a:defRPr/>
            </a:pPr>
            <a:endParaRPr lang="en-US"/>
          </a:p>
        </p:txBody>
      </p:sp>
      <p:sp>
        <p:nvSpPr>
          <p:cNvPr id="24" name="Rectangle 24">
            <a:extLst>
              <a:ext uri="{FF2B5EF4-FFF2-40B4-BE49-F238E27FC236}">
                <a16:creationId xmlns:a16="http://schemas.microsoft.com/office/drawing/2014/main" xmlns="" id="{9B25C53B-A4AA-4618-992B-657466441572}"/>
              </a:ext>
            </a:extLst>
          </p:cNvPr>
          <p:cNvSpPr>
            <a:spLocks noGrp="1" noChangeArrowheads="1"/>
          </p:cNvSpPr>
          <p:nvPr>
            <p:ph type="ftr" sz="quarter" idx="11"/>
          </p:nvPr>
        </p:nvSpPr>
        <p:spPr/>
        <p:txBody>
          <a:bodyPr/>
          <a:lstStyle>
            <a:lvl1pPr>
              <a:defRPr/>
            </a:lvl1pPr>
          </a:lstStyle>
          <a:p>
            <a:pPr>
              <a:defRPr/>
            </a:pPr>
            <a:endParaRPr lang="en-US"/>
          </a:p>
        </p:txBody>
      </p:sp>
      <p:sp>
        <p:nvSpPr>
          <p:cNvPr id="25" name="Rectangle 25">
            <a:extLst>
              <a:ext uri="{FF2B5EF4-FFF2-40B4-BE49-F238E27FC236}">
                <a16:creationId xmlns:a16="http://schemas.microsoft.com/office/drawing/2014/main" xmlns="" id="{7C133836-2DC3-485A-875F-20672E169BBE}"/>
              </a:ext>
            </a:extLst>
          </p:cNvPr>
          <p:cNvSpPr>
            <a:spLocks noGrp="1" noChangeArrowheads="1"/>
          </p:cNvSpPr>
          <p:nvPr>
            <p:ph type="sldNum" sz="quarter" idx="12"/>
          </p:nvPr>
        </p:nvSpPr>
        <p:spPr/>
        <p:txBody>
          <a:bodyPr/>
          <a:lstStyle>
            <a:lvl1pPr>
              <a:defRPr/>
            </a:lvl1pPr>
          </a:lstStyle>
          <a:p>
            <a:fld id="{C1D1ADBF-EBF7-41AE-95D4-38B7AC014524}" type="slidenum">
              <a:rPr lang="en-US" altLang="en-US"/>
              <a:pPr/>
              <a:t>‹#›</a:t>
            </a:fld>
            <a:endParaRPr lang="en-US" altLang="en-US"/>
          </a:p>
        </p:txBody>
      </p:sp>
    </p:spTree>
    <p:extLst>
      <p:ext uri="{BB962C8B-B14F-4D97-AF65-F5344CB8AC3E}">
        <p14:creationId xmlns:p14="http://schemas.microsoft.com/office/powerpoint/2010/main" val="3158782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a:extLst>
              <a:ext uri="{FF2B5EF4-FFF2-40B4-BE49-F238E27FC236}">
                <a16:creationId xmlns:a16="http://schemas.microsoft.com/office/drawing/2014/main" xmlns="" id="{9192EE0B-FA31-4B90-A167-963B22D553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4">
            <a:extLst>
              <a:ext uri="{FF2B5EF4-FFF2-40B4-BE49-F238E27FC236}">
                <a16:creationId xmlns:a16="http://schemas.microsoft.com/office/drawing/2014/main" xmlns="" id="{86E031AF-7867-4D3E-A8EC-CC0C743676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5">
            <a:extLst>
              <a:ext uri="{FF2B5EF4-FFF2-40B4-BE49-F238E27FC236}">
                <a16:creationId xmlns:a16="http://schemas.microsoft.com/office/drawing/2014/main" xmlns="" id="{023FB4F5-786E-4D12-8E70-C29428F092ED}"/>
              </a:ext>
            </a:extLst>
          </p:cNvPr>
          <p:cNvSpPr>
            <a:spLocks noGrp="1" noChangeArrowheads="1"/>
          </p:cNvSpPr>
          <p:nvPr>
            <p:ph type="sldNum" sz="quarter" idx="12"/>
          </p:nvPr>
        </p:nvSpPr>
        <p:spPr>
          <a:ln/>
        </p:spPr>
        <p:txBody>
          <a:bodyPr/>
          <a:lstStyle>
            <a:lvl1pPr>
              <a:defRPr/>
            </a:lvl1pPr>
          </a:lstStyle>
          <a:p>
            <a:fld id="{3412A73D-ACB9-40C9-80F9-A9AFD8749D68}" type="slidenum">
              <a:rPr lang="en-US" altLang="en-US"/>
              <a:pPr/>
              <a:t>‹#›</a:t>
            </a:fld>
            <a:endParaRPr lang="en-US" altLang="en-US"/>
          </a:p>
        </p:txBody>
      </p:sp>
    </p:spTree>
    <p:extLst>
      <p:ext uri="{BB962C8B-B14F-4D97-AF65-F5344CB8AC3E}">
        <p14:creationId xmlns:p14="http://schemas.microsoft.com/office/powerpoint/2010/main" val="1359472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a:extLst>
              <a:ext uri="{FF2B5EF4-FFF2-40B4-BE49-F238E27FC236}">
                <a16:creationId xmlns:a16="http://schemas.microsoft.com/office/drawing/2014/main" xmlns="" id="{F595FA7A-C818-4B01-B8F3-8695A43066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4">
            <a:extLst>
              <a:ext uri="{FF2B5EF4-FFF2-40B4-BE49-F238E27FC236}">
                <a16:creationId xmlns:a16="http://schemas.microsoft.com/office/drawing/2014/main" xmlns="" id="{7847B69A-BE38-4B1D-B9EE-4FA25CE154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5">
            <a:extLst>
              <a:ext uri="{FF2B5EF4-FFF2-40B4-BE49-F238E27FC236}">
                <a16:creationId xmlns:a16="http://schemas.microsoft.com/office/drawing/2014/main" xmlns="" id="{4C41FD28-ACD7-417C-88AC-B3697640FFFC}"/>
              </a:ext>
            </a:extLst>
          </p:cNvPr>
          <p:cNvSpPr>
            <a:spLocks noGrp="1" noChangeArrowheads="1"/>
          </p:cNvSpPr>
          <p:nvPr>
            <p:ph type="sldNum" sz="quarter" idx="12"/>
          </p:nvPr>
        </p:nvSpPr>
        <p:spPr>
          <a:ln/>
        </p:spPr>
        <p:txBody>
          <a:bodyPr/>
          <a:lstStyle>
            <a:lvl1pPr>
              <a:defRPr/>
            </a:lvl1pPr>
          </a:lstStyle>
          <a:p>
            <a:fld id="{3DFF9DDB-A304-4A2C-9A18-F48FF8CCF457}" type="slidenum">
              <a:rPr lang="en-US" altLang="en-US"/>
              <a:pPr/>
              <a:t>‹#›</a:t>
            </a:fld>
            <a:endParaRPr lang="en-US" altLang="en-US"/>
          </a:p>
        </p:txBody>
      </p:sp>
    </p:spTree>
    <p:extLst>
      <p:ext uri="{BB962C8B-B14F-4D97-AF65-F5344CB8AC3E}">
        <p14:creationId xmlns:p14="http://schemas.microsoft.com/office/powerpoint/2010/main" val="866603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23">
            <a:extLst>
              <a:ext uri="{FF2B5EF4-FFF2-40B4-BE49-F238E27FC236}">
                <a16:creationId xmlns:a16="http://schemas.microsoft.com/office/drawing/2014/main" xmlns="" id="{A6B36418-8E4D-4FB7-B2F0-418DDBD140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4">
            <a:extLst>
              <a:ext uri="{FF2B5EF4-FFF2-40B4-BE49-F238E27FC236}">
                <a16:creationId xmlns:a16="http://schemas.microsoft.com/office/drawing/2014/main" xmlns="" id="{2230A6C7-9376-4531-9474-4414129E85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5">
            <a:extLst>
              <a:ext uri="{FF2B5EF4-FFF2-40B4-BE49-F238E27FC236}">
                <a16:creationId xmlns:a16="http://schemas.microsoft.com/office/drawing/2014/main" xmlns="" id="{0EC44EA2-7C8B-47E1-836B-887E777B13C2}"/>
              </a:ext>
            </a:extLst>
          </p:cNvPr>
          <p:cNvSpPr>
            <a:spLocks noGrp="1" noChangeArrowheads="1"/>
          </p:cNvSpPr>
          <p:nvPr>
            <p:ph type="sldNum" sz="quarter" idx="12"/>
          </p:nvPr>
        </p:nvSpPr>
        <p:spPr>
          <a:ln/>
        </p:spPr>
        <p:txBody>
          <a:bodyPr/>
          <a:lstStyle>
            <a:lvl1pPr>
              <a:defRPr/>
            </a:lvl1pPr>
          </a:lstStyle>
          <a:p>
            <a:fld id="{5F2C3B3B-756C-4305-AF7E-DDF955D80FF8}" type="slidenum">
              <a:rPr lang="en-US" altLang="en-US"/>
              <a:pPr/>
              <a:t>‹#›</a:t>
            </a:fld>
            <a:endParaRPr lang="en-US" altLang="en-US"/>
          </a:p>
        </p:txBody>
      </p:sp>
    </p:spTree>
    <p:extLst>
      <p:ext uri="{BB962C8B-B14F-4D97-AF65-F5344CB8AC3E}">
        <p14:creationId xmlns:p14="http://schemas.microsoft.com/office/powerpoint/2010/main" val="1295161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3">
            <a:extLst>
              <a:ext uri="{FF2B5EF4-FFF2-40B4-BE49-F238E27FC236}">
                <a16:creationId xmlns:a16="http://schemas.microsoft.com/office/drawing/2014/main" xmlns="" id="{2BCCE0E1-CFB6-4132-9CFA-63968BB5740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24">
            <a:extLst>
              <a:ext uri="{FF2B5EF4-FFF2-40B4-BE49-F238E27FC236}">
                <a16:creationId xmlns:a16="http://schemas.microsoft.com/office/drawing/2014/main" xmlns="" id="{AED86A58-8868-419E-8A31-95BD4917D7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25">
            <a:extLst>
              <a:ext uri="{FF2B5EF4-FFF2-40B4-BE49-F238E27FC236}">
                <a16:creationId xmlns:a16="http://schemas.microsoft.com/office/drawing/2014/main" xmlns="" id="{D997B431-E95D-4283-8001-A4371B9D7C4F}"/>
              </a:ext>
            </a:extLst>
          </p:cNvPr>
          <p:cNvSpPr>
            <a:spLocks noGrp="1" noChangeArrowheads="1"/>
          </p:cNvSpPr>
          <p:nvPr>
            <p:ph type="sldNum" sz="quarter" idx="12"/>
          </p:nvPr>
        </p:nvSpPr>
        <p:spPr>
          <a:ln/>
        </p:spPr>
        <p:txBody>
          <a:bodyPr/>
          <a:lstStyle>
            <a:lvl1pPr>
              <a:defRPr/>
            </a:lvl1pPr>
          </a:lstStyle>
          <a:p>
            <a:fld id="{5DDDCF85-F1BC-4ED4-9DD9-8C21E24EA5BD}" type="slidenum">
              <a:rPr lang="en-US" altLang="en-US"/>
              <a:pPr/>
              <a:t>‹#›</a:t>
            </a:fld>
            <a:endParaRPr lang="en-US" altLang="en-US"/>
          </a:p>
        </p:txBody>
      </p:sp>
    </p:spTree>
    <p:extLst>
      <p:ext uri="{BB962C8B-B14F-4D97-AF65-F5344CB8AC3E}">
        <p14:creationId xmlns:p14="http://schemas.microsoft.com/office/powerpoint/2010/main" val="1565939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a:extLst>
              <a:ext uri="{FF2B5EF4-FFF2-40B4-BE49-F238E27FC236}">
                <a16:creationId xmlns:a16="http://schemas.microsoft.com/office/drawing/2014/main" xmlns="" id="{B118DC46-7F3D-42C9-90B8-D80D9C15D6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4">
            <a:extLst>
              <a:ext uri="{FF2B5EF4-FFF2-40B4-BE49-F238E27FC236}">
                <a16:creationId xmlns:a16="http://schemas.microsoft.com/office/drawing/2014/main" xmlns="" id="{DBDE0A6D-AC72-443D-BC64-D5CA8D149D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5">
            <a:extLst>
              <a:ext uri="{FF2B5EF4-FFF2-40B4-BE49-F238E27FC236}">
                <a16:creationId xmlns:a16="http://schemas.microsoft.com/office/drawing/2014/main" xmlns="" id="{0A972EF3-A718-4562-BE73-B0524FF43ABE}"/>
              </a:ext>
            </a:extLst>
          </p:cNvPr>
          <p:cNvSpPr>
            <a:spLocks noGrp="1" noChangeArrowheads="1"/>
          </p:cNvSpPr>
          <p:nvPr>
            <p:ph type="sldNum" sz="quarter" idx="12"/>
          </p:nvPr>
        </p:nvSpPr>
        <p:spPr>
          <a:ln/>
        </p:spPr>
        <p:txBody>
          <a:bodyPr/>
          <a:lstStyle>
            <a:lvl1pPr>
              <a:defRPr/>
            </a:lvl1pPr>
          </a:lstStyle>
          <a:p>
            <a:fld id="{F5D26C24-0785-49F6-B558-312A9F78F7BC}" type="slidenum">
              <a:rPr lang="en-US" altLang="en-US"/>
              <a:pPr/>
              <a:t>‹#›</a:t>
            </a:fld>
            <a:endParaRPr lang="en-US" altLang="en-US"/>
          </a:p>
        </p:txBody>
      </p:sp>
    </p:spTree>
    <p:extLst>
      <p:ext uri="{BB962C8B-B14F-4D97-AF65-F5344CB8AC3E}">
        <p14:creationId xmlns:p14="http://schemas.microsoft.com/office/powerpoint/2010/main" val="1490749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a:extLst>
              <a:ext uri="{FF2B5EF4-FFF2-40B4-BE49-F238E27FC236}">
                <a16:creationId xmlns:a16="http://schemas.microsoft.com/office/drawing/2014/main" xmlns="" id="{0EB679CF-6150-481B-A220-0410AF0A4F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4">
            <a:extLst>
              <a:ext uri="{FF2B5EF4-FFF2-40B4-BE49-F238E27FC236}">
                <a16:creationId xmlns:a16="http://schemas.microsoft.com/office/drawing/2014/main" xmlns="" id="{C3A2F8C5-3195-4662-B53F-A1A0806034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5">
            <a:extLst>
              <a:ext uri="{FF2B5EF4-FFF2-40B4-BE49-F238E27FC236}">
                <a16:creationId xmlns:a16="http://schemas.microsoft.com/office/drawing/2014/main" xmlns="" id="{10716C81-A6A4-4151-AE94-149F306E0A35}"/>
              </a:ext>
            </a:extLst>
          </p:cNvPr>
          <p:cNvSpPr>
            <a:spLocks noGrp="1" noChangeArrowheads="1"/>
          </p:cNvSpPr>
          <p:nvPr>
            <p:ph type="sldNum" sz="quarter" idx="12"/>
          </p:nvPr>
        </p:nvSpPr>
        <p:spPr>
          <a:ln/>
        </p:spPr>
        <p:txBody>
          <a:bodyPr/>
          <a:lstStyle>
            <a:lvl1pPr>
              <a:defRPr/>
            </a:lvl1pPr>
          </a:lstStyle>
          <a:p>
            <a:fld id="{544B3A00-77C2-4E8C-8E95-4D28546D1CF0}" type="slidenum">
              <a:rPr lang="en-US" altLang="en-US"/>
              <a:pPr/>
              <a:t>‹#›</a:t>
            </a:fld>
            <a:endParaRPr lang="en-US" altLang="en-US"/>
          </a:p>
        </p:txBody>
      </p:sp>
    </p:spTree>
    <p:extLst>
      <p:ext uri="{BB962C8B-B14F-4D97-AF65-F5344CB8AC3E}">
        <p14:creationId xmlns:p14="http://schemas.microsoft.com/office/powerpoint/2010/main" val="862286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a:extLst>
              <a:ext uri="{FF2B5EF4-FFF2-40B4-BE49-F238E27FC236}">
                <a16:creationId xmlns:a16="http://schemas.microsoft.com/office/drawing/2014/main" xmlns="" id="{18FB56F7-8660-441D-8121-45A945740A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4">
            <a:extLst>
              <a:ext uri="{FF2B5EF4-FFF2-40B4-BE49-F238E27FC236}">
                <a16:creationId xmlns:a16="http://schemas.microsoft.com/office/drawing/2014/main" xmlns="" id="{86C3CB81-4AE2-454C-8C1E-CF22341935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5">
            <a:extLst>
              <a:ext uri="{FF2B5EF4-FFF2-40B4-BE49-F238E27FC236}">
                <a16:creationId xmlns:a16="http://schemas.microsoft.com/office/drawing/2014/main" xmlns="" id="{497EA6B4-5F8B-44CF-91B7-C90C9AB4E1BF}"/>
              </a:ext>
            </a:extLst>
          </p:cNvPr>
          <p:cNvSpPr>
            <a:spLocks noGrp="1" noChangeArrowheads="1"/>
          </p:cNvSpPr>
          <p:nvPr>
            <p:ph type="sldNum" sz="quarter" idx="12"/>
          </p:nvPr>
        </p:nvSpPr>
        <p:spPr>
          <a:ln/>
        </p:spPr>
        <p:txBody>
          <a:bodyPr/>
          <a:lstStyle>
            <a:lvl1pPr>
              <a:defRPr/>
            </a:lvl1pPr>
          </a:lstStyle>
          <a:p>
            <a:fld id="{F6CF01C3-B663-4790-800F-8B663996890B}" type="slidenum">
              <a:rPr lang="en-US" altLang="en-US"/>
              <a:pPr/>
              <a:t>‹#›</a:t>
            </a:fld>
            <a:endParaRPr lang="en-US" altLang="en-US"/>
          </a:p>
        </p:txBody>
      </p:sp>
    </p:spTree>
    <p:extLst>
      <p:ext uri="{BB962C8B-B14F-4D97-AF65-F5344CB8AC3E}">
        <p14:creationId xmlns:p14="http://schemas.microsoft.com/office/powerpoint/2010/main" val="2570490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a:extLst>
              <a:ext uri="{FF2B5EF4-FFF2-40B4-BE49-F238E27FC236}">
                <a16:creationId xmlns:a16="http://schemas.microsoft.com/office/drawing/2014/main" xmlns="" id="{797C89BF-5260-4E8D-8946-9E8396A2341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24">
            <a:extLst>
              <a:ext uri="{FF2B5EF4-FFF2-40B4-BE49-F238E27FC236}">
                <a16:creationId xmlns:a16="http://schemas.microsoft.com/office/drawing/2014/main" xmlns="" id="{51AC6024-9009-400D-B696-1BDDBED0AB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25">
            <a:extLst>
              <a:ext uri="{FF2B5EF4-FFF2-40B4-BE49-F238E27FC236}">
                <a16:creationId xmlns:a16="http://schemas.microsoft.com/office/drawing/2014/main" xmlns="" id="{734E2DEC-E8BB-424C-8937-88F9D7ED3198}"/>
              </a:ext>
            </a:extLst>
          </p:cNvPr>
          <p:cNvSpPr>
            <a:spLocks noGrp="1" noChangeArrowheads="1"/>
          </p:cNvSpPr>
          <p:nvPr>
            <p:ph type="sldNum" sz="quarter" idx="12"/>
          </p:nvPr>
        </p:nvSpPr>
        <p:spPr>
          <a:ln/>
        </p:spPr>
        <p:txBody>
          <a:bodyPr/>
          <a:lstStyle>
            <a:lvl1pPr>
              <a:defRPr/>
            </a:lvl1pPr>
          </a:lstStyle>
          <a:p>
            <a:fld id="{6D9AF8D4-6FE3-4AD3-BF73-16F92034D1D5}" type="slidenum">
              <a:rPr lang="en-US" altLang="en-US"/>
              <a:pPr/>
              <a:t>‹#›</a:t>
            </a:fld>
            <a:endParaRPr lang="en-US" altLang="en-US"/>
          </a:p>
        </p:txBody>
      </p:sp>
    </p:spTree>
    <p:extLst>
      <p:ext uri="{BB962C8B-B14F-4D97-AF65-F5344CB8AC3E}">
        <p14:creationId xmlns:p14="http://schemas.microsoft.com/office/powerpoint/2010/main" val="280679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a:extLst>
              <a:ext uri="{FF2B5EF4-FFF2-40B4-BE49-F238E27FC236}">
                <a16:creationId xmlns:a16="http://schemas.microsoft.com/office/drawing/2014/main" xmlns="" id="{39E64870-84D6-4818-BBF0-4D61F45DBDB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24">
            <a:extLst>
              <a:ext uri="{FF2B5EF4-FFF2-40B4-BE49-F238E27FC236}">
                <a16:creationId xmlns:a16="http://schemas.microsoft.com/office/drawing/2014/main" xmlns="" id="{E87C132C-B0B1-478A-B91B-848586C0E4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25">
            <a:extLst>
              <a:ext uri="{FF2B5EF4-FFF2-40B4-BE49-F238E27FC236}">
                <a16:creationId xmlns:a16="http://schemas.microsoft.com/office/drawing/2014/main" xmlns="" id="{AAEBF92E-1BFC-4CBB-AC12-B547B7164BAD}"/>
              </a:ext>
            </a:extLst>
          </p:cNvPr>
          <p:cNvSpPr>
            <a:spLocks noGrp="1" noChangeArrowheads="1"/>
          </p:cNvSpPr>
          <p:nvPr>
            <p:ph type="sldNum" sz="quarter" idx="12"/>
          </p:nvPr>
        </p:nvSpPr>
        <p:spPr>
          <a:ln/>
        </p:spPr>
        <p:txBody>
          <a:bodyPr/>
          <a:lstStyle>
            <a:lvl1pPr>
              <a:defRPr/>
            </a:lvl1pPr>
          </a:lstStyle>
          <a:p>
            <a:fld id="{D6D9C368-A5C3-432C-8C71-AF7A5AA7E84F}" type="slidenum">
              <a:rPr lang="en-US" altLang="en-US"/>
              <a:pPr/>
              <a:t>‹#›</a:t>
            </a:fld>
            <a:endParaRPr lang="en-US" altLang="en-US"/>
          </a:p>
        </p:txBody>
      </p:sp>
    </p:spTree>
    <p:extLst>
      <p:ext uri="{BB962C8B-B14F-4D97-AF65-F5344CB8AC3E}">
        <p14:creationId xmlns:p14="http://schemas.microsoft.com/office/powerpoint/2010/main" val="469935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a:extLst>
              <a:ext uri="{FF2B5EF4-FFF2-40B4-BE49-F238E27FC236}">
                <a16:creationId xmlns:a16="http://schemas.microsoft.com/office/drawing/2014/main" xmlns="" id="{C1CDC229-76D2-473E-952B-E1B1CFE4DCF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24">
            <a:extLst>
              <a:ext uri="{FF2B5EF4-FFF2-40B4-BE49-F238E27FC236}">
                <a16:creationId xmlns:a16="http://schemas.microsoft.com/office/drawing/2014/main" xmlns="" id="{63B27034-50C9-4481-9950-E0C5FB5614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25">
            <a:extLst>
              <a:ext uri="{FF2B5EF4-FFF2-40B4-BE49-F238E27FC236}">
                <a16:creationId xmlns:a16="http://schemas.microsoft.com/office/drawing/2014/main" xmlns="" id="{CE4DF992-E55A-4D1D-8F69-C66CE0121132}"/>
              </a:ext>
            </a:extLst>
          </p:cNvPr>
          <p:cNvSpPr>
            <a:spLocks noGrp="1" noChangeArrowheads="1"/>
          </p:cNvSpPr>
          <p:nvPr>
            <p:ph type="sldNum" sz="quarter" idx="12"/>
          </p:nvPr>
        </p:nvSpPr>
        <p:spPr>
          <a:ln/>
        </p:spPr>
        <p:txBody>
          <a:bodyPr/>
          <a:lstStyle>
            <a:lvl1pPr>
              <a:defRPr/>
            </a:lvl1pPr>
          </a:lstStyle>
          <a:p>
            <a:fld id="{FF2FE6A4-9F9E-4525-A583-BFFFF1085706}" type="slidenum">
              <a:rPr lang="en-US" altLang="en-US"/>
              <a:pPr/>
              <a:t>‹#›</a:t>
            </a:fld>
            <a:endParaRPr lang="en-US" altLang="en-US"/>
          </a:p>
        </p:txBody>
      </p:sp>
    </p:spTree>
    <p:extLst>
      <p:ext uri="{BB962C8B-B14F-4D97-AF65-F5344CB8AC3E}">
        <p14:creationId xmlns:p14="http://schemas.microsoft.com/office/powerpoint/2010/main" val="2231418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a:extLst>
              <a:ext uri="{FF2B5EF4-FFF2-40B4-BE49-F238E27FC236}">
                <a16:creationId xmlns:a16="http://schemas.microsoft.com/office/drawing/2014/main" xmlns="" id="{56D57179-11D4-4B03-BA89-263E06E0B50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4">
            <a:extLst>
              <a:ext uri="{FF2B5EF4-FFF2-40B4-BE49-F238E27FC236}">
                <a16:creationId xmlns:a16="http://schemas.microsoft.com/office/drawing/2014/main" xmlns="" id="{84CCA6F2-2A5B-48A1-8B66-905A8B748B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5">
            <a:extLst>
              <a:ext uri="{FF2B5EF4-FFF2-40B4-BE49-F238E27FC236}">
                <a16:creationId xmlns:a16="http://schemas.microsoft.com/office/drawing/2014/main" xmlns="" id="{F0536EAB-5118-4FC5-A8EC-1EA987456D31}"/>
              </a:ext>
            </a:extLst>
          </p:cNvPr>
          <p:cNvSpPr>
            <a:spLocks noGrp="1" noChangeArrowheads="1"/>
          </p:cNvSpPr>
          <p:nvPr>
            <p:ph type="sldNum" sz="quarter" idx="12"/>
          </p:nvPr>
        </p:nvSpPr>
        <p:spPr>
          <a:ln/>
        </p:spPr>
        <p:txBody>
          <a:bodyPr/>
          <a:lstStyle>
            <a:lvl1pPr>
              <a:defRPr/>
            </a:lvl1pPr>
          </a:lstStyle>
          <a:p>
            <a:fld id="{D70D115A-5E95-4396-9883-78D7C87F95AB}" type="slidenum">
              <a:rPr lang="en-US" altLang="en-US"/>
              <a:pPr/>
              <a:t>‹#›</a:t>
            </a:fld>
            <a:endParaRPr lang="en-US" altLang="en-US"/>
          </a:p>
        </p:txBody>
      </p:sp>
    </p:spTree>
    <p:extLst>
      <p:ext uri="{BB962C8B-B14F-4D97-AF65-F5344CB8AC3E}">
        <p14:creationId xmlns:p14="http://schemas.microsoft.com/office/powerpoint/2010/main" val="247992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a:extLst>
              <a:ext uri="{FF2B5EF4-FFF2-40B4-BE49-F238E27FC236}">
                <a16:creationId xmlns:a16="http://schemas.microsoft.com/office/drawing/2014/main" xmlns="" id="{B04ED74A-81B3-4E8A-9120-6EC26348DE4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4">
            <a:extLst>
              <a:ext uri="{FF2B5EF4-FFF2-40B4-BE49-F238E27FC236}">
                <a16:creationId xmlns:a16="http://schemas.microsoft.com/office/drawing/2014/main" xmlns="" id="{6EEAE765-3BCB-4349-BFE4-6EA4D3E145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5">
            <a:extLst>
              <a:ext uri="{FF2B5EF4-FFF2-40B4-BE49-F238E27FC236}">
                <a16:creationId xmlns:a16="http://schemas.microsoft.com/office/drawing/2014/main" xmlns="" id="{C3771BAC-C75B-4DA9-89C2-AE734B4AAFA6}"/>
              </a:ext>
            </a:extLst>
          </p:cNvPr>
          <p:cNvSpPr>
            <a:spLocks noGrp="1" noChangeArrowheads="1"/>
          </p:cNvSpPr>
          <p:nvPr>
            <p:ph type="sldNum" sz="quarter" idx="12"/>
          </p:nvPr>
        </p:nvSpPr>
        <p:spPr>
          <a:ln/>
        </p:spPr>
        <p:txBody>
          <a:bodyPr/>
          <a:lstStyle>
            <a:lvl1pPr>
              <a:defRPr/>
            </a:lvl1pPr>
          </a:lstStyle>
          <a:p>
            <a:fld id="{55DEDD4B-6DB4-4B4B-8172-0401F735E09A}" type="slidenum">
              <a:rPr lang="en-US" altLang="en-US"/>
              <a:pPr/>
              <a:t>‹#›</a:t>
            </a:fld>
            <a:endParaRPr lang="en-US" altLang="en-US"/>
          </a:p>
        </p:txBody>
      </p:sp>
    </p:spTree>
    <p:extLst>
      <p:ext uri="{BB962C8B-B14F-4D97-AF65-F5344CB8AC3E}">
        <p14:creationId xmlns:p14="http://schemas.microsoft.com/office/powerpoint/2010/main" val="3876579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xmlns="" id="{A97B4860-08E8-4D86-AF21-AAFA8060597C}"/>
              </a:ext>
            </a:extLst>
          </p:cNvPr>
          <p:cNvGrpSpPr>
            <a:grpSpLocks/>
          </p:cNvGrpSpPr>
          <p:nvPr/>
        </p:nvGrpSpPr>
        <p:grpSpPr bwMode="auto">
          <a:xfrm>
            <a:off x="0" y="0"/>
            <a:ext cx="9144000" cy="6934200"/>
            <a:chOff x="0" y="0"/>
            <a:chExt cx="5760" cy="4368"/>
          </a:xfrm>
        </p:grpSpPr>
        <p:sp>
          <p:nvSpPr>
            <p:cNvPr id="104451" name="Freeform 3">
              <a:extLst>
                <a:ext uri="{FF2B5EF4-FFF2-40B4-BE49-F238E27FC236}">
                  <a16:creationId xmlns:a16="http://schemas.microsoft.com/office/drawing/2014/main" xmlns="" id="{E12AA2AF-9EB4-4E9F-AD62-9C4222420FA9}"/>
                </a:ext>
              </a:extLst>
            </p:cNvPr>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p:spPr>
          <p:txBody>
            <a:bodyPr/>
            <a:lstStyle/>
            <a:p>
              <a:pPr>
                <a:defRPr/>
              </a:pPr>
              <a:endParaRPr lang="en-US">
                <a:latin typeface="Arial" charset="0"/>
                <a:cs typeface="Arial" charset="0"/>
              </a:endParaRPr>
            </a:p>
          </p:txBody>
        </p:sp>
        <p:sp>
          <p:nvSpPr>
            <p:cNvPr id="1033" name="Freeform 4">
              <a:extLst>
                <a:ext uri="{FF2B5EF4-FFF2-40B4-BE49-F238E27FC236}">
                  <a16:creationId xmlns:a16="http://schemas.microsoft.com/office/drawing/2014/main" xmlns="" id="{1ADF3FF3-5073-4E07-87D4-EE370F232EDA}"/>
                </a:ext>
              </a:extLst>
            </p:cNvPr>
            <p:cNvSpPr>
              <a:spLocks/>
            </p:cNvSpPr>
            <p:nvPr/>
          </p:nvSpPr>
          <p:spPr bwMode="hidden">
            <a:xfrm>
              <a:off x="0" y="2496"/>
              <a:ext cx="2112" cy="1604"/>
            </a:xfrm>
            <a:custGeom>
              <a:avLst/>
              <a:gdLst>
                <a:gd name="T0" fmla="*/ 565 w 2123"/>
                <a:gd name="T1" fmla="*/ 789 h 1696"/>
                <a:gd name="T2" fmla="*/ 529 w 2123"/>
                <a:gd name="T3" fmla="*/ 517 h 1696"/>
                <a:gd name="T4" fmla="*/ 655 w 2123"/>
                <a:gd name="T5" fmla="*/ 300 h 1696"/>
                <a:gd name="T6" fmla="*/ 902 w 2123"/>
                <a:gd name="T7" fmla="*/ 445 h 1696"/>
                <a:gd name="T8" fmla="*/ 1184 w 2123"/>
                <a:gd name="T9" fmla="*/ 657 h 1696"/>
                <a:gd name="T10" fmla="*/ 1443 w 2123"/>
                <a:gd name="T11" fmla="*/ 839 h 1696"/>
                <a:gd name="T12" fmla="*/ 1755 w 2123"/>
                <a:gd name="T13" fmla="*/ 1029 h 1696"/>
                <a:gd name="T14" fmla="*/ 1833 w 2123"/>
                <a:gd name="T15" fmla="*/ 1069 h 1696"/>
                <a:gd name="T16" fmla="*/ 1790 w 2123"/>
                <a:gd name="T17" fmla="*/ 1025 h 1696"/>
                <a:gd name="T18" fmla="*/ 1376 w 2123"/>
                <a:gd name="T19" fmla="*/ 758 h 1696"/>
                <a:gd name="T20" fmla="*/ 1058 w 2123"/>
                <a:gd name="T21" fmla="*/ 517 h 1696"/>
                <a:gd name="T22" fmla="*/ 703 w 2123"/>
                <a:gd name="T23" fmla="*/ 249 h 1696"/>
                <a:gd name="T24" fmla="*/ 974 w 2123"/>
                <a:gd name="T25" fmla="*/ 235 h 1696"/>
                <a:gd name="T26" fmla="*/ 1251 w 2123"/>
                <a:gd name="T27" fmla="*/ 240 h 1696"/>
                <a:gd name="T28" fmla="*/ 1574 w 2123"/>
                <a:gd name="T29" fmla="*/ 203 h 1696"/>
                <a:gd name="T30" fmla="*/ 2068 w 2123"/>
                <a:gd name="T31" fmla="*/ 148 h 1696"/>
                <a:gd name="T32" fmla="*/ 2020 w 2123"/>
                <a:gd name="T33" fmla="*/ 131 h 1696"/>
                <a:gd name="T34" fmla="*/ 1503 w 2123"/>
                <a:gd name="T35" fmla="*/ 195 h 1696"/>
                <a:gd name="T36" fmla="*/ 1178 w 2123"/>
                <a:gd name="T37" fmla="*/ 208 h 1696"/>
                <a:gd name="T38" fmla="*/ 739 w 2123"/>
                <a:gd name="T39" fmla="*/ 195 h 1696"/>
                <a:gd name="T40" fmla="*/ 799 w 2123"/>
                <a:gd name="T41" fmla="*/ 172 h 1696"/>
                <a:gd name="T42" fmla="*/ 1112 w 2123"/>
                <a:gd name="T43" fmla="*/ 0 h 1696"/>
                <a:gd name="T44" fmla="*/ 1058 w 2123"/>
                <a:gd name="T45" fmla="*/ 23 h 1696"/>
                <a:gd name="T46" fmla="*/ 985 w 2123"/>
                <a:gd name="T47" fmla="*/ 63 h 1696"/>
                <a:gd name="T48" fmla="*/ 835 w 2123"/>
                <a:gd name="T49" fmla="*/ 145 h 1696"/>
                <a:gd name="T50" fmla="*/ 655 w 2123"/>
                <a:gd name="T51" fmla="*/ 213 h 1696"/>
                <a:gd name="T52" fmla="*/ 619 w 2123"/>
                <a:gd name="T53" fmla="*/ 272 h 1696"/>
                <a:gd name="T54" fmla="*/ 295 w 2123"/>
                <a:gd name="T55" fmla="*/ 445 h 1696"/>
                <a:gd name="T56" fmla="*/ 0 w 2123"/>
                <a:gd name="T57" fmla="*/ 549 h 1696"/>
                <a:gd name="T58" fmla="*/ 0 w 2123"/>
                <a:gd name="T59" fmla="*/ 553 h 1696"/>
                <a:gd name="T60" fmla="*/ 0 w 2123"/>
                <a:gd name="T61" fmla="*/ 581 h 1696"/>
                <a:gd name="T62" fmla="*/ 289 w 2123"/>
                <a:gd name="T63" fmla="*/ 480 h 1696"/>
                <a:gd name="T64" fmla="*/ 577 w 2123"/>
                <a:gd name="T65" fmla="*/ 326 h 1696"/>
                <a:gd name="T66" fmla="*/ 493 w 2123"/>
                <a:gd name="T67" fmla="*/ 508 h 1696"/>
                <a:gd name="T68" fmla="*/ 511 w 2123"/>
                <a:gd name="T69" fmla="*/ 753 h 1696"/>
                <a:gd name="T70" fmla="*/ 450 w 2123"/>
                <a:gd name="T71" fmla="*/ 883 h 1696"/>
                <a:gd name="T72" fmla="*/ 319 w 2123"/>
                <a:gd name="T73" fmla="*/ 1120 h 1696"/>
                <a:gd name="T74" fmla="*/ 313 w 2123"/>
                <a:gd name="T75" fmla="*/ 1283 h 1696"/>
                <a:gd name="T76" fmla="*/ 319 w 2123"/>
                <a:gd name="T77" fmla="*/ 1283 h 1696"/>
                <a:gd name="T78" fmla="*/ 337 w 2123"/>
                <a:gd name="T79" fmla="*/ 1175 h 1696"/>
                <a:gd name="T80" fmla="*/ 565 w 2123"/>
                <a:gd name="T81" fmla="*/ 789 h 1696"/>
                <a:gd name="T82" fmla="*/ 565 w 2123"/>
                <a:gd name="T83" fmla="*/ 789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vi-VN">
                <a:latin typeface="Arial" charset="0"/>
                <a:cs typeface="Arial" charset="0"/>
              </a:endParaRPr>
            </a:p>
          </p:txBody>
        </p:sp>
        <p:sp>
          <p:nvSpPr>
            <p:cNvPr id="1034" name="Freeform 5">
              <a:extLst>
                <a:ext uri="{FF2B5EF4-FFF2-40B4-BE49-F238E27FC236}">
                  <a16:creationId xmlns:a16="http://schemas.microsoft.com/office/drawing/2014/main" xmlns="" id="{5B2B027A-2331-4512-9C85-8343B38209D2}"/>
                </a:ext>
              </a:extLst>
            </p:cNvPr>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vi-VN">
                <a:latin typeface="Arial" charset="0"/>
                <a:cs typeface="Arial" charset="0"/>
              </a:endParaRPr>
            </a:p>
          </p:txBody>
        </p:sp>
        <p:sp>
          <p:nvSpPr>
            <p:cNvPr id="1035" name="Freeform 6">
              <a:extLst>
                <a:ext uri="{FF2B5EF4-FFF2-40B4-BE49-F238E27FC236}">
                  <a16:creationId xmlns:a16="http://schemas.microsoft.com/office/drawing/2014/main" xmlns="" id="{4DA46F71-A262-4C72-8788-3F66926848AC}"/>
                </a:ext>
              </a:extLst>
            </p:cNvPr>
            <p:cNvSpPr>
              <a:spLocks/>
            </p:cNvSpPr>
            <p:nvPr/>
          </p:nvSpPr>
          <p:spPr bwMode="hidden">
            <a:xfrm>
              <a:off x="0" y="524"/>
              <a:ext cx="973" cy="1195"/>
            </a:xfrm>
            <a:custGeom>
              <a:avLst/>
              <a:gdLst>
                <a:gd name="T0" fmla="*/ 328 w 969"/>
                <a:gd name="T1" fmla="*/ 1201 h 1192"/>
                <a:gd name="T2" fmla="*/ 500 w 969"/>
                <a:gd name="T3" fmla="*/ 1207 h 1192"/>
                <a:gd name="T4" fmla="*/ 590 w 969"/>
                <a:gd name="T5" fmla="*/ 1165 h 1192"/>
                <a:gd name="T6" fmla="*/ 828 w 969"/>
                <a:gd name="T7" fmla="*/ 1100 h 1192"/>
                <a:gd name="T8" fmla="*/ 953 w 969"/>
                <a:gd name="T9" fmla="*/ 1070 h 1192"/>
                <a:gd name="T10" fmla="*/ 774 w 969"/>
                <a:gd name="T11" fmla="*/ 1001 h 1192"/>
                <a:gd name="T12" fmla="*/ 566 w 969"/>
                <a:gd name="T13" fmla="*/ 963 h 1192"/>
                <a:gd name="T14" fmla="*/ 202 w 969"/>
                <a:gd name="T15" fmla="*/ 981 h 1192"/>
                <a:gd name="T16" fmla="*/ 304 w 969"/>
                <a:gd name="T17" fmla="*/ 903 h 1192"/>
                <a:gd name="T18" fmla="*/ 506 w 969"/>
                <a:gd name="T19" fmla="*/ 813 h 1192"/>
                <a:gd name="T20" fmla="*/ 709 w 969"/>
                <a:gd name="T21" fmla="*/ 681 h 1192"/>
                <a:gd name="T22" fmla="*/ 715 w 969"/>
                <a:gd name="T23" fmla="*/ 681 h 1192"/>
                <a:gd name="T24" fmla="*/ 727 w 969"/>
                <a:gd name="T25" fmla="*/ 675 h 1192"/>
                <a:gd name="T26" fmla="*/ 768 w 969"/>
                <a:gd name="T27" fmla="*/ 657 h 1192"/>
                <a:gd name="T28" fmla="*/ 792 w 969"/>
                <a:gd name="T29" fmla="*/ 651 h 1192"/>
                <a:gd name="T30" fmla="*/ 804 w 969"/>
                <a:gd name="T31" fmla="*/ 639 h 1192"/>
                <a:gd name="T32" fmla="*/ 810 w 969"/>
                <a:gd name="T33" fmla="*/ 627 h 1192"/>
                <a:gd name="T34" fmla="*/ 804 w 969"/>
                <a:gd name="T35" fmla="*/ 621 h 1192"/>
                <a:gd name="T36" fmla="*/ 798 w 969"/>
                <a:gd name="T37" fmla="*/ 609 h 1192"/>
                <a:gd name="T38" fmla="*/ 798 w 969"/>
                <a:gd name="T39" fmla="*/ 580 h 1192"/>
                <a:gd name="T40" fmla="*/ 810 w 969"/>
                <a:gd name="T41" fmla="*/ 550 h 1192"/>
                <a:gd name="T42" fmla="*/ 822 w 969"/>
                <a:gd name="T43" fmla="*/ 520 h 1192"/>
                <a:gd name="T44" fmla="*/ 840 w 969"/>
                <a:gd name="T45" fmla="*/ 490 h 1192"/>
                <a:gd name="T46" fmla="*/ 853 w 969"/>
                <a:gd name="T47" fmla="*/ 460 h 1192"/>
                <a:gd name="T48" fmla="*/ 861 w 969"/>
                <a:gd name="T49" fmla="*/ 442 h 1192"/>
                <a:gd name="T50" fmla="*/ 869 w 969"/>
                <a:gd name="T51" fmla="*/ 436 h 1192"/>
                <a:gd name="T52" fmla="*/ 869 w 969"/>
                <a:gd name="T53" fmla="*/ 352 h 1192"/>
                <a:gd name="T54" fmla="*/ 869 w 969"/>
                <a:gd name="T55" fmla="*/ 346 h 1192"/>
                <a:gd name="T56" fmla="*/ 875 w 969"/>
                <a:gd name="T57" fmla="*/ 340 h 1192"/>
                <a:gd name="T58" fmla="*/ 893 w 969"/>
                <a:gd name="T59" fmla="*/ 310 h 1192"/>
                <a:gd name="T60" fmla="*/ 905 w 969"/>
                <a:gd name="T61" fmla="*/ 274 h 1192"/>
                <a:gd name="T62" fmla="*/ 917 w 969"/>
                <a:gd name="T63" fmla="*/ 244 h 1192"/>
                <a:gd name="T64" fmla="*/ 923 w 969"/>
                <a:gd name="T65" fmla="*/ 232 h 1192"/>
                <a:gd name="T66" fmla="*/ 929 w 969"/>
                <a:gd name="T67" fmla="*/ 220 h 1192"/>
                <a:gd name="T68" fmla="*/ 947 w 969"/>
                <a:gd name="T69" fmla="*/ 173 h 1192"/>
                <a:gd name="T70" fmla="*/ 965 w 969"/>
                <a:gd name="T71" fmla="*/ 137 h 1192"/>
                <a:gd name="T72" fmla="*/ 971 w 969"/>
                <a:gd name="T73" fmla="*/ 125 h 1192"/>
                <a:gd name="T74" fmla="*/ 971 w 969"/>
                <a:gd name="T75" fmla="*/ 119 h 1192"/>
                <a:gd name="T76" fmla="*/ 989 w 969"/>
                <a:gd name="T77" fmla="*/ 0 h 1192"/>
                <a:gd name="T78" fmla="*/ 965 w 969"/>
                <a:gd name="T79" fmla="*/ 47 h 1192"/>
                <a:gd name="T80" fmla="*/ 798 w 969"/>
                <a:gd name="T81" fmla="*/ 113 h 1192"/>
                <a:gd name="T82" fmla="*/ 721 w 969"/>
                <a:gd name="T83" fmla="*/ 161 h 1192"/>
                <a:gd name="T84" fmla="*/ 470 w 969"/>
                <a:gd name="T85" fmla="*/ 238 h 1192"/>
                <a:gd name="T86" fmla="*/ 286 w 969"/>
                <a:gd name="T87" fmla="*/ 292 h 1192"/>
                <a:gd name="T88" fmla="*/ 178 w 969"/>
                <a:gd name="T89" fmla="*/ 298 h 1192"/>
                <a:gd name="T90" fmla="*/ 12 w 969"/>
                <a:gd name="T91" fmla="*/ 490 h 1192"/>
                <a:gd name="T92" fmla="*/ 0 w 969"/>
                <a:gd name="T93" fmla="*/ 514 h 1192"/>
                <a:gd name="T94" fmla="*/ 0 w 969"/>
                <a:gd name="T95" fmla="*/ 1201 h 1192"/>
                <a:gd name="T96" fmla="*/ 96 w 969"/>
                <a:gd name="T97" fmla="*/ 1195 h 1192"/>
                <a:gd name="T98" fmla="*/ 328 w 969"/>
                <a:gd name="T99" fmla="*/ 1201 h 1192"/>
                <a:gd name="T100" fmla="*/ 328 w 969"/>
                <a:gd name="T101" fmla="*/ 1201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vi-VN">
                <a:latin typeface="Arial" charset="0"/>
                <a:cs typeface="Arial" charset="0"/>
              </a:endParaRPr>
            </a:p>
          </p:txBody>
        </p:sp>
        <p:sp>
          <p:nvSpPr>
            <p:cNvPr id="1036" name="Freeform 7">
              <a:extLst>
                <a:ext uri="{FF2B5EF4-FFF2-40B4-BE49-F238E27FC236}">
                  <a16:creationId xmlns:a16="http://schemas.microsoft.com/office/drawing/2014/main" xmlns="" id="{B70B1ED1-416A-4BD4-AA4D-E5301367FBAC}"/>
                </a:ext>
              </a:extLst>
            </p:cNvPr>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vi-VN">
                <a:latin typeface="Arial" charset="0"/>
                <a:cs typeface="Arial" charset="0"/>
              </a:endParaRPr>
            </a:p>
          </p:txBody>
        </p:sp>
        <p:sp>
          <p:nvSpPr>
            <p:cNvPr id="1037" name="Freeform 8">
              <a:extLst>
                <a:ext uri="{FF2B5EF4-FFF2-40B4-BE49-F238E27FC236}">
                  <a16:creationId xmlns:a16="http://schemas.microsoft.com/office/drawing/2014/main" xmlns="" id="{1DFF1D78-33A4-49D2-9120-BAEE7CA62925}"/>
                </a:ext>
              </a:extLst>
            </p:cNvPr>
            <p:cNvSpPr>
              <a:spLocks/>
            </p:cNvSpPr>
            <p:nvPr/>
          </p:nvSpPr>
          <p:spPr bwMode="hidden">
            <a:xfrm>
              <a:off x="3525" y="1"/>
              <a:ext cx="2185" cy="1508"/>
            </a:xfrm>
            <a:custGeom>
              <a:avLst/>
              <a:gdLst>
                <a:gd name="T0" fmla="*/ 1054 w 2176"/>
                <a:gd name="T1" fmla="*/ 777 h 1505"/>
                <a:gd name="T2" fmla="*/ 1215 w 2176"/>
                <a:gd name="T3" fmla="*/ 1245 h 1505"/>
                <a:gd name="T4" fmla="*/ 976 w 2176"/>
                <a:gd name="T5" fmla="*/ 1203 h 1505"/>
                <a:gd name="T6" fmla="*/ 738 w 2176"/>
                <a:gd name="T7" fmla="*/ 1137 h 1505"/>
                <a:gd name="T8" fmla="*/ 452 w 2176"/>
                <a:gd name="T9" fmla="*/ 1119 h 1505"/>
                <a:gd name="T10" fmla="*/ 0 w 2176"/>
                <a:gd name="T11" fmla="*/ 1089 h 1505"/>
                <a:gd name="T12" fmla="*/ 30 w 2176"/>
                <a:gd name="T13" fmla="*/ 1125 h 1505"/>
                <a:gd name="T14" fmla="*/ 506 w 2176"/>
                <a:gd name="T15" fmla="*/ 1143 h 1505"/>
                <a:gd name="T16" fmla="*/ 792 w 2176"/>
                <a:gd name="T17" fmla="*/ 1197 h 1505"/>
                <a:gd name="T18" fmla="*/ 1155 w 2176"/>
                <a:gd name="T19" fmla="*/ 1316 h 1505"/>
                <a:gd name="T20" fmla="*/ 1090 w 2176"/>
                <a:gd name="T21" fmla="*/ 1334 h 1505"/>
                <a:gd name="T22" fmla="*/ 726 w 2176"/>
                <a:gd name="T23" fmla="*/ 1520 h 1505"/>
                <a:gd name="T24" fmla="*/ 780 w 2176"/>
                <a:gd name="T25" fmla="*/ 1496 h 1505"/>
                <a:gd name="T26" fmla="*/ 881 w 2176"/>
                <a:gd name="T27" fmla="*/ 1454 h 1505"/>
                <a:gd name="T28" fmla="*/ 1042 w 2176"/>
                <a:gd name="T29" fmla="*/ 1370 h 1505"/>
                <a:gd name="T30" fmla="*/ 1239 w 2176"/>
                <a:gd name="T31" fmla="*/ 1310 h 1505"/>
                <a:gd name="T32" fmla="*/ 1292 w 2176"/>
                <a:gd name="T33" fmla="*/ 1233 h 1505"/>
                <a:gd name="T34" fmla="*/ 1667 w 2176"/>
                <a:gd name="T35" fmla="*/ 1053 h 1505"/>
                <a:gd name="T36" fmla="*/ 1971 w 2176"/>
                <a:gd name="T37" fmla="*/ 963 h 1505"/>
                <a:gd name="T38" fmla="*/ 2221 w 2176"/>
                <a:gd name="T39" fmla="*/ 831 h 1505"/>
                <a:gd name="T40" fmla="*/ 2001 w 2176"/>
                <a:gd name="T41" fmla="*/ 921 h 1505"/>
                <a:gd name="T42" fmla="*/ 1691 w 2176"/>
                <a:gd name="T43" fmla="*/ 999 h 1505"/>
                <a:gd name="T44" fmla="*/ 1369 w 2176"/>
                <a:gd name="T45" fmla="*/ 1161 h 1505"/>
                <a:gd name="T46" fmla="*/ 1531 w 2176"/>
                <a:gd name="T47" fmla="*/ 915 h 1505"/>
                <a:gd name="T48" fmla="*/ 1655 w 2176"/>
                <a:gd name="T49" fmla="*/ 550 h 1505"/>
                <a:gd name="T50" fmla="*/ 1775 w 2176"/>
                <a:gd name="T51" fmla="*/ 377 h 1505"/>
                <a:gd name="T52" fmla="*/ 2019 w 2176"/>
                <a:gd name="T53" fmla="*/ 60 h 1505"/>
                <a:gd name="T54" fmla="*/ 2043 w 2176"/>
                <a:gd name="T55" fmla="*/ 0 h 1505"/>
                <a:gd name="T56" fmla="*/ 2013 w 2176"/>
                <a:gd name="T57" fmla="*/ 0 h 1505"/>
                <a:gd name="T58" fmla="*/ 1631 w 2176"/>
                <a:gd name="T59" fmla="*/ 485 h 1505"/>
                <a:gd name="T60" fmla="*/ 1507 w 2176"/>
                <a:gd name="T61" fmla="*/ 897 h 1505"/>
                <a:gd name="T62" fmla="*/ 1280 w 2176"/>
                <a:gd name="T63" fmla="*/ 1185 h 1505"/>
                <a:gd name="T64" fmla="*/ 1155 w 2176"/>
                <a:gd name="T65" fmla="*/ 915 h 1505"/>
                <a:gd name="T66" fmla="*/ 1030 w 2176"/>
                <a:gd name="T67" fmla="*/ 545 h 1505"/>
                <a:gd name="T68" fmla="*/ 905 w 2176"/>
                <a:gd name="T69" fmla="*/ 222 h 1505"/>
                <a:gd name="T70" fmla="*/ 804 w 2176"/>
                <a:gd name="T71" fmla="*/ 0 h 1505"/>
                <a:gd name="T72" fmla="*/ 768 w 2176"/>
                <a:gd name="T73" fmla="*/ 0 h 1505"/>
                <a:gd name="T74" fmla="*/ 923 w 2176"/>
                <a:gd name="T75" fmla="*/ 359 h 1505"/>
                <a:gd name="T76" fmla="*/ 1054 w 2176"/>
                <a:gd name="T77" fmla="*/ 777 h 1505"/>
                <a:gd name="T78" fmla="*/ 1054 w 2176"/>
                <a:gd name="T79" fmla="*/ 777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vi-VN">
                <a:latin typeface="Arial" charset="0"/>
                <a:cs typeface="Arial" charset="0"/>
              </a:endParaRPr>
            </a:p>
          </p:txBody>
        </p:sp>
        <p:sp>
          <p:nvSpPr>
            <p:cNvPr id="1038" name="Freeform 9">
              <a:extLst>
                <a:ext uri="{FF2B5EF4-FFF2-40B4-BE49-F238E27FC236}">
                  <a16:creationId xmlns:a16="http://schemas.microsoft.com/office/drawing/2014/main" xmlns="" id="{157DE2F1-97D4-45BB-9314-0079B9BF7F7F}"/>
                </a:ext>
              </a:extLst>
            </p:cNvPr>
            <p:cNvSpPr>
              <a:spLocks/>
            </p:cNvSpPr>
            <p:nvPr/>
          </p:nvSpPr>
          <p:spPr bwMode="hidden">
            <a:xfrm>
              <a:off x="0" y="649"/>
              <a:ext cx="816" cy="806"/>
            </a:xfrm>
            <a:custGeom>
              <a:avLst/>
              <a:gdLst>
                <a:gd name="T0" fmla="*/ 166 w 813"/>
                <a:gd name="T1" fmla="*/ 569 h 804"/>
                <a:gd name="T2" fmla="*/ 334 w 813"/>
                <a:gd name="T3" fmla="*/ 443 h 804"/>
                <a:gd name="T4" fmla="*/ 656 w 813"/>
                <a:gd name="T5" fmla="*/ 221 h 804"/>
                <a:gd name="T6" fmla="*/ 828 w 813"/>
                <a:gd name="T7" fmla="*/ 0 h 804"/>
                <a:gd name="T8" fmla="*/ 690 w 813"/>
                <a:gd name="T9" fmla="*/ 150 h 804"/>
                <a:gd name="T10" fmla="*/ 149 w 813"/>
                <a:gd name="T11" fmla="*/ 509 h 804"/>
                <a:gd name="T12" fmla="*/ 0 w 813"/>
                <a:gd name="T13" fmla="*/ 742 h 804"/>
                <a:gd name="T14" fmla="*/ 0 w 813"/>
                <a:gd name="T15" fmla="*/ 814 h 804"/>
                <a:gd name="T16" fmla="*/ 166 w 813"/>
                <a:gd name="T17" fmla="*/ 569 h 804"/>
                <a:gd name="T18" fmla="*/ 166 w 813"/>
                <a:gd name="T19" fmla="*/ 569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vi-VN">
                <a:latin typeface="Arial" charset="0"/>
                <a:cs typeface="Arial" charset="0"/>
              </a:endParaRPr>
            </a:p>
          </p:txBody>
        </p:sp>
        <p:sp>
          <p:nvSpPr>
            <p:cNvPr id="1039" name="Freeform 10">
              <a:extLst>
                <a:ext uri="{FF2B5EF4-FFF2-40B4-BE49-F238E27FC236}">
                  <a16:creationId xmlns:a16="http://schemas.microsoft.com/office/drawing/2014/main" xmlns="" id="{1A0DB938-3493-40A5-BB9E-E0A226E29F73}"/>
                </a:ext>
              </a:extLst>
            </p:cNvPr>
            <p:cNvSpPr>
              <a:spLocks/>
            </p:cNvSpPr>
            <p:nvPr/>
          </p:nvSpPr>
          <p:spPr bwMode="hidden">
            <a:xfrm>
              <a:off x="0" y="1545"/>
              <a:ext cx="762" cy="107"/>
            </a:xfrm>
            <a:custGeom>
              <a:avLst/>
              <a:gdLst>
                <a:gd name="T0" fmla="*/ 470 w 759"/>
                <a:gd name="T1" fmla="*/ 66 h 107"/>
                <a:gd name="T2" fmla="*/ 774 w 759"/>
                <a:gd name="T3" fmla="*/ 0 h 107"/>
                <a:gd name="T4" fmla="*/ 506 w 759"/>
                <a:gd name="T5" fmla="*/ 36 h 107"/>
                <a:gd name="T6" fmla="*/ 143 w 759"/>
                <a:gd name="T7" fmla="*/ 48 h 107"/>
                <a:gd name="T8" fmla="*/ 0 w 759"/>
                <a:gd name="T9" fmla="*/ 78 h 107"/>
                <a:gd name="T10" fmla="*/ 0 w 759"/>
                <a:gd name="T11" fmla="*/ 107 h 107"/>
                <a:gd name="T12" fmla="*/ 96 w 759"/>
                <a:gd name="T13" fmla="*/ 89 h 107"/>
                <a:gd name="T14" fmla="*/ 470 w 759"/>
                <a:gd name="T15" fmla="*/ 66 h 107"/>
                <a:gd name="T16" fmla="*/ 470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vi-VN">
                <a:latin typeface="Arial" charset="0"/>
                <a:cs typeface="Arial" charset="0"/>
              </a:endParaRPr>
            </a:p>
          </p:txBody>
        </p:sp>
        <p:sp>
          <p:nvSpPr>
            <p:cNvPr id="1040" name="Freeform 11">
              <a:extLst>
                <a:ext uri="{FF2B5EF4-FFF2-40B4-BE49-F238E27FC236}">
                  <a16:creationId xmlns:a16="http://schemas.microsoft.com/office/drawing/2014/main" xmlns="" id="{86BF1337-BC87-4677-8793-D19C62C0B15F}"/>
                </a:ext>
              </a:extLst>
            </p:cNvPr>
            <p:cNvSpPr>
              <a:spLocks/>
            </p:cNvSpPr>
            <p:nvPr/>
          </p:nvSpPr>
          <p:spPr bwMode="hidden">
            <a:xfrm>
              <a:off x="2314" y="3431"/>
              <a:ext cx="3182" cy="745"/>
            </a:xfrm>
            <a:custGeom>
              <a:avLst/>
              <a:gdLst>
                <a:gd name="T0" fmla="*/ 1417 w 3169"/>
                <a:gd name="T1" fmla="*/ 244 h 743"/>
                <a:gd name="T2" fmla="*/ 1769 w 3169"/>
                <a:gd name="T3" fmla="*/ 238 h 743"/>
                <a:gd name="T4" fmla="*/ 2132 w 3169"/>
                <a:gd name="T5" fmla="*/ 256 h 743"/>
                <a:gd name="T6" fmla="*/ 2555 w 3169"/>
                <a:gd name="T7" fmla="*/ 238 h 743"/>
                <a:gd name="T8" fmla="*/ 3234 w 3169"/>
                <a:gd name="T9" fmla="*/ 209 h 743"/>
                <a:gd name="T10" fmla="*/ 3180 w 3169"/>
                <a:gd name="T11" fmla="*/ 191 h 743"/>
                <a:gd name="T12" fmla="*/ 2472 w 3169"/>
                <a:gd name="T13" fmla="*/ 226 h 743"/>
                <a:gd name="T14" fmla="*/ 2043 w 3169"/>
                <a:gd name="T15" fmla="*/ 226 h 743"/>
                <a:gd name="T16" fmla="*/ 1489 w 3169"/>
                <a:gd name="T17" fmla="*/ 191 h 743"/>
                <a:gd name="T18" fmla="*/ 1573 w 3169"/>
                <a:gd name="T19" fmla="*/ 168 h 743"/>
                <a:gd name="T20" fmla="*/ 2079 w 3169"/>
                <a:gd name="T21" fmla="*/ 0 h 743"/>
                <a:gd name="T22" fmla="*/ 2001 w 3169"/>
                <a:gd name="T23" fmla="*/ 24 h 743"/>
                <a:gd name="T24" fmla="*/ 1876 w 3169"/>
                <a:gd name="T25" fmla="*/ 66 h 743"/>
                <a:gd name="T26" fmla="*/ 1637 w 3169"/>
                <a:gd name="T27" fmla="*/ 138 h 743"/>
                <a:gd name="T28" fmla="*/ 1368 w 3169"/>
                <a:gd name="T29" fmla="*/ 203 h 743"/>
                <a:gd name="T30" fmla="*/ 1293 w 3169"/>
                <a:gd name="T31" fmla="*/ 256 h 743"/>
                <a:gd name="T32" fmla="*/ 780 w 3169"/>
                <a:gd name="T33" fmla="*/ 418 h 743"/>
                <a:gd name="T34" fmla="*/ 340 w 3169"/>
                <a:gd name="T35" fmla="*/ 508 h 743"/>
                <a:gd name="T36" fmla="*/ 0 w 3169"/>
                <a:gd name="T37" fmla="*/ 627 h 743"/>
                <a:gd name="T38" fmla="*/ 304 w 3169"/>
                <a:gd name="T39" fmla="*/ 544 h 743"/>
                <a:gd name="T40" fmla="*/ 750 w 3169"/>
                <a:gd name="T41" fmla="*/ 454 h 743"/>
                <a:gd name="T42" fmla="*/ 1203 w 3169"/>
                <a:gd name="T43" fmla="*/ 316 h 743"/>
                <a:gd name="T44" fmla="*/ 1001 w 3169"/>
                <a:gd name="T45" fmla="*/ 496 h 743"/>
                <a:gd name="T46" fmla="*/ 887 w 3169"/>
                <a:gd name="T47" fmla="*/ 753 h 743"/>
                <a:gd name="T48" fmla="*/ 881 w 3169"/>
                <a:gd name="T49" fmla="*/ 753 h 743"/>
                <a:gd name="T50" fmla="*/ 953 w 3169"/>
                <a:gd name="T51" fmla="*/ 753 h 743"/>
                <a:gd name="T52" fmla="*/ 1042 w 3169"/>
                <a:gd name="T53" fmla="*/ 502 h 743"/>
                <a:gd name="T54" fmla="*/ 1322 w 3169"/>
                <a:gd name="T55" fmla="*/ 286 h 743"/>
                <a:gd name="T56" fmla="*/ 1561 w 3169"/>
                <a:gd name="T57" fmla="*/ 454 h 743"/>
                <a:gd name="T58" fmla="*/ 1805 w 3169"/>
                <a:gd name="T59" fmla="*/ 687 h 743"/>
                <a:gd name="T60" fmla="*/ 1894 w 3169"/>
                <a:gd name="T61" fmla="*/ 753 h 743"/>
                <a:gd name="T62" fmla="*/ 1959 w 3169"/>
                <a:gd name="T63" fmla="*/ 753 h 743"/>
                <a:gd name="T64" fmla="*/ 1727 w 3169"/>
                <a:gd name="T65" fmla="*/ 532 h 743"/>
                <a:gd name="T66" fmla="*/ 1417 w 3169"/>
                <a:gd name="T67" fmla="*/ 244 h 743"/>
                <a:gd name="T68" fmla="*/ 1417 w 3169"/>
                <a:gd name="T69" fmla="*/ 244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pPr>
                <a:defRPr/>
              </a:pPr>
              <a:endParaRPr lang="vi-VN">
                <a:latin typeface="Arial" charset="0"/>
                <a:cs typeface="Arial" charset="0"/>
              </a:endParaRPr>
            </a:p>
          </p:txBody>
        </p:sp>
        <p:sp>
          <p:nvSpPr>
            <p:cNvPr id="1041" name="Rectangle 12">
              <a:extLst>
                <a:ext uri="{FF2B5EF4-FFF2-40B4-BE49-F238E27FC236}">
                  <a16:creationId xmlns:a16="http://schemas.microsoft.com/office/drawing/2014/main" xmlns="" id="{481A671A-B03C-4427-AE88-6D1FC19FC16B}"/>
                </a:ext>
              </a:extLst>
            </p:cNvPr>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pPr>
                <a:defRPr/>
              </a:pPr>
              <a:endParaRPr lang="vi-VN">
                <a:latin typeface="Arial" charset="0"/>
                <a:cs typeface="Arial" charset="0"/>
              </a:endParaRPr>
            </a:p>
          </p:txBody>
        </p:sp>
        <p:sp>
          <p:nvSpPr>
            <p:cNvPr id="1042" name="Rectangle 13">
              <a:extLst>
                <a:ext uri="{FF2B5EF4-FFF2-40B4-BE49-F238E27FC236}">
                  <a16:creationId xmlns:a16="http://schemas.microsoft.com/office/drawing/2014/main" xmlns="" id="{FD7E4688-6F29-407B-BAB7-28C6B6C25335}"/>
                </a:ext>
              </a:extLst>
            </p:cNvPr>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pPr>
                <a:defRPr/>
              </a:pPr>
              <a:endParaRPr lang="vi-VN">
                <a:latin typeface="Arial" charset="0"/>
                <a:cs typeface="Arial" charset="0"/>
              </a:endParaRPr>
            </a:p>
          </p:txBody>
        </p:sp>
        <p:sp>
          <p:nvSpPr>
            <p:cNvPr id="104462" name="Freeform 14">
              <a:extLst>
                <a:ext uri="{FF2B5EF4-FFF2-40B4-BE49-F238E27FC236}">
                  <a16:creationId xmlns:a16="http://schemas.microsoft.com/office/drawing/2014/main" xmlns="" id="{79522777-5D0A-40F2-9BBE-34D5A6D5B8A2}"/>
                </a:ext>
              </a:extLst>
            </p:cNvPr>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p:spPr>
          <p:txBody>
            <a:bodyPr/>
            <a:lstStyle/>
            <a:p>
              <a:pPr>
                <a:defRPr/>
              </a:pPr>
              <a:endParaRPr lang="en-US">
                <a:latin typeface="Arial" charset="0"/>
                <a:cs typeface="Arial" charset="0"/>
              </a:endParaRPr>
            </a:p>
          </p:txBody>
        </p:sp>
        <p:sp>
          <p:nvSpPr>
            <p:cNvPr id="104463" name="Freeform 15">
              <a:extLst>
                <a:ext uri="{FF2B5EF4-FFF2-40B4-BE49-F238E27FC236}">
                  <a16:creationId xmlns:a16="http://schemas.microsoft.com/office/drawing/2014/main" xmlns="" id="{14B04639-8F40-40CB-9356-E518DFE01DD4}"/>
                </a:ext>
              </a:extLst>
            </p:cNvPr>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p:spPr>
          <p:txBody>
            <a:bodyPr/>
            <a:lstStyle/>
            <a:p>
              <a:pPr>
                <a:defRPr/>
              </a:pPr>
              <a:endParaRPr lang="en-US">
                <a:latin typeface="Arial" charset="0"/>
                <a:cs typeface="Arial" charset="0"/>
              </a:endParaRPr>
            </a:p>
          </p:txBody>
        </p:sp>
        <p:sp>
          <p:nvSpPr>
            <p:cNvPr id="104464" name="Freeform 16">
              <a:extLst>
                <a:ext uri="{FF2B5EF4-FFF2-40B4-BE49-F238E27FC236}">
                  <a16:creationId xmlns:a16="http://schemas.microsoft.com/office/drawing/2014/main" xmlns="" id="{FB8D2B79-C3E3-4FA4-969D-A18EBF077F2A}"/>
                </a:ext>
              </a:extLst>
            </p:cNvPr>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p:spPr>
          <p:txBody>
            <a:bodyPr/>
            <a:lstStyle/>
            <a:p>
              <a:pPr>
                <a:defRPr/>
              </a:pPr>
              <a:endParaRPr lang="en-US">
                <a:latin typeface="Arial" charset="0"/>
                <a:cs typeface="Arial" charset="0"/>
              </a:endParaRPr>
            </a:p>
          </p:txBody>
        </p:sp>
        <p:sp>
          <p:nvSpPr>
            <p:cNvPr id="1046" name="Freeform 17">
              <a:extLst>
                <a:ext uri="{FF2B5EF4-FFF2-40B4-BE49-F238E27FC236}">
                  <a16:creationId xmlns:a16="http://schemas.microsoft.com/office/drawing/2014/main" xmlns="" id="{2D962B7B-5E20-49CD-916D-4D9B9B748973}"/>
                </a:ext>
              </a:extLst>
            </p:cNvPr>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pPr>
                <a:defRPr/>
              </a:pPr>
              <a:endParaRPr lang="vi-VN">
                <a:latin typeface="Arial" charset="0"/>
                <a:cs typeface="Arial" charset="0"/>
              </a:endParaRPr>
            </a:p>
          </p:txBody>
        </p:sp>
        <p:sp>
          <p:nvSpPr>
            <p:cNvPr id="1047" name="Freeform 18">
              <a:extLst>
                <a:ext uri="{FF2B5EF4-FFF2-40B4-BE49-F238E27FC236}">
                  <a16:creationId xmlns:a16="http://schemas.microsoft.com/office/drawing/2014/main" xmlns="" id="{D0C6F5E5-6E85-4A55-825A-E2CF4200DBCF}"/>
                </a:ext>
              </a:extLst>
            </p:cNvPr>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vi-VN">
                <a:latin typeface="Arial" charset="0"/>
                <a:cs typeface="Arial" charset="0"/>
              </a:endParaRPr>
            </a:p>
          </p:txBody>
        </p:sp>
        <p:sp>
          <p:nvSpPr>
            <p:cNvPr id="104467" name="Freeform 19">
              <a:extLst>
                <a:ext uri="{FF2B5EF4-FFF2-40B4-BE49-F238E27FC236}">
                  <a16:creationId xmlns:a16="http://schemas.microsoft.com/office/drawing/2014/main" xmlns="" id="{D44D5AD4-2E32-448D-818F-E67867F424CC}"/>
                </a:ext>
              </a:extLst>
            </p:cNvPr>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p:spPr>
          <p:txBody>
            <a:bodyPr/>
            <a:lstStyle/>
            <a:p>
              <a:pPr>
                <a:defRPr/>
              </a:pPr>
              <a:endParaRPr lang="en-US">
                <a:latin typeface="Arial" charset="0"/>
                <a:cs typeface="Arial" charset="0"/>
              </a:endParaRPr>
            </a:p>
          </p:txBody>
        </p:sp>
        <p:sp>
          <p:nvSpPr>
            <p:cNvPr id="1049" name="Freeform 20">
              <a:extLst>
                <a:ext uri="{FF2B5EF4-FFF2-40B4-BE49-F238E27FC236}">
                  <a16:creationId xmlns:a16="http://schemas.microsoft.com/office/drawing/2014/main" xmlns="" id="{C63C36F1-F23B-4862-B37F-9C2D685FCDE4}"/>
                </a:ext>
              </a:extLst>
            </p:cNvPr>
            <p:cNvSpPr>
              <a:spLocks/>
            </p:cNvSpPr>
            <p:nvPr/>
          </p:nvSpPr>
          <p:spPr bwMode="hidden">
            <a:xfrm>
              <a:off x="3160" y="1860"/>
              <a:ext cx="2162" cy="1934"/>
            </a:xfrm>
            <a:custGeom>
              <a:avLst/>
              <a:gdLst>
                <a:gd name="T0" fmla="*/ 1882 w 2153"/>
                <a:gd name="T1" fmla="*/ 861 h 1930"/>
                <a:gd name="T2" fmla="*/ 1977 w 2153"/>
                <a:gd name="T3" fmla="*/ 1029 h 1930"/>
                <a:gd name="T4" fmla="*/ 2096 w 2153"/>
                <a:gd name="T5" fmla="*/ 1178 h 1930"/>
                <a:gd name="T6" fmla="*/ 2162 w 2153"/>
                <a:gd name="T7" fmla="*/ 1261 h 1930"/>
                <a:gd name="T8" fmla="*/ 2198 w 2153"/>
                <a:gd name="T9" fmla="*/ 1309 h 1930"/>
                <a:gd name="T10" fmla="*/ 1929 w 2153"/>
                <a:gd name="T11" fmla="*/ 987 h 1930"/>
                <a:gd name="T12" fmla="*/ 1900 w 2153"/>
                <a:gd name="T13" fmla="*/ 939 h 1930"/>
                <a:gd name="T14" fmla="*/ 1820 w 2153"/>
                <a:gd name="T15" fmla="*/ 1255 h 1930"/>
                <a:gd name="T16" fmla="*/ 1806 w 2153"/>
                <a:gd name="T17" fmla="*/ 1501 h 1930"/>
                <a:gd name="T18" fmla="*/ 1858 w 2153"/>
                <a:gd name="T19" fmla="*/ 1926 h 1930"/>
                <a:gd name="T20" fmla="*/ 1827 w 2153"/>
                <a:gd name="T21" fmla="*/ 1950 h 1930"/>
                <a:gd name="T22" fmla="*/ 1781 w 2153"/>
                <a:gd name="T23" fmla="*/ 1549 h 1930"/>
                <a:gd name="T24" fmla="*/ 1763 w 2153"/>
                <a:gd name="T25" fmla="*/ 1303 h 1930"/>
                <a:gd name="T26" fmla="*/ 1799 w 2153"/>
                <a:gd name="T27" fmla="*/ 1095 h 1930"/>
                <a:gd name="T28" fmla="*/ 1806 w 2153"/>
                <a:gd name="T29" fmla="*/ 885 h 1930"/>
                <a:gd name="T30" fmla="*/ 1293 w 2153"/>
                <a:gd name="T31" fmla="*/ 1017 h 1930"/>
                <a:gd name="T32" fmla="*/ 840 w 2153"/>
                <a:gd name="T33" fmla="*/ 1142 h 1930"/>
                <a:gd name="T34" fmla="*/ 328 w 2153"/>
                <a:gd name="T35" fmla="*/ 1327 h 1930"/>
                <a:gd name="T36" fmla="*/ 18 w 2153"/>
                <a:gd name="T37" fmla="*/ 1435 h 1930"/>
                <a:gd name="T38" fmla="*/ 316 w 2153"/>
                <a:gd name="T39" fmla="*/ 1297 h 1930"/>
                <a:gd name="T40" fmla="*/ 697 w 2153"/>
                <a:gd name="T41" fmla="*/ 1154 h 1930"/>
                <a:gd name="T42" fmla="*/ 1042 w 2153"/>
                <a:gd name="T43" fmla="*/ 1047 h 1930"/>
                <a:gd name="T44" fmla="*/ 1441 w 2153"/>
                <a:gd name="T45" fmla="*/ 939 h 1930"/>
                <a:gd name="T46" fmla="*/ 1727 w 2153"/>
                <a:gd name="T47" fmla="*/ 825 h 1930"/>
                <a:gd name="T48" fmla="*/ 1363 w 2153"/>
                <a:gd name="T49" fmla="*/ 628 h 1930"/>
                <a:gd name="T50" fmla="*/ 881 w 2153"/>
                <a:gd name="T51" fmla="*/ 520 h 1930"/>
                <a:gd name="T52" fmla="*/ 232 w 2153"/>
                <a:gd name="T53" fmla="*/ 161 h 1930"/>
                <a:gd name="T54" fmla="*/ 0 w 2153"/>
                <a:gd name="T55" fmla="*/ 83 h 1930"/>
                <a:gd name="T56" fmla="*/ 334 w 2153"/>
                <a:gd name="T57" fmla="*/ 179 h 1930"/>
                <a:gd name="T58" fmla="*/ 727 w 2153"/>
                <a:gd name="T59" fmla="*/ 388 h 1930"/>
                <a:gd name="T60" fmla="*/ 953 w 2153"/>
                <a:gd name="T61" fmla="*/ 496 h 1930"/>
                <a:gd name="T62" fmla="*/ 1381 w 2153"/>
                <a:gd name="T63" fmla="*/ 598 h 1930"/>
                <a:gd name="T64" fmla="*/ 1685 w 2153"/>
                <a:gd name="T65" fmla="*/ 753 h 1930"/>
                <a:gd name="T66" fmla="*/ 1453 w 2153"/>
                <a:gd name="T67" fmla="*/ 466 h 1930"/>
                <a:gd name="T68" fmla="*/ 1311 w 2153"/>
                <a:gd name="T69" fmla="*/ 191 h 1930"/>
                <a:gd name="T70" fmla="*/ 1179 w 2153"/>
                <a:gd name="T71" fmla="*/ 0 h 1930"/>
                <a:gd name="T72" fmla="*/ 1369 w 2153"/>
                <a:gd name="T73" fmla="*/ 215 h 1930"/>
                <a:gd name="T74" fmla="*/ 1519 w 2153"/>
                <a:gd name="T75" fmla="*/ 490 h 1930"/>
                <a:gd name="T76" fmla="*/ 1781 w 2153"/>
                <a:gd name="T77" fmla="*/ 813 h 1930"/>
                <a:gd name="T78" fmla="*/ 1882 w 2153"/>
                <a:gd name="T79" fmla="*/ 861 h 1930"/>
                <a:gd name="T80" fmla="*/ 1882 w 2153"/>
                <a:gd name="T81" fmla="*/ 861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vi-VN">
                <a:latin typeface="Arial" charset="0"/>
                <a:cs typeface="Arial" charset="0"/>
              </a:endParaRPr>
            </a:p>
          </p:txBody>
        </p:sp>
      </p:grpSp>
      <p:sp>
        <p:nvSpPr>
          <p:cNvPr id="104469" name="Rectangle 21">
            <a:extLst>
              <a:ext uri="{FF2B5EF4-FFF2-40B4-BE49-F238E27FC236}">
                <a16:creationId xmlns:a16="http://schemas.microsoft.com/office/drawing/2014/main" xmlns="" id="{656CE469-9EAF-4BE9-948C-EA7E1A010EA3}"/>
              </a:ext>
            </a:extLst>
          </p:cNvPr>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70" name="Rectangle 22">
            <a:extLst>
              <a:ext uri="{FF2B5EF4-FFF2-40B4-BE49-F238E27FC236}">
                <a16:creationId xmlns:a16="http://schemas.microsoft.com/office/drawing/2014/main" xmlns="" id="{5E0C3256-BC41-4CA6-8094-CFA71C0DA20B}"/>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471" name="Rectangle 23">
            <a:extLst>
              <a:ext uri="{FF2B5EF4-FFF2-40B4-BE49-F238E27FC236}">
                <a16:creationId xmlns:a16="http://schemas.microsoft.com/office/drawing/2014/main" xmlns="" id="{2496D13F-F7EB-4499-B30F-AA28D75A1CED}"/>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FFFFFF"/>
                  </a:outerShdw>
                </a:effectLst>
                <a:latin typeface="+mn-lt"/>
                <a:cs typeface="Arial" charset="0"/>
              </a:defRPr>
            </a:lvl1pPr>
          </a:lstStyle>
          <a:p>
            <a:pPr>
              <a:defRPr/>
            </a:pPr>
            <a:endParaRPr lang="en-US"/>
          </a:p>
        </p:txBody>
      </p:sp>
      <p:sp>
        <p:nvSpPr>
          <p:cNvPr id="104472" name="Rectangle 24">
            <a:extLst>
              <a:ext uri="{FF2B5EF4-FFF2-40B4-BE49-F238E27FC236}">
                <a16:creationId xmlns:a16="http://schemas.microsoft.com/office/drawing/2014/main" xmlns="" id="{39290972-6F6A-41B4-9D95-90A9B739E181}"/>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FFFFFF"/>
                  </a:outerShdw>
                </a:effectLst>
                <a:latin typeface="+mn-lt"/>
                <a:cs typeface="Arial" charset="0"/>
              </a:defRPr>
            </a:lvl1pPr>
          </a:lstStyle>
          <a:p>
            <a:pPr>
              <a:defRPr/>
            </a:pPr>
            <a:endParaRPr lang="en-US"/>
          </a:p>
        </p:txBody>
      </p:sp>
      <p:sp>
        <p:nvSpPr>
          <p:cNvPr id="104473" name="Rectangle 25">
            <a:extLst>
              <a:ext uri="{FF2B5EF4-FFF2-40B4-BE49-F238E27FC236}">
                <a16:creationId xmlns:a16="http://schemas.microsoft.com/office/drawing/2014/main" xmlns="" id="{C1FC8B90-E7A7-4D1A-8FD0-9632853CF665}"/>
              </a:ext>
            </a:extLst>
          </p:cNvPr>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FFFFFF"/>
                  </a:outerShdw>
                </a:effectLst>
                <a:latin typeface="Times New Roman" panose="02020603050405020304" pitchFamily="18" charset="0"/>
              </a:defRPr>
            </a:lvl1pPr>
          </a:lstStyle>
          <a:p>
            <a:fld id="{C5B61099-4939-4A6F-8143-3D94E2DC1F0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96"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outerShdw blurRad="38100" dist="38100" dir="2700000" algn="tl">
              <a:srgbClr val="FFFFFF"/>
            </a:outerShdw>
          </a:effectLst>
          <a:latin typeface="+mn-lt"/>
          <a:cs typeface="+mn-cs"/>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outerShdw blurRad="38100" dist="38100" dir="2700000" algn="tl">
              <a:srgbClr val="FFFFFF"/>
            </a:outerShdw>
          </a:effectLst>
          <a:latin typeface="+mn-lt"/>
          <a:cs typeface="+mn-cs"/>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outerShdw blurRad="38100" dist="38100" dir="2700000" algn="tl">
              <a:srgbClr val="FFFFFF"/>
            </a:outerShdw>
          </a:effectLst>
          <a:latin typeface="+mn-lt"/>
          <a:cs typeface="+mn-cs"/>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FFFFFF"/>
            </a:outerShdw>
          </a:effectLst>
          <a:latin typeface="+mn-lt"/>
          <a:cs typeface="+mn-cs"/>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cs typeface="+mn-cs"/>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cs typeface="+mn-cs"/>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cs typeface="+mn-cs"/>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FFFFFF"/>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png"/><Relationship Id="rId10" Type="http://schemas.openxmlformats.org/officeDocument/2006/relationships/image" Target="../media/image13.gif"/><Relationship Id="rId4" Type="http://schemas.openxmlformats.org/officeDocument/2006/relationships/image" Target="../media/image7.png"/><Relationship Id="rId9"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audio" Target="file:///D:\GIAO%20AN%20CD-SU\lLICH%20SU\GADT%20SU%209\PHONG%20CA\SU%209%20-%20BAI%2027\Maybay.mp3" TargetMode="Externa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gif"/></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gif"/><Relationship Id="rId4" Type="http://schemas.openxmlformats.org/officeDocument/2006/relationships/image" Target="../media/image7.png"/><Relationship Id="rId9"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14.gif"/></Relationships>
</file>

<file path=ppt/slides/_rels/slide2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13.gif"/><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3.gif"/><Relationship Id="rId5" Type="http://schemas.openxmlformats.org/officeDocument/2006/relationships/image" Target="../media/image28.jpeg"/><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31.jpeg"/><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1.gif"/><Relationship Id="rId3" Type="http://schemas.openxmlformats.org/officeDocument/2006/relationships/image" Target="../media/image15.jpe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audio" Target="file:///D:\GIAO%20AN%20CD-SU\lLICH%20SU\GADT%20SU%209\PHONG%20CA\SU%209%20-%20BAI%2027\Bomno.mp3" TargetMode="Externa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16.gif"/><Relationship Id="rId9"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hyperlink" Target="file:///C:\Users\hoang%20hung\Desktop\Tiet36_Bai27_Su9_HoiGiang26-3\1.%20Hoi%20Nghi%20Gi&#417;-ne-v&#417;.mp4" TargetMode="Externa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hyperlink" Target="file:///C:\Users\hoang%20hung\Desktop\Tiet36_Bai27_Su9_HoiGiang26-3\2.%20Hiep%20Dinh%20Gio-ne-vo.mp4"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D19124-7DF9-44AC-A62C-2DFBBA67130A}"/>
              </a:ext>
            </a:extLst>
          </p:cNvPr>
          <p:cNvSpPr>
            <a:spLocks noGrp="1"/>
          </p:cNvSpPr>
          <p:nvPr>
            <p:ph type="title"/>
          </p:nvPr>
        </p:nvSpPr>
        <p:spPr>
          <a:xfrm>
            <a:off x="457200" y="23813"/>
            <a:ext cx="8229600" cy="1143000"/>
          </a:xfrm>
        </p:spPr>
        <p:txBody>
          <a:bodyPr/>
          <a:lstStyle/>
          <a:p>
            <a:pPr eaLnBrk="1" hangingPunct="1">
              <a:defRPr/>
            </a:pPr>
            <a:r>
              <a:rPr lang="en-US" dirty="0">
                <a:solidFill>
                  <a:srgbClr val="FF0000"/>
                </a:solidFill>
              </a:rPr>
              <a:t>NỘI DUNG</a:t>
            </a:r>
          </a:p>
        </p:txBody>
      </p:sp>
      <p:sp>
        <p:nvSpPr>
          <p:cNvPr id="4" name="Rectangle 3">
            <a:extLst>
              <a:ext uri="{FF2B5EF4-FFF2-40B4-BE49-F238E27FC236}">
                <a16:creationId xmlns:a16="http://schemas.microsoft.com/office/drawing/2014/main" xmlns="" id="{70C59176-72F2-4B49-B5F8-547667B79AE8}"/>
              </a:ext>
            </a:extLst>
          </p:cNvPr>
          <p:cNvSpPr/>
          <p:nvPr/>
        </p:nvSpPr>
        <p:spPr bwMode="auto">
          <a:xfrm>
            <a:off x="307975" y="1295400"/>
            <a:ext cx="8842375" cy="838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r>
              <a:rPr lang="en-US" sz="3200" b="1" dirty="0">
                <a:solidFill>
                  <a:srgbClr val="002060"/>
                </a:solidFill>
                <a:latin typeface="+mn-lt"/>
                <a:cs typeface="Arial" charset="0"/>
              </a:rPr>
              <a:t>I/ </a:t>
            </a:r>
            <a:r>
              <a:rPr lang="en-US" sz="3200" b="1" dirty="0" err="1">
                <a:solidFill>
                  <a:srgbClr val="002060"/>
                </a:solidFill>
                <a:latin typeface="+mn-lt"/>
                <a:cs typeface="Arial" charset="0"/>
              </a:rPr>
              <a:t>Kế</a:t>
            </a:r>
            <a:r>
              <a:rPr lang="en-US" sz="3200" b="1" dirty="0">
                <a:solidFill>
                  <a:srgbClr val="002060"/>
                </a:solidFill>
                <a:latin typeface="+mn-lt"/>
                <a:cs typeface="Arial" charset="0"/>
              </a:rPr>
              <a:t> </a:t>
            </a:r>
            <a:r>
              <a:rPr lang="en-US" sz="3200" b="1" dirty="0" err="1">
                <a:solidFill>
                  <a:srgbClr val="002060"/>
                </a:solidFill>
                <a:latin typeface="+mn-lt"/>
                <a:cs typeface="Arial" charset="0"/>
              </a:rPr>
              <a:t>hoạch</a:t>
            </a:r>
            <a:r>
              <a:rPr lang="en-US" sz="3200" b="1" dirty="0">
                <a:solidFill>
                  <a:srgbClr val="002060"/>
                </a:solidFill>
                <a:latin typeface="+mn-lt"/>
                <a:cs typeface="Arial" charset="0"/>
              </a:rPr>
              <a:t> Na-</a:t>
            </a:r>
            <a:r>
              <a:rPr lang="en-US" sz="3200" b="1" dirty="0" err="1">
                <a:solidFill>
                  <a:srgbClr val="002060"/>
                </a:solidFill>
                <a:latin typeface="+mn-lt"/>
                <a:cs typeface="Arial" charset="0"/>
              </a:rPr>
              <a:t>va</a:t>
            </a:r>
            <a:r>
              <a:rPr lang="en-US" sz="3200" b="1" dirty="0">
                <a:solidFill>
                  <a:srgbClr val="002060"/>
                </a:solidFill>
                <a:latin typeface="+mn-lt"/>
                <a:cs typeface="Arial" charset="0"/>
              </a:rPr>
              <a:t> </a:t>
            </a:r>
            <a:r>
              <a:rPr lang="en-US" sz="3200" b="1" dirty="0" err="1">
                <a:solidFill>
                  <a:srgbClr val="002060"/>
                </a:solidFill>
                <a:latin typeface="+mn-lt"/>
                <a:cs typeface="Arial" charset="0"/>
              </a:rPr>
              <a:t>của</a:t>
            </a:r>
            <a:r>
              <a:rPr lang="en-US" sz="3200" b="1" dirty="0">
                <a:solidFill>
                  <a:srgbClr val="002060"/>
                </a:solidFill>
                <a:latin typeface="+mn-lt"/>
                <a:cs typeface="Arial" charset="0"/>
              </a:rPr>
              <a:t> </a:t>
            </a:r>
            <a:r>
              <a:rPr lang="en-US" sz="3200" b="1" dirty="0" err="1">
                <a:solidFill>
                  <a:srgbClr val="002060"/>
                </a:solidFill>
                <a:latin typeface="+mn-lt"/>
                <a:cs typeface="Arial" charset="0"/>
              </a:rPr>
              <a:t>Pháp-Mĩ</a:t>
            </a:r>
            <a:endParaRPr lang="en-US" sz="3200" b="1" dirty="0">
              <a:solidFill>
                <a:srgbClr val="002060"/>
              </a:solidFill>
              <a:latin typeface="+mn-lt"/>
              <a:cs typeface="Arial" charset="0"/>
            </a:endParaRPr>
          </a:p>
        </p:txBody>
      </p:sp>
      <p:sp>
        <p:nvSpPr>
          <p:cNvPr id="5" name="Rectangle 4">
            <a:extLst>
              <a:ext uri="{FF2B5EF4-FFF2-40B4-BE49-F238E27FC236}">
                <a16:creationId xmlns:a16="http://schemas.microsoft.com/office/drawing/2014/main" xmlns="" id="{5B2B6153-89E4-4879-89D4-DF450908768F}"/>
              </a:ext>
            </a:extLst>
          </p:cNvPr>
          <p:cNvSpPr/>
          <p:nvPr/>
        </p:nvSpPr>
        <p:spPr bwMode="auto">
          <a:xfrm>
            <a:off x="307975" y="2286000"/>
            <a:ext cx="8842375" cy="1371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r>
              <a:rPr lang="en-US" sz="3200" b="1" dirty="0">
                <a:solidFill>
                  <a:srgbClr val="002060"/>
                </a:solidFill>
                <a:latin typeface="+mn-lt"/>
                <a:cs typeface="Arial" charset="0"/>
              </a:rPr>
              <a:t>II/ </a:t>
            </a:r>
            <a:r>
              <a:rPr lang="en-US" sz="3200" b="1" dirty="0" err="1">
                <a:solidFill>
                  <a:srgbClr val="002060"/>
                </a:solidFill>
                <a:latin typeface="+mn-lt"/>
                <a:cs typeface="Arial" charset="0"/>
              </a:rPr>
              <a:t>Cuộc</a:t>
            </a:r>
            <a:r>
              <a:rPr lang="en-US" sz="3200" b="1" dirty="0">
                <a:solidFill>
                  <a:srgbClr val="002060"/>
                </a:solidFill>
                <a:latin typeface="+mn-lt"/>
                <a:cs typeface="Arial" charset="0"/>
              </a:rPr>
              <a:t> </a:t>
            </a:r>
            <a:r>
              <a:rPr lang="en-US" sz="3200" b="1" dirty="0" err="1">
                <a:solidFill>
                  <a:srgbClr val="002060"/>
                </a:solidFill>
                <a:latin typeface="+mn-lt"/>
                <a:cs typeface="Arial" charset="0"/>
              </a:rPr>
              <a:t>tiến</a:t>
            </a:r>
            <a:r>
              <a:rPr lang="en-US" sz="3200" b="1" dirty="0">
                <a:solidFill>
                  <a:srgbClr val="002060"/>
                </a:solidFill>
                <a:latin typeface="+mn-lt"/>
                <a:cs typeface="Arial" charset="0"/>
              </a:rPr>
              <a:t> </a:t>
            </a:r>
            <a:r>
              <a:rPr lang="en-US" sz="3200" b="1" dirty="0" err="1">
                <a:solidFill>
                  <a:srgbClr val="002060"/>
                </a:solidFill>
                <a:latin typeface="+mn-lt"/>
                <a:cs typeface="Arial" charset="0"/>
              </a:rPr>
              <a:t>công</a:t>
            </a:r>
            <a:r>
              <a:rPr lang="en-US" sz="3200" b="1" dirty="0">
                <a:solidFill>
                  <a:srgbClr val="002060"/>
                </a:solidFill>
                <a:latin typeface="+mn-lt"/>
                <a:cs typeface="Arial" charset="0"/>
              </a:rPr>
              <a:t> </a:t>
            </a:r>
            <a:r>
              <a:rPr lang="en-US" sz="3200" b="1" dirty="0" err="1">
                <a:solidFill>
                  <a:srgbClr val="002060"/>
                </a:solidFill>
                <a:latin typeface="+mn-lt"/>
                <a:cs typeface="Arial" charset="0"/>
              </a:rPr>
              <a:t>chiến</a:t>
            </a:r>
            <a:r>
              <a:rPr lang="en-US" sz="3200" b="1" dirty="0">
                <a:solidFill>
                  <a:srgbClr val="002060"/>
                </a:solidFill>
                <a:latin typeface="+mn-lt"/>
                <a:cs typeface="Arial" charset="0"/>
              </a:rPr>
              <a:t> </a:t>
            </a:r>
            <a:r>
              <a:rPr lang="en-US" sz="3200" b="1" dirty="0" err="1">
                <a:solidFill>
                  <a:srgbClr val="002060"/>
                </a:solidFill>
                <a:latin typeface="+mn-lt"/>
                <a:cs typeface="Arial" charset="0"/>
              </a:rPr>
              <a:t>lược</a:t>
            </a:r>
            <a:r>
              <a:rPr lang="en-US" sz="3200" b="1" dirty="0">
                <a:solidFill>
                  <a:srgbClr val="002060"/>
                </a:solidFill>
                <a:latin typeface="+mn-lt"/>
                <a:cs typeface="Arial" charset="0"/>
              </a:rPr>
              <a:t> </a:t>
            </a:r>
            <a:r>
              <a:rPr lang="en-US" sz="3200" b="1" dirty="0" err="1">
                <a:solidFill>
                  <a:srgbClr val="002060"/>
                </a:solidFill>
                <a:latin typeface="+mn-lt"/>
                <a:cs typeface="Arial" charset="0"/>
              </a:rPr>
              <a:t>Đông-Xuân</a:t>
            </a:r>
            <a:r>
              <a:rPr lang="en-US" sz="3200" b="1" dirty="0">
                <a:solidFill>
                  <a:srgbClr val="002060"/>
                </a:solidFill>
                <a:latin typeface="+mn-lt"/>
                <a:cs typeface="Arial" charset="0"/>
              </a:rPr>
              <a:t> 1953-1954 </a:t>
            </a:r>
            <a:r>
              <a:rPr lang="en-US" sz="3200" b="1" dirty="0" err="1">
                <a:solidFill>
                  <a:srgbClr val="002060"/>
                </a:solidFill>
                <a:latin typeface="+mn-lt"/>
                <a:cs typeface="Arial" charset="0"/>
              </a:rPr>
              <a:t>và</a:t>
            </a:r>
            <a:r>
              <a:rPr lang="en-US" sz="3200" b="1" dirty="0">
                <a:solidFill>
                  <a:srgbClr val="002060"/>
                </a:solidFill>
                <a:latin typeface="+mn-lt"/>
                <a:cs typeface="Arial" charset="0"/>
              </a:rPr>
              <a:t> </a:t>
            </a:r>
            <a:r>
              <a:rPr lang="en-US" sz="3200" b="1" dirty="0" err="1">
                <a:solidFill>
                  <a:srgbClr val="002060"/>
                </a:solidFill>
                <a:latin typeface="+mn-lt"/>
                <a:cs typeface="Arial" charset="0"/>
              </a:rPr>
              <a:t>chiến</a:t>
            </a:r>
            <a:r>
              <a:rPr lang="en-US" sz="3200" b="1" dirty="0">
                <a:solidFill>
                  <a:srgbClr val="002060"/>
                </a:solidFill>
                <a:latin typeface="+mn-lt"/>
                <a:cs typeface="Arial" charset="0"/>
              </a:rPr>
              <a:t> </a:t>
            </a:r>
            <a:r>
              <a:rPr lang="en-US" sz="3200" b="1" dirty="0" err="1">
                <a:solidFill>
                  <a:srgbClr val="002060"/>
                </a:solidFill>
                <a:latin typeface="+mn-lt"/>
                <a:cs typeface="Arial" charset="0"/>
              </a:rPr>
              <a:t>dịch</a:t>
            </a:r>
            <a:r>
              <a:rPr lang="en-US" sz="3200" b="1" dirty="0">
                <a:solidFill>
                  <a:srgbClr val="002060"/>
                </a:solidFill>
                <a:latin typeface="+mn-lt"/>
                <a:cs typeface="Arial" charset="0"/>
              </a:rPr>
              <a:t> </a:t>
            </a:r>
            <a:r>
              <a:rPr lang="en-US" sz="3200" b="1" dirty="0" err="1">
                <a:solidFill>
                  <a:srgbClr val="002060"/>
                </a:solidFill>
                <a:latin typeface="+mn-lt"/>
                <a:cs typeface="Arial" charset="0"/>
              </a:rPr>
              <a:t>lịch</a:t>
            </a:r>
            <a:r>
              <a:rPr lang="en-US" sz="3200" b="1" dirty="0">
                <a:solidFill>
                  <a:srgbClr val="002060"/>
                </a:solidFill>
                <a:latin typeface="+mn-lt"/>
                <a:cs typeface="Arial" charset="0"/>
              </a:rPr>
              <a:t> </a:t>
            </a:r>
            <a:r>
              <a:rPr lang="en-US" sz="3200" b="1" dirty="0" err="1">
                <a:solidFill>
                  <a:srgbClr val="002060"/>
                </a:solidFill>
                <a:latin typeface="+mn-lt"/>
                <a:cs typeface="Arial" charset="0"/>
              </a:rPr>
              <a:t>sử</a:t>
            </a:r>
            <a:r>
              <a:rPr lang="en-US" sz="3200" b="1" dirty="0">
                <a:solidFill>
                  <a:srgbClr val="002060"/>
                </a:solidFill>
                <a:latin typeface="+mn-lt"/>
                <a:cs typeface="Arial" charset="0"/>
              </a:rPr>
              <a:t> </a:t>
            </a:r>
            <a:r>
              <a:rPr lang="en-US" sz="3200" b="1" dirty="0" err="1">
                <a:solidFill>
                  <a:srgbClr val="002060"/>
                </a:solidFill>
                <a:latin typeface="+mn-lt"/>
                <a:cs typeface="Arial" charset="0"/>
              </a:rPr>
              <a:t>Điện</a:t>
            </a:r>
            <a:r>
              <a:rPr lang="en-US" sz="3200" b="1" dirty="0">
                <a:solidFill>
                  <a:srgbClr val="002060"/>
                </a:solidFill>
                <a:latin typeface="+mn-lt"/>
                <a:cs typeface="Arial" charset="0"/>
              </a:rPr>
              <a:t> </a:t>
            </a:r>
            <a:r>
              <a:rPr lang="en-US" sz="3200" b="1" dirty="0" err="1">
                <a:solidFill>
                  <a:srgbClr val="002060"/>
                </a:solidFill>
                <a:latin typeface="+mn-lt"/>
                <a:cs typeface="Arial" charset="0"/>
              </a:rPr>
              <a:t>Biên</a:t>
            </a:r>
            <a:r>
              <a:rPr lang="en-US" sz="3200" b="1" dirty="0">
                <a:solidFill>
                  <a:srgbClr val="002060"/>
                </a:solidFill>
                <a:latin typeface="+mn-lt"/>
                <a:cs typeface="Arial" charset="0"/>
              </a:rPr>
              <a:t> </a:t>
            </a:r>
            <a:r>
              <a:rPr lang="en-US" sz="3200" b="1" dirty="0" err="1">
                <a:solidFill>
                  <a:srgbClr val="002060"/>
                </a:solidFill>
                <a:latin typeface="+mn-lt"/>
                <a:cs typeface="Arial" charset="0"/>
              </a:rPr>
              <a:t>Phủ</a:t>
            </a:r>
            <a:r>
              <a:rPr lang="en-US" sz="3200" b="1" dirty="0">
                <a:solidFill>
                  <a:srgbClr val="002060"/>
                </a:solidFill>
                <a:latin typeface="+mn-lt"/>
                <a:cs typeface="Arial" charset="0"/>
              </a:rPr>
              <a:t> 1954</a:t>
            </a:r>
          </a:p>
        </p:txBody>
      </p:sp>
      <p:sp>
        <p:nvSpPr>
          <p:cNvPr id="6" name="Rectangle 5">
            <a:extLst>
              <a:ext uri="{FF2B5EF4-FFF2-40B4-BE49-F238E27FC236}">
                <a16:creationId xmlns:a16="http://schemas.microsoft.com/office/drawing/2014/main" xmlns="" id="{4D1E1A11-FC86-4788-8F10-AADDEE983724}"/>
              </a:ext>
            </a:extLst>
          </p:cNvPr>
          <p:cNvSpPr/>
          <p:nvPr/>
        </p:nvSpPr>
        <p:spPr bwMode="auto">
          <a:xfrm>
            <a:off x="307975" y="3962400"/>
            <a:ext cx="8842375" cy="1219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r>
              <a:rPr lang="en-US" sz="3200" b="1" dirty="0">
                <a:solidFill>
                  <a:srgbClr val="002060"/>
                </a:solidFill>
                <a:latin typeface="+mn-lt"/>
                <a:cs typeface="Arial" charset="0"/>
              </a:rPr>
              <a:t>III/ </a:t>
            </a:r>
            <a:r>
              <a:rPr lang="en-US" sz="3200" b="1" dirty="0" err="1">
                <a:solidFill>
                  <a:srgbClr val="002060"/>
                </a:solidFill>
                <a:latin typeface="+mn-lt"/>
                <a:cs typeface="Arial" charset="0"/>
              </a:rPr>
              <a:t>Hiệp</a:t>
            </a:r>
            <a:r>
              <a:rPr lang="en-US" sz="3200" b="1" dirty="0">
                <a:solidFill>
                  <a:srgbClr val="002060"/>
                </a:solidFill>
                <a:latin typeface="+mn-lt"/>
                <a:cs typeface="Arial" charset="0"/>
              </a:rPr>
              <a:t> </a:t>
            </a:r>
            <a:r>
              <a:rPr lang="en-US" sz="3200" b="1" dirty="0" err="1">
                <a:solidFill>
                  <a:srgbClr val="002060"/>
                </a:solidFill>
                <a:latin typeface="+mn-lt"/>
                <a:cs typeface="Arial" charset="0"/>
              </a:rPr>
              <a:t>định</a:t>
            </a:r>
            <a:r>
              <a:rPr lang="en-US" sz="3200" b="1" dirty="0">
                <a:solidFill>
                  <a:srgbClr val="002060"/>
                </a:solidFill>
                <a:latin typeface="+mn-lt"/>
                <a:cs typeface="Arial" charset="0"/>
              </a:rPr>
              <a:t> </a:t>
            </a:r>
            <a:r>
              <a:rPr lang="en-US" sz="3200" b="1" dirty="0" err="1">
                <a:solidFill>
                  <a:srgbClr val="002060"/>
                </a:solidFill>
                <a:latin typeface="+mn-lt"/>
                <a:cs typeface="Arial" charset="0"/>
              </a:rPr>
              <a:t>Giơ</a:t>
            </a:r>
            <a:r>
              <a:rPr lang="en-US" sz="3200" b="1" dirty="0">
                <a:solidFill>
                  <a:srgbClr val="002060"/>
                </a:solidFill>
                <a:latin typeface="+mn-lt"/>
                <a:cs typeface="Arial" charset="0"/>
              </a:rPr>
              <a:t>-ne-</a:t>
            </a:r>
            <a:r>
              <a:rPr lang="en-US" sz="3200" b="1" dirty="0" err="1">
                <a:solidFill>
                  <a:srgbClr val="002060"/>
                </a:solidFill>
                <a:latin typeface="+mn-lt"/>
                <a:cs typeface="Arial" charset="0"/>
              </a:rPr>
              <a:t>vơ</a:t>
            </a:r>
            <a:r>
              <a:rPr lang="en-US" sz="3200" b="1" dirty="0">
                <a:solidFill>
                  <a:srgbClr val="002060"/>
                </a:solidFill>
                <a:latin typeface="+mn-lt"/>
                <a:cs typeface="Arial" charset="0"/>
              </a:rPr>
              <a:t> </a:t>
            </a:r>
            <a:r>
              <a:rPr lang="en-US" sz="3200" b="1" dirty="0" err="1">
                <a:solidFill>
                  <a:srgbClr val="002060"/>
                </a:solidFill>
                <a:latin typeface="+mn-lt"/>
                <a:cs typeface="Arial" charset="0"/>
              </a:rPr>
              <a:t>về</a:t>
            </a:r>
            <a:r>
              <a:rPr lang="en-US" sz="3200" b="1" dirty="0">
                <a:solidFill>
                  <a:srgbClr val="002060"/>
                </a:solidFill>
                <a:latin typeface="+mn-lt"/>
                <a:cs typeface="Arial" charset="0"/>
              </a:rPr>
              <a:t> </a:t>
            </a:r>
            <a:r>
              <a:rPr lang="en-US" sz="3200" b="1" dirty="0" err="1">
                <a:solidFill>
                  <a:srgbClr val="002060"/>
                </a:solidFill>
                <a:latin typeface="+mn-lt"/>
                <a:cs typeface="Arial" charset="0"/>
              </a:rPr>
              <a:t>chấm</a:t>
            </a:r>
            <a:r>
              <a:rPr lang="en-US" sz="3200" b="1" dirty="0">
                <a:solidFill>
                  <a:srgbClr val="002060"/>
                </a:solidFill>
                <a:latin typeface="+mn-lt"/>
                <a:cs typeface="Arial" charset="0"/>
              </a:rPr>
              <a:t> </a:t>
            </a:r>
            <a:r>
              <a:rPr lang="en-US" sz="3200" b="1" dirty="0" err="1">
                <a:solidFill>
                  <a:srgbClr val="002060"/>
                </a:solidFill>
                <a:latin typeface="+mn-lt"/>
                <a:cs typeface="Arial" charset="0"/>
              </a:rPr>
              <a:t>dứt</a:t>
            </a:r>
            <a:r>
              <a:rPr lang="en-US" sz="3200" b="1" dirty="0">
                <a:solidFill>
                  <a:srgbClr val="002060"/>
                </a:solidFill>
                <a:latin typeface="+mn-lt"/>
                <a:cs typeface="Arial" charset="0"/>
              </a:rPr>
              <a:t> </a:t>
            </a:r>
            <a:r>
              <a:rPr lang="en-US" sz="3200" b="1" dirty="0" err="1">
                <a:solidFill>
                  <a:srgbClr val="002060"/>
                </a:solidFill>
                <a:latin typeface="+mn-lt"/>
                <a:cs typeface="Arial" charset="0"/>
              </a:rPr>
              <a:t>chiến</a:t>
            </a:r>
            <a:r>
              <a:rPr lang="en-US" sz="3200" b="1" dirty="0">
                <a:solidFill>
                  <a:srgbClr val="002060"/>
                </a:solidFill>
                <a:latin typeface="+mn-lt"/>
                <a:cs typeface="Arial" charset="0"/>
              </a:rPr>
              <a:t> </a:t>
            </a:r>
            <a:r>
              <a:rPr lang="en-US" sz="3200" b="1" dirty="0" err="1">
                <a:solidFill>
                  <a:srgbClr val="002060"/>
                </a:solidFill>
                <a:latin typeface="+mn-lt"/>
                <a:cs typeface="Arial" charset="0"/>
              </a:rPr>
              <a:t>tranh</a:t>
            </a:r>
            <a:r>
              <a:rPr lang="en-US" sz="3200" b="1" dirty="0">
                <a:solidFill>
                  <a:srgbClr val="002060"/>
                </a:solidFill>
                <a:latin typeface="+mn-lt"/>
                <a:cs typeface="Arial" charset="0"/>
              </a:rPr>
              <a:t> ở </a:t>
            </a:r>
            <a:r>
              <a:rPr lang="en-US" sz="3200" b="1" dirty="0" err="1">
                <a:solidFill>
                  <a:srgbClr val="002060"/>
                </a:solidFill>
                <a:latin typeface="+mn-lt"/>
                <a:cs typeface="Arial" charset="0"/>
              </a:rPr>
              <a:t>Đông</a:t>
            </a:r>
            <a:r>
              <a:rPr lang="en-US" sz="3200" b="1" dirty="0">
                <a:solidFill>
                  <a:srgbClr val="002060"/>
                </a:solidFill>
                <a:latin typeface="+mn-lt"/>
                <a:cs typeface="Arial" charset="0"/>
              </a:rPr>
              <a:t> </a:t>
            </a:r>
            <a:r>
              <a:rPr lang="en-US" sz="3200" b="1" dirty="0" err="1">
                <a:solidFill>
                  <a:srgbClr val="002060"/>
                </a:solidFill>
                <a:latin typeface="+mn-lt"/>
                <a:cs typeface="Arial" charset="0"/>
              </a:rPr>
              <a:t>Dương</a:t>
            </a:r>
            <a:r>
              <a:rPr lang="en-US" sz="3200" b="1" dirty="0">
                <a:solidFill>
                  <a:srgbClr val="002060"/>
                </a:solidFill>
                <a:latin typeface="+mn-lt"/>
                <a:cs typeface="Arial" charset="0"/>
              </a:rPr>
              <a:t> (1954)</a:t>
            </a:r>
          </a:p>
        </p:txBody>
      </p:sp>
      <p:sp>
        <p:nvSpPr>
          <p:cNvPr id="7" name="Rectangle 6">
            <a:extLst>
              <a:ext uri="{FF2B5EF4-FFF2-40B4-BE49-F238E27FC236}">
                <a16:creationId xmlns:a16="http://schemas.microsoft.com/office/drawing/2014/main" xmlns="" id="{1CD939C5-263D-479C-81D2-53172A7EAB4E}"/>
              </a:ext>
            </a:extLst>
          </p:cNvPr>
          <p:cNvSpPr/>
          <p:nvPr/>
        </p:nvSpPr>
        <p:spPr bwMode="auto">
          <a:xfrm>
            <a:off x="307975" y="5410200"/>
            <a:ext cx="8842375" cy="1066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r>
              <a:rPr lang="en-US" sz="3200" b="1" dirty="0">
                <a:solidFill>
                  <a:srgbClr val="002060"/>
                </a:solidFill>
                <a:latin typeface="+mn-lt"/>
                <a:cs typeface="Arial" charset="0"/>
              </a:rPr>
              <a:t>IV/ Ý </a:t>
            </a:r>
            <a:r>
              <a:rPr lang="en-US" sz="3200" b="1" dirty="0" err="1">
                <a:solidFill>
                  <a:srgbClr val="002060"/>
                </a:solidFill>
                <a:latin typeface="+mn-lt"/>
                <a:cs typeface="Arial" charset="0"/>
              </a:rPr>
              <a:t>nghĩa</a:t>
            </a:r>
            <a:r>
              <a:rPr lang="en-US" sz="3200" b="1" dirty="0">
                <a:solidFill>
                  <a:srgbClr val="002060"/>
                </a:solidFill>
                <a:latin typeface="+mn-lt"/>
                <a:cs typeface="Arial" charset="0"/>
              </a:rPr>
              <a:t> </a:t>
            </a:r>
            <a:r>
              <a:rPr lang="en-US" sz="3200" b="1" dirty="0" err="1">
                <a:solidFill>
                  <a:srgbClr val="002060"/>
                </a:solidFill>
                <a:latin typeface="+mn-lt"/>
                <a:cs typeface="Arial" charset="0"/>
              </a:rPr>
              <a:t>lịch</a:t>
            </a:r>
            <a:r>
              <a:rPr lang="en-US" sz="3200" b="1" dirty="0">
                <a:solidFill>
                  <a:srgbClr val="002060"/>
                </a:solidFill>
                <a:latin typeface="+mn-lt"/>
                <a:cs typeface="Arial" charset="0"/>
              </a:rPr>
              <a:t> </a:t>
            </a:r>
            <a:r>
              <a:rPr lang="en-US" sz="3200" b="1" dirty="0" err="1">
                <a:solidFill>
                  <a:srgbClr val="002060"/>
                </a:solidFill>
                <a:latin typeface="+mn-lt"/>
                <a:cs typeface="Arial" charset="0"/>
              </a:rPr>
              <a:t>sử</a:t>
            </a:r>
            <a:r>
              <a:rPr lang="en-US" sz="3200" b="1" dirty="0">
                <a:solidFill>
                  <a:srgbClr val="002060"/>
                </a:solidFill>
                <a:latin typeface="+mn-lt"/>
                <a:cs typeface="Arial" charset="0"/>
              </a:rPr>
              <a:t>, </a:t>
            </a:r>
            <a:r>
              <a:rPr lang="en-US" sz="3200" b="1" dirty="0" err="1">
                <a:solidFill>
                  <a:srgbClr val="002060"/>
                </a:solidFill>
                <a:latin typeface="+mn-lt"/>
                <a:cs typeface="Arial" charset="0"/>
              </a:rPr>
              <a:t>nguyên</a:t>
            </a:r>
            <a:r>
              <a:rPr lang="en-US" sz="3200" b="1" dirty="0">
                <a:solidFill>
                  <a:srgbClr val="002060"/>
                </a:solidFill>
                <a:latin typeface="+mn-lt"/>
                <a:cs typeface="Arial" charset="0"/>
              </a:rPr>
              <a:t> </a:t>
            </a:r>
            <a:r>
              <a:rPr lang="en-US" sz="3200" b="1" dirty="0" err="1">
                <a:solidFill>
                  <a:srgbClr val="002060"/>
                </a:solidFill>
                <a:latin typeface="+mn-lt"/>
                <a:cs typeface="Arial" charset="0"/>
              </a:rPr>
              <a:t>nhân</a:t>
            </a:r>
            <a:r>
              <a:rPr lang="en-US" sz="3200" b="1" dirty="0">
                <a:solidFill>
                  <a:srgbClr val="002060"/>
                </a:solidFill>
                <a:latin typeface="+mn-lt"/>
                <a:cs typeface="Arial" charset="0"/>
              </a:rPr>
              <a:t> </a:t>
            </a:r>
            <a:r>
              <a:rPr lang="en-US" sz="3200" b="1" dirty="0" err="1">
                <a:solidFill>
                  <a:srgbClr val="002060"/>
                </a:solidFill>
                <a:latin typeface="+mn-lt"/>
                <a:cs typeface="Arial" charset="0"/>
              </a:rPr>
              <a:t>thắng</a:t>
            </a:r>
            <a:r>
              <a:rPr lang="en-US" sz="3200" b="1" dirty="0">
                <a:solidFill>
                  <a:srgbClr val="002060"/>
                </a:solidFill>
                <a:latin typeface="+mn-lt"/>
                <a:cs typeface="Arial" charset="0"/>
              </a:rPr>
              <a:t> </a:t>
            </a:r>
            <a:r>
              <a:rPr lang="en-US" sz="3200" b="1" dirty="0" err="1">
                <a:solidFill>
                  <a:srgbClr val="002060"/>
                </a:solidFill>
                <a:latin typeface="+mn-lt"/>
                <a:cs typeface="Arial" charset="0"/>
              </a:rPr>
              <a:t>lợi</a:t>
            </a:r>
            <a:r>
              <a:rPr lang="en-US" sz="3200" b="1" dirty="0">
                <a:solidFill>
                  <a:srgbClr val="002060"/>
                </a:solidFill>
                <a:latin typeface="+mn-lt"/>
                <a:cs typeface="Arial" charset="0"/>
              </a:rPr>
              <a:t> </a:t>
            </a:r>
            <a:r>
              <a:rPr lang="en-US" sz="3200" b="1" dirty="0" err="1">
                <a:solidFill>
                  <a:srgbClr val="002060"/>
                </a:solidFill>
                <a:latin typeface="+mn-lt"/>
                <a:cs typeface="Arial" charset="0"/>
              </a:rPr>
              <a:t>của</a:t>
            </a:r>
            <a:r>
              <a:rPr lang="en-US" sz="3200" b="1" dirty="0">
                <a:solidFill>
                  <a:srgbClr val="002060"/>
                </a:solidFill>
                <a:latin typeface="+mn-lt"/>
                <a:cs typeface="Arial" charset="0"/>
              </a:rPr>
              <a:t> </a:t>
            </a:r>
            <a:r>
              <a:rPr lang="en-US" sz="3200" b="1" dirty="0" err="1">
                <a:solidFill>
                  <a:srgbClr val="002060"/>
                </a:solidFill>
                <a:latin typeface="+mn-lt"/>
                <a:cs typeface="Arial" charset="0"/>
              </a:rPr>
              <a:t>cuộc</a:t>
            </a:r>
            <a:r>
              <a:rPr lang="en-US" sz="3200" b="1" dirty="0">
                <a:solidFill>
                  <a:srgbClr val="002060"/>
                </a:solidFill>
                <a:latin typeface="+mn-lt"/>
                <a:cs typeface="Arial" charset="0"/>
              </a:rPr>
              <a:t> </a:t>
            </a:r>
            <a:r>
              <a:rPr lang="en-US" sz="3200" b="1" dirty="0" err="1">
                <a:solidFill>
                  <a:srgbClr val="002060"/>
                </a:solidFill>
                <a:latin typeface="+mn-lt"/>
                <a:cs typeface="Arial" charset="0"/>
              </a:rPr>
              <a:t>kháng</a:t>
            </a:r>
            <a:r>
              <a:rPr lang="en-US" sz="3200" b="1" dirty="0">
                <a:solidFill>
                  <a:srgbClr val="002060"/>
                </a:solidFill>
                <a:latin typeface="+mn-lt"/>
                <a:cs typeface="Arial" charset="0"/>
              </a:rPr>
              <a:t> </a:t>
            </a:r>
            <a:r>
              <a:rPr lang="en-US" sz="3200" b="1" dirty="0" err="1">
                <a:solidFill>
                  <a:srgbClr val="002060"/>
                </a:solidFill>
                <a:latin typeface="+mn-lt"/>
                <a:cs typeface="Arial" charset="0"/>
              </a:rPr>
              <a:t>chiến</a:t>
            </a:r>
            <a:r>
              <a:rPr lang="en-US" sz="3200" b="1" dirty="0">
                <a:solidFill>
                  <a:srgbClr val="002060"/>
                </a:solidFill>
                <a:latin typeface="+mn-lt"/>
                <a:cs typeface="Arial" charset="0"/>
              </a:rPr>
              <a:t> </a:t>
            </a:r>
            <a:r>
              <a:rPr lang="en-US" sz="3200" b="1" dirty="0" err="1">
                <a:solidFill>
                  <a:srgbClr val="002060"/>
                </a:solidFill>
                <a:latin typeface="+mn-lt"/>
                <a:cs typeface="Arial" charset="0"/>
              </a:rPr>
              <a:t>chống</a:t>
            </a:r>
            <a:r>
              <a:rPr lang="en-US" sz="3200" b="1" dirty="0">
                <a:solidFill>
                  <a:srgbClr val="002060"/>
                </a:solidFill>
                <a:latin typeface="+mn-lt"/>
                <a:cs typeface="Arial" charset="0"/>
              </a:rPr>
              <a:t> </a:t>
            </a:r>
            <a:r>
              <a:rPr lang="en-US" sz="3200" b="1" dirty="0" err="1">
                <a:solidFill>
                  <a:srgbClr val="002060"/>
                </a:solidFill>
                <a:latin typeface="+mn-lt"/>
                <a:cs typeface="Arial" charset="0"/>
              </a:rPr>
              <a:t>Pháp</a:t>
            </a:r>
            <a:r>
              <a:rPr lang="en-US" sz="3200" b="1" dirty="0">
                <a:solidFill>
                  <a:srgbClr val="002060"/>
                </a:solidFill>
                <a:latin typeface="+mn-lt"/>
                <a:cs typeface="Arial" charset="0"/>
              </a:rPr>
              <a:t> (1945-1954)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Hình ảnh005">
            <a:extLst>
              <a:ext uri="{FF2B5EF4-FFF2-40B4-BE49-F238E27FC236}">
                <a16:creationId xmlns:a16="http://schemas.microsoft.com/office/drawing/2014/main" xmlns="" id="{1CF47C31-EAC2-4B9E-BDDD-0403A034D9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838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AutoShape 9">
            <a:extLst>
              <a:ext uri="{FF2B5EF4-FFF2-40B4-BE49-F238E27FC236}">
                <a16:creationId xmlns:a16="http://schemas.microsoft.com/office/drawing/2014/main" xmlns="" id="{04DD5601-2CA0-4359-92C8-D3BAD4ACF056}"/>
              </a:ext>
            </a:extLst>
          </p:cNvPr>
          <p:cNvSpPr>
            <a:spLocks noChangeArrowheads="1"/>
          </p:cNvSpPr>
          <p:nvPr/>
        </p:nvSpPr>
        <p:spPr bwMode="auto">
          <a:xfrm>
            <a:off x="533400" y="0"/>
            <a:ext cx="1371600" cy="762000"/>
          </a:xfrm>
          <a:prstGeom prst="wedgeRoundRectCallout">
            <a:avLst>
              <a:gd name="adj1" fmla="val 38889"/>
              <a:gd name="adj2" fmla="val 113542"/>
              <a:gd name="adj3" fmla="val 16667"/>
            </a:avLst>
          </a:prstGeom>
          <a:solidFill>
            <a:schemeClr val="bg1"/>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vi-VN" altLang="en-US" sz="2400">
              <a:solidFill>
                <a:srgbClr val="CC3300"/>
              </a:solidFill>
              <a:latin typeface="Times New Roman" panose="02020603050405020304" pitchFamily="18" charset="0"/>
              <a:cs typeface="Times New Roman" panose="02020603050405020304" pitchFamily="18" charset="0"/>
            </a:endParaRPr>
          </a:p>
        </p:txBody>
      </p:sp>
      <p:sp>
        <p:nvSpPr>
          <p:cNvPr id="15370" name="Text Box 10">
            <a:extLst>
              <a:ext uri="{FF2B5EF4-FFF2-40B4-BE49-F238E27FC236}">
                <a16:creationId xmlns:a16="http://schemas.microsoft.com/office/drawing/2014/main" xmlns="" id="{63E2970E-61E4-4CE2-BF5A-EAA9A37E6744}"/>
              </a:ext>
            </a:extLst>
          </p:cNvPr>
          <p:cNvSpPr txBox="1">
            <a:spLocks noChangeArrowheads="1"/>
          </p:cNvSpPr>
          <p:nvPr/>
        </p:nvSpPr>
        <p:spPr bwMode="auto">
          <a:xfrm>
            <a:off x="533400" y="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altLang="en-US" b="1">
                <a:solidFill>
                  <a:srgbClr val="CC3300"/>
                </a:solidFill>
                <a:latin typeface="Times New Roman" panose="02020603050405020304" pitchFamily="18" charset="0"/>
                <a:cs typeface="Times New Roman" panose="02020603050405020304" pitchFamily="18" charset="0"/>
              </a:rPr>
              <a:t>Nguyễn Chí</a:t>
            </a:r>
            <a:r>
              <a:rPr lang="vi-VN" altLang="en-US">
                <a:solidFill>
                  <a:srgbClr val="CC3300"/>
                </a:solidFill>
                <a:latin typeface="Times New Roman" panose="02020603050405020304" pitchFamily="18" charset="0"/>
                <a:cs typeface="Times New Roman" panose="02020603050405020304" pitchFamily="18" charset="0"/>
              </a:rPr>
              <a:t> </a:t>
            </a:r>
            <a:r>
              <a:rPr lang="vi-VN" altLang="en-US" b="1">
                <a:solidFill>
                  <a:srgbClr val="CC3300"/>
                </a:solidFill>
                <a:latin typeface="Times New Roman" panose="02020603050405020304" pitchFamily="18" charset="0"/>
                <a:cs typeface="Times New Roman" panose="02020603050405020304" pitchFamily="18" charset="0"/>
              </a:rPr>
              <a:t>Thanh</a:t>
            </a:r>
            <a:endParaRPr lang="en-US" altLang="en-US" b="1">
              <a:solidFill>
                <a:srgbClr val="CC3300"/>
              </a:solidFill>
              <a:latin typeface="Times New Roman" panose="02020603050405020304" pitchFamily="18" charset="0"/>
              <a:cs typeface="Times New Roman" panose="02020603050405020304" pitchFamily="18" charset="0"/>
            </a:endParaRPr>
          </a:p>
        </p:txBody>
      </p:sp>
      <p:sp>
        <p:nvSpPr>
          <p:cNvPr id="15371" name="AutoShape 11">
            <a:extLst>
              <a:ext uri="{FF2B5EF4-FFF2-40B4-BE49-F238E27FC236}">
                <a16:creationId xmlns:a16="http://schemas.microsoft.com/office/drawing/2014/main" xmlns="" id="{0BE829E7-9802-4EEB-8F71-C3963802C70E}"/>
              </a:ext>
            </a:extLst>
          </p:cNvPr>
          <p:cNvSpPr>
            <a:spLocks noChangeArrowheads="1"/>
          </p:cNvSpPr>
          <p:nvPr/>
        </p:nvSpPr>
        <p:spPr bwMode="auto">
          <a:xfrm>
            <a:off x="2438400" y="0"/>
            <a:ext cx="1371600" cy="914400"/>
          </a:xfrm>
          <a:prstGeom prst="wedgeRoundRectCallout">
            <a:avLst>
              <a:gd name="adj1" fmla="val -30556"/>
              <a:gd name="adj2" fmla="val 76042"/>
              <a:gd name="adj3" fmla="val 16667"/>
            </a:avLst>
          </a:prstGeom>
          <a:solidFill>
            <a:schemeClr val="bg1"/>
          </a:solidFill>
          <a:ln w="9525">
            <a:solidFill>
              <a:srgbClr val="FF0000"/>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b="1">
                <a:solidFill>
                  <a:srgbClr val="CC3300"/>
                </a:solidFill>
                <a:latin typeface="Times New Roman" panose="02020603050405020304" pitchFamily="18" charset="0"/>
                <a:cs typeface="Times New Roman" panose="02020603050405020304" pitchFamily="18" charset="0"/>
              </a:rPr>
              <a:t>Phạm Văn Đồng</a:t>
            </a:r>
            <a:endParaRPr lang="en-US" altLang="en-US" b="1">
              <a:solidFill>
                <a:srgbClr val="CC3300"/>
              </a:solidFill>
              <a:latin typeface="Times New Roman" panose="02020603050405020304" pitchFamily="18" charset="0"/>
              <a:cs typeface="Times New Roman" panose="02020603050405020304" pitchFamily="18" charset="0"/>
            </a:endParaRPr>
          </a:p>
        </p:txBody>
      </p:sp>
      <p:sp>
        <p:nvSpPr>
          <p:cNvPr id="15372" name="AutoShape 12">
            <a:extLst>
              <a:ext uri="{FF2B5EF4-FFF2-40B4-BE49-F238E27FC236}">
                <a16:creationId xmlns:a16="http://schemas.microsoft.com/office/drawing/2014/main" xmlns="" id="{0D68F13A-C14A-43D9-8E5C-1D95323C3D79}"/>
              </a:ext>
            </a:extLst>
          </p:cNvPr>
          <p:cNvSpPr>
            <a:spLocks noChangeArrowheads="1"/>
          </p:cNvSpPr>
          <p:nvPr/>
        </p:nvSpPr>
        <p:spPr bwMode="auto">
          <a:xfrm>
            <a:off x="4038600" y="0"/>
            <a:ext cx="1676400" cy="685800"/>
          </a:xfrm>
          <a:prstGeom prst="wedgeRoundRectCallout">
            <a:avLst>
              <a:gd name="adj1" fmla="val -33616"/>
              <a:gd name="adj2" fmla="val 125463"/>
              <a:gd name="adj3" fmla="val 16667"/>
            </a:avLst>
          </a:prstGeom>
          <a:solidFill>
            <a:schemeClr val="bg1"/>
          </a:solidFill>
          <a:ln w="9525">
            <a:solidFill>
              <a:srgbClr val="FF0000"/>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b="1">
                <a:solidFill>
                  <a:srgbClr val="CC3300"/>
                </a:solidFill>
                <a:latin typeface="Times New Roman" panose="02020603050405020304" pitchFamily="18" charset="0"/>
                <a:cs typeface="Times New Roman" panose="02020603050405020304" pitchFamily="18" charset="0"/>
              </a:rPr>
              <a:t>Hồ Chí Minh </a:t>
            </a:r>
            <a:endParaRPr lang="en-US" altLang="en-US" b="1">
              <a:solidFill>
                <a:srgbClr val="CC3300"/>
              </a:solidFill>
              <a:latin typeface="Times New Roman" panose="02020603050405020304" pitchFamily="18" charset="0"/>
              <a:cs typeface="Times New Roman" panose="02020603050405020304" pitchFamily="18" charset="0"/>
            </a:endParaRPr>
          </a:p>
        </p:txBody>
      </p:sp>
      <p:sp>
        <p:nvSpPr>
          <p:cNvPr id="15373" name="AutoShape 13">
            <a:extLst>
              <a:ext uri="{FF2B5EF4-FFF2-40B4-BE49-F238E27FC236}">
                <a16:creationId xmlns:a16="http://schemas.microsoft.com/office/drawing/2014/main" xmlns="" id="{E3BF31E6-A245-4EBF-A6BB-2B4D9B42EEF8}"/>
              </a:ext>
            </a:extLst>
          </p:cNvPr>
          <p:cNvSpPr>
            <a:spLocks noChangeArrowheads="1"/>
          </p:cNvSpPr>
          <p:nvPr/>
        </p:nvSpPr>
        <p:spPr bwMode="auto">
          <a:xfrm>
            <a:off x="5791200" y="0"/>
            <a:ext cx="1752600" cy="762000"/>
          </a:xfrm>
          <a:prstGeom prst="wedgeRoundRectCallout">
            <a:avLst>
              <a:gd name="adj1" fmla="val -48278"/>
              <a:gd name="adj2" fmla="val 117917"/>
              <a:gd name="adj3" fmla="val 16667"/>
            </a:avLst>
          </a:prstGeom>
          <a:solidFill>
            <a:schemeClr val="bg1"/>
          </a:solidFill>
          <a:ln w="9525">
            <a:solidFill>
              <a:srgbClr val="FF0000"/>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b="1">
                <a:solidFill>
                  <a:srgbClr val="CC3300"/>
                </a:solidFill>
                <a:latin typeface="Times New Roman" panose="02020603050405020304" pitchFamily="18" charset="0"/>
                <a:cs typeface="Times New Roman" panose="02020603050405020304" pitchFamily="18" charset="0"/>
              </a:rPr>
              <a:t>Trường Chinh</a:t>
            </a:r>
            <a:endParaRPr lang="en-US" altLang="en-US" b="1">
              <a:solidFill>
                <a:srgbClr val="CC3300"/>
              </a:solidFill>
              <a:latin typeface="Times New Roman" panose="02020603050405020304" pitchFamily="18" charset="0"/>
              <a:cs typeface="Times New Roman" panose="02020603050405020304" pitchFamily="18" charset="0"/>
            </a:endParaRPr>
          </a:p>
        </p:txBody>
      </p:sp>
      <p:sp>
        <p:nvSpPr>
          <p:cNvPr id="15374" name="AutoShape 14">
            <a:extLst>
              <a:ext uri="{FF2B5EF4-FFF2-40B4-BE49-F238E27FC236}">
                <a16:creationId xmlns:a16="http://schemas.microsoft.com/office/drawing/2014/main" xmlns="" id="{D0D7D3F8-AF9B-4491-9B6C-7223E183B7AE}"/>
              </a:ext>
            </a:extLst>
          </p:cNvPr>
          <p:cNvSpPr>
            <a:spLocks noChangeArrowheads="1"/>
          </p:cNvSpPr>
          <p:nvPr/>
        </p:nvSpPr>
        <p:spPr bwMode="auto">
          <a:xfrm>
            <a:off x="7620000" y="0"/>
            <a:ext cx="1524000" cy="914400"/>
          </a:xfrm>
          <a:prstGeom prst="wedgeRoundRectCallout">
            <a:avLst>
              <a:gd name="adj1" fmla="val -44167"/>
              <a:gd name="adj2" fmla="val 109028"/>
              <a:gd name="adj3" fmla="val 16667"/>
            </a:avLst>
          </a:prstGeom>
          <a:solidFill>
            <a:schemeClr val="bg1"/>
          </a:solidFill>
          <a:ln w="9525">
            <a:solidFill>
              <a:srgbClr val="FF0000"/>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b="1">
                <a:solidFill>
                  <a:srgbClr val="CC3300"/>
                </a:solidFill>
                <a:latin typeface="Times New Roman" panose="02020603050405020304" pitchFamily="18" charset="0"/>
                <a:cs typeface="Times New Roman" panose="02020603050405020304" pitchFamily="18" charset="0"/>
              </a:rPr>
              <a:t>Võ Nguyên Giáp</a:t>
            </a:r>
            <a:endParaRPr lang="en-US" altLang="en-US" b="1">
              <a:solidFill>
                <a:srgbClr val="CC3300"/>
              </a:solidFill>
              <a:latin typeface="Times New Roman" panose="02020603050405020304" pitchFamily="18" charset="0"/>
              <a:cs typeface="Times New Roman" panose="02020603050405020304" pitchFamily="18" charset="0"/>
            </a:endParaRPr>
          </a:p>
        </p:txBody>
      </p:sp>
      <p:sp>
        <p:nvSpPr>
          <p:cNvPr id="2" name="Rectangle 15">
            <a:extLst>
              <a:ext uri="{FF2B5EF4-FFF2-40B4-BE49-F238E27FC236}">
                <a16:creationId xmlns:a16="http://schemas.microsoft.com/office/drawing/2014/main" xmlns="" id="{D137BABA-D3B9-4D6E-B757-E45D3072CFB0}"/>
              </a:ext>
            </a:extLst>
          </p:cNvPr>
          <p:cNvSpPr>
            <a:spLocks noChangeArrowheads="1"/>
          </p:cNvSpPr>
          <p:nvPr/>
        </p:nvSpPr>
        <p:spPr bwMode="auto">
          <a:xfrm>
            <a:off x="0" y="5989638"/>
            <a:ext cx="9144000" cy="868362"/>
          </a:xfrm>
          <a:prstGeom prst="rect">
            <a:avLst/>
          </a:prstGeom>
          <a:solidFill>
            <a:schemeClr val="bg1"/>
          </a:solidFill>
          <a:ln w="9525">
            <a:solidFill>
              <a:srgbClr val="FF0000"/>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FF3300"/>
                </a:solidFill>
              </a:rPr>
              <a:t>Bộ </a:t>
            </a:r>
            <a:r>
              <a:rPr lang="vi-VN" altLang="en-US" b="1">
                <a:solidFill>
                  <a:srgbClr val="FF3300"/>
                </a:solidFill>
              </a:rPr>
              <a:t>C</a:t>
            </a:r>
            <a:r>
              <a:rPr lang="en-US" altLang="en-US" b="1">
                <a:solidFill>
                  <a:srgbClr val="FF3300"/>
                </a:solidFill>
              </a:rPr>
              <a:t>hính trị </a:t>
            </a:r>
            <a:r>
              <a:rPr lang="vi-VN" altLang="en-US" b="1">
                <a:solidFill>
                  <a:srgbClr val="FF3300"/>
                </a:solidFill>
              </a:rPr>
              <a:t>Trung ương Đảng </a:t>
            </a:r>
            <a:r>
              <a:rPr lang="en-US" altLang="en-US" b="1">
                <a:solidFill>
                  <a:srgbClr val="FF3300"/>
                </a:solidFill>
              </a:rPr>
              <a:t>họp quyết định chủ trương tác chiến Đông </a:t>
            </a:r>
            <a:r>
              <a:rPr lang="vi-VN" altLang="en-US" b="1">
                <a:solidFill>
                  <a:srgbClr val="FF3300"/>
                </a:solidFill>
              </a:rPr>
              <a:t>- X</a:t>
            </a:r>
            <a:r>
              <a:rPr lang="en-US" altLang="en-US" b="1">
                <a:solidFill>
                  <a:srgbClr val="FF3300"/>
                </a:solidFill>
              </a:rPr>
              <a:t>uân </a:t>
            </a:r>
            <a:r>
              <a:rPr lang="vi-VN" altLang="en-US" b="1">
                <a:solidFill>
                  <a:srgbClr val="FF3300"/>
                </a:solidFill>
              </a:rPr>
              <a:t/>
            </a:r>
            <a:br>
              <a:rPr lang="vi-VN" altLang="en-US" b="1">
                <a:solidFill>
                  <a:srgbClr val="FF3300"/>
                </a:solidFill>
              </a:rPr>
            </a:br>
            <a:r>
              <a:rPr lang="en-US" altLang="en-US" b="1">
                <a:solidFill>
                  <a:srgbClr val="FF3300"/>
                </a:solidFill>
              </a:rPr>
              <a:t>1953 - 1954.</a:t>
            </a:r>
          </a:p>
        </p:txBody>
      </p:sp>
      <p:sp>
        <p:nvSpPr>
          <p:cNvPr id="15376" name="AutoShape 16">
            <a:extLst>
              <a:ext uri="{FF2B5EF4-FFF2-40B4-BE49-F238E27FC236}">
                <a16:creationId xmlns:a16="http://schemas.microsoft.com/office/drawing/2014/main" xmlns="" id="{4B6FA949-2110-465D-8F69-7DE6C81C9B0D}"/>
              </a:ext>
            </a:extLst>
          </p:cNvPr>
          <p:cNvSpPr>
            <a:spLocks noChangeArrowheads="1"/>
          </p:cNvSpPr>
          <p:nvPr/>
        </p:nvSpPr>
        <p:spPr bwMode="auto">
          <a:xfrm rot="1771866">
            <a:off x="3022600" y="2303463"/>
            <a:ext cx="4876800" cy="4911725"/>
          </a:xfrm>
          <a:prstGeom prst="irregularSeal2">
            <a:avLst/>
          </a:prstGeom>
          <a:solidFill>
            <a:srgbClr val="FF99FF"/>
          </a:solidFill>
          <a:ln w="9525">
            <a:solidFill>
              <a:schemeClr val="hlink"/>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15377" name="Text Box 17">
            <a:extLst>
              <a:ext uri="{FF2B5EF4-FFF2-40B4-BE49-F238E27FC236}">
                <a16:creationId xmlns:a16="http://schemas.microsoft.com/office/drawing/2014/main" xmlns="" id="{4164A4D6-D776-4A39-9157-607309FF64B5}"/>
              </a:ext>
            </a:extLst>
          </p:cNvPr>
          <p:cNvSpPr txBox="1">
            <a:spLocks noChangeArrowheads="1"/>
          </p:cNvSpPr>
          <p:nvPr/>
        </p:nvSpPr>
        <p:spPr bwMode="auto">
          <a:xfrm rot="-242577">
            <a:off x="3490913" y="3962400"/>
            <a:ext cx="36099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a:solidFill>
                  <a:srgbClr val="000099"/>
                </a:solidFill>
                <a:latin typeface="Times New Roman" panose="02020603050405020304" pitchFamily="18" charset="0"/>
                <a:cs typeface="Times New Roman" panose="02020603050405020304" pitchFamily="18" charset="0"/>
              </a:rPr>
              <a:t>Bộ chính trị trung ương Đảng đã đề ra chủ trương tác chiến như thế nào?</a:t>
            </a:r>
          </a:p>
        </p:txBody>
      </p:sp>
    </p:spTree>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369"/>
                                        </p:tgtEl>
                                        <p:attrNameLst>
                                          <p:attrName>style.visibility</p:attrName>
                                        </p:attrNameLst>
                                      </p:cBhvr>
                                      <p:to>
                                        <p:strVal val="visible"/>
                                      </p:to>
                                    </p:set>
                                    <p:anim calcmode="lin" valueType="num">
                                      <p:cBhvr>
                                        <p:cTn id="7" dur="500" fill="hold"/>
                                        <p:tgtEl>
                                          <p:spTgt spid="15369"/>
                                        </p:tgtEl>
                                        <p:attrNameLst>
                                          <p:attrName>ppt_w</p:attrName>
                                        </p:attrNameLst>
                                      </p:cBhvr>
                                      <p:tavLst>
                                        <p:tav tm="0">
                                          <p:val>
                                            <p:fltVal val="0"/>
                                          </p:val>
                                        </p:tav>
                                        <p:tav tm="100000">
                                          <p:val>
                                            <p:strVal val="#ppt_w"/>
                                          </p:val>
                                        </p:tav>
                                      </p:tavLst>
                                    </p:anim>
                                    <p:anim calcmode="lin" valueType="num">
                                      <p:cBhvr>
                                        <p:cTn id="8" dur="500" fill="hold"/>
                                        <p:tgtEl>
                                          <p:spTgt spid="15369"/>
                                        </p:tgtEl>
                                        <p:attrNameLst>
                                          <p:attrName>ppt_h</p:attrName>
                                        </p:attrNameLst>
                                      </p:cBhvr>
                                      <p:tavLst>
                                        <p:tav tm="0">
                                          <p:val>
                                            <p:fltVal val="0"/>
                                          </p:val>
                                        </p:tav>
                                        <p:tav tm="100000">
                                          <p:val>
                                            <p:strVal val="#ppt_h"/>
                                          </p:val>
                                        </p:tav>
                                      </p:tavLst>
                                    </p:anim>
                                    <p:anim calcmode="lin" valueType="num">
                                      <p:cBhvr>
                                        <p:cTn id="9" dur="500" fill="hold"/>
                                        <p:tgtEl>
                                          <p:spTgt spid="15369"/>
                                        </p:tgtEl>
                                        <p:attrNameLst>
                                          <p:attrName>style.rotation</p:attrName>
                                        </p:attrNameLst>
                                      </p:cBhvr>
                                      <p:tavLst>
                                        <p:tav tm="0">
                                          <p:val>
                                            <p:fltVal val="360"/>
                                          </p:val>
                                        </p:tav>
                                        <p:tav tm="100000">
                                          <p:val>
                                            <p:fltVal val="0"/>
                                          </p:val>
                                        </p:tav>
                                      </p:tavLst>
                                    </p:anim>
                                    <p:animEffect transition="in" filter="fade">
                                      <p:cBhvr>
                                        <p:cTn id="10" dur="500"/>
                                        <p:tgtEl>
                                          <p:spTgt spid="1536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370"/>
                                        </p:tgtEl>
                                        <p:attrNameLst>
                                          <p:attrName>style.visibility</p:attrName>
                                        </p:attrNameLst>
                                      </p:cBhvr>
                                      <p:to>
                                        <p:strVal val="visible"/>
                                      </p:to>
                                    </p:set>
                                    <p:anim calcmode="lin" valueType="num">
                                      <p:cBhvr>
                                        <p:cTn id="13" dur="500" fill="hold"/>
                                        <p:tgtEl>
                                          <p:spTgt spid="15370"/>
                                        </p:tgtEl>
                                        <p:attrNameLst>
                                          <p:attrName>ppt_w</p:attrName>
                                        </p:attrNameLst>
                                      </p:cBhvr>
                                      <p:tavLst>
                                        <p:tav tm="0">
                                          <p:val>
                                            <p:fltVal val="0"/>
                                          </p:val>
                                        </p:tav>
                                        <p:tav tm="100000">
                                          <p:val>
                                            <p:strVal val="#ppt_w"/>
                                          </p:val>
                                        </p:tav>
                                      </p:tavLst>
                                    </p:anim>
                                    <p:anim calcmode="lin" valueType="num">
                                      <p:cBhvr>
                                        <p:cTn id="14" dur="500" fill="hold"/>
                                        <p:tgtEl>
                                          <p:spTgt spid="15370"/>
                                        </p:tgtEl>
                                        <p:attrNameLst>
                                          <p:attrName>ppt_h</p:attrName>
                                        </p:attrNameLst>
                                      </p:cBhvr>
                                      <p:tavLst>
                                        <p:tav tm="0">
                                          <p:val>
                                            <p:fltVal val="0"/>
                                          </p:val>
                                        </p:tav>
                                        <p:tav tm="100000">
                                          <p:val>
                                            <p:strVal val="#ppt_h"/>
                                          </p:val>
                                        </p:tav>
                                      </p:tavLst>
                                    </p:anim>
                                    <p:anim calcmode="lin" valueType="num">
                                      <p:cBhvr>
                                        <p:cTn id="15" dur="500" fill="hold"/>
                                        <p:tgtEl>
                                          <p:spTgt spid="15370"/>
                                        </p:tgtEl>
                                        <p:attrNameLst>
                                          <p:attrName>style.rotation</p:attrName>
                                        </p:attrNameLst>
                                      </p:cBhvr>
                                      <p:tavLst>
                                        <p:tav tm="0">
                                          <p:val>
                                            <p:fltVal val="360"/>
                                          </p:val>
                                        </p:tav>
                                        <p:tav tm="100000">
                                          <p:val>
                                            <p:fltVal val="0"/>
                                          </p:val>
                                        </p:tav>
                                      </p:tavLst>
                                    </p:anim>
                                    <p:animEffect transition="in" filter="fade">
                                      <p:cBhvr>
                                        <p:cTn id="16" dur="500"/>
                                        <p:tgtEl>
                                          <p:spTgt spid="1537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5371"/>
                                        </p:tgtEl>
                                        <p:attrNameLst>
                                          <p:attrName>style.visibility</p:attrName>
                                        </p:attrNameLst>
                                      </p:cBhvr>
                                      <p:to>
                                        <p:strVal val="visible"/>
                                      </p:to>
                                    </p:set>
                                    <p:anim calcmode="lin" valueType="num">
                                      <p:cBhvr>
                                        <p:cTn id="21" dur="500" fill="hold"/>
                                        <p:tgtEl>
                                          <p:spTgt spid="15371"/>
                                        </p:tgtEl>
                                        <p:attrNameLst>
                                          <p:attrName>ppt_w</p:attrName>
                                        </p:attrNameLst>
                                      </p:cBhvr>
                                      <p:tavLst>
                                        <p:tav tm="0">
                                          <p:val>
                                            <p:fltVal val="0"/>
                                          </p:val>
                                        </p:tav>
                                        <p:tav tm="100000">
                                          <p:val>
                                            <p:strVal val="#ppt_w"/>
                                          </p:val>
                                        </p:tav>
                                      </p:tavLst>
                                    </p:anim>
                                    <p:anim calcmode="lin" valueType="num">
                                      <p:cBhvr>
                                        <p:cTn id="22" dur="500" fill="hold"/>
                                        <p:tgtEl>
                                          <p:spTgt spid="15371"/>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1" presetClass="entr" presetSubtype="0" fill="hold" grpId="0" nodeType="clickEffect">
                                  <p:stCondLst>
                                    <p:cond delay="0"/>
                                  </p:stCondLst>
                                  <p:childTnLst>
                                    <p:set>
                                      <p:cBhvr>
                                        <p:cTn id="26" dur="1" fill="hold">
                                          <p:stCondLst>
                                            <p:cond delay="0"/>
                                          </p:stCondLst>
                                        </p:cTn>
                                        <p:tgtEl>
                                          <p:spTgt spid="15372"/>
                                        </p:tgtEl>
                                        <p:attrNameLst>
                                          <p:attrName>style.visibility</p:attrName>
                                        </p:attrNameLst>
                                      </p:cBhvr>
                                      <p:to>
                                        <p:strVal val="visible"/>
                                      </p:to>
                                    </p:set>
                                    <p:animEffect transition="in" filter="fade">
                                      <p:cBhvr>
                                        <p:cTn id="27" dur="770" decel="100000"/>
                                        <p:tgtEl>
                                          <p:spTgt spid="15372"/>
                                        </p:tgtEl>
                                      </p:cBhvr>
                                    </p:animEffect>
                                    <p:animScale>
                                      <p:cBhvr>
                                        <p:cTn id="28" dur="770" decel="100000"/>
                                        <p:tgtEl>
                                          <p:spTgt spid="15372"/>
                                        </p:tgtEl>
                                      </p:cBhvr>
                                      <p:from x="10000" y="10000"/>
                                      <p:to x="200000" y="450000"/>
                                    </p:animScale>
                                    <p:animScale>
                                      <p:cBhvr>
                                        <p:cTn id="29" dur="1230" accel="100000" fill="hold">
                                          <p:stCondLst>
                                            <p:cond delay="770"/>
                                          </p:stCondLst>
                                        </p:cTn>
                                        <p:tgtEl>
                                          <p:spTgt spid="15372"/>
                                        </p:tgtEl>
                                      </p:cBhvr>
                                      <p:from x="200000" y="450000"/>
                                      <p:to x="100000" y="100000"/>
                                    </p:animScale>
                                    <p:set>
                                      <p:cBhvr>
                                        <p:cTn id="30" dur="770" fill="hold"/>
                                        <p:tgtEl>
                                          <p:spTgt spid="15372"/>
                                        </p:tgtEl>
                                        <p:attrNameLst>
                                          <p:attrName>ppt_x</p:attrName>
                                        </p:attrNameLst>
                                      </p:cBhvr>
                                      <p:to>
                                        <p:strVal val="(0.5)"/>
                                      </p:to>
                                    </p:set>
                                    <p:anim from="(0.5)" to="(#ppt_x)" calcmode="lin" valueType="num">
                                      <p:cBhvr>
                                        <p:cTn id="31" dur="1230" accel="100000" fill="hold">
                                          <p:stCondLst>
                                            <p:cond delay="770"/>
                                          </p:stCondLst>
                                        </p:cTn>
                                        <p:tgtEl>
                                          <p:spTgt spid="15372"/>
                                        </p:tgtEl>
                                        <p:attrNameLst>
                                          <p:attrName>ppt_x</p:attrName>
                                        </p:attrNameLst>
                                      </p:cBhvr>
                                    </p:anim>
                                    <p:set>
                                      <p:cBhvr>
                                        <p:cTn id="32" dur="770" fill="hold"/>
                                        <p:tgtEl>
                                          <p:spTgt spid="15372"/>
                                        </p:tgtEl>
                                        <p:attrNameLst>
                                          <p:attrName>ppt_y</p:attrName>
                                        </p:attrNameLst>
                                      </p:cBhvr>
                                      <p:to>
                                        <p:strVal val="(#ppt_y+0.4)"/>
                                      </p:to>
                                    </p:set>
                                    <p:anim from="(#ppt_y+0.4)" to="(#ppt_y)" calcmode="lin" valueType="num">
                                      <p:cBhvr>
                                        <p:cTn id="33" dur="1230" accel="100000" fill="hold">
                                          <p:stCondLst>
                                            <p:cond delay="770"/>
                                          </p:stCondLst>
                                        </p:cTn>
                                        <p:tgtEl>
                                          <p:spTgt spid="15372"/>
                                        </p:tgtEl>
                                        <p:attrNameLst>
                                          <p:attrName>ppt_y</p:attrName>
                                        </p:attrNameLst>
                                      </p:cBhvr>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7" presetClass="entr" presetSubtype="0" fill="hold" grpId="0" nodeType="clickEffect">
                                  <p:stCondLst>
                                    <p:cond delay="0"/>
                                  </p:stCondLst>
                                  <p:childTnLst>
                                    <p:set>
                                      <p:cBhvr>
                                        <p:cTn id="37" dur="1" fill="hold">
                                          <p:stCondLst>
                                            <p:cond delay="0"/>
                                          </p:stCondLst>
                                        </p:cTn>
                                        <p:tgtEl>
                                          <p:spTgt spid="15373"/>
                                        </p:tgtEl>
                                        <p:attrNameLst>
                                          <p:attrName>style.visibility</p:attrName>
                                        </p:attrNameLst>
                                      </p:cBhvr>
                                      <p:to>
                                        <p:strVal val="visible"/>
                                      </p:to>
                                    </p:set>
                                    <p:animEffect transition="in" filter="fade">
                                      <p:cBhvr>
                                        <p:cTn id="38" dur="1000"/>
                                        <p:tgtEl>
                                          <p:spTgt spid="15373"/>
                                        </p:tgtEl>
                                      </p:cBhvr>
                                    </p:animEffect>
                                    <p:anim calcmode="lin" valueType="num">
                                      <p:cBhvr>
                                        <p:cTn id="39" dur="1000" fill="hold"/>
                                        <p:tgtEl>
                                          <p:spTgt spid="15373"/>
                                        </p:tgtEl>
                                        <p:attrNameLst>
                                          <p:attrName>ppt_x</p:attrName>
                                        </p:attrNameLst>
                                      </p:cBhvr>
                                      <p:tavLst>
                                        <p:tav tm="0">
                                          <p:val>
                                            <p:strVal val="#ppt_x"/>
                                          </p:val>
                                        </p:tav>
                                        <p:tav tm="100000">
                                          <p:val>
                                            <p:strVal val="#ppt_x"/>
                                          </p:val>
                                        </p:tav>
                                      </p:tavLst>
                                    </p:anim>
                                    <p:anim calcmode="lin" valueType="num">
                                      <p:cBhvr>
                                        <p:cTn id="40" dur="900" decel="100000" fill="hold"/>
                                        <p:tgtEl>
                                          <p:spTgt spid="15373"/>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5373"/>
                                        </p:tgtEl>
                                        <p:attrNameLst>
                                          <p:attrName>ppt_y</p:attrName>
                                        </p:attrNameLst>
                                      </p:cBhvr>
                                      <p:tavLst>
                                        <p:tav tm="0">
                                          <p:val>
                                            <p:strVal val="#ppt_y-.03"/>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9" presetClass="entr" presetSubtype="0" decel="100000" fill="hold" grpId="0" nodeType="clickEffect">
                                  <p:stCondLst>
                                    <p:cond delay="0"/>
                                  </p:stCondLst>
                                  <p:childTnLst>
                                    <p:set>
                                      <p:cBhvr>
                                        <p:cTn id="45" dur="1" fill="hold">
                                          <p:stCondLst>
                                            <p:cond delay="0"/>
                                          </p:stCondLst>
                                        </p:cTn>
                                        <p:tgtEl>
                                          <p:spTgt spid="15374"/>
                                        </p:tgtEl>
                                        <p:attrNameLst>
                                          <p:attrName>style.visibility</p:attrName>
                                        </p:attrNameLst>
                                      </p:cBhvr>
                                      <p:to>
                                        <p:strVal val="visible"/>
                                      </p:to>
                                    </p:set>
                                    <p:anim calcmode="lin" valueType="num">
                                      <p:cBhvr>
                                        <p:cTn id="46" dur="500" fill="hold"/>
                                        <p:tgtEl>
                                          <p:spTgt spid="15374"/>
                                        </p:tgtEl>
                                        <p:attrNameLst>
                                          <p:attrName>ppt_w</p:attrName>
                                        </p:attrNameLst>
                                      </p:cBhvr>
                                      <p:tavLst>
                                        <p:tav tm="0">
                                          <p:val>
                                            <p:fltVal val="0"/>
                                          </p:val>
                                        </p:tav>
                                        <p:tav tm="100000">
                                          <p:val>
                                            <p:strVal val="#ppt_w"/>
                                          </p:val>
                                        </p:tav>
                                      </p:tavLst>
                                    </p:anim>
                                    <p:anim calcmode="lin" valueType="num">
                                      <p:cBhvr>
                                        <p:cTn id="47" dur="500" fill="hold"/>
                                        <p:tgtEl>
                                          <p:spTgt spid="15374"/>
                                        </p:tgtEl>
                                        <p:attrNameLst>
                                          <p:attrName>ppt_h</p:attrName>
                                        </p:attrNameLst>
                                      </p:cBhvr>
                                      <p:tavLst>
                                        <p:tav tm="0">
                                          <p:val>
                                            <p:fltVal val="0"/>
                                          </p:val>
                                        </p:tav>
                                        <p:tav tm="100000">
                                          <p:val>
                                            <p:strVal val="#ppt_h"/>
                                          </p:val>
                                        </p:tav>
                                      </p:tavLst>
                                    </p:anim>
                                    <p:anim calcmode="lin" valueType="num">
                                      <p:cBhvr>
                                        <p:cTn id="48" dur="500" fill="hold"/>
                                        <p:tgtEl>
                                          <p:spTgt spid="15374"/>
                                        </p:tgtEl>
                                        <p:attrNameLst>
                                          <p:attrName>style.rotation</p:attrName>
                                        </p:attrNameLst>
                                      </p:cBhvr>
                                      <p:tavLst>
                                        <p:tav tm="0">
                                          <p:val>
                                            <p:fltVal val="360"/>
                                          </p:val>
                                        </p:tav>
                                        <p:tav tm="100000">
                                          <p:val>
                                            <p:fltVal val="0"/>
                                          </p:val>
                                        </p:tav>
                                      </p:tavLst>
                                    </p:anim>
                                    <p:animEffect transition="in" filter="fade">
                                      <p:cBhvr>
                                        <p:cTn id="49" dur="500"/>
                                        <p:tgtEl>
                                          <p:spTgt spid="1537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9" presetClass="entr" presetSubtype="0" decel="100000" fill="hold" grpId="0" nodeType="clickEffect">
                                  <p:stCondLst>
                                    <p:cond delay="0"/>
                                  </p:stCondLst>
                                  <p:childTnLst>
                                    <p:set>
                                      <p:cBhvr>
                                        <p:cTn id="53" dur="1" fill="hold">
                                          <p:stCondLst>
                                            <p:cond delay="0"/>
                                          </p:stCondLst>
                                        </p:cTn>
                                        <p:tgtEl>
                                          <p:spTgt spid="15376"/>
                                        </p:tgtEl>
                                        <p:attrNameLst>
                                          <p:attrName>style.visibility</p:attrName>
                                        </p:attrNameLst>
                                      </p:cBhvr>
                                      <p:to>
                                        <p:strVal val="visible"/>
                                      </p:to>
                                    </p:set>
                                    <p:anim calcmode="lin" valueType="num">
                                      <p:cBhvr>
                                        <p:cTn id="54" dur="500" fill="hold"/>
                                        <p:tgtEl>
                                          <p:spTgt spid="15376"/>
                                        </p:tgtEl>
                                        <p:attrNameLst>
                                          <p:attrName>ppt_w</p:attrName>
                                        </p:attrNameLst>
                                      </p:cBhvr>
                                      <p:tavLst>
                                        <p:tav tm="0">
                                          <p:val>
                                            <p:fltVal val="0"/>
                                          </p:val>
                                        </p:tav>
                                        <p:tav tm="100000">
                                          <p:val>
                                            <p:strVal val="#ppt_w"/>
                                          </p:val>
                                        </p:tav>
                                      </p:tavLst>
                                    </p:anim>
                                    <p:anim calcmode="lin" valueType="num">
                                      <p:cBhvr>
                                        <p:cTn id="55" dur="500" fill="hold"/>
                                        <p:tgtEl>
                                          <p:spTgt spid="15376"/>
                                        </p:tgtEl>
                                        <p:attrNameLst>
                                          <p:attrName>ppt_h</p:attrName>
                                        </p:attrNameLst>
                                      </p:cBhvr>
                                      <p:tavLst>
                                        <p:tav tm="0">
                                          <p:val>
                                            <p:fltVal val="0"/>
                                          </p:val>
                                        </p:tav>
                                        <p:tav tm="100000">
                                          <p:val>
                                            <p:strVal val="#ppt_h"/>
                                          </p:val>
                                        </p:tav>
                                      </p:tavLst>
                                    </p:anim>
                                    <p:anim calcmode="lin" valueType="num">
                                      <p:cBhvr>
                                        <p:cTn id="56" dur="500" fill="hold"/>
                                        <p:tgtEl>
                                          <p:spTgt spid="15376"/>
                                        </p:tgtEl>
                                        <p:attrNameLst>
                                          <p:attrName>style.rotation</p:attrName>
                                        </p:attrNameLst>
                                      </p:cBhvr>
                                      <p:tavLst>
                                        <p:tav tm="0">
                                          <p:val>
                                            <p:fltVal val="360"/>
                                          </p:val>
                                        </p:tav>
                                        <p:tav tm="100000">
                                          <p:val>
                                            <p:fltVal val="0"/>
                                          </p:val>
                                        </p:tav>
                                      </p:tavLst>
                                    </p:anim>
                                    <p:animEffect transition="in" filter="fade">
                                      <p:cBhvr>
                                        <p:cTn id="57" dur="500"/>
                                        <p:tgtEl>
                                          <p:spTgt spid="15376"/>
                                        </p:tgtEl>
                                      </p:cBhvr>
                                    </p:animEffect>
                                  </p:childTnLst>
                                </p:cTn>
                              </p:par>
                              <p:par>
                                <p:cTn id="58" presetID="49" presetClass="entr" presetSubtype="0" decel="100000" fill="hold" grpId="0" nodeType="withEffect">
                                  <p:stCondLst>
                                    <p:cond delay="0"/>
                                  </p:stCondLst>
                                  <p:childTnLst>
                                    <p:set>
                                      <p:cBhvr>
                                        <p:cTn id="59" dur="1" fill="hold">
                                          <p:stCondLst>
                                            <p:cond delay="0"/>
                                          </p:stCondLst>
                                        </p:cTn>
                                        <p:tgtEl>
                                          <p:spTgt spid="15377"/>
                                        </p:tgtEl>
                                        <p:attrNameLst>
                                          <p:attrName>style.visibility</p:attrName>
                                        </p:attrNameLst>
                                      </p:cBhvr>
                                      <p:to>
                                        <p:strVal val="visible"/>
                                      </p:to>
                                    </p:set>
                                    <p:anim calcmode="lin" valueType="num">
                                      <p:cBhvr>
                                        <p:cTn id="60" dur="500" fill="hold"/>
                                        <p:tgtEl>
                                          <p:spTgt spid="15377"/>
                                        </p:tgtEl>
                                        <p:attrNameLst>
                                          <p:attrName>ppt_w</p:attrName>
                                        </p:attrNameLst>
                                      </p:cBhvr>
                                      <p:tavLst>
                                        <p:tav tm="0">
                                          <p:val>
                                            <p:fltVal val="0"/>
                                          </p:val>
                                        </p:tav>
                                        <p:tav tm="100000">
                                          <p:val>
                                            <p:strVal val="#ppt_w"/>
                                          </p:val>
                                        </p:tav>
                                      </p:tavLst>
                                    </p:anim>
                                    <p:anim calcmode="lin" valueType="num">
                                      <p:cBhvr>
                                        <p:cTn id="61" dur="500" fill="hold"/>
                                        <p:tgtEl>
                                          <p:spTgt spid="15377"/>
                                        </p:tgtEl>
                                        <p:attrNameLst>
                                          <p:attrName>ppt_h</p:attrName>
                                        </p:attrNameLst>
                                      </p:cBhvr>
                                      <p:tavLst>
                                        <p:tav tm="0">
                                          <p:val>
                                            <p:fltVal val="0"/>
                                          </p:val>
                                        </p:tav>
                                        <p:tav tm="100000">
                                          <p:val>
                                            <p:strVal val="#ppt_h"/>
                                          </p:val>
                                        </p:tav>
                                      </p:tavLst>
                                    </p:anim>
                                    <p:anim calcmode="lin" valueType="num">
                                      <p:cBhvr>
                                        <p:cTn id="62" dur="500" fill="hold"/>
                                        <p:tgtEl>
                                          <p:spTgt spid="15377"/>
                                        </p:tgtEl>
                                        <p:attrNameLst>
                                          <p:attrName>style.rotation</p:attrName>
                                        </p:attrNameLst>
                                      </p:cBhvr>
                                      <p:tavLst>
                                        <p:tav tm="0">
                                          <p:val>
                                            <p:fltVal val="360"/>
                                          </p:val>
                                        </p:tav>
                                        <p:tav tm="100000">
                                          <p:val>
                                            <p:fltVal val="0"/>
                                          </p:val>
                                        </p:tav>
                                      </p:tavLst>
                                    </p:anim>
                                    <p:animEffect transition="in" filter="fade">
                                      <p:cBhvr>
                                        <p:cTn id="63" dur="500"/>
                                        <p:tgtEl>
                                          <p:spTgt spid="15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9" grpId="0" animBg="1"/>
      <p:bldP spid="15370" grpId="0"/>
      <p:bldP spid="15371" grpId="0" animBg="1"/>
      <p:bldP spid="15372" grpId="0" animBg="1"/>
      <p:bldP spid="15373" grpId="0" animBg="1"/>
      <p:bldP spid="15374" grpId="0" animBg="1"/>
      <p:bldP spid="15376" grpId="0" animBg="1"/>
      <p:bldP spid="1537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1472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2">
            <a:extLst>
              <a:ext uri="{FF2B5EF4-FFF2-40B4-BE49-F238E27FC236}">
                <a16:creationId xmlns:a16="http://schemas.microsoft.com/office/drawing/2014/main" xmlns="" id="{014CCD3A-EA5B-4A8C-A6B2-EBD508D781C0}"/>
              </a:ext>
            </a:extLst>
          </p:cNvPr>
          <p:cNvGrpSpPr>
            <a:grpSpLocks/>
          </p:cNvGrpSpPr>
          <p:nvPr/>
        </p:nvGrpSpPr>
        <p:grpSpPr bwMode="auto">
          <a:xfrm>
            <a:off x="217488" y="-76200"/>
            <a:ext cx="6910387" cy="6934200"/>
            <a:chOff x="144" y="0"/>
            <a:chExt cx="4353" cy="4368"/>
          </a:xfrm>
        </p:grpSpPr>
        <p:grpSp>
          <p:nvGrpSpPr>
            <p:cNvPr id="19474" name="Group 3">
              <a:extLst>
                <a:ext uri="{FF2B5EF4-FFF2-40B4-BE49-F238E27FC236}">
                  <a16:creationId xmlns:a16="http://schemas.microsoft.com/office/drawing/2014/main" xmlns="" id="{CECBA31F-E639-495D-A586-AB2F38813303}"/>
                </a:ext>
              </a:extLst>
            </p:cNvPr>
            <p:cNvGrpSpPr>
              <a:grpSpLocks/>
            </p:cNvGrpSpPr>
            <p:nvPr/>
          </p:nvGrpSpPr>
          <p:grpSpPr bwMode="auto">
            <a:xfrm>
              <a:off x="960" y="0"/>
              <a:ext cx="3537" cy="4368"/>
              <a:chOff x="912" y="-48"/>
              <a:chExt cx="3537" cy="4368"/>
            </a:xfrm>
          </p:grpSpPr>
          <p:grpSp>
            <p:nvGrpSpPr>
              <p:cNvPr id="19478" name="Group 4">
                <a:extLst>
                  <a:ext uri="{FF2B5EF4-FFF2-40B4-BE49-F238E27FC236}">
                    <a16:creationId xmlns:a16="http://schemas.microsoft.com/office/drawing/2014/main" xmlns="" id="{0A6BB60C-0388-46EF-8FE1-2D099E41FB26}"/>
                  </a:ext>
                </a:extLst>
              </p:cNvPr>
              <p:cNvGrpSpPr>
                <a:grpSpLocks/>
              </p:cNvGrpSpPr>
              <p:nvPr/>
            </p:nvGrpSpPr>
            <p:grpSpPr bwMode="auto">
              <a:xfrm>
                <a:off x="912" y="-48"/>
                <a:ext cx="3537" cy="4368"/>
                <a:chOff x="630" y="-48"/>
                <a:chExt cx="3537" cy="4368"/>
              </a:xfrm>
            </p:grpSpPr>
            <p:pic>
              <p:nvPicPr>
                <p:cNvPr id="19481" name="Picture 2">
                  <a:extLst>
                    <a:ext uri="{FF2B5EF4-FFF2-40B4-BE49-F238E27FC236}">
                      <a16:creationId xmlns:a16="http://schemas.microsoft.com/office/drawing/2014/main" xmlns="" id="{8C727390-36E3-496B-8993-C97897FABA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 y="-48"/>
                  <a:ext cx="3537"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482" name="WordArt 6">
                  <a:extLst>
                    <a:ext uri="{FF2B5EF4-FFF2-40B4-BE49-F238E27FC236}">
                      <a16:creationId xmlns:a16="http://schemas.microsoft.com/office/drawing/2014/main" xmlns="" id="{8A4FFDD8-3D44-4702-923E-2950A5E31E0C}"/>
                    </a:ext>
                  </a:extLst>
                </p:cNvPr>
                <p:cNvSpPr>
                  <a:spLocks noChangeArrowheads="1" noChangeShapeType="1" noTextEdit="1"/>
                </p:cNvSpPr>
                <p:nvPr/>
              </p:nvSpPr>
              <p:spPr bwMode="auto">
                <a:xfrm>
                  <a:off x="1116" y="336"/>
                  <a:ext cx="276" cy="56"/>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LAI CHÂU</a:t>
                  </a:r>
                </a:p>
              </p:txBody>
            </p:sp>
            <p:sp>
              <p:nvSpPr>
                <p:cNvPr id="19483" name="Oval 7">
                  <a:extLst>
                    <a:ext uri="{FF2B5EF4-FFF2-40B4-BE49-F238E27FC236}">
                      <a16:creationId xmlns:a16="http://schemas.microsoft.com/office/drawing/2014/main" xmlns="" id="{4A3C85D6-141E-4DC7-8632-91EE3B45C0A8}"/>
                    </a:ext>
                  </a:extLst>
                </p:cNvPr>
                <p:cNvSpPr>
                  <a:spLocks noChangeArrowheads="1"/>
                </p:cNvSpPr>
                <p:nvPr/>
              </p:nvSpPr>
              <p:spPr bwMode="auto">
                <a:xfrm>
                  <a:off x="1152" y="401"/>
                  <a:ext cx="66" cy="68"/>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484" name="WordArt 8">
                  <a:extLst>
                    <a:ext uri="{FF2B5EF4-FFF2-40B4-BE49-F238E27FC236}">
                      <a16:creationId xmlns:a16="http://schemas.microsoft.com/office/drawing/2014/main" xmlns="" id="{25EBE0F9-3304-47DF-A0BC-FB0074A7F9A5}"/>
                    </a:ext>
                  </a:extLst>
                </p:cNvPr>
                <p:cNvSpPr>
                  <a:spLocks noChangeArrowheads="1" noChangeShapeType="1" noTextEdit="1"/>
                </p:cNvSpPr>
                <p:nvPr/>
              </p:nvSpPr>
              <p:spPr bwMode="auto">
                <a:xfrm>
                  <a:off x="1120" y="575"/>
                  <a:ext cx="463" cy="69"/>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Điện Biên Phủ</a:t>
                  </a:r>
                </a:p>
              </p:txBody>
            </p:sp>
            <p:sp>
              <p:nvSpPr>
                <p:cNvPr id="19485" name="WordArt 9">
                  <a:extLst>
                    <a:ext uri="{FF2B5EF4-FFF2-40B4-BE49-F238E27FC236}">
                      <a16:creationId xmlns:a16="http://schemas.microsoft.com/office/drawing/2014/main" xmlns="" id="{B79B6E45-9565-4C80-816B-F9DA204363AF}"/>
                    </a:ext>
                  </a:extLst>
                </p:cNvPr>
                <p:cNvSpPr>
                  <a:spLocks noChangeArrowheads="1" noChangeShapeType="1" noTextEdit="1"/>
                </p:cNvSpPr>
                <p:nvPr/>
              </p:nvSpPr>
              <p:spPr bwMode="auto">
                <a:xfrm>
                  <a:off x="1719" y="750"/>
                  <a:ext cx="264" cy="6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HÀ NỘI</a:t>
                  </a:r>
                </a:p>
              </p:txBody>
            </p:sp>
            <p:sp>
              <p:nvSpPr>
                <p:cNvPr id="19486" name="Oval 10">
                  <a:extLst>
                    <a:ext uri="{FF2B5EF4-FFF2-40B4-BE49-F238E27FC236}">
                      <a16:creationId xmlns:a16="http://schemas.microsoft.com/office/drawing/2014/main" xmlns="" id="{B172123E-9304-4131-AD16-3FFBF948AD50}"/>
                    </a:ext>
                  </a:extLst>
                </p:cNvPr>
                <p:cNvSpPr>
                  <a:spLocks noChangeArrowheads="1"/>
                </p:cNvSpPr>
                <p:nvPr/>
              </p:nvSpPr>
              <p:spPr bwMode="auto">
                <a:xfrm>
                  <a:off x="1854" y="675"/>
                  <a:ext cx="66" cy="68"/>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487" name="WordArt 11">
                  <a:extLst>
                    <a:ext uri="{FF2B5EF4-FFF2-40B4-BE49-F238E27FC236}">
                      <a16:creationId xmlns:a16="http://schemas.microsoft.com/office/drawing/2014/main" xmlns="" id="{039D8E87-C56F-40AF-9EDD-716BC41F0C77}"/>
                    </a:ext>
                  </a:extLst>
                </p:cNvPr>
                <p:cNvSpPr>
                  <a:spLocks noChangeArrowheads="1" noChangeShapeType="1" noTextEdit="1"/>
                </p:cNvSpPr>
                <p:nvPr/>
              </p:nvSpPr>
              <p:spPr bwMode="auto">
                <a:xfrm>
                  <a:off x="642" y="468"/>
                  <a:ext cx="384" cy="6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Phong - xa - lì</a:t>
                  </a:r>
                </a:p>
              </p:txBody>
            </p:sp>
            <p:sp>
              <p:nvSpPr>
                <p:cNvPr id="19488" name="Oval 12">
                  <a:extLst>
                    <a:ext uri="{FF2B5EF4-FFF2-40B4-BE49-F238E27FC236}">
                      <a16:creationId xmlns:a16="http://schemas.microsoft.com/office/drawing/2014/main" xmlns="" id="{3604A8A8-F835-474F-B1A0-D0A439CBBDEB}"/>
                    </a:ext>
                  </a:extLst>
                </p:cNvPr>
                <p:cNvSpPr>
                  <a:spLocks noChangeArrowheads="1"/>
                </p:cNvSpPr>
                <p:nvPr/>
              </p:nvSpPr>
              <p:spPr bwMode="auto">
                <a:xfrm>
                  <a:off x="912" y="524"/>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489" name="WordArt 13">
                  <a:extLst>
                    <a:ext uri="{FF2B5EF4-FFF2-40B4-BE49-F238E27FC236}">
                      <a16:creationId xmlns:a16="http://schemas.microsoft.com/office/drawing/2014/main" xmlns="" id="{5CDC234B-3AD8-4510-BAEB-DF532617B781}"/>
                    </a:ext>
                  </a:extLst>
                </p:cNvPr>
                <p:cNvSpPr>
                  <a:spLocks noChangeArrowheads="1" noChangeShapeType="1" noTextEdit="1"/>
                </p:cNvSpPr>
                <p:nvPr/>
              </p:nvSpPr>
              <p:spPr bwMode="auto">
                <a:xfrm>
                  <a:off x="954" y="1026"/>
                  <a:ext cx="504" cy="72"/>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Luông Pha - bang</a:t>
                  </a:r>
                </a:p>
              </p:txBody>
            </p:sp>
            <p:sp>
              <p:nvSpPr>
                <p:cNvPr id="19490" name="Oval 14">
                  <a:extLst>
                    <a:ext uri="{FF2B5EF4-FFF2-40B4-BE49-F238E27FC236}">
                      <a16:creationId xmlns:a16="http://schemas.microsoft.com/office/drawing/2014/main" xmlns="" id="{4E5D90A4-9D12-4AA0-A8B2-7BCC7E21351E}"/>
                    </a:ext>
                  </a:extLst>
                </p:cNvPr>
                <p:cNvSpPr>
                  <a:spLocks noChangeArrowheads="1"/>
                </p:cNvSpPr>
                <p:nvPr/>
              </p:nvSpPr>
              <p:spPr bwMode="auto">
                <a:xfrm>
                  <a:off x="864" y="1008"/>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491" name="WordArt 15">
                  <a:extLst>
                    <a:ext uri="{FF2B5EF4-FFF2-40B4-BE49-F238E27FC236}">
                      <a16:creationId xmlns:a16="http://schemas.microsoft.com/office/drawing/2014/main" xmlns="" id="{D246035E-D56A-4DC0-90C4-EFC985FB06FA}"/>
                    </a:ext>
                  </a:extLst>
                </p:cNvPr>
                <p:cNvSpPr>
                  <a:spLocks noChangeArrowheads="1" noChangeShapeType="1" noTextEdit="1"/>
                </p:cNvSpPr>
                <p:nvPr/>
              </p:nvSpPr>
              <p:spPr bwMode="auto">
                <a:xfrm>
                  <a:off x="1665" y="1609"/>
                  <a:ext cx="218" cy="69"/>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Thà Khẹt</a:t>
                  </a:r>
                </a:p>
              </p:txBody>
            </p:sp>
            <p:sp>
              <p:nvSpPr>
                <p:cNvPr id="19492" name="Oval 16">
                  <a:extLst>
                    <a:ext uri="{FF2B5EF4-FFF2-40B4-BE49-F238E27FC236}">
                      <a16:creationId xmlns:a16="http://schemas.microsoft.com/office/drawing/2014/main" xmlns="" id="{AA53D9B0-0F1C-4D47-ABB3-BE0FF6FBA62E}"/>
                    </a:ext>
                  </a:extLst>
                </p:cNvPr>
                <p:cNvSpPr>
                  <a:spLocks noChangeArrowheads="1"/>
                </p:cNvSpPr>
                <p:nvPr/>
              </p:nvSpPr>
              <p:spPr bwMode="auto">
                <a:xfrm>
                  <a:off x="1586" y="1590"/>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493" name="WordArt 17">
                  <a:extLst>
                    <a:ext uri="{FF2B5EF4-FFF2-40B4-BE49-F238E27FC236}">
                      <a16:creationId xmlns:a16="http://schemas.microsoft.com/office/drawing/2014/main" xmlns="" id="{00E22B1C-3A8D-48C2-9B23-93091CE68C34}"/>
                    </a:ext>
                  </a:extLst>
                </p:cNvPr>
                <p:cNvSpPr>
                  <a:spLocks noChangeArrowheads="1" noChangeShapeType="1" noTextEdit="1"/>
                </p:cNvSpPr>
                <p:nvPr/>
              </p:nvSpPr>
              <p:spPr bwMode="auto">
                <a:xfrm>
                  <a:off x="1669" y="1733"/>
                  <a:ext cx="198" cy="68"/>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Xê - nô</a:t>
                  </a:r>
                </a:p>
              </p:txBody>
            </p:sp>
            <p:sp>
              <p:nvSpPr>
                <p:cNvPr id="19494" name="Oval 18">
                  <a:extLst>
                    <a:ext uri="{FF2B5EF4-FFF2-40B4-BE49-F238E27FC236}">
                      <a16:creationId xmlns:a16="http://schemas.microsoft.com/office/drawing/2014/main" xmlns="" id="{99CD5A25-180D-4029-90AB-62C342919D61}"/>
                    </a:ext>
                  </a:extLst>
                </p:cNvPr>
                <p:cNvSpPr>
                  <a:spLocks noChangeArrowheads="1"/>
                </p:cNvSpPr>
                <p:nvPr/>
              </p:nvSpPr>
              <p:spPr bwMode="auto">
                <a:xfrm>
                  <a:off x="1581" y="1732"/>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495" name="WordArt 19">
                  <a:extLst>
                    <a:ext uri="{FF2B5EF4-FFF2-40B4-BE49-F238E27FC236}">
                      <a16:creationId xmlns:a16="http://schemas.microsoft.com/office/drawing/2014/main" xmlns="" id="{DB94C718-AC8E-4292-BBA0-D26EA7165DBB}"/>
                    </a:ext>
                  </a:extLst>
                </p:cNvPr>
                <p:cNvSpPr>
                  <a:spLocks noChangeArrowheads="1" noChangeShapeType="1" noTextEdit="1"/>
                </p:cNvSpPr>
                <p:nvPr/>
              </p:nvSpPr>
              <p:spPr bwMode="auto">
                <a:xfrm>
                  <a:off x="2461" y="2368"/>
                  <a:ext cx="198" cy="69"/>
                </a:xfrm>
                <a:prstGeom prst="rect">
                  <a:avLst/>
                </a:prstGeom>
              </p:spPr>
              <p:txBody>
                <a:bodyPr wrap="none" fromWordArt="1">
                  <a:prstTxWarp prst="textPlain">
                    <a:avLst>
                      <a:gd name="adj" fmla="val 50000"/>
                    </a:avLst>
                  </a:prstTxWarp>
                </a:bodyPr>
                <a:lstStyle/>
                <a:p>
                  <a:pPr algn="ctr"/>
                  <a:r>
                    <a:rPr lang="en-US" sz="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KON TUM</a:t>
                  </a:r>
                </a:p>
              </p:txBody>
            </p:sp>
            <p:sp>
              <p:nvSpPr>
                <p:cNvPr id="19496" name="Oval 20">
                  <a:extLst>
                    <a:ext uri="{FF2B5EF4-FFF2-40B4-BE49-F238E27FC236}">
                      <a16:creationId xmlns:a16="http://schemas.microsoft.com/office/drawing/2014/main" xmlns="" id="{2BBB6453-9C39-4129-BCEB-7263C44592C2}"/>
                    </a:ext>
                  </a:extLst>
                </p:cNvPr>
                <p:cNvSpPr>
                  <a:spLocks noChangeArrowheads="1"/>
                </p:cNvSpPr>
                <p:nvPr/>
              </p:nvSpPr>
              <p:spPr bwMode="auto">
                <a:xfrm>
                  <a:off x="2390" y="2372"/>
                  <a:ext cx="67" cy="68"/>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497" name="WordArt 21">
                  <a:extLst>
                    <a:ext uri="{FF2B5EF4-FFF2-40B4-BE49-F238E27FC236}">
                      <a16:creationId xmlns:a16="http://schemas.microsoft.com/office/drawing/2014/main" xmlns="" id="{A85754E8-5DDE-4718-B785-DF7E90DBBE3A}"/>
                    </a:ext>
                  </a:extLst>
                </p:cNvPr>
                <p:cNvSpPr>
                  <a:spLocks noChangeArrowheads="1" noChangeShapeType="1" noTextEdit="1"/>
                </p:cNvSpPr>
                <p:nvPr/>
              </p:nvSpPr>
              <p:spPr bwMode="auto">
                <a:xfrm>
                  <a:off x="2173" y="3271"/>
                  <a:ext cx="227" cy="6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Humanst521 BT"/>
                    </a:rPr>
                    <a:t>SÀI GÒN</a:t>
                  </a:r>
                </a:p>
              </p:txBody>
            </p:sp>
            <p:sp>
              <p:nvSpPr>
                <p:cNvPr id="19498" name="Oval 22">
                  <a:extLst>
                    <a:ext uri="{FF2B5EF4-FFF2-40B4-BE49-F238E27FC236}">
                      <a16:creationId xmlns:a16="http://schemas.microsoft.com/office/drawing/2014/main" xmlns="" id="{FF9615F7-8727-4C28-BE14-E9B851B9AA50}"/>
                    </a:ext>
                  </a:extLst>
                </p:cNvPr>
                <p:cNvSpPr>
                  <a:spLocks noChangeArrowheads="1"/>
                </p:cNvSpPr>
                <p:nvPr/>
              </p:nvSpPr>
              <p:spPr bwMode="auto">
                <a:xfrm>
                  <a:off x="2100" y="3294"/>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499" name="WordArt 23">
                  <a:extLst>
                    <a:ext uri="{FF2B5EF4-FFF2-40B4-BE49-F238E27FC236}">
                      <a16:creationId xmlns:a16="http://schemas.microsoft.com/office/drawing/2014/main" xmlns="" id="{F64122D4-1B3B-4C17-AB47-0E9EB4D09DF9}"/>
                    </a:ext>
                  </a:extLst>
                </p:cNvPr>
                <p:cNvSpPr>
                  <a:spLocks noChangeArrowheads="1" noChangeShapeType="1" noTextEdit="1"/>
                </p:cNvSpPr>
                <p:nvPr/>
              </p:nvSpPr>
              <p:spPr bwMode="auto">
                <a:xfrm>
                  <a:off x="767" y="4196"/>
                  <a:ext cx="3173" cy="124"/>
                </a:xfrm>
                <a:prstGeom prst="rect">
                  <a:avLst/>
                </a:prstGeom>
              </p:spPr>
              <p:txBody>
                <a:bodyPr wrap="none" fromWordArt="1">
                  <a:prstTxWarp prst="textPlain">
                    <a:avLst>
                      <a:gd name="adj" fmla="val 50000"/>
                    </a:avLst>
                  </a:prstTxWarp>
                </a:bodyPr>
                <a:lstStyle/>
                <a:p>
                  <a:pPr algn="ctr"/>
                  <a:r>
                    <a:rPr lang="vi-VN" kern="10">
                      <a:ln w="12700">
                        <a:solidFill>
                          <a:srgbClr val="3333CC"/>
                        </a:solidFill>
                        <a:round/>
                        <a:headEnd/>
                        <a:tailEnd/>
                      </a:ln>
                      <a:solidFill>
                        <a:srgbClr val="B2B2B2">
                          <a:alpha val="50195"/>
                        </a:srgbClr>
                      </a:solidFill>
                      <a:latin typeface="Times New Roman" panose="02020603050405020304" pitchFamily="18" charset="0"/>
                      <a:cs typeface="Times New Roman" panose="02020603050405020304" pitchFamily="18" charset="0"/>
                    </a:rPr>
                    <a:t>Hình 53: Hình thái chiến trường trên các mặt trận Đông - Xuân 1953 - 1954</a:t>
                  </a:r>
                  <a:endParaRPr lang="en-US" kern="10">
                    <a:ln w="12700">
                      <a:solidFill>
                        <a:srgbClr val="3333CC"/>
                      </a:solidFill>
                      <a:round/>
                      <a:headEnd/>
                      <a:tailEnd/>
                    </a:ln>
                    <a:solidFill>
                      <a:srgbClr val="B2B2B2">
                        <a:alpha val="50195"/>
                      </a:srgbClr>
                    </a:solidFill>
                    <a:latin typeface="Times New Roman" panose="02020603050405020304" pitchFamily="18" charset="0"/>
                    <a:cs typeface="Times New Roman" panose="02020603050405020304" pitchFamily="18" charset="0"/>
                  </a:endParaRPr>
                </a:p>
              </p:txBody>
            </p:sp>
          </p:grpSp>
          <p:sp>
            <p:nvSpPr>
              <p:cNvPr id="19479" name="WordArt 24">
                <a:extLst>
                  <a:ext uri="{FF2B5EF4-FFF2-40B4-BE49-F238E27FC236}">
                    <a16:creationId xmlns:a16="http://schemas.microsoft.com/office/drawing/2014/main" xmlns="" id="{7AC78045-062D-421B-9945-A53B3F778B00}"/>
                  </a:ext>
                </a:extLst>
              </p:cNvPr>
              <p:cNvSpPr>
                <a:spLocks noChangeArrowheads="1" noChangeShapeType="1" noTextEdit="1"/>
              </p:cNvSpPr>
              <p:nvPr/>
            </p:nvSpPr>
            <p:spPr bwMode="auto">
              <a:xfrm>
                <a:off x="2814" y="2523"/>
                <a:ext cx="198" cy="69"/>
              </a:xfrm>
              <a:prstGeom prst="rect">
                <a:avLst/>
              </a:prstGeom>
            </p:spPr>
            <p:txBody>
              <a:bodyPr wrap="none" fromWordArt="1">
                <a:prstTxWarp prst="textPlain">
                  <a:avLst>
                    <a:gd name="adj" fmla="val 50000"/>
                  </a:avLst>
                </a:prstTxWarp>
              </a:bodyPr>
              <a:lstStyle/>
              <a:p>
                <a:pPr algn="ctr"/>
                <a:r>
                  <a:rPr lang="en-US" sz="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Plây Cu</a:t>
                </a:r>
              </a:p>
            </p:txBody>
          </p:sp>
          <p:sp>
            <p:nvSpPr>
              <p:cNvPr id="19480" name="Oval 25">
                <a:extLst>
                  <a:ext uri="{FF2B5EF4-FFF2-40B4-BE49-F238E27FC236}">
                    <a16:creationId xmlns:a16="http://schemas.microsoft.com/office/drawing/2014/main" xmlns="" id="{24F22246-696A-4A92-B6C4-0BECE4B1EA90}"/>
                  </a:ext>
                </a:extLst>
              </p:cNvPr>
              <p:cNvSpPr>
                <a:spLocks noChangeArrowheads="1"/>
              </p:cNvSpPr>
              <p:nvPr/>
            </p:nvSpPr>
            <p:spPr bwMode="auto">
              <a:xfrm>
                <a:off x="2703" y="2508"/>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grpSp>
          <p:nvGrpSpPr>
            <p:cNvPr id="19475" name="Group 26">
              <a:extLst>
                <a:ext uri="{FF2B5EF4-FFF2-40B4-BE49-F238E27FC236}">
                  <a16:creationId xmlns:a16="http://schemas.microsoft.com/office/drawing/2014/main" xmlns="" id="{68088810-9985-4C0F-8813-D856D1041111}"/>
                </a:ext>
              </a:extLst>
            </p:cNvPr>
            <p:cNvGrpSpPr>
              <a:grpSpLocks/>
            </p:cNvGrpSpPr>
            <p:nvPr/>
          </p:nvGrpSpPr>
          <p:grpSpPr bwMode="auto">
            <a:xfrm>
              <a:off x="144" y="399"/>
              <a:ext cx="224" cy="2450"/>
              <a:chOff x="-260" y="2469"/>
              <a:chExt cx="559" cy="6120"/>
            </a:xfrm>
          </p:grpSpPr>
          <p:sp>
            <p:nvSpPr>
              <p:cNvPr id="19476" name="AutoShape 27">
                <a:extLst>
                  <a:ext uri="{FF2B5EF4-FFF2-40B4-BE49-F238E27FC236}">
                    <a16:creationId xmlns:a16="http://schemas.microsoft.com/office/drawing/2014/main" xmlns="" id="{806B3C40-161E-4A47-AE3F-70A12BB65B20}"/>
                  </a:ext>
                </a:extLst>
              </p:cNvPr>
              <p:cNvSpPr>
                <a:spLocks noChangeArrowheads="1"/>
              </p:cNvSpPr>
              <p:nvPr/>
            </p:nvSpPr>
            <p:spPr bwMode="auto">
              <a:xfrm>
                <a:off x="-260" y="2469"/>
                <a:ext cx="540" cy="282"/>
              </a:xfrm>
              <a:prstGeom prst="notchedRightArrow">
                <a:avLst>
                  <a:gd name="adj1" fmla="val 50000"/>
                  <a:gd name="adj2" fmla="val 47872"/>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477" name="AutoShape 29">
                <a:extLst>
                  <a:ext uri="{FF2B5EF4-FFF2-40B4-BE49-F238E27FC236}">
                    <a16:creationId xmlns:a16="http://schemas.microsoft.com/office/drawing/2014/main" xmlns="" id="{10A64FC0-9F0A-4442-816A-A694C906E27B}"/>
                  </a:ext>
                </a:extLst>
              </p:cNvPr>
              <p:cNvSpPr>
                <a:spLocks noChangeArrowheads="1"/>
              </p:cNvSpPr>
              <p:nvPr/>
            </p:nvSpPr>
            <p:spPr bwMode="auto">
              <a:xfrm>
                <a:off x="-241" y="8307"/>
                <a:ext cx="540" cy="282"/>
              </a:xfrm>
              <a:prstGeom prst="notchedRightArrow">
                <a:avLst>
                  <a:gd name="adj1" fmla="val 50000"/>
                  <a:gd name="adj2" fmla="val 47872"/>
                </a:avLst>
              </a:prstGeom>
              <a:solidFill>
                <a:srgbClr val="0000FF"/>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grpSp>
      <p:sp>
        <p:nvSpPr>
          <p:cNvPr id="19459" name="Oval 30">
            <a:extLst>
              <a:ext uri="{FF2B5EF4-FFF2-40B4-BE49-F238E27FC236}">
                <a16:creationId xmlns:a16="http://schemas.microsoft.com/office/drawing/2014/main" xmlns="" id="{0D2C8AA3-230B-4735-98F1-4ABFD44C7F55}"/>
              </a:ext>
            </a:extLst>
          </p:cNvPr>
          <p:cNvSpPr>
            <a:spLocks noChangeArrowheads="1"/>
          </p:cNvSpPr>
          <p:nvPr/>
        </p:nvSpPr>
        <p:spPr bwMode="auto">
          <a:xfrm>
            <a:off x="2390775" y="1052513"/>
            <a:ext cx="152400" cy="152400"/>
          </a:xfrm>
          <a:prstGeom prst="ellipse">
            <a:avLst/>
          </a:prstGeom>
          <a:solidFill>
            <a:srgbClr val="FF0000"/>
          </a:solidFill>
          <a:ln w="9525" algn="ctr">
            <a:solidFill>
              <a:srgbClr val="FF00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223" name="AutoShape 31">
            <a:extLst>
              <a:ext uri="{FF2B5EF4-FFF2-40B4-BE49-F238E27FC236}">
                <a16:creationId xmlns:a16="http://schemas.microsoft.com/office/drawing/2014/main" xmlns="" id="{D9F71F50-4592-4BCE-9591-F7D23506DB24}"/>
              </a:ext>
            </a:extLst>
          </p:cNvPr>
          <p:cNvSpPr>
            <a:spLocks noChangeArrowheads="1"/>
          </p:cNvSpPr>
          <p:nvPr/>
        </p:nvSpPr>
        <p:spPr bwMode="auto">
          <a:xfrm rot="11617284" flipV="1">
            <a:off x="2428875" y="779463"/>
            <a:ext cx="879475" cy="188912"/>
          </a:xfrm>
          <a:prstGeom prst="notchedRightArrow">
            <a:avLst>
              <a:gd name="adj1" fmla="val 50000"/>
              <a:gd name="adj2" fmla="val 116387"/>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224" name="AutoShape 32">
            <a:extLst>
              <a:ext uri="{FF2B5EF4-FFF2-40B4-BE49-F238E27FC236}">
                <a16:creationId xmlns:a16="http://schemas.microsoft.com/office/drawing/2014/main" xmlns="" id="{B2BCCA11-7D41-4813-BE28-FCFE634CF043}"/>
              </a:ext>
            </a:extLst>
          </p:cNvPr>
          <p:cNvSpPr>
            <a:spLocks noChangeArrowheads="1"/>
          </p:cNvSpPr>
          <p:nvPr/>
        </p:nvSpPr>
        <p:spPr bwMode="auto">
          <a:xfrm rot="18986403" flipV="1">
            <a:off x="1912938" y="1341438"/>
            <a:ext cx="655637" cy="147637"/>
          </a:xfrm>
          <a:prstGeom prst="notchedRightArrow">
            <a:avLst>
              <a:gd name="adj1" fmla="val 50000"/>
              <a:gd name="adj2" fmla="val 111022"/>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225" name="AutoShape 33">
            <a:extLst>
              <a:ext uri="{FF2B5EF4-FFF2-40B4-BE49-F238E27FC236}">
                <a16:creationId xmlns:a16="http://schemas.microsoft.com/office/drawing/2014/main" xmlns="" id="{FFC5986E-9BD2-4591-8760-6E8B7F93D9F6}"/>
              </a:ext>
            </a:extLst>
          </p:cNvPr>
          <p:cNvSpPr>
            <a:spLocks noChangeArrowheads="1"/>
          </p:cNvSpPr>
          <p:nvPr/>
        </p:nvSpPr>
        <p:spPr bwMode="auto">
          <a:xfrm rot="10800000">
            <a:off x="2566988" y="1133475"/>
            <a:ext cx="785812" cy="177800"/>
          </a:xfrm>
          <a:prstGeom prst="notchedRightArrow">
            <a:avLst>
              <a:gd name="adj1" fmla="val 50000"/>
              <a:gd name="adj2" fmla="val 110491"/>
            </a:avLst>
          </a:prstGeom>
          <a:solidFill>
            <a:srgbClr val="0000FF"/>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226" name="Text Box 34">
            <a:extLst>
              <a:ext uri="{FF2B5EF4-FFF2-40B4-BE49-F238E27FC236}">
                <a16:creationId xmlns:a16="http://schemas.microsoft.com/office/drawing/2014/main" xmlns="" id="{A5E6F893-0C8F-4489-9B77-8005571C0260}"/>
              </a:ext>
            </a:extLst>
          </p:cNvPr>
          <p:cNvSpPr txBox="1">
            <a:spLocks noChangeArrowheads="1"/>
          </p:cNvSpPr>
          <p:nvPr/>
        </p:nvSpPr>
        <p:spPr bwMode="auto">
          <a:xfrm>
            <a:off x="719138" y="6376988"/>
            <a:ext cx="7772400" cy="466725"/>
          </a:xfrm>
          <a:prstGeom prst="rect">
            <a:avLst/>
          </a:prstGeom>
          <a:solidFill>
            <a:srgbClr val="FFFF00"/>
          </a:solidFill>
          <a:ln w="9525">
            <a:solidFill>
              <a:srgbClr val="FFCC00"/>
            </a:solidFill>
            <a:miter lim="800000"/>
            <a:headEnd/>
            <a:tailEnd/>
          </a:ln>
          <a:effectLst>
            <a:outerShdw dist="35921" dir="2700000" algn="ctr" rotWithShape="0">
              <a:schemeClr val="bg2"/>
            </a:outerShdw>
          </a:effectLst>
        </p:spPr>
        <p:txBody>
          <a:bodyPr>
            <a:spAutoFit/>
          </a:bodyPr>
          <a:lstStyle/>
          <a:p>
            <a:pPr algn="just" eaLnBrk="1" hangingPunct="1">
              <a:spcBef>
                <a:spcPct val="50000"/>
              </a:spcBef>
              <a:defRPr/>
            </a:pPr>
            <a:r>
              <a:rPr lang="en-US" altLang="en-US" sz="2400">
                <a:solidFill>
                  <a:srgbClr val="0000FF"/>
                </a:solidFill>
                <a:latin typeface="VNI-Times" pitchFamily="2" charset="0"/>
                <a:cs typeface="Arial" charset="0"/>
              </a:rPr>
              <a:t>      ? Ngaøy 20/11/1953 boä ñoäi chuû löïc ta ñaõ laøm gì?  </a:t>
            </a:r>
          </a:p>
        </p:txBody>
      </p:sp>
      <p:sp>
        <p:nvSpPr>
          <p:cNvPr id="8228" name="Oval 36">
            <a:extLst>
              <a:ext uri="{FF2B5EF4-FFF2-40B4-BE49-F238E27FC236}">
                <a16:creationId xmlns:a16="http://schemas.microsoft.com/office/drawing/2014/main" xmlns="" id="{FA191DF2-A133-47F0-B8D8-AB9D01FF4960}"/>
              </a:ext>
            </a:extLst>
          </p:cNvPr>
          <p:cNvSpPr>
            <a:spLocks noChangeArrowheads="1"/>
          </p:cNvSpPr>
          <p:nvPr/>
        </p:nvSpPr>
        <p:spPr bwMode="auto">
          <a:xfrm>
            <a:off x="3333750" y="938213"/>
            <a:ext cx="304800" cy="304800"/>
          </a:xfrm>
          <a:prstGeom prst="ellipse">
            <a:avLst/>
          </a:prstGeom>
          <a:solidFill>
            <a:srgbClr val="00B050"/>
          </a:solidFill>
          <a:ln w="9525" algn="ctr">
            <a:solidFill>
              <a:srgbClr val="00CC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t>1</a:t>
            </a:r>
          </a:p>
        </p:txBody>
      </p:sp>
      <p:sp>
        <p:nvSpPr>
          <p:cNvPr id="8229" name="Oval 37">
            <a:extLst>
              <a:ext uri="{FF2B5EF4-FFF2-40B4-BE49-F238E27FC236}">
                <a16:creationId xmlns:a16="http://schemas.microsoft.com/office/drawing/2014/main" xmlns="" id="{350390BA-49FF-4CD8-B0CE-B32B547CFB0D}"/>
              </a:ext>
            </a:extLst>
          </p:cNvPr>
          <p:cNvSpPr>
            <a:spLocks noChangeArrowheads="1"/>
          </p:cNvSpPr>
          <p:nvPr/>
        </p:nvSpPr>
        <p:spPr bwMode="auto">
          <a:xfrm>
            <a:off x="2290763" y="985838"/>
            <a:ext cx="304800" cy="304800"/>
          </a:xfrm>
          <a:prstGeom prst="ellipse">
            <a:avLst/>
          </a:prstGeom>
          <a:solidFill>
            <a:srgbClr val="00B050"/>
          </a:solidFill>
          <a:ln w="9525" algn="ctr">
            <a:solidFill>
              <a:srgbClr val="00CC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t>2</a:t>
            </a:r>
          </a:p>
        </p:txBody>
      </p:sp>
      <p:sp>
        <p:nvSpPr>
          <p:cNvPr id="19466" name="Text Box 69">
            <a:extLst>
              <a:ext uri="{FF2B5EF4-FFF2-40B4-BE49-F238E27FC236}">
                <a16:creationId xmlns:a16="http://schemas.microsoft.com/office/drawing/2014/main" xmlns="" id="{FB369BFA-1DFE-47A2-AAE5-E309AB5A0666}"/>
              </a:ext>
            </a:extLst>
          </p:cNvPr>
          <p:cNvSpPr txBox="1">
            <a:spLocks noChangeArrowheads="1"/>
          </p:cNvSpPr>
          <p:nvPr/>
        </p:nvSpPr>
        <p:spPr bwMode="auto">
          <a:xfrm>
            <a:off x="-55563" y="874713"/>
            <a:ext cx="15795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b="1">
                <a:solidFill>
                  <a:srgbClr val="000099"/>
                </a:solidFill>
                <a:latin typeface="Times New Roman" panose="02020603050405020304" pitchFamily="18" charset="0"/>
                <a:cs typeface="Times New Roman" panose="02020603050405020304" pitchFamily="18" charset="0"/>
              </a:rPr>
              <a:t> </a:t>
            </a:r>
            <a:r>
              <a:rPr lang="en-US" altLang="en-US" sz="1600" b="1">
                <a:solidFill>
                  <a:srgbClr val="000099"/>
                </a:solidFill>
                <a:latin typeface="Times New Roman" panose="02020603050405020304" pitchFamily="18" charset="0"/>
                <a:cs typeface="Times New Roman" panose="02020603050405020304" pitchFamily="18" charset="0"/>
              </a:rPr>
              <a:t>Hướng tiến quân của quân </a:t>
            </a:r>
            <a:r>
              <a:rPr lang="vi-VN" altLang="en-US" sz="1600" b="1">
                <a:solidFill>
                  <a:srgbClr val="000099"/>
                </a:solidFill>
                <a:latin typeface="Times New Roman" panose="02020603050405020304" pitchFamily="18" charset="0"/>
                <a:cs typeface="Times New Roman" panose="02020603050405020304" pitchFamily="18" charset="0"/>
              </a:rPr>
              <a:t>đ</a:t>
            </a:r>
            <a:r>
              <a:rPr lang="en-US" altLang="en-US" sz="1600" b="1">
                <a:solidFill>
                  <a:srgbClr val="000099"/>
                </a:solidFill>
                <a:latin typeface="Times New Roman" panose="02020603050405020304" pitchFamily="18" charset="0"/>
                <a:cs typeface="Times New Roman" panose="02020603050405020304" pitchFamily="18" charset="0"/>
              </a:rPr>
              <a:t>ội nhân dân Việt Nam </a:t>
            </a:r>
          </a:p>
        </p:txBody>
      </p:sp>
      <p:sp>
        <p:nvSpPr>
          <p:cNvPr id="19467" name="AutoShape 27">
            <a:extLst>
              <a:ext uri="{FF2B5EF4-FFF2-40B4-BE49-F238E27FC236}">
                <a16:creationId xmlns:a16="http://schemas.microsoft.com/office/drawing/2014/main" xmlns="" id="{FB769E84-01E2-4DBF-811D-B158F0BAAE30}"/>
              </a:ext>
            </a:extLst>
          </p:cNvPr>
          <p:cNvSpPr>
            <a:spLocks noChangeArrowheads="1"/>
          </p:cNvSpPr>
          <p:nvPr/>
        </p:nvSpPr>
        <p:spPr bwMode="auto">
          <a:xfrm>
            <a:off x="228600" y="2209800"/>
            <a:ext cx="342900" cy="179388"/>
          </a:xfrm>
          <a:prstGeom prst="notchedRightArrow">
            <a:avLst>
              <a:gd name="adj1" fmla="val 50000"/>
              <a:gd name="adj2" fmla="val 47787"/>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468" name="Text Box 73">
            <a:extLst>
              <a:ext uri="{FF2B5EF4-FFF2-40B4-BE49-F238E27FC236}">
                <a16:creationId xmlns:a16="http://schemas.microsoft.com/office/drawing/2014/main" xmlns="" id="{6195F1DF-CFDA-4627-BDFA-F14023452536}"/>
              </a:ext>
            </a:extLst>
          </p:cNvPr>
          <p:cNvSpPr txBox="1">
            <a:spLocks noChangeArrowheads="1"/>
          </p:cNvSpPr>
          <p:nvPr/>
        </p:nvSpPr>
        <p:spPr bwMode="auto">
          <a:xfrm>
            <a:off x="-6350" y="2462213"/>
            <a:ext cx="16002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000099"/>
                </a:solidFill>
                <a:latin typeface="Times New Roman" panose="02020603050405020304" pitchFamily="18" charset="0"/>
                <a:cs typeface="Times New Roman" panose="02020603050405020304" pitchFamily="18" charset="0"/>
              </a:rPr>
              <a:t>Hướng tiến công của quân đội giải phóng Lào và quân tình nguyện Việt Nam</a:t>
            </a:r>
            <a:r>
              <a:rPr lang="en-US" altLang="en-US" sz="1400" b="1">
                <a:solidFill>
                  <a:srgbClr val="000099"/>
                </a:solidFill>
                <a:latin typeface="Times New Roman" panose="02020603050405020304" pitchFamily="18" charset="0"/>
                <a:cs typeface="Times New Roman" panose="02020603050405020304" pitchFamily="18" charset="0"/>
              </a:rPr>
              <a:t> </a:t>
            </a:r>
          </a:p>
        </p:txBody>
      </p:sp>
      <p:sp>
        <p:nvSpPr>
          <p:cNvPr id="19469" name="Text Box 71">
            <a:extLst>
              <a:ext uri="{FF2B5EF4-FFF2-40B4-BE49-F238E27FC236}">
                <a16:creationId xmlns:a16="http://schemas.microsoft.com/office/drawing/2014/main" xmlns="" id="{C94F7841-6CF4-4A4A-A368-4AA4ACA020DF}"/>
              </a:ext>
            </a:extLst>
          </p:cNvPr>
          <p:cNvSpPr txBox="1">
            <a:spLocks noChangeArrowheads="1"/>
          </p:cNvSpPr>
          <p:nvPr/>
        </p:nvSpPr>
        <p:spPr bwMode="auto">
          <a:xfrm>
            <a:off x="-82550" y="4716463"/>
            <a:ext cx="1676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000099"/>
                </a:solidFill>
                <a:latin typeface="Times New Roman" panose="02020603050405020304" pitchFamily="18" charset="0"/>
                <a:cs typeface="Times New Roman" panose="02020603050405020304" pitchFamily="18" charset="0"/>
              </a:rPr>
              <a:t>Hướng tiến công của Pháp</a:t>
            </a:r>
          </a:p>
        </p:txBody>
      </p:sp>
      <p:sp>
        <p:nvSpPr>
          <p:cNvPr id="41" name="Oval 36">
            <a:extLst>
              <a:ext uri="{FF2B5EF4-FFF2-40B4-BE49-F238E27FC236}">
                <a16:creationId xmlns:a16="http://schemas.microsoft.com/office/drawing/2014/main" xmlns="" id="{AD303A18-ED10-42F7-90BA-8674B25D26F9}"/>
              </a:ext>
            </a:extLst>
          </p:cNvPr>
          <p:cNvSpPr>
            <a:spLocks noChangeArrowheads="1"/>
          </p:cNvSpPr>
          <p:nvPr/>
        </p:nvSpPr>
        <p:spPr bwMode="auto">
          <a:xfrm>
            <a:off x="7772400" y="725488"/>
            <a:ext cx="304800" cy="304800"/>
          </a:xfrm>
          <a:prstGeom prst="ellipse">
            <a:avLst/>
          </a:prstGeom>
          <a:solidFill>
            <a:srgbClr val="00B050"/>
          </a:solidFill>
          <a:ln w="9525" algn="ctr">
            <a:solidFill>
              <a:srgbClr val="00CC00"/>
            </a:solidFill>
            <a:round/>
            <a:headEnd/>
            <a:tailEnd/>
          </a:ln>
          <a:effectLst/>
        </p:spPr>
        <p:txBody>
          <a:bodyPr wrap="none" anchor="ctr"/>
          <a:lstStyle/>
          <a:p>
            <a:pPr algn="ctr" eaLnBrk="1" hangingPunct="1">
              <a:defRPr/>
            </a:pPr>
            <a:r>
              <a:rPr lang="en-US" b="1" dirty="0">
                <a:effectLst>
                  <a:outerShdw blurRad="38100" dist="38100" dir="2700000" algn="tl">
                    <a:srgbClr val="FFFFFF"/>
                  </a:outerShdw>
                </a:effectLst>
                <a:latin typeface="Arial" charset="0"/>
                <a:cs typeface="Arial" charset="0"/>
              </a:rPr>
              <a:t>1</a:t>
            </a:r>
          </a:p>
        </p:txBody>
      </p:sp>
      <p:sp>
        <p:nvSpPr>
          <p:cNvPr id="19471" name="Text Box 75">
            <a:extLst>
              <a:ext uri="{FF2B5EF4-FFF2-40B4-BE49-F238E27FC236}">
                <a16:creationId xmlns:a16="http://schemas.microsoft.com/office/drawing/2014/main" xmlns="" id="{16737A7A-1E3B-4545-86FF-0CB50695DBFB}"/>
              </a:ext>
            </a:extLst>
          </p:cNvPr>
          <p:cNvSpPr txBox="1">
            <a:spLocks noChangeArrowheads="1"/>
          </p:cNvSpPr>
          <p:nvPr/>
        </p:nvSpPr>
        <p:spPr bwMode="auto">
          <a:xfrm>
            <a:off x="7277100" y="1190625"/>
            <a:ext cx="160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000099"/>
                </a:solidFill>
                <a:latin typeface="Times New Roman" panose="02020603050405020304" pitchFamily="18" charset="0"/>
                <a:cs typeface="Times New Roman" panose="02020603050405020304" pitchFamily="18" charset="0"/>
              </a:rPr>
              <a:t>Nơi địch tập trung quân</a:t>
            </a:r>
            <a:r>
              <a:rPr lang="en-US" altLang="en-US" sz="1400" b="1">
                <a:solidFill>
                  <a:srgbClr val="000099"/>
                </a:solidFill>
                <a:latin typeface="Times New Roman" panose="02020603050405020304" pitchFamily="18" charset="0"/>
                <a:cs typeface="Times New Roman" panose="02020603050405020304" pitchFamily="18" charset="0"/>
              </a:rPr>
              <a:t> </a:t>
            </a:r>
          </a:p>
        </p:txBody>
      </p:sp>
      <p:sp>
        <p:nvSpPr>
          <p:cNvPr id="19472" name="Text Box 76">
            <a:extLst>
              <a:ext uri="{FF2B5EF4-FFF2-40B4-BE49-F238E27FC236}">
                <a16:creationId xmlns:a16="http://schemas.microsoft.com/office/drawing/2014/main" xmlns="" id="{5B215DFA-E5FF-44C5-83D9-1FA5FF7ECF7E}"/>
              </a:ext>
            </a:extLst>
          </p:cNvPr>
          <p:cNvSpPr txBox="1">
            <a:spLocks noChangeArrowheads="1"/>
          </p:cNvSpPr>
          <p:nvPr/>
        </p:nvSpPr>
        <p:spPr bwMode="auto">
          <a:xfrm>
            <a:off x="7242175" y="2193925"/>
            <a:ext cx="987425" cy="400050"/>
          </a:xfrm>
          <a:prstGeom prst="rect">
            <a:avLst/>
          </a:prstGeom>
          <a:solidFill>
            <a:schemeClr val="bg2"/>
          </a:solidFill>
          <a:ln w="9525">
            <a:solidFill>
              <a:schemeClr val="bg1"/>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Xê nô</a:t>
            </a:r>
          </a:p>
        </p:txBody>
      </p:sp>
      <p:sp>
        <p:nvSpPr>
          <p:cNvPr id="19473" name="Text Box 77">
            <a:extLst>
              <a:ext uri="{FF2B5EF4-FFF2-40B4-BE49-F238E27FC236}">
                <a16:creationId xmlns:a16="http://schemas.microsoft.com/office/drawing/2014/main" xmlns="" id="{E7675958-20EB-4B0D-8EB0-182682170514}"/>
              </a:ext>
            </a:extLst>
          </p:cNvPr>
          <p:cNvSpPr txBox="1">
            <a:spLocks noChangeArrowheads="1"/>
          </p:cNvSpPr>
          <p:nvPr/>
        </p:nvSpPr>
        <p:spPr bwMode="auto">
          <a:xfrm>
            <a:off x="8077200" y="2193925"/>
            <a:ext cx="12192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000099"/>
                </a:solidFill>
                <a:latin typeface="Times New Roman" panose="02020603050405020304" pitchFamily="18" charset="0"/>
                <a:cs typeface="Times New Roman" panose="02020603050405020304" pitchFamily="18" charset="0"/>
              </a:rPr>
              <a:t>Địa danh</a:t>
            </a:r>
            <a:r>
              <a:rPr lang="en-US" altLang="en-US" sz="1400" b="1">
                <a:solidFill>
                  <a:srgbClr val="000099"/>
                </a:solidFill>
                <a:latin typeface="Times New Roman" panose="02020603050405020304" pitchFamily="18" charset="0"/>
                <a:cs typeface="Times New Roman" panose="02020603050405020304" pitchFamily="18" charset="0"/>
              </a:rPr>
              <a:t> </a:t>
            </a:r>
          </a:p>
          <a:p>
            <a:pPr eaLnBrk="1" hangingPunct="1">
              <a:spcBef>
                <a:spcPct val="50000"/>
              </a:spcBef>
            </a:pPr>
            <a:endParaRPr lang="en-US" altLang="en-US" sz="1400" b="1">
              <a:solidFill>
                <a:srgbClr val="000099"/>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228"/>
                                        </p:tgtEl>
                                        <p:attrNameLst>
                                          <p:attrName>style.visibility</p:attrName>
                                        </p:attrNameLst>
                                      </p:cBhvr>
                                      <p:to>
                                        <p:strVal val="visible"/>
                                      </p:to>
                                    </p:set>
                                    <p:anim calcmode="discrete" valueType="clr">
                                      <p:cBhvr override="childStyle">
                                        <p:cTn id="7" dur="80"/>
                                        <p:tgtEl>
                                          <p:spTgt spid="822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228"/>
                                        </p:tgtEl>
                                        <p:attrNameLst>
                                          <p:attrName>fillcolor</p:attrName>
                                        </p:attrNameLst>
                                      </p:cBhvr>
                                      <p:tavLst>
                                        <p:tav tm="0">
                                          <p:val>
                                            <p:clrVal>
                                              <a:schemeClr val="accent2"/>
                                            </p:clrVal>
                                          </p:val>
                                        </p:tav>
                                        <p:tav tm="50000">
                                          <p:val>
                                            <p:clrVal>
                                              <a:schemeClr val="hlink"/>
                                            </p:clrVal>
                                          </p:val>
                                        </p:tav>
                                      </p:tavLst>
                                    </p:anim>
                                    <p:set>
                                      <p:cBhvr>
                                        <p:cTn id="9" dur="80"/>
                                        <p:tgtEl>
                                          <p:spTgt spid="8228"/>
                                        </p:tgtEl>
                                        <p:attrNameLst>
                                          <p:attrName>fill.type</p:attrName>
                                        </p:attrNameLst>
                                      </p:cBhvr>
                                      <p:to>
                                        <p:strVal val="solid"/>
                                      </p:to>
                                    </p:set>
                                  </p:childTnLst>
                                </p:cTn>
                              </p:par>
                            </p:childTnLst>
                          </p:cTn>
                        </p:par>
                        <p:par>
                          <p:cTn id="10" fill="hold" nodeType="afterGroup">
                            <p:stCondLst>
                              <p:cond delay="80"/>
                            </p:stCondLst>
                            <p:childTnLst>
                              <p:par>
                                <p:cTn id="11" presetID="1" presetClass="emph" presetSubtype="2" fill="hold" nodeType="afterEffect">
                                  <p:stCondLst>
                                    <p:cond delay="0"/>
                                  </p:stCondLst>
                                  <p:childTnLst>
                                    <p:animClr clrSpc="rgb" dir="cw">
                                      <p:cBhvr>
                                        <p:cTn id="12" dur="500" fill="hold"/>
                                        <p:tgtEl>
                                          <p:spTgt spid="8228"/>
                                        </p:tgtEl>
                                        <p:attrNameLst>
                                          <p:attrName>fillcolor</p:attrName>
                                        </p:attrNameLst>
                                      </p:cBhvr>
                                      <p:to>
                                        <a:srgbClr val="66FF33"/>
                                      </p:to>
                                    </p:animClr>
                                    <p:set>
                                      <p:cBhvr>
                                        <p:cTn id="13" dur="500" fill="hold"/>
                                        <p:tgtEl>
                                          <p:spTgt spid="8228"/>
                                        </p:tgtEl>
                                        <p:attrNameLst>
                                          <p:attrName>fill.type</p:attrName>
                                        </p:attrNameLst>
                                      </p:cBhvr>
                                      <p:to>
                                        <p:strVal val="solid"/>
                                      </p:to>
                                    </p:set>
                                    <p:set>
                                      <p:cBhvr>
                                        <p:cTn id="14" dur="500" fill="hold"/>
                                        <p:tgtEl>
                                          <p:spTgt spid="8228"/>
                                        </p:tgtEl>
                                        <p:attrNameLst>
                                          <p:attrName>fill.on</p:attrName>
                                        </p:attrNameLst>
                                      </p:cBhvr>
                                      <p:to>
                                        <p:strVal val="tru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8226"/>
                                        </p:tgtEl>
                                        <p:attrNameLst>
                                          <p:attrName>style.visibility</p:attrName>
                                        </p:attrNameLst>
                                      </p:cBhvr>
                                      <p:to>
                                        <p:strVal val="visible"/>
                                      </p:to>
                                    </p:set>
                                    <p:anim calcmode="discrete" valueType="clr">
                                      <p:cBhvr override="childStyle">
                                        <p:cTn id="19" dur="80"/>
                                        <p:tgtEl>
                                          <p:spTgt spid="8226"/>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8226"/>
                                        </p:tgtEl>
                                        <p:attrNameLst>
                                          <p:attrName>fillcolor</p:attrName>
                                        </p:attrNameLst>
                                      </p:cBhvr>
                                      <p:tavLst>
                                        <p:tav tm="0">
                                          <p:val>
                                            <p:clrVal>
                                              <a:schemeClr val="accent2"/>
                                            </p:clrVal>
                                          </p:val>
                                        </p:tav>
                                        <p:tav tm="50000">
                                          <p:val>
                                            <p:clrVal>
                                              <a:schemeClr val="hlink"/>
                                            </p:clrVal>
                                          </p:val>
                                        </p:tav>
                                      </p:tavLst>
                                    </p:anim>
                                    <p:set>
                                      <p:cBhvr>
                                        <p:cTn id="21" dur="80"/>
                                        <p:tgtEl>
                                          <p:spTgt spid="8226"/>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xit" presetSubtype="16" fill="hold" grpId="1" nodeType="clickEffect">
                                  <p:stCondLst>
                                    <p:cond delay="0"/>
                                  </p:stCondLst>
                                  <p:iterate type="lt">
                                    <p:tmPct val="0"/>
                                  </p:iterate>
                                  <p:childTnLst>
                                    <p:animEffect transition="out" filter="diamond(in)">
                                      <p:cBhvr>
                                        <p:cTn id="25" dur="2000"/>
                                        <p:tgtEl>
                                          <p:spTgt spid="8226"/>
                                        </p:tgtEl>
                                      </p:cBhvr>
                                    </p:animEffect>
                                    <p:set>
                                      <p:cBhvr>
                                        <p:cTn id="26" dur="1" fill="hold">
                                          <p:stCondLst>
                                            <p:cond delay="1999"/>
                                          </p:stCondLst>
                                        </p:cTn>
                                        <p:tgtEl>
                                          <p:spTgt spid="8226"/>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51" presetClass="entr" presetSubtype="0" fill="hold" grpId="0" nodeType="clickEffect">
                                  <p:stCondLst>
                                    <p:cond delay="0"/>
                                  </p:stCondLst>
                                  <p:childTnLst>
                                    <p:set>
                                      <p:cBhvr>
                                        <p:cTn id="30" dur="1" fill="hold">
                                          <p:stCondLst>
                                            <p:cond delay="0"/>
                                          </p:stCondLst>
                                        </p:cTn>
                                        <p:tgtEl>
                                          <p:spTgt spid="8223"/>
                                        </p:tgtEl>
                                        <p:attrNameLst>
                                          <p:attrName>style.visibility</p:attrName>
                                        </p:attrNameLst>
                                      </p:cBhvr>
                                      <p:to>
                                        <p:strVal val="visible"/>
                                      </p:to>
                                    </p:set>
                                    <p:animEffect transition="in" filter="fade">
                                      <p:cBhvr>
                                        <p:cTn id="31" dur="770" decel="100000"/>
                                        <p:tgtEl>
                                          <p:spTgt spid="8223"/>
                                        </p:tgtEl>
                                      </p:cBhvr>
                                    </p:animEffect>
                                    <p:animScale>
                                      <p:cBhvr>
                                        <p:cTn id="32" dur="770" decel="100000"/>
                                        <p:tgtEl>
                                          <p:spTgt spid="8223"/>
                                        </p:tgtEl>
                                      </p:cBhvr>
                                      <p:from x="10000" y="10000"/>
                                      <p:to x="200000" y="450000"/>
                                    </p:animScale>
                                    <p:animScale>
                                      <p:cBhvr>
                                        <p:cTn id="33" dur="1230" accel="100000" fill="hold">
                                          <p:stCondLst>
                                            <p:cond delay="770"/>
                                          </p:stCondLst>
                                        </p:cTn>
                                        <p:tgtEl>
                                          <p:spTgt spid="8223"/>
                                        </p:tgtEl>
                                      </p:cBhvr>
                                      <p:from x="200000" y="450000"/>
                                      <p:to x="100000" y="100000"/>
                                    </p:animScale>
                                    <p:set>
                                      <p:cBhvr>
                                        <p:cTn id="34" dur="770" fill="hold"/>
                                        <p:tgtEl>
                                          <p:spTgt spid="8223"/>
                                        </p:tgtEl>
                                        <p:attrNameLst>
                                          <p:attrName>ppt_x</p:attrName>
                                        </p:attrNameLst>
                                      </p:cBhvr>
                                      <p:to>
                                        <p:strVal val="(0.5)"/>
                                      </p:to>
                                    </p:set>
                                    <p:anim from="(0.5)" to="(#ppt_x)" calcmode="lin" valueType="num">
                                      <p:cBhvr>
                                        <p:cTn id="35" dur="1230" accel="100000" fill="hold">
                                          <p:stCondLst>
                                            <p:cond delay="770"/>
                                          </p:stCondLst>
                                        </p:cTn>
                                        <p:tgtEl>
                                          <p:spTgt spid="8223"/>
                                        </p:tgtEl>
                                        <p:attrNameLst>
                                          <p:attrName>ppt_x</p:attrName>
                                        </p:attrNameLst>
                                      </p:cBhvr>
                                    </p:anim>
                                    <p:set>
                                      <p:cBhvr>
                                        <p:cTn id="36" dur="770" fill="hold"/>
                                        <p:tgtEl>
                                          <p:spTgt spid="8223"/>
                                        </p:tgtEl>
                                        <p:attrNameLst>
                                          <p:attrName>ppt_y</p:attrName>
                                        </p:attrNameLst>
                                      </p:cBhvr>
                                      <p:to>
                                        <p:strVal val="(#ppt_y+0.4)"/>
                                      </p:to>
                                    </p:set>
                                    <p:anim from="(#ppt_y+0.4)" to="(#ppt_y)" calcmode="lin" valueType="num">
                                      <p:cBhvr>
                                        <p:cTn id="37" dur="1230" accel="100000" fill="hold">
                                          <p:stCondLst>
                                            <p:cond delay="770"/>
                                          </p:stCondLst>
                                        </p:cTn>
                                        <p:tgtEl>
                                          <p:spTgt spid="8223"/>
                                        </p:tgtEl>
                                        <p:attrNameLst>
                                          <p:attrName>ppt_y</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51" presetClass="entr" presetSubtype="0" fill="hold" grpId="0" nodeType="clickEffect">
                                  <p:stCondLst>
                                    <p:cond delay="0"/>
                                  </p:stCondLst>
                                  <p:childTnLst>
                                    <p:set>
                                      <p:cBhvr>
                                        <p:cTn id="41" dur="1" fill="hold">
                                          <p:stCondLst>
                                            <p:cond delay="0"/>
                                          </p:stCondLst>
                                        </p:cTn>
                                        <p:tgtEl>
                                          <p:spTgt spid="8224"/>
                                        </p:tgtEl>
                                        <p:attrNameLst>
                                          <p:attrName>style.visibility</p:attrName>
                                        </p:attrNameLst>
                                      </p:cBhvr>
                                      <p:to>
                                        <p:strVal val="visible"/>
                                      </p:to>
                                    </p:set>
                                    <p:animEffect transition="in" filter="fade">
                                      <p:cBhvr>
                                        <p:cTn id="42" dur="770" decel="100000"/>
                                        <p:tgtEl>
                                          <p:spTgt spid="8224"/>
                                        </p:tgtEl>
                                      </p:cBhvr>
                                    </p:animEffect>
                                    <p:animScale>
                                      <p:cBhvr>
                                        <p:cTn id="43" dur="770" decel="100000"/>
                                        <p:tgtEl>
                                          <p:spTgt spid="8224"/>
                                        </p:tgtEl>
                                      </p:cBhvr>
                                      <p:from x="10000" y="10000"/>
                                      <p:to x="200000" y="450000"/>
                                    </p:animScale>
                                    <p:animScale>
                                      <p:cBhvr>
                                        <p:cTn id="44" dur="1230" accel="100000" fill="hold">
                                          <p:stCondLst>
                                            <p:cond delay="770"/>
                                          </p:stCondLst>
                                        </p:cTn>
                                        <p:tgtEl>
                                          <p:spTgt spid="8224"/>
                                        </p:tgtEl>
                                      </p:cBhvr>
                                      <p:from x="200000" y="450000"/>
                                      <p:to x="100000" y="100000"/>
                                    </p:animScale>
                                    <p:set>
                                      <p:cBhvr>
                                        <p:cTn id="45" dur="770" fill="hold"/>
                                        <p:tgtEl>
                                          <p:spTgt spid="8224"/>
                                        </p:tgtEl>
                                        <p:attrNameLst>
                                          <p:attrName>ppt_x</p:attrName>
                                        </p:attrNameLst>
                                      </p:cBhvr>
                                      <p:to>
                                        <p:strVal val="(0.5)"/>
                                      </p:to>
                                    </p:set>
                                    <p:anim from="(0.5)" to="(#ppt_x)" calcmode="lin" valueType="num">
                                      <p:cBhvr>
                                        <p:cTn id="46" dur="1230" accel="100000" fill="hold">
                                          <p:stCondLst>
                                            <p:cond delay="770"/>
                                          </p:stCondLst>
                                        </p:cTn>
                                        <p:tgtEl>
                                          <p:spTgt spid="8224"/>
                                        </p:tgtEl>
                                        <p:attrNameLst>
                                          <p:attrName>ppt_x</p:attrName>
                                        </p:attrNameLst>
                                      </p:cBhvr>
                                    </p:anim>
                                    <p:set>
                                      <p:cBhvr>
                                        <p:cTn id="47" dur="770" fill="hold"/>
                                        <p:tgtEl>
                                          <p:spTgt spid="8224"/>
                                        </p:tgtEl>
                                        <p:attrNameLst>
                                          <p:attrName>ppt_y</p:attrName>
                                        </p:attrNameLst>
                                      </p:cBhvr>
                                      <p:to>
                                        <p:strVal val="(#ppt_y+0.4)"/>
                                      </p:to>
                                    </p:set>
                                    <p:anim from="(#ppt_y+0.4)" to="(#ppt_y)" calcmode="lin" valueType="num">
                                      <p:cBhvr>
                                        <p:cTn id="48" dur="1230" accel="100000" fill="hold">
                                          <p:stCondLst>
                                            <p:cond delay="770"/>
                                          </p:stCondLst>
                                        </p:cTn>
                                        <p:tgtEl>
                                          <p:spTgt spid="8224"/>
                                        </p:tgtEl>
                                        <p:attrNameLst>
                                          <p:attrName>ppt_y</p:attrName>
                                        </p:attrNameLst>
                                      </p:cBhvr>
                                    </p:anim>
                                  </p:childTnLst>
                                </p:cTn>
                              </p:par>
                            </p:childTnLst>
                          </p:cTn>
                        </p:par>
                        <p:par>
                          <p:cTn id="49" fill="hold" nodeType="afterGroup">
                            <p:stCondLst>
                              <p:cond delay="2000"/>
                            </p:stCondLst>
                            <p:childTnLst>
                              <p:par>
                                <p:cTn id="50" presetID="13" presetClass="entr" presetSubtype="16" fill="hold" grpId="0" nodeType="afterEffect">
                                  <p:stCondLst>
                                    <p:cond delay="0"/>
                                  </p:stCondLst>
                                  <p:childTnLst>
                                    <p:set>
                                      <p:cBhvr>
                                        <p:cTn id="51" dur="1" fill="hold">
                                          <p:stCondLst>
                                            <p:cond delay="0"/>
                                          </p:stCondLst>
                                        </p:cTn>
                                        <p:tgtEl>
                                          <p:spTgt spid="8225"/>
                                        </p:tgtEl>
                                        <p:attrNameLst>
                                          <p:attrName>style.visibility</p:attrName>
                                        </p:attrNameLst>
                                      </p:cBhvr>
                                      <p:to>
                                        <p:strVal val="visible"/>
                                      </p:to>
                                    </p:set>
                                    <p:animEffect transition="in" filter="plus(in)">
                                      <p:cBhvr>
                                        <p:cTn id="52" dur="1000"/>
                                        <p:tgtEl>
                                          <p:spTgt spid="822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7" presetClass="entr" presetSubtype="0" fill="hold" grpId="0" nodeType="clickEffect">
                                  <p:stCondLst>
                                    <p:cond delay="0"/>
                                  </p:stCondLst>
                                  <p:iterate type="lt">
                                    <p:tmPct val="50000"/>
                                  </p:iterate>
                                  <p:childTnLst>
                                    <p:set>
                                      <p:cBhvr>
                                        <p:cTn id="56" dur="1" fill="hold">
                                          <p:stCondLst>
                                            <p:cond delay="0"/>
                                          </p:stCondLst>
                                        </p:cTn>
                                        <p:tgtEl>
                                          <p:spTgt spid="8229"/>
                                        </p:tgtEl>
                                        <p:attrNameLst>
                                          <p:attrName>style.visibility</p:attrName>
                                        </p:attrNameLst>
                                      </p:cBhvr>
                                      <p:to>
                                        <p:strVal val="visible"/>
                                      </p:to>
                                    </p:set>
                                    <p:anim calcmode="discrete" valueType="clr">
                                      <p:cBhvr override="childStyle">
                                        <p:cTn id="57" dur="80"/>
                                        <p:tgtEl>
                                          <p:spTgt spid="8229"/>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8229"/>
                                        </p:tgtEl>
                                        <p:attrNameLst>
                                          <p:attrName>fillcolor</p:attrName>
                                        </p:attrNameLst>
                                      </p:cBhvr>
                                      <p:tavLst>
                                        <p:tav tm="0">
                                          <p:val>
                                            <p:clrVal>
                                              <a:schemeClr val="accent2"/>
                                            </p:clrVal>
                                          </p:val>
                                        </p:tav>
                                        <p:tav tm="50000">
                                          <p:val>
                                            <p:clrVal>
                                              <a:schemeClr val="hlink"/>
                                            </p:clrVal>
                                          </p:val>
                                        </p:tav>
                                      </p:tavLst>
                                    </p:anim>
                                    <p:set>
                                      <p:cBhvr>
                                        <p:cTn id="59" dur="80"/>
                                        <p:tgtEl>
                                          <p:spTgt spid="8229"/>
                                        </p:tgtEl>
                                        <p:attrNameLst>
                                          <p:attrName>fill.type</p:attrName>
                                        </p:attrNameLst>
                                      </p:cBhvr>
                                      <p:to>
                                        <p:strVal val="solid"/>
                                      </p:to>
                                    </p:set>
                                  </p:childTnLst>
                                </p:cTn>
                              </p:par>
                            </p:childTnLst>
                          </p:cTn>
                        </p:par>
                        <p:par>
                          <p:cTn id="60" fill="hold" nodeType="afterGroup">
                            <p:stCondLst>
                              <p:cond delay="80"/>
                            </p:stCondLst>
                            <p:childTnLst>
                              <p:par>
                                <p:cTn id="61" presetID="1" presetClass="emph" presetSubtype="2" fill="hold" nodeType="afterEffect">
                                  <p:stCondLst>
                                    <p:cond delay="0"/>
                                  </p:stCondLst>
                                  <p:childTnLst>
                                    <p:animClr clrSpc="rgb" dir="cw">
                                      <p:cBhvr>
                                        <p:cTn id="62" dur="500" fill="hold"/>
                                        <p:tgtEl>
                                          <p:spTgt spid="8229"/>
                                        </p:tgtEl>
                                        <p:attrNameLst>
                                          <p:attrName>fillcolor</p:attrName>
                                        </p:attrNameLst>
                                      </p:cBhvr>
                                      <p:to>
                                        <a:srgbClr val="66FF33"/>
                                      </p:to>
                                    </p:animClr>
                                    <p:set>
                                      <p:cBhvr>
                                        <p:cTn id="63" dur="500" fill="hold"/>
                                        <p:tgtEl>
                                          <p:spTgt spid="8229"/>
                                        </p:tgtEl>
                                        <p:attrNameLst>
                                          <p:attrName>fill.type</p:attrName>
                                        </p:attrNameLst>
                                      </p:cBhvr>
                                      <p:to>
                                        <p:strVal val="solid"/>
                                      </p:to>
                                    </p:set>
                                    <p:set>
                                      <p:cBhvr>
                                        <p:cTn id="64" dur="500" fill="hold"/>
                                        <p:tgtEl>
                                          <p:spTgt spid="82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3" grpId="0" animBg="1"/>
      <p:bldP spid="8224" grpId="0" animBg="1"/>
      <p:bldP spid="8225" grpId="0" animBg="1"/>
      <p:bldP spid="8226" grpId="0" animBg="1"/>
      <p:bldP spid="8226" grpId="1" animBg="1"/>
      <p:bldP spid="8228" grpId="0" animBg="1"/>
      <p:bldP spid="82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308" name="Rectangle 36">
            <a:extLst>
              <a:ext uri="{FF2B5EF4-FFF2-40B4-BE49-F238E27FC236}">
                <a16:creationId xmlns:a16="http://schemas.microsoft.com/office/drawing/2014/main" xmlns="" id="{49F02AF4-0F5D-46E7-B32D-09FCB769F66E}"/>
              </a:ext>
            </a:extLst>
          </p:cNvPr>
          <p:cNvSpPr>
            <a:spLocks noGrp="1" noChangeArrowheads="1"/>
          </p:cNvSpPr>
          <p:nvPr>
            <p:ph type="title"/>
          </p:nvPr>
        </p:nvSpPr>
        <p:spPr/>
        <p:txBody>
          <a:bodyPr/>
          <a:lstStyle/>
          <a:p>
            <a:pPr eaLnBrk="1" hangingPunct="1">
              <a:defRPr/>
            </a:pPr>
            <a:endParaRPr lang="en-US"/>
          </a:p>
        </p:txBody>
      </p:sp>
      <p:graphicFrame>
        <p:nvGraphicFramePr>
          <p:cNvPr id="182321" name="Group 49">
            <a:extLst>
              <a:ext uri="{FF2B5EF4-FFF2-40B4-BE49-F238E27FC236}">
                <a16:creationId xmlns:a16="http://schemas.microsoft.com/office/drawing/2014/main" xmlns="" id="{29BA73F0-2357-4787-90D1-0F9D7C5337F8}"/>
              </a:ext>
            </a:extLst>
          </p:cNvPr>
          <p:cNvGraphicFramePr>
            <a:graphicFrameLocks noGrp="1"/>
          </p:cNvGraphicFramePr>
          <p:nvPr>
            <p:ph idx="1"/>
          </p:nvPr>
        </p:nvGraphicFramePr>
        <p:xfrm>
          <a:off x="0" y="187325"/>
          <a:ext cx="9274175" cy="6878681"/>
        </p:xfrm>
        <a:graphic>
          <a:graphicData uri="http://schemas.openxmlformats.org/drawingml/2006/table">
            <a:tbl>
              <a:tblPr/>
              <a:tblGrid>
                <a:gridCol w="1330325">
                  <a:extLst>
                    <a:ext uri="{9D8B030D-6E8A-4147-A177-3AD203B41FA5}">
                      <a16:colId xmlns:a16="http://schemas.microsoft.com/office/drawing/2014/main" xmlns="" val="20000"/>
                    </a:ext>
                  </a:extLst>
                </a:gridCol>
                <a:gridCol w="2286000">
                  <a:extLst>
                    <a:ext uri="{9D8B030D-6E8A-4147-A177-3AD203B41FA5}">
                      <a16:colId xmlns:a16="http://schemas.microsoft.com/office/drawing/2014/main" xmlns="" val="20001"/>
                    </a:ext>
                  </a:extLst>
                </a:gridCol>
                <a:gridCol w="2571750">
                  <a:extLst>
                    <a:ext uri="{9D8B030D-6E8A-4147-A177-3AD203B41FA5}">
                      <a16:colId xmlns:a16="http://schemas.microsoft.com/office/drawing/2014/main" xmlns="" val="20002"/>
                    </a:ext>
                  </a:extLst>
                </a:gridCol>
                <a:gridCol w="3086100">
                  <a:extLst>
                    <a:ext uri="{9D8B030D-6E8A-4147-A177-3AD203B41FA5}">
                      <a16:colId xmlns:a16="http://schemas.microsoft.com/office/drawing/2014/main" xmlns="" val="20003"/>
                    </a:ext>
                  </a:extLst>
                </a:gridCol>
              </a:tblGrid>
              <a:tr h="70102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latin typeface="Arial" charset="0"/>
                          <a:cs typeface="Arial" charset="0"/>
                        </a:rPr>
                        <a:t>Thời</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gian</a:t>
                      </a:r>
                      <a:endParaRPr kumimoji="0" lang="en-US" sz="2000" b="1" i="0" u="none" strike="noStrike" cap="none" normalizeH="0" baseline="0" dirty="0">
                        <a:ln>
                          <a:noFill/>
                        </a:ln>
                        <a:solidFill>
                          <a:schemeClr val="bg1"/>
                        </a:solidFill>
                        <a:effectLst/>
                        <a:latin typeface="Arial" charset="0"/>
                        <a:cs typeface="Arial"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latin typeface="Arial" charset="0"/>
                          <a:cs typeface="Arial" charset="0"/>
                        </a:rPr>
                        <a:t>Chiến</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dịch</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của</a:t>
                      </a:r>
                      <a:r>
                        <a:rPr kumimoji="0" lang="en-US" sz="2000" b="1" i="0" u="none" strike="noStrike" cap="none" normalizeH="0" baseline="0" dirty="0">
                          <a:ln>
                            <a:noFill/>
                          </a:ln>
                          <a:solidFill>
                            <a:schemeClr val="bg1"/>
                          </a:solidFill>
                          <a:effectLst/>
                          <a:latin typeface="Arial" charset="0"/>
                          <a:cs typeface="Arial" charset="0"/>
                        </a:rPr>
                        <a:t> ta</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latin typeface="Arial" charset="0"/>
                          <a:cs typeface="Arial" charset="0"/>
                        </a:rPr>
                        <a:t>Kết</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quả</a:t>
                      </a:r>
                      <a:endParaRPr kumimoji="0" lang="en-US" sz="2000" b="1" i="0" u="none" strike="noStrike" cap="none" normalizeH="0" baseline="0" dirty="0">
                        <a:ln>
                          <a:noFill/>
                        </a:ln>
                        <a:solidFill>
                          <a:schemeClr val="bg1"/>
                        </a:solidFill>
                        <a:effectLst/>
                        <a:latin typeface="Arial"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latin typeface="Arial" charset="0"/>
                          <a:cs typeface="Arial" charset="0"/>
                        </a:rPr>
                        <a:t>Đối</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phó</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của</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Pháp</a:t>
                      </a:r>
                      <a:endParaRPr kumimoji="0" lang="en-US" sz="2000" b="1" i="0" u="none" strike="noStrike" cap="none" normalizeH="0" baseline="0" dirty="0">
                        <a:ln>
                          <a:noFill/>
                        </a:ln>
                        <a:solidFill>
                          <a:schemeClr val="bg1"/>
                        </a:solidFill>
                        <a:effectLst/>
                        <a:latin typeface="Arial"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xmlns="" val="10000"/>
                  </a:ext>
                </a:extLst>
              </a:tr>
              <a:tr h="155080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xmlns="" val="10001"/>
                  </a:ext>
                </a:extLst>
              </a:tr>
              <a:tr h="1542267">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xmlns="" val="10002"/>
                  </a:ext>
                </a:extLst>
              </a:tr>
              <a:tr h="1542267">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xmlns="" val="10003"/>
                  </a:ext>
                </a:extLst>
              </a:tr>
              <a:tr h="1542267">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xmlns="" val="10004"/>
                  </a:ext>
                </a:extLst>
              </a:tr>
            </a:tbl>
          </a:graphicData>
        </a:graphic>
      </p:graphicFrame>
      <p:sp>
        <p:nvSpPr>
          <p:cNvPr id="20515" name="Text Box 44">
            <a:extLst>
              <a:ext uri="{FF2B5EF4-FFF2-40B4-BE49-F238E27FC236}">
                <a16:creationId xmlns:a16="http://schemas.microsoft.com/office/drawing/2014/main" xmlns="" id="{3E053E47-43BA-4756-9F3E-26823D2E070C}"/>
              </a:ext>
            </a:extLst>
          </p:cNvPr>
          <p:cNvSpPr txBox="1">
            <a:spLocks noChangeArrowheads="1"/>
          </p:cNvSpPr>
          <p:nvPr/>
        </p:nvSpPr>
        <p:spPr bwMode="auto">
          <a:xfrm>
            <a:off x="0" y="11430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rPr>
              <a:t>12- 1953</a:t>
            </a:r>
          </a:p>
        </p:txBody>
      </p:sp>
      <p:sp>
        <p:nvSpPr>
          <p:cNvPr id="182317" name="Text Box 45">
            <a:extLst>
              <a:ext uri="{FF2B5EF4-FFF2-40B4-BE49-F238E27FC236}">
                <a16:creationId xmlns:a16="http://schemas.microsoft.com/office/drawing/2014/main" xmlns="" id="{11ACC493-E840-4995-AFC1-0B0BAB400A0D}"/>
              </a:ext>
            </a:extLst>
          </p:cNvPr>
          <p:cNvSpPr txBox="1">
            <a:spLocks noChangeArrowheads="1"/>
          </p:cNvSpPr>
          <p:nvPr/>
        </p:nvSpPr>
        <p:spPr bwMode="auto">
          <a:xfrm>
            <a:off x="1524000" y="1066800"/>
            <a:ext cx="2133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latin typeface="Times New Roman" panose="02020603050405020304" pitchFamily="18" charset="0"/>
              </a:rPr>
              <a:t>Chiến dịch </a:t>
            </a:r>
          </a:p>
          <a:p>
            <a:pPr algn="ctr" eaLnBrk="1" hangingPunct="1">
              <a:spcBef>
                <a:spcPct val="50000"/>
              </a:spcBef>
            </a:pPr>
            <a:r>
              <a:rPr lang="en-US" altLang="en-US" sz="2800" b="1">
                <a:latin typeface="Times New Roman" panose="02020603050405020304" pitchFamily="18" charset="0"/>
              </a:rPr>
              <a:t>Tây Bắc</a:t>
            </a:r>
          </a:p>
        </p:txBody>
      </p:sp>
      <p:sp>
        <p:nvSpPr>
          <p:cNvPr id="182319" name="Text Box 47">
            <a:extLst>
              <a:ext uri="{FF2B5EF4-FFF2-40B4-BE49-F238E27FC236}">
                <a16:creationId xmlns:a16="http://schemas.microsoft.com/office/drawing/2014/main" xmlns="" id="{6A70064B-70B1-43BE-8502-9CE809A61A44}"/>
              </a:ext>
            </a:extLst>
          </p:cNvPr>
          <p:cNvSpPr txBox="1">
            <a:spLocks noChangeArrowheads="1"/>
          </p:cNvSpPr>
          <p:nvPr/>
        </p:nvSpPr>
        <p:spPr bwMode="auto">
          <a:xfrm>
            <a:off x="3886200" y="1066800"/>
            <a:ext cx="2133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latin typeface="Times New Roman" panose="02020603050405020304" pitchFamily="18" charset="0"/>
              </a:rPr>
              <a:t>Giải phóng </a:t>
            </a:r>
          </a:p>
          <a:p>
            <a:pPr algn="ctr" eaLnBrk="1" hangingPunct="1">
              <a:spcBef>
                <a:spcPct val="50000"/>
              </a:spcBef>
            </a:pPr>
            <a:r>
              <a:rPr lang="en-US" altLang="en-US" sz="2800" b="1">
                <a:latin typeface="Times New Roman" panose="02020603050405020304" pitchFamily="18" charset="0"/>
              </a:rPr>
              <a:t>Lai Châu</a:t>
            </a:r>
          </a:p>
        </p:txBody>
      </p:sp>
      <p:sp>
        <p:nvSpPr>
          <p:cNvPr id="182320" name="Text Box 48">
            <a:extLst>
              <a:ext uri="{FF2B5EF4-FFF2-40B4-BE49-F238E27FC236}">
                <a16:creationId xmlns:a16="http://schemas.microsoft.com/office/drawing/2014/main" xmlns="" id="{1FDEB31F-A2E6-4029-9A69-22457EC047FD}"/>
              </a:ext>
            </a:extLst>
          </p:cNvPr>
          <p:cNvSpPr txBox="1">
            <a:spLocks noChangeArrowheads="1"/>
          </p:cNvSpPr>
          <p:nvPr/>
        </p:nvSpPr>
        <p:spPr bwMode="auto">
          <a:xfrm>
            <a:off x="6178550" y="900113"/>
            <a:ext cx="31178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chemeClr val="hlink"/>
                </a:solidFill>
                <a:latin typeface="Times New Roman" panose="02020603050405020304" pitchFamily="18" charset="0"/>
              </a:rPr>
              <a:t>Pháp phải tăng cường quân cho Điện Biên Phủ. Điện Biên Phủ trở thành nơi tập trung quân thứ 2 của Pháp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2317">
                                            <p:txEl>
                                              <p:pRg st="0" end="0"/>
                                            </p:txEl>
                                          </p:spTgt>
                                        </p:tgtEl>
                                        <p:attrNameLst>
                                          <p:attrName>style.visibility</p:attrName>
                                        </p:attrNameLst>
                                      </p:cBhvr>
                                      <p:to>
                                        <p:strVal val="visible"/>
                                      </p:to>
                                    </p:set>
                                    <p:animEffect transition="in" filter="blinds(horizontal)">
                                      <p:cBhvr>
                                        <p:cTn id="7" dur="500"/>
                                        <p:tgtEl>
                                          <p:spTgt spid="18231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82317">
                                            <p:txEl>
                                              <p:pRg st="1" end="1"/>
                                            </p:txEl>
                                          </p:spTgt>
                                        </p:tgtEl>
                                        <p:attrNameLst>
                                          <p:attrName>style.visibility</p:attrName>
                                        </p:attrNameLst>
                                      </p:cBhvr>
                                      <p:to>
                                        <p:strVal val="visible"/>
                                      </p:to>
                                    </p:set>
                                    <p:animEffect transition="in" filter="blinds(horizontal)">
                                      <p:cBhvr>
                                        <p:cTn id="10" dur="500"/>
                                        <p:tgtEl>
                                          <p:spTgt spid="18231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82319">
                                            <p:txEl>
                                              <p:pRg st="0" end="0"/>
                                            </p:txEl>
                                          </p:spTgt>
                                        </p:tgtEl>
                                        <p:attrNameLst>
                                          <p:attrName>style.visibility</p:attrName>
                                        </p:attrNameLst>
                                      </p:cBhvr>
                                      <p:to>
                                        <p:strVal val="visible"/>
                                      </p:to>
                                    </p:set>
                                    <p:animEffect transition="in" filter="blinds(horizontal)">
                                      <p:cBhvr>
                                        <p:cTn id="15" dur="500"/>
                                        <p:tgtEl>
                                          <p:spTgt spid="18231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82319">
                                            <p:txEl>
                                              <p:pRg st="1" end="1"/>
                                            </p:txEl>
                                          </p:spTgt>
                                        </p:tgtEl>
                                        <p:attrNameLst>
                                          <p:attrName>style.visibility</p:attrName>
                                        </p:attrNameLst>
                                      </p:cBhvr>
                                      <p:to>
                                        <p:strVal val="visible"/>
                                      </p:to>
                                    </p:set>
                                    <p:animEffect transition="in" filter="blinds(horizontal)">
                                      <p:cBhvr>
                                        <p:cTn id="20" dur="500"/>
                                        <p:tgtEl>
                                          <p:spTgt spid="18231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182320">
                                            <p:txEl>
                                              <p:pRg st="0" end="0"/>
                                            </p:txEl>
                                          </p:spTgt>
                                        </p:tgtEl>
                                        <p:attrNameLst>
                                          <p:attrName>style.visibility</p:attrName>
                                        </p:attrNameLst>
                                      </p:cBhvr>
                                      <p:to>
                                        <p:strVal val="visible"/>
                                      </p:to>
                                    </p:set>
                                    <p:animEffect transition="in" filter="blinds(horizontal)">
                                      <p:cBhvr>
                                        <p:cTn id="25" dur="500"/>
                                        <p:tgtEl>
                                          <p:spTgt spid="1823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2">
            <a:extLst>
              <a:ext uri="{FF2B5EF4-FFF2-40B4-BE49-F238E27FC236}">
                <a16:creationId xmlns:a16="http://schemas.microsoft.com/office/drawing/2014/main" xmlns="" id="{99845CFF-228F-403B-B7BA-96F132A9B977}"/>
              </a:ext>
            </a:extLst>
          </p:cNvPr>
          <p:cNvGrpSpPr>
            <a:grpSpLocks/>
          </p:cNvGrpSpPr>
          <p:nvPr/>
        </p:nvGrpSpPr>
        <p:grpSpPr bwMode="auto">
          <a:xfrm>
            <a:off x="1524000" y="-52388"/>
            <a:ext cx="5614988" cy="6934201"/>
            <a:chOff x="960" y="-33"/>
            <a:chExt cx="3537" cy="4368"/>
          </a:xfrm>
        </p:grpSpPr>
        <p:grpSp>
          <p:nvGrpSpPr>
            <p:cNvPr id="21517" name="Group 3">
              <a:extLst>
                <a:ext uri="{FF2B5EF4-FFF2-40B4-BE49-F238E27FC236}">
                  <a16:creationId xmlns:a16="http://schemas.microsoft.com/office/drawing/2014/main" xmlns="" id="{3DA585E9-CA36-4E70-B457-357FE11A518A}"/>
                </a:ext>
              </a:extLst>
            </p:cNvPr>
            <p:cNvGrpSpPr>
              <a:grpSpLocks/>
            </p:cNvGrpSpPr>
            <p:nvPr/>
          </p:nvGrpSpPr>
          <p:grpSpPr bwMode="auto">
            <a:xfrm>
              <a:off x="960" y="-33"/>
              <a:ext cx="3537" cy="4368"/>
              <a:chOff x="912" y="-48"/>
              <a:chExt cx="3537" cy="4368"/>
            </a:xfrm>
          </p:grpSpPr>
          <p:grpSp>
            <p:nvGrpSpPr>
              <p:cNvPr id="21521" name="Group 4">
                <a:extLst>
                  <a:ext uri="{FF2B5EF4-FFF2-40B4-BE49-F238E27FC236}">
                    <a16:creationId xmlns:a16="http://schemas.microsoft.com/office/drawing/2014/main" xmlns="" id="{B564B227-2EB9-4B2A-8288-30EA5A9F1010}"/>
                  </a:ext>
                </a:extLst>
              </p:cNvPr>
              <p:cNvGrpSpPr>
                <a:grpSpLocks/>
              </p:cNvGrpSpPr>
              <p:nvPr/>
            </p:nvGrpSpPr>
            <p:grpSpPr bwMode="auto">
              <a:xfrm>
                <a:off x="912" y="-48"/>
                <a:ext cx="3537" cy="4368"/>
                <a:chOff x="630" y="-48"/>
                <a:chExt cx="3537" cy="4368"/>
              </a:xfrm>
            </p:grpSpPr>
            <p:pic>
              <p:nvPicPr>
                <p:cNvPr id="21524" name="Picture 2">
                  <a:extLst>
                    <a:ext uri="{FF2B5EF4-FFF2-40B4-BE49-F238E27FC236}">
                      <a16:creationId xmlns:a16="http://schemas.microsoft.com/office/drawing/2014/main" xmlns="" id="{ADF0D2A0-B3CF-4D0D-86B6-692A477441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 y="-48"/>
                  <a:ext cx="3537"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1525" name="WordArt 6">
                  <a:extLst>
                    <a:ext uri="{FF2B5EF4-FFF2-40B4-BE49-F238E27FC236}">
                      <a16:creationId xmlns:a16="http://schemas.microsoft.com/office/drawing/2014/main" xmlns="" id="{630BE825-5E09-4F3C-8CE0-8A0C3E116E46}"/>
                    </a:ext>
                  </a:extLst>
                </p:cNvPr>
                <p:cNvSpPr>
                  <a:spLocks noChangeArrowheads="1" noChangeShapeType="1" noTextEdit="1"/>
                </p:cNvSpPr>
                <p:nvPr/>
              </p:nvSpPr>
              <p:spPr bwMode="auto">
                <a:xfrm>
                  <a:off x="1116" y="336"/>
                  <a:ext cx="276" cy="56"/>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LAI CHÂU</a:t>
                  </a:r>
                </a:p>
              </p:txBody>
            </p:sp>
            <p:sp>
              <p:nvSpPr>
                <p:cNvPr id="21526" name="Oval 7">
                  <a:extLst>
                    <a:ext uri="{FF2B5EF4-FFF2-40B4-BE49-F238E27FC236}">
                      <a16:creationId xmlns:a16="http://schemas.microsoft.com/office/drawing/2014/main" xmlns="" id="{326D36B3-5EF5-41C2-A48A-3A41F666BA9A}"/>
                    </a:ext>
                  </a:extLst>
                </p:cNvPr>
                <p:cNvSpPr>
                  <a:spLocks noChangeArrowheads="1"/>
                </p:cNvSpPr>
                <p:nvPr/>
              </p:nvSpPr>
              <p:spPr bwMode="auto">
                <a:xfrm>
                  <a:off x="1152" y="401"/>
                  <a:ext cx="66" cy="68"/>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27" name="WordArt 8">
                  <a:extLst>
                    <a:ext uri="{FF2B5EF4-FFF2-40B4-BE49-F238E27FC236}">
                      <a16:creationId xmlns:a16="http://schemas.microsoft.com/office/drawing/2014/main" xmlns="" id="{79B45950-6925-4D1D-AAE1-C51F325D40AC}"/>
                    </a:ext>
                  </a:extLst>
                </p:cNvPr>
                <p:cNvSpPr>
                  <a:spLocks noChangeArrowheads="1" noChangeShapeType="1" noTextEdit="1"/>
                </p:cNvSpPr>
                <p:nvPr/>
              </p:nvSpPr>
              <p:spPr bwMode="auto">
                <a:xfrm>
                  <a:off x="1120" y="575"/>
                  <a:ext cx="463" cy="69"/>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Điện Biên Phủ</a:t>
                  </a:r>
                </a:p>
              </p:txBody>
            </p:sp>
            <p:sp>
              <p:nvSpPr>
                <p:cNvPr id="21528" name="WordArt 9">
                  <a:extLst>
                    <a:ext uri="{FF2B5EF4-FFF2-40B4-BE49-F238E27FC236}">
                      <a16:creationId xmlns:a16="http://schemas.microsoft.com/office/drawing/2014/main" xmlns="" id="{A9709EF6-8638-405F-86BA-E6ECC1ED7958}"/>
                    </a:ext>
                  </a:extLst>
                </p:cNvPr>
                <p:cNvSpPr>
                  <a:spLocks noChangeArrowheads="1" noChangeShapeType="1" noTextEdit="1"/>
                </p:cNvSpPr>
                <p:nvPr/>
              </p:nvSpPr>
              <p:spPr bwMode="auto">
                <a:xfrm>
                  <a:off x="1719" y="750"/>
                  <a:ext cx="264" cy="6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HÀ NỘI</a:t>
                  </a:r>
                </a:p>
              </p:txBody>
            </p:sp>
            <p:sp>
              <p:nvSpPr>
                <p:cNvPr id="21529" name="Oval 10">
                  <a:extLst>
                    <a:ext uri="{FF2B5EF4-FFF2-40B4-BE49-F238E27FC236}">
                      <a16:creationId xmlns:a16="http://schemas.microsoft.com/office/drawing/2014/main" xmlns="" id="{77E4BF9E-52F2-49CC-A907-D9ADAA1C0585}"/>
                    </a:ext>
                  </a:extLst>
                </p:cNvPr>
                <p:cNvSpPr>
                  <a:spLocks noChangeArrowheads="1"/>
                </p:cNvSpPr>
                <p:nvPr/>
              </p:nvSpPr>
              <p:spPr bwMode="auto">
                <a:xfrm>
                  <a:off x="1854" y="675"/>
                  <a:ext cx="66" cy="68"/>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30" name="WordArt 11">
                  <a:extLst>
                    <a:ext uri="{FF2B5EF4-FFF2-40B4-BE49-F238E27FC236}">
                      <a16:creationId xmlns:a16="http://schemas.microsoft.com/office/drawing/2014/main" xmlns="" id="{BE46F0AF-D15E-430B-9079-82F1E2C785CB}"/>
                    </a:ext>
                  </a:extLst>
                </p:cNvPr>
                <p:cNvSpPr>
                  <a:spLocks noChangeArrowheads="1" noChangeShapeType="1" noTextEdit="1"/>
                </p:cNvSpPr>
                <p:nvPr/>
              </p:nvSpPr>
              <p:spPr bwMode="auto">
                <a:xfrm>
                  <a:off x="642" y="468"/>
                  <a:ext cx="384" cy="6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Phong - xa - lì</a:t>
                  </a:r>
                </a:p>
              </p:txBody>
            </p:sp>
            <p:sp>
              <p:nvSpPr>
                <p:cNvPr id="21531" name="Oval 12">
                  <a:extLst>
                    <a:ext uri="{FF2B5EF4-FFF2-40B4-BE49-F238E27FC236}">
                      <a16:creationId xmlns:a16="http://schemas.microsoft.com/office/drawing/2014/main" xmlns="" id="{6E429018-95AD-4AC2-91A6-8CB292D88E61}"/>
                    </a:ext>
                  </a:extLst>
                </p:cNvPr>
                <p:cNvSpPr>
                  <a:spLocks noChangeArrowheads="1"/>
                </p:cNvSpPr>
                <p:nvPr/>
              </p:nvSpPr>
              <p:spPr bwMode="auto">
                <a:xfrm>
                  <a:off x="912" y="524"/>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32" name="WordArt 13">
                  <a:extLst>
                    <a:ext uri="{FF2B5EF4-FFF2-40B4-BE49-F238E27FC236}">
                      <a16:creationId xmlns:a16="http://schemas.microsoft.com/office/drawing/2014/main" xmlns="" id="{1715C834-F79F-4EDF-ADA4-88B6FDA6750D}"/>
                    </a:ext>
                  </a:extLst>
                </p:cNvPr>
                <p:cNvSpPr>
                  <a:spLocks noChangeArrowheads="1" noChangeShapeType="1" noTextEdit="1"/>
                </p:cNvSpPr>
                <p:nvPr/>
              </p:nvSpPr>
              <p:spPr bwMode="auto">
                <a:xfrm>
                  <a:off x="954" y="1026"/>
                  <a:ext cx="504" cy="72"/>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Luông Pha - bang</a:t>
                  </a:r>
                </a:p>
              </p:txBody>
            </p:sp>
            <p:sp>
              <p:nvSpPr>
                <p:cNvPr id="21533" name="Oval 14">
                  <a:extLst>
                    <a:ext uri="{FF2B5EF4-FFF2-40B4-BE49-F238E27FC236}">
                      <a16:creationId xmlns:a16="http://schemas.microsoft.com/office/drawing/2014/main" xmlns="" id="{1A6A95D8-2808-4794-B883-FF87B75B9F16}"/>
                    </a:ext>
                  </a:extLst>
                </p:cNvPr>
                <p:cNvSpPr>
                  <a:spLocks noChangeArrowheads="1"/>
                </p:cNvSpPr>
                <p:nvPr/>
              </p:nvSpPr>
              <p:spPr bwMode="auto">
                <a:xfrm>
                  <a:off x="864" y="1008"/>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34" name="WordArt 15">
                  <a:extLst>
                    <a:ext uri="{FF2B5EF4-FFF2-40B4-BE49-F238E27FC236}">
                      <a16:creationId xmlns:a16="http://schemas.microsoft.com/office/drawing/2014/main" xmlns="" id="{4FA3D736-CA12-4EE3-AB44-15390DBFEEA0}"/>
                    </a:ext>
                  </a:extLst>
                </p:cNvPr>
                <p:cNvSpPr>
                  <a:spLocks noChangeArrowheads="1" noChangeShapeType="1" noTextEdit="1"/>
                </p:cNvSpPr>
                <p:nvPr/>
              </p:nvSpPr>
              <p:spPr bwMode="auto">
                <a:xfrm>
                  <a:off x="1665" y="1609"/>
                  <a:ext cx="218" cy="69"/>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Thà Khẹt</a:t>
                  </a:r>
                </a:p>
              </p:txBody>
            </p:sp>
            <p:sp>
              <p:nvSpPr>
                <p:cNvPr id="21535" name="Oval 16">
                  <a:extLst>
                    <a:ext uri="{FF2B5EF4-FFF2-40B4-BE49-F238E27FC236}">
                      <a16:creationId xmlns:a16="http://schemas.microsoft.com/office/drawing/2014/main" xmlns="" id="{D4233F7D-3A96-480F-AC78-CAF60A58DFCD}"/>
                    </a:ext>
                  </a:extLst>
                </p:cNvPr>
                <p:cNvSpPr>
                  <a:spLocks noChangeArrowheads="1"/>
                </p:cNvSpPr>
                <p:nvPr/>
              </p:nvSpPr>
              <p:spPr bwMode="auto">
                <a:xfrm>
                  <a:off x="1586" y="1590"/>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36" name="WordArt 17">
                  <a:extLst>
                    <a:ext uri="{FF2B5EF4-FFF2-40B4-BE49-F238E27FC236}">
                      <a16:creationId xmlns:a16="http://schemas.microsoft.com/office/drawing/2014/main" xmlns="" id="{F8B83F49-C415-4938-8E11-D62CBD4A4EE3}"/>
                    </a:ext>
                  </a:extLst>
                </p:cNvPr>
                <p:cNvSpPr>
                  <a:spLocks noChangeArrowheads="1" noChangeShapeType="1" noTextEdit="1"/>
                </p:cNvSpPr>
                <p:nvPr/>
              </p:nvSpPr>
              <p:spPr bwMode="auto">
                <a:xfrm>
                  <a:off x="1669" y="1733"/>
                  <a:ext cx="198" cy="68"/>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Xê - nô</a:t>
                  </a:r>
                </a:p>
              </p:txBody>
            </p:sp>
            <p:sp>
              <p:nvSpPr>
                <p:cNvPr id="21537" name="Oval 18">
                  <a:extLst>
                    <a:ext uri="{FF2B5EF4-FFF2-40B4-BE49-F238E27FC236}">
                      <a16:creationId xmlns:a16="http://schemas.microsoft.com/office/drawing/2014/main" xmlns="" id="{0971F8B3-CEA3-4A12-921C-2F5B3ACEA4BA}"/>
                    </a:ext>
                  </a:extLst>
                </p:cNvPr>
                <p:cNvSpPr>
                  <a:spLocks noChangeArrowheads="1"/>
                </p:cNvSpPr>
                <p:nvPr/>
              </p:nvSpPr>
              <p:spPr bwMode="auto">
                <a:xfrm>
                  <a:off x="1581" y="1732"/>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38" name="WordArt 19">
                  <a:extLst>
                    <a:ext uri="{FF2B5EF4-FFF2-40B4-BE49-F238E27FC236}">
                      <a16:creationId xmlns:a16="http://schemas.microsoft.com/office/drawing/2014/main" xmlns="" id="{772215A0-828A-42C3-B7EB-EF838464C80F}"/>
                    </a:ext>
                  </a:extLst>
                </p:cNvPr>
                <p:cNvSpPr>
                  <a:spLocks noChangeArrowheads="1" noChangeShapeType="1" noTextEdit="1"/>
                </p:cNvSpPr>
                <p:nvPr/>
              </p:nvSpPr>
              <p:spPr bwMode="auto">
                <a:xfrm>
                  <a:off x="2461" y="2368"/>
                  <a:ext cx="198" cy="69"/>
                </a:xfrm>
                <a:prstGeom prst="rect">
                  <a:avLst/>
                </a:prstGeom>
              </p:spPr>
              <p:txBody>
                <a:bodyPr wrap="none" fromWordArt="1">
                  <a:prstTxWarp prst="textPlain">
                    <a:avLst>
                      <a:gd name="adj" fmla="val 50000"/>
                    </a:avLst>
                  </a:prstTxWarp>
                </a:bodyPr>
                <a:lstStyle/>
                <a:p>
                  <a:pPr algn="ctr"/>
                  <a:r>
                    <a:rPr lang="en-US" sz="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KON TUM</a:t>
                  </a:r>
                </a:p>
              </p:txBody>
            </p:sp>
            <p:sp>
              <p:nvSpPr>
                <p:cNvPr id="21539" name="Oval 20">
                  <a:extLst>
                    <a:ext uri="{FF2B5EF4-FFF2-40B4-BE49-F238E27FC236}">
                      <a16:creationId xmlns:a16="http://schemas.microsoft.com/office/drawing/2014/main" xmlns="" id="{3A63FAE1-8118-4261-A8EC-268DF218FE47}"/>
                    </a:ext>
                  </a:extLst>
                </p:cNvPr>
                <p:cNvSpPr>
                  <a:spLocks noChangeArrowheads="1"/>
                </p:cNvSpPr>
                <p:nvPr/>
              </p:nvSpPr>
              <p:spPr bwMode="auto">
                <a:xfrm>
                  <a:off x="2390" y="2372"/>
                  <a:ext cx="67" cy="68"/>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40" name="WordArt 21">
                  <a:extLst>
                    <a:ext uri="{FF2B5EF4-FFF2-40B4-BE49-F238E27FC236}">
                      <a16:creationId xmlns:a16="http://schemas.microsoft.com/office/drawing/2014/main" xmlns="" id="{D1C02565-BCDD-43E5-ACC1-F44B93D52253}"/>
                    </a:ext>
                  </a:extLst>
                </p:cNvPr>
                <p:cNvSpPr>
                  <a:spLocks noChangeArrowheads="1" noChangeShapeType="1" noTextEdit="1"/>
                </p:cNvSpPr>
                <p:nvPr/>
              </p:nvSpPr>
              <p:spPr bwMode="auto">
                <a:xfrm>
                  <a:off x="2173" y="3271"/>
                  <a:ext cx="227" cy="6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Humanst521 BT"/>
                    </a:rPr>
                    <a:t>SÀI GÒN</a:t>
                  </a:r>
                </a:p>
              </p:txBody>
            </p:sp>
            <p:sp>
              <p:nvSpPr>
                <p:cNvPr id="21541" name="Oval 22">
                  <a:extLst>
                    <a:ext uri="{FF2B5EF4-FFF2-40B4-BE49-F238E27FC236}">
                      <a16:creationId xmlns:a16="http://schemas.microsoft.com/office/drawing/2014/main" xmlns="" id="{554CF29A-B936-4B3F-93EB-87995101B8AE}"/>
                    </a:ext>
                  </a:extLst>
                </p:cNvPr>
                <p:cNvSpPr>
                  <a:spLocks noChangeArrowheads="1"/>
                </p:cNvSpPr>
                <p:nvPr/>
              </p:nvSpPr>
              <p:spPr bwMode="auto">
                <a:xfrm>
                  <a:off x="2100" y="3294"/>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42" name="WordArt 23">
                  <a:extLst>
                    <a:ext uri="{FF2B5EF4-FFF2-40B4-BE49-F238E27FC236}">
                      <a16:creationId xmlns:a16="http://schemas.microsoft.com/office/drawing/2014/main" xmlns="" id="{A377F67C-27CA-4FD8-9FD8-1D90FF88545E}"/>
                    </a:ext>
                  </a:extLst>
                </p:cNvPr>
                <p:cNvSpPr>
                  <a:spLocks noChangeArrowheads="1" noChangeShapeType="1" noTextEdit="1"/>
                </p:cNvSpPr>
                <p:nvPr/>
              </p:nvSpPr>
              <p:spPr bwMode="auto">
                <a:xfrm>
                  <a:off x="767" y="4196"/>
                  <a:ext cx="3173" cy="124"/>
                </a:xfrm>
                <a:prstGeom prst="rect">
                  <a:avLst/>
                </a:prstGeom>
              </p:spPr>
              <p:txBody>
                <a:bodyPr wrap="none" fromWordArt="1">
                  <a:prstTxWarp prst="textPlain">
                    <a:avLst>
                      <a:gd name="adj" fmla="val 50000"/>
                    </a:avLst>
                  </a:prstTxWarp>
                </a:bodyPr>
                <a:lstStyle/>
                <a:p>
                  <a:pPr algn="ctr"/>
                  <a:r>
                    <a:rPr lang="vi-VN" kern="10">
                      <a:ln w="12700">
                        <a:solidFill>
                          <a:srgbClr val="3333CC"/>
                        </a:solidFill>
                        <a:round/>
                        <a:headEnd/>
                        <a:tailEnd/>
                      </a:ln>
                      <a:solidFill>
                        <a:srgbClr val="B2B2B2">
                          <a:alpha val="50195"/>
                        </a:srgbClr>
                      </a:solidFill>
                      <a:latin typeface="Times New Roman" panose="02020603050405020304" pitchFamily="18" charset="0"/>
                      <a:cs typeface="Times New Roman" panose="02020603050405020304" pitchFamily="18" charset="0"/>
                    </a:rPr>
                    <a:t>Hình 53: Hình thái chiến trường trên các mặt trận Đông - Xuân 1953 - 1954</a:t>
                  </a:r>
                  <a:endParaRPr lang="en-US" kern="10">
                    <a:ln w="12700">
                      <a:solidFill>
                        <a:srgbClr val="3333CC"/>
                      </a:solidFill>
                      <a:round/>
                      <a:headEnd/>
                      <a:tailEnd/>
                    </a:ln>
                    <a:solidFill>
                      <a:srgbClr val="B2B2B2">
                        <a:alpha val="50195"/>
                      </a:srgbClr>
                    </a:solidFill>
                    <a:latin typeface="Times New Roman" panose="02020603050405020304" pitchFamily="18" charset="0"/>
                    <a:cs typeface="Times New Roman" panose="02020603050405020304" pitchFamily="18" charset="0"/>
                  </a:endParaRPr>
                </a:p>
              </p:txBody>
            </p:sp>
          </p:grpSp>
          <p:sp>
            <p:nvSpPr>
              <p:cNvPr id="21522" name="WordArt 24">
                <a:extLst>
                  <a:ext uri="{FF2B5EF4-FFF2-40B4-BE49-F238E27FC236}">
                    <a16:creationId xmlns:a16="http://schemas.microsoft.com/office/drawing/2014/main" xmlns="" id="{B81E04F7-55DC-48AB-A999-597643DCA714}"/>
                  </a:ext>
                </a:extLst>
              </p:cNvPr>
              <p:cNvSpPr>
                <a:spLocks noChangeArrowheads="1" noChangeShapeType="1" noTextEdit="1"/>
              </p:cNvSpPr>
              <p:nvPr/>
            </p:nvSpPr>
            <p:spPr bwMode="auto">
              <a:xfrm>
                <a:off x="2814" y="2523"/>
                <a:ext cx="198" cy="69"/>
              </a:xfrm>
              <a:prstGeom prst="rect">
                <a:avLst/>
              </a:prstGeom>
            </p:spPr>
            <p:txBody>
              <a:bodyPr wrap="none" fromWordArt="1">
                <a:prstTxWarp prst="textPlain">
                  <a:avLst>
                    <a:gd name="adj" fmla="val 50000"/>
                  </a:avLst>
                </a:prstTxWarp>
              </a:bodyPr>
              <a:lstStyle/>
              <a:p>
                <a:pPr algn="ctr"/>
                <a:r>
                  <a:rPr lang="en-US" sz="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Plây Cu</a:t>
                </a:r>
              </a:p>
            </p:txBody>
          </p:sp>
          <p:sp>
            <p:nvSpPr>
              <p:cNvPr id="21523" name="Oval 25">
                <a:extLst>
                  <a:ext uri="{FF2B5EF4-FFF2-40B4-BE49-F238E27FC236}">
                    <a16:creationId xmlns:a16="http://schemas.microsoft.com/office/drawing/2014/main" xmlns="" id="{7E7EAC60-A44C-4F6D-9129-0B321F9A9BAC}"/>
                  </a:ext>
                </a:extLst>
              </p:cNvPr>
              <p:cNvSpPr>
                <a:spLocks noChangeArrowheads="1"/>
              </p:cNvSpPr>
              <p:nvPr/>
            </p:nvSpPr>
            <p:spPr bwMode="auto">
              <a:xfrm>
                <a:off x="2703" y="2508"/>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21518" name="AutoShape 26">
              <a:extLst>
                <a:ext uri="{FF2B5EF4-FFF2-40B4-BE49-F238E27FC236}">
                  <a16:creationId xmlns:a16="http://schemas.microsoft.com/office/drawing/2014/main" xmlns="" id="{9518A5E7-FE55-4221-A3E4-C37AB41284B4}"/>
                </a:ext>
              </a:extLst>
            </p:cNvPr>
            <p:cNvSpPr>
              <a:spLocks noChangeArrowheads="1"/>
            </p:cNvSpPr>
            <p:nvPr/>
          </p:nvSpPr>
          <p:spPr bwMode="auto">
            <a:xfrm>
              <a:off x="1068" y="2127"/>
              <a:ext cx="216" cy="113"/>
            </a:xfrm>
            <a:prstGeom prst="notchedRightArrow">
              <a:avLst>
                <a:gd name="adj1" fmla="val 50000"/>
                <a:gd name="adj2" fmla="val 47788"/>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19" name="AutoShape 27">
              <a:extLst>
                <a:ext uri="{FF2B5EF4-FFF2-40B4-BE49-F238E27FC236}">
                  <a16:creationId xmlns:a16="http://schemas.microsoft.com/office/drawing/2014/main" xmlns="" id="{222E2551-3006-4A61-9376-49E526EFB601}"/>
                </a:ext>
              </a:extLst>
            </p:cNvPr>
            <p:cNvSpPr>
              <a:spLocks noChangeArrowheads="1"/>
            </p:cNvSpPr>
            <p:nvPr/>
          </p:nvSpPr>
          <p:spPr bwMode="auto">
            <a:xfrm>
              <a:off x="1057" y="2332"/>
              <a:ext cx="216" cy="113"/>
            </a:xfrm>
            <a:prstGeom prst="notchedRightArrow">
              <a:avLst>
                <a:gd name="adj1" fmla="val 50000"/>
                <a:gd name="adj2" fmla="val 47788"/>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20" name="AutoShape 28">
              <a:extLst>
                <a:ext uri="{FF2B5EF4-FFF2-40B4-BE49-F238E27FC236}">
                  <a16:creationId xmlns:a16="http://schemas.microsoft.com/office/drawing/2014/main" xmlns="" id="{2DE31F9E-B55B-4E73-A7DB-5CB4A3D7A8A9}"/>
                </a:ext>
              </a:extLst>
            </p:cNvPr>
            <p:cNvSpPr>
              <a:spLocks noChangeArrowheads="1"/>
            </p:cNvSpPr>
            <p:nvPr/>
          </p:nvSpPr>
          <p:spPr bwMode="auto">
            <a:xfrm>
              <a:off x="1056" y="2548"/>
              <a:ext cx="216" cy="113"/>
            </a:xfrm>
            <a:prstGeom prst="notchedRightArrow">
              <a:avLst>
                <a:gd name="adj1" fmla="val 50000"/>
                <a:gd name="adj2" fmla="val 47788"/>
              </a:avLst>
            </a:prstGeom>
            <a:solidFill>
              <a:srgbClr val="0000FF"/>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21507" name="Oval 29">
            <a:extLst>
              <a:ext uri="{FF2B5EF4-FFF2-40B4-BE49-F238E27FC236}">
                <a16:creationId xmlns:a16="http://schemas.microsoft.com/office/drawing/2014/main" xmlns="" id="{13CFFD6A-ABA0-4438-8E33-05924A953906}"/>
              </a:ext>
            </a:extLst>
          </p:cNvPr>
          <p:cNvSpPr>
            <a:spLocks noChangeArrowheads="1"/>
          </p:cNvSpPr>
          <p:nvPr/>
        </p:nvSpPr>
        <p:spPr bwMode="auto">
          <a:xfrm>
            <a:off x="2390775" y="1052513"/>
            <a:ext cx="152400" cy="152400"/>
          </a:xfrm>
          <a:prstGeom prst="ellipse">
            <a:avLst/>
          </a:prstGeom>
          <a:solidFill>
            <a:srgbClr val="FF0000"/>
          </a:solidFill>
          <a:ln w="9525" algn="ctr">
            <a:solidFill>
              <a:srgbClr val="FF00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08" name="AutoShape 30">
            <a:extLst>
              <a:ext uri="{FF2B5EF4-FFF2-40B4-BE49-F238E27FC236}">
                <a16:creationId xmlns:a16="http://schemas.microsoft.com/office/drawing/2014/main" xmlns="" id="{5558F9E6-44CB-4555-B087-4CDAD6FAF44B}"/>
              </a:ext>
            </a:extLst>
          </p:cNvPr>
          <p:cNvSpPr>
            <a:spLocks noChangeArrowheads="1"/>
          </p:cNvSpPr>
          <p:nvPr/>
        </p:nvSpPr>
        <p:spPr bwMode="auto">
          <a:xfrm rot="11617284" flipV="1">
            <a:off x="2608263" y="820738"/>
            <a:ext cx="704850" cy="227012"/>
          </a:xfrm>
          <a:prstGeom prst="notchedRightArrow">
            <a:avLst>
              <a:gd name="adj1" fmla="val 50000"/>
              <a:gd name="adj2" fmla="val 77623"/>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09" name="AutoShape 31">
            <a:extLst>
              <a:ext uri="{FF2B5EF4-FFF2-40B4-BE49-F238E27FC236}">
                <a16:creationId xmlns:a16="http://schemas.microsoft.com/office/drawing/2014/main" xmlns="" id="{5A99546E-6D19-43D6-9D8C-846ADF32CF16}"/>
              </a:ext>
            </a:extLst>
          </p:cNvPr>
          <p:cNvSpPr>
            <a:spLocks noChangeArrowheads="1"/>
          </p:cNvSpPr>
          <p:nvPr/>
        </p:nvSpPr>
        <p:spPr bwMode="auto">
          <a:xfrm rot="18986403" flipV="1">
            <a:off x="1668463" y="1441450"/>
            <a:ext cx="968375" cy="217488"/>
          </a:xfrm>
          <a:prstGeom prst="notchedRightArrow">
            <a:avLst>
              <a:gd name="adj1" fmla="val 50000"/>
              <a:gd name="adj2" fmla="val 111314"/>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10" name="AutoShape 32">
            <a:extLst>
              <a:ext uri="{FF2B5EF4-FFF2-40B4-BE49-F238E27FC236}">
                <a16:creationId xmlns:a16="http://schemas.microsoft.com/office/drawing/2014/main" xmlns="" id="{0BF6C690-E590-4EE7-B699-7696F6224518}"/>
              </a:ext>
            </a:extLst>
          </p:cNvPr>
          <p:cNvSpPr>
            <a:spLocks noChangeArrowheads="1"/>
          </p:cNvSpPr>
          <p:nvPr/>
        </p:nvSpPr>
        <p:spPr bwMode="auto">
          <a:xfrm rot="10800000">
            <a:off x="2566988" y="1133475"/>
            <a:ext cx="785812" cy="177800"/>
          </a:xfrm>
          <a:prstGeom prst="notchedRightArrow">
            <a:avLst>
              <a:gd name="adj1" fmla="val 50000"/>
              <a:gd name="adj2" fmla="val 110491"/>
            </a:avLst>
          </a:prstGeom>
          <a:solidFill>
            <a:srgbClr val="0000FF"/>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5873" name="AutoShape 33">
            <a:extLst>
              <a:ext uri="{FF2B5EF4-FFF2-40B4-BE49-F238E27FC236}">
                <a16:creationId xmlns:a16="http://schemas.microsoft.com/office/drawing/2014/main" xmlns="" id="{AA9B0FF8-29BA-4166-83CA-E7A2635EF5AA}"/>
              </a:ext>
            </a:extLst>
          </p:cNvPr>
          <p:cNvSpPr>
            <a:spLocks noChangeArrowheads="1"/>
          </p:cNvSpPr>
          <p:nvPr/>
        </p:nvSpPr>
        <p:spPr bwMode="auto">
          <a:xfrm rot="3230420">
            <a:off x="-156368" y="-453232"/>
            <a:ext cx="723900" cy="258763"/>
          </a:xfrm>
          <a:prstGeom prst="notchedRightArrow">
            <a:avLst>
              <a:gd name="adj1" fmla="val 50000"/>
              <a:gd name="adj2" fmla="val 69939"/>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5874" name="AutoShape 34">
            <a:extLst>
              <a:ext uri="{FF2B5EF4-FFF2-40B4-BE49-F238E27FC236}">
                <a16:creationId xmlns:a16="http://schemas.microsoft.com/office/drawing/2014/main" xmlns="" id="{991BC5B4-F019-4742-A69B-CC1312476649}"/>
              </a:ext>
            </a:extLst>
          </p:cNvPr>
          <p:cNvSpPr>
            <a:spLocks noChangeArrowheads="1"/>
          </p:cNvSpPr>
          <p:nvPr/>
        </p:nvSpPr>
        <p:spPr bwMode="auto">
          <a:xfrm rot="1866785">
            <a:off x="2333625" y="2519363"/>
            <a:ext cx="723900" cy="217487"/>
          </a:xfrm>
          <a:prstGeom prst="notchedRightArrow">
            <a:avLst>
              <a:gd name="adj1" fmla="val 50000"/>
              <a:gd name="adj2" fmla="val 83212"/>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5875" name="AutoShape 35">
            <a:extLst>
              <a:ext uri="{FF2B5EF4-FFF2-40B4-BE49-F238E27FC236}">
                <a16:creationId xmlns:a16="http://schemas.microsoft.com/office/drawing/2014/main" xmlns="" id="{80DFE9D9-5551-4053-BA4C-4D98A88B2FCA}"/>
              </a:ext>
            </a:extLst>
          </p:cNvPr>
          <p:cNvSpPr>
            <a:spLocks noChangeArrowheads="1"/>
          </p:cNvSpPr>
          <p:nvPr/>
        </p:nvSpPr>
        <p:spPr bwMode="auto">
          <a:xfrm rot="6201337">
            <a:off x="2651919" y="2007394"/>
            <a:ext cx="1184275" cy="223837"/>
          </a:xfrm>
          <a:prstGeom prst="notchedRightArrow">
            <a:avLst>
              <a:gd name="adj1" fmla="val 50000"/>
              <a:gd name="adj2" fmla="val 132270"/>
            </a:avLst>
          </a:prstGeom>
          <a:solidFill>
            <a:srgbClr val="0000FF"/>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5876" name="Oval 36">
            <a:extLst>
              <a:ext uri="{FF2B5EF4-FFF2-40B4-BE49-F238E27FC236}">
                <a16:creationId xmlns:a16="http://schemas.microsoft.com/office/drawing/2014/main" xmlns="" id="{9DD9FBCA-119D-4C47-AA6E-89FE20F8207B}"/>
              </a:ext>
            </a:extLst>
          </p:cNvPr>
          <p:cNvSpPr>
            <a:spLocks noChangeArrowheads="1"/>
          </p:cNvSpPr>
          <p:nvPr/>
        </p:nvSpPr>
        <p:spPr bwMode="auto">
          <a:xfrm>
            <a:off x="3333750" y="938213"/>
            <a:ext cx="304800" cy="304800"/>
          </a:xfrm>
          <a:prstGeom prst="ellipse">
            <a:avLst/>
          </a:prstGeom>
          <a:solidFill>
            <a:srgbClr val="66FF33"/>
          </a:solidFill>
          <a:ln w="9525" algn="ctr">
            <a:solidFill>
              <a:srgbClr val="00CC00"/>
            </a:solidFill>
            <a:round/>
            <a:headEnd/>
            <a:tailEnd/>
          </a:ln>
          <a:effectLst/>
        </p:spPr>
        <p:txBody>
          <a:bodyPr wrap="none" anchor="ctr"/>
          <a:lstStyle/>
          <a:p>
            <a:pPr algn="ctr" eaLnBrk="1" hangingPunct="1">
              <a:defRPr/>
            </a:pPr>
            <a:r>
              <a:rPr lang="en-US" b="1">
                <a:effectLst>
                  <a:outerShdw blurRad="38100" dist="38100" dir="2700000" algn="tl">
                    <a:srgbClr val="FFFFFF"/>
                  </a:outerShdw>
                </a:effectLst>
                <a:latin typeface="Arial" charset="0"/>
                <a:cs typeface="Arial" charset="0"/>
              </a:rPr>
              <a:t>1</a:t>
            </a:r>
          </a:p>
        </p:txBody>
      </p:sp>
      <p:sp>
        <p:nvSpPr>
          <p:cNvPr id="35877" name="Oval 37">
            <a:extLst>
              <a:ext uri="{FF2B5EF4-FFF2-40B4-BE49-F238E27FC236}">
                <a16:creationId xmlns:a16="http://schemas.microsoft.com/office/drawing/2014/main" xmlns="" id="{EC96937C-91A0-4A55-8D03-B4F47E6447B5}"/>
              </a:ext>
            </a:extLst>
          </p:cNvPr>
          <p:cNvSpPr>
            <a:spLocks noChangeArrowheads="1"/>
          </p:cNvSpPr>
          <p:nvPr/>
        </p:nvSpPr>
        <p:spPr bwMode="auto">
          <a:xfrm>
            <a:off x="2290763" y="985838"/>
            <a:ext cx="304800" cy="304800"/>
          </a:xfrm>
          <a:prstGeom prst="ellipse">
            <a:avLst/>
          </a:prstGeom>
          <a:solidFill>
            <a:srgbClr val="66FF33"/>
          </a:solidFill>
          <a:ln w="9525" algn="ctr">
            <a:solidFill>
              <a:srgbClr val="00CC00"/>
            </a:solidFill>
            <a:round/>
            <a:headEnd/>
            <a:tailEnd/>
          </a:ln>
          <a:effectLst/>
        </p:spPr>
        <p:txBody>
          <a:bodyPr wrap="none" anchor="ctr"/>
          <a:lstStyle/>
          <a:p>
            <a:pPr algn="ctr" eaLnBrk="1" hangingPunct="1">
              <a:defRPr/>
            </a:pPr>
            <a:r>
              <a:rPr lang="en-US" b="1" dirty="0">
                <a:effectLst>
                  <a:outerShdw blurRad="38100" dist="38100" dir="2700000" algn="tl">
                    <a:srgbClr val="FFFFFF"/>
                  </a:outerShdw>
                </a:effectLst>
                <a:latin typeface="Arial" charset="0"/>
                <a:cs typeface="Arial" charset="0"/>
              </a:rPr>
              <a:t>2</a:t>
            </a:r>
          </a:p>
        </p:txBody>
      </p:sp>
      <p:sp>
        <p:nvSpPr>
          <p:cNvPr id="35878" name="Oval 38">
            <a:extLst>
              <a:ext uri="{FF2B5EF4-FFF2-40B4-BE49-F238E27FC236}">
                <a16:creationId xmlns:a16="http://schemas.microsoft.com/office/drawing/2014/main" xmlns="" id="{7BD0DEA5-A46C-4F27-AD8E-BD416ED1ED95}"/>
              </a:ext>
            </a:extLst>
          </p:cNvPr>
          <p:cNvSpPr>
            <a:spLocks noChangeArrowheads="1"/>
          </p:cNvSpPr>
          <p:nvPr/>
        </p:nvSpPr>
        <p:spPr bwMode="auto">
          <a:xfrm>
            <a:off x="2895600" y="2667000"/>
            <a:ext cx="304800" cy="304800"/>
          </a:xfrm>
          <a:prstGeom prst="ellipse">
            <a:avLst/>
          </a:prstGeom>
          <a:solidFill>
            <a:schemeClr val="bg2"/>
          </a:solidFill>
          <a:ln w="9525" algn="ctr">
            <a:solidFill>
              <a:srgbClr val="00CC00"/>
            </a:solidFill>
            <a:round/>
            <a:headEnd/>
            <a:tailEnd/>
          </a:ln>
          <a:effectLst/>
        </p:spPr>
        <p:txBody>
          <a:bodyPr wrap="none" anchor="ctr"/>
          <a:lstStyle/>
          <a:p>
            <a:pPr algn="ctr" eaLnBrk="1" hangingPunct="1">
              <a:defRPr/>
            </a:pPr>
            <a:r>
              <a:rPr lang="en-US" b="1">
                <a:effectLst>
                  <a:outerShdw blurRad="38100" dist="38100" dir="2700000" algn="tl">
                    <a:srgbClr val="FFFFFF"/>
                  </a:outerShdw>
                </a:effectLst>
                <a:latin typeface="Arial" charset="0"/>
                <a:cs typeface="Arial" charset="0"/>
              </a:rPr>
              <a:t>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accel="50000" decel="50000" fill="hold" grpId="0" nodeType="clickEffect">
                                  <p:stCondLst>
                                    <p:cond delay="0"/>
                                  </p:stCondLst>
                                  <p:childTnLst>
                                    <p:animMotion origin="layout" path="M 4.16667E-6 -2.36994E-6 L 0.28593 0.38081 " pathEditMode="relative" rAng="0" ptsTypes="AA">
                                      <p:cBhvr>
                                        <p:cTn id="6" dur="2000" fill="hold"/>
                                        <p:tgtEl>
                                          <p:spTgt spid="35873"/>
                                        </p:tgtEl>
                                        <p:attrNameLst>
                                          <p:attrName>ppt_x</p:attrName>
                                          <p:attrName>ppt_y</p:attrName>
                                        </p:attrNameLst>
                                      </p:cBhvr>
                                      <p:rCtr x="14288" y="19029"/>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ntr" presetSubtype="0" fill="hold" grpId="0" nodeType="clickEffect">
                                  <p:stCondLst>
                                    <p:cond delay="0"/>
                                  </p:stCondLst>
                                  <p:iterate type="lt">
                                    <p:tmPct val="5000"/>
                                  </p:iterate>
                                  <p:childTnLst>
                                    <p:set>
                                      <p:cBhvr>
                                        <p:cTn id="10" dur="1" fill="hold">
                                          <p:stCondLst>
                                            <p:cond delay="0"/>
                                          </p:stCondLst>
                                        </p:cTn>
                                        <p:tgtEl>
                                          <p:spTgt spid="35874"/>
                                        </p:tgtEl>
                                        <p:attrNameLst>
                                          <p:attrName>style.visibility</p:attrName>
                                        </p:attrNameLst>
                                      </p:cBhvr>
                                      <p:to>
                                        <p:strVal val="visible"/>
                                      </p:to>
                                    </p:set>
                                    <p:anim calcmode="lin" valueType="num">
                                      <p:cBhvr>
                                        <p:cTn id="11" dur="1000" fill="hold"/>
                                        <p:tgtEl>
                                          <p:spTgt spid="35874"/>
                                        </p:tgtEl>
                                        <p:attrNameLst>
                                          <p:attrName>ppt_w</p:attrName>
                                        </p:attrNameLst>
                                      </p:cBhvr>
                                      <p:tavLst>
                                        <p:tav tm="0">
                                          <p:val>
                                            <p:fltVal val="0"/>
                                          </p:val>
                                        </p:tav>
                                        <p:tav tm="100000">
                                          <p:val>
                                            <p:strVal val="#ppt_w"/>
                                          </p:val>
                                        </p:tav>
                                      </p:tavLst>
                                    </p:anim>
                                    <p:anim calcmode="lin" valueType="num">
                                      <p:cBhvr>
                                        <p:cTn id="12" dur="1000" fill="hold"/>
                                        <p:tgtEl>
                                          <p:spTgt spid="35874"/>
                                        </p:tgtEl>
                                        <p:attrNameLst>
                                          <p:attrName>ppt_h</p:attrName>
                                        </p:attrNameLst>
                                      </p:cBhvr>
                                      <p:tavLst>
                                        <p:tav tm="0">
                                          <p:val>
                                            <p:fltVal val="0"/>
                                          </p:val>
                                        </p:tav>
                                        <p:tav tm="100000">
                                          <p:val>
                                            <p:strVal val="#ppt_h"/>
                                          </p:val>
                                        </p:tav>
                                      </p:tavLst>
                                    </p:anim>
                                    <p:anim calcmode="lin" valueType="num">
                                      <p:cBhvr>
                                        <p:cTn id="13" dur="1000" fill="hold"/>
                                        <p:tgtEl>
                                          <p:spTgt spid="35874"/>
                                        </p:tgtEl>
                                        <p:attrNameLst>
                                          <p:attrName>style.rotation</p:attrName>
                                        </p:attrNameLst>
                                      </p:cBhvr>
                                      <p:tavLst>
                                        <p:tav tm="0">
                                          <p:val>
                                            <p:fltVal val="90"/>
                                          </p:val>
                                        </p:tav>
                                        <p:tav tm="100000">
                                          <p:val>
                                            <p:fltVal val="0"/>
                                          </p:val>
                                        </p:tav>
                                      </p:tavLst>
                                    </p:anim>
                                    <p:animEffect transition="in" filter="fade">
                                      <p:cBhvr>
                                        <p:cTn id="14" dur="1000"/>
                                        <p:tgtEl>
                                          <p:spTgt spid="358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35875"/>
                                        </p:tgtEl>
                                        <p:attrNameLst>
                                          <p:attrName>style.visibility</p:attrName>
                                        </p:attrNameLst>
                                      </p:cBhvr>
                                      <p:to>
                                        <p:strVal val="visible"/>
                                      </p:to>
                                    </p:set>
                                    <p:animEffect transition="in" filter="plus(in)">
                                      <p:cBhvr>
                                        <p:cTn id="19" dur="1000"/>
                                        <p:tgtEl>
                                          <p:spTgt spid="3587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5878"/>
                                        </p:tgtEl>
                                        <p:attrNameLst>
                                          <p:attrName>style.visibility</p:attrName>
                                        </p:attrNameLst>
                                      </p:cBhvr>
                                      <p:to>
                                        <p:strVal val="visible"/>
                                      </p:to>
                                    </p:set>
                                    <p:animEffect transition="in" filter="randombar(horizontal)">
                                      <p:cBhvr>
                                        <p:cTn id="22" dur="2000"/>
                                        <p:tgtEl>
                                          <p:spTgt spid="35878"/>
                                        </p:tgtEl>
                                      </p:cBhvr>
                                    </p:animEffect>
                                  </p:childTnLst>
                                </p:cTn>
                              </p:par>
                            </p:childTnLst>
                          </p:cTn>
                        </p:par>
                        <p:par>
                          <p:cTn id="23" fill="hold" nodeType="afterGroup">
                            <p:stCondLst>
                              <p:cond delay="2000"/>
                            </p:stCondLst>
                            <p:childTnLst>
                              <p:par>
                                <p:cTn id="24" presetID="1" presetClass="emph" presetSubtype="2" fill="hold" nodeType="afterEffect">
                                  <p:stCondLst>
                                    <p:cond delay="0"/>
                                  </p:stCondLst>
                                  <p:childTnLst>
                                    <p:animClr clrSpc="rgb" dir="cw">
                                      <p:cBhvr>
                                        <p:cTn id="25" dur="500" fill="hold"/>
                                        <p:tgtEl>
                                          <p:spTgt spid="35878"/>
                                        </p:tgtEl>
                                        <p:attrNameLst>
                                          <p:attrName>fillcolor</p:attrName>
                                        </p:attrNameLst>
                                      </p:cBhvr>
                                      <p:to>
                                        <a:srgbClr val="66FF33"/>
                                      </p:to>
                                    </p:animClr>
                                    <p:set>
                                      <p:cBhvr>
                                        <p:cTn id="26" dur="500" fill="hold"/>
                                        <p:tgtEl>
                                          <p:spTgt spid="35878"/>
                                        </p:tgtEl>
                                        <p:attrNameLst>
                                          <p:attrName>fill.type</p:attrName>
                                        </p:attrNameLst>
                                      </p:cBhvr>
                                      <p:to>
                                        <p:strVal val="solid"/>
                                      </p:to>
                                    </p:set>
                                    <p:set>
                                      <p:cBhvr>
                                        <p:cTn id="27" dur="500" fill="hold"/>
                                        <p:tgtEl>
                                          <p:spTgt spid="3587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73" grpId="0" animBg="1"/>
      <p:bldP spid="35874" grpId="0" animBg="1"/>
      <p:bldP spid="35875" grpId="0" animBg="1"/>
      <p:bldP spid="3587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xmlns="" id="{DF7C3888-D8BE-459D-95A8-6CB49FC16F22}"/>
              </a:ext>
            </a:extLst>
          </p:cNvPr>
          <p:cNvSpPr>
            <a:spLocks noGrp="1" noChangeArrowheads="1"/>
          </p:cNvSpPr>
          <p:nvPr>
            <p:ph type="title"/>
          </p:nvPr>
        </p:nvSpPr>
        <p:spPr/>
        <p:txBody>
          <a:bodyPr/>
          <a:lstStyle/>
          <a:p>
            <a:pPr eaLnBrk="1" hangingPunct="1">
              <a:defRPr/>
            </a:pPr>
            <a:endParaRPr lang="en-US"/>
          </a:p>
        </p:txBody>
      </p:sp>
      <p:graphicFrame>
        <p:nvGraphicFramePr>
          <p:cNvPr id="187395" name="Group 3">
            <a:extLst>
              <a:ext uri="{FF2B5EF4-FFF2-40B4-BE49-F238E27FC236}">
                <a16:creationId xmlns:a16="http://schemas.microsoft.com/office/drawing/2014/main" xmlns="" id="{E915FA6A-9B23-4F5D-9D20-E23007468E16}"/>
              </a:ext>
            </a:extLst>
          </p:cNvPr>
          <p:cNvGraphicFramePr>
            <a:graphicFrameLocks noGrp="1"/>
          </p:cNvGraphicFramePr>
          <p:nvPr>
            <p:ph idx="1"/>
          </p:nvPr>
        </p:nvGraphicFramePr>
        <p:xfrm>
          <a:off x="152400" y="304800"/>
          <a:ext cx="9274175" cy="6913612"/>
        </p:xfrm>
        <a:graphic>
          <a:graphicData uri="http://schemas.openxmlformats.org/drawingml/2006/table">
            <a:tbl>
              <a:tblPr/>
              <a:tblGrid>
                <a:gridCol w="1330325">
                  <a:extLst>
                    <a:ext uri="{9D8B030D-6E8A-4147-A177-3AD203B41FA5}">
                      <a16:colId xmlns:a16="http://schemas.microsoft.com/office/drawing/2014/main" xmlns="" val="20000"/>
                    </a:ext>
                  </a:extLst>
                </a:gridCol>
                <a:gridCol w="2286000">
                  <a:extLst>
                    <a:ext uri="{9D8B030D-6E8A-4147-A177-3AD203B41FA5}">
                      <a16:colId xmlns:a16="http://schemas.microsoft.com/office/drawing/2014/main" xmlns="" val="20001"/>
                    </a:ext>
                  </a:extLst>
                </a:gridCol>
                <a:gridCol w="2571750">
                  <a:extLst>
                    <a:ext uri="{9D8B030D-6E8A-4147-A177-3AD203B41FA5}">
                      <a16:colId xmlns:a16="http://schemas.microsoft.com/office/drawing/2014/main" xmlns="" val="20002"/>
                    </a:ext>
                  </a:extLst>
                </a:gridCol>
                <a:gridCol w="3086100">
                  <a:extLst>
                    <a:ext uri="{9D8B030D-6E8A-4147-A177-3AD203B41FA5}">
                      <a16:colId xmlns:a16="http://schemas.microsoft.com/office/drawing/2014/main" xmlns="" val="20003"/>
                    </a:ext>
                  </a:extLst>
                </a:gridCol>
              </a:tblGrid>
              <a:tr h="70102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latin typeface="Arial" charset="0"/>
                          <a:cs typeface="Arial" charset="0"/>
                        </a:rPr>
                        <a:t>Thời</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gian</a:t>
                      </a:r>
                      <a:endParaRPr kumimoji="0" lang="en-US" sz="2000" b="1" i="0" u="none" strike="noStrike" cap="none" normalizeH="0" baseline="0" dirty="0">
                        <a:ln>
                          <a:noFill/>
                        </a:ln>
                        <a:solidFill>
                          <a:schemeClr val="bg1"/>
                        </a:solidFill>
                        <a:effectLst/>
                        <a:latin typeface="Arial"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latin typeface="Arial" charset="0"/>
                          <a:cs typeface="Arial" charset="0"/>
                        </a:rPr>
                        <a:t>Chiến</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dịch</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của</a:t>
                      </a:r>
                      <a:r>
                        <a:rPr kumimoji="0" lang="en-US" sz="2000" b="1" i="0" u="none" strike="noStrike" cap="none" normalizeH="0" baseline="0" dirty="0">
                          <a:ln>
                            <a:noFill/>
                          </a:ln>
                          <a:solidFill>
                            <a:schemeClr val="bg1"/>
                          </a:solidFill>
                          <a:effectLst/>
                          <a:latin typeface="Arial" charset="0"/>
                          <a:cs typeface="Arial" charset="0"/>
                        </a:rPr>
                        <a:t> ta</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latin typeface="Arial" charset="0"/>
                          <a:cs typeface="Arial" charset="0"/>
                        </a:rPr>
                        <a:t>Kết</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quả</a:t>
                      </a:r>
                      <a:endParaRPr kumimoji="0" lang="en-US" sz="2000" b="1" i="0" u="none" strike="noStrike" cap="none" normalizeH="0" baseline="0" dirty="0">
                        <a:ln>
                          <a:noFill/>
                        </a:ln>
                        <a:solidFill>
                          <a:schemeClr val="bg1"/>
                        </a:solidFill>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latin typeface="Arial" charset="0"/>
                          <a:cs typeface="Arial" charset="0"/>
                        </a:rPr>
                        <a:t>Đối</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phó</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của</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Pháp</a:t>
                      </a:r>
                      <a:endParaRPr kumimoji="0" lang="en-US" sz="2000" b="1" i="0" u="none" strike="noStrike" cap="none" normalizeH="0" baseline="0" dirty="0">
                        <a:ln>
                          <a:noFill/>
                        </a:ln>
                        <a:solidFill>
                          <a:schemeClr val="bg1"/>
                        </a:solidFill>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xmlns="" val="10000"/>
                  </a:ext>
                </a:extLst>
              </a:tr>
              <a:tr h="158574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xmlns="" val="10001"/>
                  </a:ext>
                </a:extLst>
              </a:tr>
              <a:tr h="15422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xmlns="" val="10002"/>
                  </a:ext>
                </a:extLst>
              </a:tr>
              <a:tr h="15422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xmlns="" val="10003"/>
                  </a:ext>
                </a:extLst>
              </a:tr>
              <a:tr h="15422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xmlns="" val="10004"/>
                  </a:ext>
                </a:extLst>
              </a:tr>
            </a:tbl>
          </a:graphicData>
        </a:graphic>
      </p:graphicFrame>
      <p:sp>
        <p:nvSpPr>
          <p:cNvPr id="22563" name="Text Box 35">
            <a:extLst>
              <a:ext uri="{FF2B5EF4-FFF2-40B4-BE49-F238E27FC236}">
                <a16:creationId xmlns:a16="http://schemas.microsoft.com/office/drawing/2014/main" xmlns="" id="{D3D2CEEF-967C-4EA5-B38A-F1ABBF49CD90}"/>
              </a:ext>
            </a:extLst>
          </p:cNvPr>
          <p:cNvSpPr txBox="1">
            <a:spLocks noChangeArrowheads="1"/>
          </p:cNvSpPr>
          <p:nvPr/>
        </p:nvSpPr>
        <p:spPr bwMode="auto">
          <a:xfrm>
            <a:off x="169863" y="1412875"/>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rPr>
              <a:t>12- 1953</a:t>
            </a:r>
          </a:p>
        </p:txBody>
      </p:sp>
      <p:sp>
        <p:nvSpPr>
          <p:cNvPr id="22564" name="Text Box 36">
            <a:extLst>
              <a:ext uri="{FF2B5EF4-FFF2-40B4-BE49-F238E27FC236}">
                <a16:creationId xmlns:a16="http://schemas.microsoft.com/office/drawing/2014/main" xmlns="" id="{EEFFBF00-BA0A-4EF7-BD79-30F9AE9482FC}"/>
              </a:ext>
            </a:extLst>
          </p:cNvPr>
          <p:cNvSpPr txBox="1">
            <a:spLocks noChangeArrowheads="1"/>
          </p:cNvSpPr>
          <p:nvPr/>
        </p:nvSpPr>
        <p:spPr bwMode="auto">
          <a:xfrm>
            <a:off x="1524000" y="1066800"/>
            <a:ext cx="2133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latin typeface="Times New Roman" panose="02020603050405020304" pitchFamily="18" charset="0"/>
              </a:rPr>
              <a:t>Chiến dịch </a:t>
            </a:r>
          </a:p>
          <a:p>
            <a:pPr algn="ctr" eaLnBrk="1" hangingPunct="1">
              <a:spcBef>
                <a:spcPct val="50000"/>
              </a:spcBef>
            </a:pPr>
            <a:r>
              <a:rPr lang="en-US" altLang="en-US" sz="2800" b="1">
                <a:latin typeface="Times New Roman" panose="02020603050405020304" pitchFamily="18" charset="0"/>
              </a:rPr>
              <a:t>Tây Bắc</a:t>
            </a:r>
          </a:p>
        </p:txBody>
      </p:sp>
      <p:sp>
        <p:nvSpPr>
          <p:cNvPr id="22565" name="Text Box 37">
            <a:extLst>
              <a:ext uri="{FF2B5EF4-FFF2-40B4-BE49-F238E27FC236}">
                <a16:creationId xmlns:a16="http://schemas.microsoft.com/office/drawing/2014/main" xmlns="" id="{9BFEA463-45F5-43E3-A9A3-A5668BD0B60F}"/>
              </a:ext>
            </a:extLst>
          </p:cNvPr>
          <p:cNvSpPr txBox="1">
            <a:spLocks noChangeArrowheads="1"/>
          </p:cNvSpPr>
          <p:nvPr/>
        </p:nvSpPr>
        <p:spPr bwMode="auto">
          <a:xfrm>
            <a:off x="3886200" y="1066800"/>
            <a:ext cx="2133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latin typeface="Times New Roman" panose="02020603050405020304" pitchFamily="18" charset="0"/>
              </a:rPr>
              <a:t>Giải phóng </a:t>
            </a:r>
          </a:p>
          <a:p>
            <a:pPr algn="ctr" eaLnBrk="1" hangingPunct="1">
              <a:spcBef>
                <a:spcPct val="50000"/>
              </a:spcBef>
            </a:pPr>
            <a:r>
              <a:rPr lang="en-US" altLang="en-US" sz="2800" b="1">
                <a:latin typeface="Times New Roman" panose="02020603050405020304" pitchFamily="18" charset="0"/>
              </a:rPr>
              <a:t>Lai Châu</a:t>
            </a:r>
          </a:p>
        </p:txBody>
      </p:sp>
      <p:sp>
        <p:nvSpPr>
          <p:cNvPr id="22566" name="Text Box 38">
            <a:extLst>
              <a:ext uri="{FF2B5EF4-FFF2-40B4-BE49-F238E27FC236}">
                <a16:creationId xmlns:a16="http://schemas.microsoft.com/office/drawing/2014/main" xmlns="" id="{1877659D-401F-4D93-84AE-8A260B3E47E1}"/>
              </a:ext>
            </a:extLst>
          </p:cNvPr>
          <p:cNvSpPr txBox="1">
            <a:spLocks noChangeArrowheads="1"/>
          </p:cNvSpPr>
          <p:nvPr/>
        </p:nvSpPr>
        <p:spPr bwMode="auto">
          <a:xfrm>
            <a:off x="6400800" y="1066800"/>
            <a:ext cx="2743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chemeClr val="hlink"/>
                </a:solidFill>
                <a:latin typeface="Times New Roman" panose="02020603050405020304" pitchFamily="18" charset="0"/>
              </a:rPr>
              <a:t>Tăng cường quân cho Điện Biên Phủ =&gt; nơi tập trung quân thứ 2 của Pháp</a:t>
            </a:r>
          </a:p>
        </p:txBody>
      </p:sp>
      <p:sp>
        <p:nvSpPr>
          <p:cNvPr id="22567" name="Text Box 39">
            <a:extLst>
              <a:ext uri="{FF2B5EF4-FFF2-40B4-BE49-F238E27FC236}">
                <a16:creationId xmlns:a16="http://schemas.microsoft.com/office/drawing/2014/main" xmlns="" id="{B3C663BC-CAD0-4064-931B-28691A180EF9}"/>
              </a:ext>
            </a:extLst>
          </p:cNvPr>
          <p:cNvSpPr txBox="1">
            <a:spLocks noChangeArrowheads="1"/>
          </p:cNvSpPr>
          <p:nvPr/>
        </p:nvSpPr>
        <p:spPr bwMode="auto">
          <a:xfrm>
            <a:off x="169863" y="2895600"/>
            <a:ext cx="1277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rPr>
              <a:t>12- 1953</a:t>
            </a:r>
          </a:p>
        </p:txBody>
      </p:sp>
      <p:sp>
        <p:nvSpPr>
          <p:cNvPr id="187433" name="Text Box 41">
            <a:extLst>
              <a:ext uri="{FF2B5EF4-FFF2-40B4-BE49-F238E27FC236}">
                <a16:creationId xmlns:a16="http://schemas.microsoft.com/office/drawing/2014/main" xmlns="" id="{66A24571-B9E7-4245-A02E-1C27A4C60D7B}"/>
              </a:ext>
            </a:extLst>
          </p:cNvPr>
          <p:cNvSpPr txBox="1">
            <a:spLocks noChangeArrowheads="1"/>
          </p:cNvSpPr>
          <p:nvPr/>
        </p:nvSpPr>
        <p:spPr bwMode="auto">
          <a:xfrm>
            <a:off x="1600200" y="2667000"/>
            <a:ext cx="2057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Chiến dịch Trung Lào</a:t>
            </a:r>
          </a:p>
        </p:txBody>
      </p:sp>
      <p:sp>
        <p:nvSpPr>
          <p:cNvPr id="187434" name="Text Box 42">
            <a:extLst>
              <a:ext uri="{FF2B5EF4-FFF2-40B4-BE49-F238E27FC236}">
                <a16:creationId xmlns:a16="http://schemas.microsoft.com/office/drawing/2014/main" xmlns="" id="{56A27093-04EA-45F6-89A9-B0EF4FF697A5}"/>
              </a:ext>
            </a:extLst>
          </p:cNvPr>
          <p:cNvSpPr txBox="1">
            <a:spLocks noChangeArrowheads="1"/>
          </p:cNvSpPr>
          <p:nvPr/>
        </p:nvSpPr>
        <p:spPr bwMode="auto">
          <a:xfrm>
            <a:off x="3886200" y="2667000"/>
            <a:ext cx="2362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Giải phóng Thà khẹt</a:t>
            </a:r>
          </a:p>
        </p:txBody>
      </p:sp>
      <p:sp>
        <p:nvSpPr>
          <p:cNvPr id="187435" name="Text Box 43">
            <a:extLst>
              <a:ext uri="{FF2B5EF4-FFF2-40B4-BE49-F238E27FC236}">
                <a16:creationId xmlns:a16="http://schemas.microsoft.com/office/drawing/2014/main" xmlns="" id="{C8E38657-858E-4F7B-BEDB-104327779E3E}"/>
              </a:ext>
            </a:extLst>
          </p:cNvPr>
          <p:cNvSpPr txBox="1">
            <a:spLocks noChangeArrowheads="1"/>
          </p:cNvSpPr>
          <p:nvPr/>
        </p:nvSpPr>
        <p:spPr bwMode="auto">
          <a:xfrm>
            <a:off x="6477000" y="2743200"/>
            <a:ext cx="2667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0000"/>
                </a:solidFill>
                <a:latin typeface="Times New Roman" panose="02020603050405020304" pitchFamily="18" charset="0"/>
              </a:rPr>
              <a:t>Tăng cường quân cho Xê Nô =&gt; nơi tập trung quân thứ 3 của Pháp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87433">
                                            <p:txEl>
                                              <p:pRg st="0" end="0"/>
                                            </p:txEl>
                                          </p:spTgt>
                                        </p:tgtEl>
                                        <p:attrNameLst>
                                          <p:attrName>style.visibility</p:attrName>
                                        </p:attrNameLst>
                                      </p:cBhvr>
                                      <p:to>
                                        <p:strVal val="visible"/>
                                      </p:to>
                                    </p:set>
                                    <p:animEffect transition="in" filter="box(in)">
                                      <p:cBhvr>
                                        <p:cTn id="7" dur="500"/>
                                        <p:tgtEl>
                                          <p:spTgt spid="18743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87434">
                                            <p:txEl>
                                              <p:pRg st="0" end="0"/>
                                            </p:txEl>
                                          </p:spTgt>
                                        </p:tgtEl>
                                        <p:attrNameLst>
                                          <p:attrName>style.visibility</p:attrName>
                                        </p:attrNameLst>
                                      </p:cBhvr>
                                      <p:to>
                                        <p:strVal val="visible"/>
                                      </p:to>
                                    </p:set>
                                    <p:animEffect transition="in" filter="box(in)">
                                      <p:cBhvr>
                                        <p:cTn id="12" dur="500"/>
                                        <p:tgtEl>
                                          <p:spTgt spid="18743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87435">
                                            <p:txEl>
                                              <p:pRg st="0" end="0"/>
                                            </p:txEl>
                                          </p:spTgt>
                                        </p:tgtEl>
                                        <p:attrNameLst>
                                          <p:attrName>style.visibility</p:attrName>
                                        </p:attrNameLst>
                                      </p:cBhvr>
                                      <p:to>
                                        <p:strVal val="visible"/>
                                      </p:to>
                                    </p:set>
                                    <p:animEffect transition="in" filter="box(in)">
                                      <p:cBhvr>
                                        <p:cTn id="17" dur="500"/>
                                        <p:tgtEl>
                                          <p:spTgt spid="1874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a:extLst>
              <a:ext uri="{FF2B5EF4-FFF2-40B4-BE49-F238E27FC236}">
                <a16:creationId xmlns:a16="http://schemas.microsoft.com/office/drawing/2014/main" xmlns="" id="{F047103A-347B-4B96-86FD-B4061283EB45}"/>
              </a:ext>
            </a:extLst>
          </p:cNvPr>
          <p:cNvGrpSpPr>
            <a:grpSpLocks/>
          </p:cNvGrpSpPr>
          <p:nvPr/>
        </p:nvGrpSpPr>
        <p:grpSpPr bwMode="auto">
          <a:xfrm>
            <a:off x="1676400" y="-76200"/>
            <a:ext cx="5614988" cy="6934200"/>
            <a:chOff x="960" y="-33"/>
            <a:chExt cx="3537" cy="4368"/>
          </a:xfrm>
        </p:grpSpPr>
        <p:grpSp>
          <p:nvGrpSpPr>
            <p:cNvPr id="23568" name="Group 3">
              <a:extLst>
                <a:ext uri="{FF2B5EF4-FFF2-40B4-BE49-F238E27FC236}">
                  <a16:creationId xmlns:a16="http://schemas.microsoft.com/office/drawing/2014/main" xmlns="" id="{AFCF2458-562D-4EE5-B68F-D57B0D1CB8A6}"/>
                </a:ext>
              </a:extLst>
            </p:cNvPr>
            <p:cNvGrpSpPr>
              <a:grpSpLocks/>
            </p:cNvGrpSpPr>
            <p:nvPr/>
          </p:nvGrpSpPr>
          <p:grpSpPr bwMode="auto">
            <a:xfrm>
              <a:off x="960" y="-33"/>
              <a:ext cx="3537" cy="4368"/>
              <a:chOff x="912" y="-48"/>
              <a:chExt cx="3537" cy="4368"/>
            </a:xfrm>
          </p:grpSpPr>
          <p:grpSp>
            <p:nvGrpSpPr>
              <p:cNvPr id="23572" name="Group 4">
                <a:extLst>
                  <a:ext uri="{FF2B5EF4-FFF2-40B4-BE49-F238E27FC236}">
                    <a16:creationId xmlns:a16="http://schemas.microsoft.com/office/drawing/2014/main" xmlns="" id="{73BDE29A-B68C-4D66-903F-67B11D3A44E8}"/>
                  </a:ext>
                </a:extLst>
              </p:cNvPr>
              <p:cNvGrpSpPr>
                <a:grpSpLocks/>
              </p:cNvGrpSpPr>
              <p:nvPr/>
            </p:nvGrpSpPr>
            <p:grpSpPr bwMode="auto">
              <a:xfrm>
                <a:off x="912" y="-48"/>
                <a:ext cx="3537" cy="4368"/>
                <a:chOff x="630" y="-48"/>
                <a:chExt cx="3537" cy="4368"/>
              </a:xfrm>
            </p:grpSpPr>
            <p:pic>
              <p:nvPicPr>
                <p:cNvPr id="23575" name="Picture 2">
                  <a:extLst>
                    <a:ext uri="{FF2B5EF4-FFF2-40B4-BE49-F238E27FC236}">
                      <a16:creationId xmlns:a16="http://schemas.microsoft.com/office/drawing/2014/main" xmlns="" id="{768828C5-68FF-4A12-B413-CBB09DC2D1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 y="-48"/>
                  <a:ext cx="3537"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3576" name="WordArt 6">
                  <a:extLst>
                    <a:ext uri="{FF2B5EF4-FFF2-40B4-BE49-F238E27FC236}">
                      <a16:creationId xmlns:a16="http://schemas.microsoft.com/office/drawing/2014/main" xmlns="" id="{B69F0C46-9182-401D-A945-20D17D8FA512}"/>
                    </a:ext>
                  </a:extLst>
                </p:cNvPr>
                <p:cNvSpPr>
                  <a:spLocks noChangeArrowheads="1" noChangeShapeType="1" noTextEdit="1"/>
                </p:cNvSpPr>
                <p:nvPr/>
              </p:nvSpPr>
              <p:spPr bwMode="auto">
                <a:xfrm>
                  <a:off x="1116" y="336"/>
                  <a:ext cx="276" cy="56"/>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LAI CHÂU</a:t>
                  </a:r>
                </a:p>
              </p:txBody>
            </p:sp>
            <p:sp>
              <p:nvSpPr>
                <p:cNvPr id="23577" name="Oval 7">
                  <a:extLst>
                    <a:ext uri="{FF2B5EF4-FFF2-40B4-BE49-F238E27FC236}">
                      <a16:creationId xmlns:a16="http://schemas.microsoft.com/office/drawing/2014/main" xmlns="" id="{564BF733-5B4F-4BE2-BBEE-900516513FC0}"/>
                    </a:ext>
                  </a:extLst>
                </p:cNvPr>
                <p:cNvSpPr>
                  <a:spLocks noChangeArrowheads="1"/>
                </p:cNvSpPr>
                <p:nvPr/>
              </p:nvSpPr>
              <p:spPr bwMode="auto">
                <a:xfrm>
                  <a:off x="1152" y="401"/>
                  <a:ext cx="66" cy="68"/>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78" name="WordArt 8">
                  <a:extLst>
                    <a:ext uri="{FF2B5EF4-FFF2-40B4-BE49-F238E27FC236}">
                      <a16:creationId xmlns:a16="http://schemas.microsoft.com/office/drawing/2014/main" xmlns="" id="{4B6F19C9-E88F-4EBE-9F30-99F0AD3DAF52}"/>
                    </a:ext>
                  </a:extLst>
                </p:cNvPr>
                <p:cNvSpPr>
                  <a:spLocks noChangeArrowheads="1" noChangeShapeType="1" noTextEdit="1"/>
                </p:cNvSpPr>
                <p:nvPr/>
              </p:nvSpPr>
              <p:spPr bwMode="auto">
                <a:xfrm>
                  <a:off x="1120" y="575"/>
                  <a:ext cx="463" cy="69"/>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Điện Biên Phủ</a:t>
                  </a:r>
                </a:p>
              </p:txBody>
            </p:sp>
            <p:sp>
              <p:nvSpPr>
                <p:cNvPr id="23579" name="WordArt 9">
                  <a:extLst>
                    <a:ext uri="{FF2B5EF4-FFF2-40B4-BE49-F238E27FC236}">
                      <a16:creationId xmlns:a16="http://schemas.microsoft.com/office/drawing/2014/main" xmlns="" id="{8214579E-96FC-4585-A3C5-B0509163C3EB}"/>
                    </a:ext>
                  </a:extLst>
                </p:cNvPr>
                <p:cNvSpPr>
                  <a:spLocks noChangeArrowheads="1" noChangeShapeType="1" noTextEdit="1"/>
                </p:cNvSpPr>
                <p:nvPr/>
              </p:nvSpPr>
              <p:spPr bwMode="auto">
                <a:xfrm>
                  <a:off x="1719" y="750"/>
                  <a:ext cx="264" cy="6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HÀ NỘI</a:t>
                  </a:r>
                </a:p>
              </p:txBody>
            </p:sp>
            <p:sp>
              <p:nvSpPr>
                <p:cNvPr id="23580" name="Oval 10">
                  <a:extLst>
                    <a:ext uri="{FF2B5EF4-FFF2-40B4-BE49-F238E27FC236}">
                      <a16:creationId xmlns:a16="http://schemas.microsoft.com/office/drawing/2014/main" xmlns="" id="{EAEE45F5-0BF2-488A-9DE8-144C9DB74D5C}"/>
                    </a:ext>
                  </a:extLst>
                </p:cNvPr>
                <p:cNvSpPr>
                  <a:spLocks noChangeArrowheads="1"/>
                </p:cNvSpPr>
                <p:nvPr/>
              </p:nvSpPr>
              <p:spPr bwMode="auto">
                <a:xfrm>
                  <a:off x="1854" y="675"/>
                  <a:ext cx="66" cy="68"/>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81" name="WordArt 11">
                  <a:extLst>
                    <a:ext uri="{FF2B5EF4-FFF2-40B4-BE49-F238E27FC236}">
                      <a16:creationId xmlns:a16="http://schemas.microsoft.com/office/drawing/2014/main" xmlns="" id="{44E35340-04C6-4683-9BA9-DB514FDABC2D}"/>
                    </a:ext>
                  </a:extLst>
                </p:cNvPr>
                <p:cNvSpPr>
                  <a:spLocks noChangeArrowheads="1" noChangeShapeType="1" noTextEdit="1"/>
                </p:cNvSpPr>
                <p:nvPr/>
              </p:nvSpPr>
              <p:spPr bwMode="auto">
                <a:xfrm>
                  <a:off x="642" y="468"/>
                  <a:ext cx="384" cy="6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Phong - xa - lì</a:t>
                  </a:r>
                </a:p>
              </p:txBody>
            </p:sp>
            <p:sp>
              <p:nvSpPr>
                <p:cNvPr id="23582" name="Oval 12">
                  <a:extLst>
                    <a:ext uri="{FF2B5EF4-FFF2-40B4-BE49-F238E27FC236}">
                      <a16:creationId xmlns:a16="http://schemas.microsoft.com/office/drawing/2014/main" xmlns="" id="{6013F3B9-0545-4719-B051-70EE95ED5D9E}"/>
                    </a:ext>
                  </a:extLst>
                </p:cNvPr>
                <p:cNvSpPr>
                  <a:spLocks noChangeArrowheads="1"/>
                </p:cNvSpPr>
                <p:nvPr/>
              </p:nvSpPr>
              <p:spPr bwMode="auto">
                <a:xfrm>
                  <a:off x="912" y="524"/>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83" name="WordArt 13">
                  <a:extLst>
                    <a:ext uri="{FF2B5EF4-FFF2-40B4-BE49-F238E27FC236}">
                      <a16:creationId xmlns:a16="http://schemas.microsoft.com/office/drawing/2014/main" xmlns="" id="{62DB6003-8C6A-462A-9B30-926E8699A4DB}"/>
                    </a:ext>
                  </a:extLst>
                </p:cNvPr>
                <p:cNvSpPr>
                  <a:spLocks noChangeArrowheads="1" noChangeShapeType="1" noTextEdit="1"/>
                </p:cNvSpPr>
                <p:nvPr/>
              </p:nvSpPr>
              <p:spPr bwMode="auto">
                <a:xfrm>
                  <a:off x="954" y="1026"/>
                  <a:ext cx="504" cy="72"/>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Luông Pha - bang</a:t>
                  </a:r>
                </a:p>
              </p:txBody>
            </p:sp>
            <p:sp>
              <p:nvSpPr>
                <p:cNvPr id="23584" name="Oval 14">
                  <a:extLst>
                    <a:ext uri="{FF2B5EF4-FFF2-40B4-BE49-F238E27FC236}">
                      <a16:creationId xmlns:a16="http://schemas.microsoft.com/office/drawing/2014/main" xmlns="" id="{6107C208-6B8A-4616-9424-573E13F7AF1F}"/>
                    </a:ext>
                  </a:extLst>
                </p:cNvPr>
                <p:cNvSpPr>
                  <a:spLocks noChangeArrowheads="1"/>
                </p:cNvSpPr>
                <p:nvPr/>
              </p:nvSpPr>
              <p:spPr bwMode="auto">
                <a:xfrm>
                  <a:off x="864" y="1008"/>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85" name="WordArt 15">
                  <a:extLst>
                    <a:ext uri="{FF2B5EF4-FFF2-40B4-BE49-F238E27FC236}">
                      <a16:creationId xmlns:a16="http://schemas.microsoft.com/office/drawing/2014/main" xmlns="" id="{0074B959-8BCC-4C11-8D6D-0194D14F38C9}"/>
                    </a:ext>
                  </a:extLst>
                </p:cNvPr>
                <p:cNvSpPr>
                  <a:spLocks noChangeArrowheads="1" noChangeShapeType="1" noTextEdit="1"/>
                </p:cNvSpPr>
                <p:nvPr/>
              </p:nvSpPr>
              <p:spPr bwMode="auto">
                <a:xfrm>
                  <a:off x="1665" y="1609"/>
                  <a:ext cx="218" cy="69"/>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Thà Khẹt</a:t>
                  </a:r>
                </a:p>
              </p:txBody>
            </p:sp>
            <p:sp>
              <p:nvSpPr>
                <p:cNvPr id="23586" name="Oval 16">
                  <a:extLst>
                    <a:ext uri="{FF2B5EF4-FFF2-40B4-BE49-F238E27FC236}">
                      <a16:creationId xmlns:a16="http://schemas.microsoft.com/office/drawing/2014/main" xmlns="" id="{71B43729-75DA-4103-AF1C-EEA0010D43C7}"/>
                    </a:ext>
                  </a:extLst>
                </p:cNvPr>
                <p:cNvSpPr>
                  <a:spLocks noChangeArrowheads="1"/>
                </p:cNvSpPr>
                <p:nvPr/>
              </p:nvSpPr>
              <p:spPr bwMode="auto">
                <a:xfrm>
                  <a:off x="1586" y="1590"/>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87" name="WordArt 17">
                  <a:extLst>
                    <a:ext uri="{FF2B5EF4-FFF2-40B4-BE49-F238E27FC236}">
                      <a16:creationId xmlns:a16="http://schemas.microsoft.com/office/drawing/2014/main" xmlns="" id="{E87D4B27-75B1-4F52-8189-3864FD00E51B}"/>
                    </a:ext>
                  </a:extLst>
                </p:cNvPr>
                <p:cNvSpPr>
                  <a:spLocks noChangeArrowheads="1" noChangeShapeType="1" noTextEdit="1"/>
                </p:cNvSpPr>
                <p:nvPr/>
              </p:nvSpPr>
              <p:spPr bwMode="auto">
                <a:xfrm>
                  <a:off x="1669" y="1733"/>
                  <a:ext cx="198" cy="68"/>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Xê - nô</a:t>
                  </a:r>
                </a:p>
              </p:txBody>
            </p:sp>
            <p:sp>
              <p:nvSpPr>
                <p:cNvPr id="23588" name="Oval 18">
                  <a:extLst>
                    <a:ext uri="{FF2B5EF4-FFF2-40B4-BE49-F238E27FC236}">
                      <a16:creationId xmlns:a16="http://schemas.microsoft.com/office/drawing/2014/main" xmlns="" id="{6D48D3AB-5D6C-447A-B476-F15F13B71972}"/>
                    </a:ext>
                  </a:extLst>
                </p:cNvPr>
                <p:cNvSpPr>
                  <a:spLocks noChangeArrowheads="1"/>
                </p:cNvSpPr>
                <p:nvPr/>
              </p:nvSpPr>
              <p:spPr bwMode="auto">
                <a:xfrm>
                  <a:off x="1581" y="1732"/>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89" name="WordArt 19">
                  <a:extLst>
                    <a:ext uri="{FF2B5EF4-FFF2-40B4-BE49-F238E27FC236}">
                      <a16:creationId xmlns:a16="http://schemas.microsoft.com/office/drawing/2014/main" xmlns="" id="{C4843A2E-AA6C-43DB-B99E-4AE519A16E93}"/>
                    </a:ext>
                  </a:extLst>
                </p:cNvPr>
                <p:cNvSpPr>
                  <a:spLocks noChangeArrowheads="1" noChangeShapeType="1" noTextEdit="1"/>
                </p:cNvSpPr>
                <p:nvPr/>
              </p:nvSpPr>
              <p:spPr bwMode="auto">
                <a:xfrm>
                  <a:off x="2461" y="2368"/>
                  <a:ext cx="198" cy="69"/>
                </a:xfrm>
                <a:prstGeom prst="rect">
                  <a:avLst/>
                </a:prstGeom>
              </p:spPr>
              <p:txBody>
                <a:bodyPr wrap="none" fromWordArt="1">
                  <a:prstTxWarp prst="textPlain">
                    <a:avLst>
                      <a:gd name="adj" fmla="val 50000"/>
                    </a:avLst>
                  </a:prstTxWarp>
                </a:bodyPr>
                <a:lstStyle/>
                <a:p>
                  <a:pPr algn="ctr"/>
                  <a:r>
                    <a:rPr lang="en-US" sz="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KON TUM</a:t>
                  </a:r>
                </a:p>
              </p:txBody>
            </p:sp>
            <p:sp>
              <p:nvSpPr>
                <p:cNvPr id="23590" name="Oval 20">
                  <a:extLst>
                    <a:ext uri="{FF2B5EF4-FFF2-40B4-BE49-F238E27FC236}">
                      <a16:creationId xmlns:a16="http://schemas.microsoft.com/office/drawing/2014/main" xmlns="" id="{5C53B96B-1C09-4172-A16C-D9A490A61D42}"/>
                    </a:ext>
                  </a:extLst>
                </p:cNvPr>
                <p:cNvSpPr>
                  <a:spLocks noChangeArrowheads="1"/>
                </p:cNvSpPr>
                <p:nvPr/>
              </p:nvSpPr>
              <p:spPr bwMode="auto">
                <a:xfrm>
                  <a:off x="2390" y="2372"/>
                  <a:ext cx="67" cy="68"/>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91" name="WordArt 21">
                  <a:extLst>
                    <a:ext uri="{FF2B5EF4-FFF2-40B4-BE49-F238E27FC236}">
                      <a16:creationId xmlns:a16="http://schemas.microsoft.com/office/drawing/2014/main" xmlns="" id="{F276B947-2575-4E04-9B82-77767C407EB1}"/>
                    </a:ext>
                  </a:extLst>
                </p:cNvPr>
                <p:cNvSpPr>
                  <a:spLocks noChangeArrowheads="1" noChangeShapeType="1" noTextEdit="1"/>
                </p:cNvSpPr>
                <p:nvPr/>
              </p:nvSpPr>
              <p:spPr bwMode="auto">
                <a:xfrm>
                  <a:off x="2173" y="3271"/>
                  <a:ext cx="227" cy="6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Humanst521 BT"/>
                    </a:rPr>
                    <a:t>SÀI GÒN</a:t>
                  </a:r>
                </a:p>
              </p:txBody>
            </p:sp>
            <p:sp>
              <p:nvSpPr>
                <p:cNvPr id="23592" name="Oval 22">
                  <a:extLst>
                    <a:ext uri="{FF2B5EF4-FFF2-40B4-BE49-F238E27FC236}">
                      <a16:creationId xmlns:a16="http://schemas.microsoft.com/office/drawing/2014/main" xmlns="" id="{0F827B61-AB74-4762-A29E-B0B5D8B673F5}"/>
                    </a:ext>
                  </a:extLst>
                </p:cNvPr>
                <p:cNvSpPr>
                  <a:spLocks noChangeArrowheads="1"/>
                </p:cNvSpPr>
                <p:nvPr/>
              </p:nvSpPr>
              <p:spPr bwMode="auto">
                <a:xfrm>
                  <a:off x="2100" y="3294"/>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93" name="WordArt 23">
                  <a:extLst>
                    <a:ext uri="{FF2B5EF4-FFF2-40B4-BE49-F238E27FC236}">
                      <a16:creationId xmlns:a16="http://schemas.microsoft.com/office/drawing/2014/main" xmlns="" id="{C08F8E67-0971-4355-BC3F-7B3D3685DD9E}"/>
                    </a:ext>
                  </a:extLst>
                </p:cNvPr>
                <p:cNvSpPr>
                  <a:spLocks noChangeArrowheads="1" noChangeShapeType="1" noTextEdit="1"/>
                </p:cNvSpPr>
                <p:nvPr/>
              </p:nvSpPr>
              <p:spPr bwMode="auto">
                <a:xfrm>
                  <a:off x="767" y="4196"/>
                  <a:ext cx="3173" cy="124"/>
                </a:xfrm>
                <a:prstGeom prst="rect">
                  <a:avLst/>
                </a:prstGeom>
              </p:spPr>
              <p:txBody>
                <a:bodyPr wrap="none" fromWordArt="1">
                  <a:prstTxWarp prst="textPlain">
                    <a:avLst>
                      <a:gd name="adj" fmla="val 50000"/>
                    </a:avLst>
                  </a:prstTxWarp>
                </a:bodyPr>
                <a:lstStyle/>
                <a:p>
                  <a:pPr algn="ctr"/>
                  <a:r>
                    <a:rPr lang="vi-VN" kern="10">
                      <a:ln w="12700">
                        <a:solidFill>
                          <a:srgbClr val="3333CC"/>
                        </a:solidFill>
                        <a:round/>
                        <a:headEnd/>
                        <a:tailEnd/>
                      </a:ln>
                      <a:solidFill>
                        <a:srgbClr val="B2B2B2">
                          <a:alpha val="50195"/>
                        </a:srgbClr>
                      </a:solidFill>
                      <a:latin typeface="Times New Roman" panose="02020603050405020304" pitchFamily="18" charset="0"/>
                      <a:cs typeface="Times New Roman" panose="02020603050405020304" pitchFamily="18" charset="0"/>
                    </a:rPr>
                    <a:t>Hình 53: Hình thái chiến trường trên các mặt trận Đông - Xuân 1953 - 1954</a:t>
                  </a:r>
                  <a:endParaRPr lang="en-US" kern="10">
                    <a:ln w="12700">
                      <a:solidFill>
                        <a:srgbClr val="3333CC"/>
                      </a:solidFill>
                      <a:round/>
                      <a:headEnd/>
                      <a:tailEnd/>
                    </a:ln>
                    <a:solidFill>
                      <a:srgbClr val="B2B2B2">
                        <a:alpha val="50195"/>
                      </a:srgbClr>
                    </a:solidFill>
                    <a:latin typeface="Times New Roman" panose="02020603050405020304" pitchFamily="18" charset="0"/>
                    <a:cs typeface="Times New Roman" panose="02020603050405020304" pitchFamily="18" charset="0"/>
                  </a:endParaRPr>
                </a:p>
              </p:txBody>
            </p:sp>
          </p:grpSp>
          <p:sp>
            <p:nvSpPr>
              <p:cNvPr id="23573" name="WordArt 24">
                <a:extLst>
                  <a:ext uri="{FF2B5EF4-FFF2-40B4-BE49-F238E27FC236}">
                    <a16:creationId xmlns:a16="http://schemas.microsoft.com/office/drawing/2014/main" xmlns="" id="{EB2F2279-A7EF-4154-B42E-EF0C91FF861A}"/>
                  </a:ext>
                </a:extLst>
              </p:cNvPr>
              <p:cNvSpPr>
                <a:spLocks noChangeArrowheads="1" noChangeShapeType="1" noTextEdit="1"/>
              </p:cNvSpPr>
              <p:nvPr/>
            </p:nvSpPr>
            <p:spPr bwMode="auto">
              <a:xfrm>
                <a:off x="2814" y="2523"/>
                <a:ext cx="198" cy="69"/>
              </a:xfrm>
              <a:prstGeom prst="rect">
                <a:avLst/>
              </a:prstGeom>
            </p:spPr>
            <p:txBody>
              <a:bodyPr wrap="none" fromWordArt="1">
                <a:prstTxWarp prst="textPlain">
                  <a:avLst>
                    <a:gd name="adj" fmla="val 50000"/>
                  </a:avLst>
                </a:prstTxWarp>
              </a:bodyPr>
              <a:lstStyle/>
              <a:p>
                <a:pPr algn="ctr"/>
                <a:r>
                  <a:rPr lang="en-US" sz="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Plây Cu</a:t>
                </a:r>
              </a:p>
            </p:txBody>
          </p:sp>
          <p:sp>
            <p:nvSpPr>
              <p:cNvPr id="23574" name="Oval 25">
                <a:extLst>
                  <a:ext uri="{FF2B5EF4-FFF2-40B4-BE49-F238E27FC236}">
                    <a16:creationId xmlns:a16="http://schemas.microsoft.com/office/drawing/2014/main" xmlns="" id="{D8E23661-0277-4262-8363-EB4E2BA666FD}"/>
                  </a:ext>
                </a:extLst>
              </p:cNvPr>
              <p:cNvSpPr>
                <a:spLocks noChangeArrowheads="1"/>
              </p:cNvSpPr>
              <p:nvPr/>
            </p:nvSpPr>
            <p:spPr bwMode="auto">
              <a:xfrm>
                <a:off x="2703" y="2508"/>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23569" name="AutoShape 26">
              <a:extLst>
                <a:ext uri="{FF2B5EF4-FFF2-40B4-BE49-F238E27FC236}">
                  <a16:creationId xmlns:a16="http://schemas.microsoft.com/office/drawing/2014/main" xmlns="" id="{F62F96A2-545C-4FCB-B276-AB8262B27541}"/>
                </a:ext>
              </a:extLst>
            </p:cNvPr>
            <p:cNvSpPr>
              <a:spLocks noChangeArrowheads="1"/>
            </p:cNvSpPr>
            <p:nvPr/>
          </p:nvSpPr>
          <p:spPr bwMode="auto">
            <a:xfrm>
              <a:off x="1068" y="2127"/>
              <a:ext cx="216" cy="113"/>
            </a:xfrm>
            <a:prstGeom prst="notchedRightArrow">
              <a:avLst>
                <a:gd name="adj1" fmla="val 50000"/>
                <a:gd name="adj2" fmla="val 47788"/>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70" name="AutoShape 27">
              <a:extLst>
                <a:ext uri="{FF2B5EF4-FFF2-40B4-BE49-F238E27FC236}">
                  <a16:creationId xmlns:a16="http://schemas.microsoft.com/office/drawing/2014/main" xmlns="" id="{D557F636-2F7F-4586-BE90-534358CF0722}"/>
                </a:ext>
              </a:extLst>
            </p:cNvPr>
            <p:cNvSpPr>
              <a:spLocks noChangeArrowheads="1"/>
            </p:cNvSpPr>
            <p:nvPr/>
          </p:nvSpPr>
          <p:spPr bwMode="auto">
            <a:xfrm>
              <a:off x="1057" y="2332"/>
              <a:ext cx="216" cy="113"/>
            </a:xfrm>
            <a:prstGeom prst="notchedRightArrow">
              <a:avLst>
                <a:gd name="adj1" fmla="val 50000"/>
                <a:gd name="adj2" fmla="val 47788"/>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71" name="AutoShape 28">
              <a:extLst>
                <a:ext uri="{FF2B5EF4-FFF2-40B4-BE49-F238E27FC236}">
                  <a16:creationId xmlns:a16="http://schemas.microsoft.com/office/drawing/2014/main" xmlns="" id="{445DD613-6BC9-46FD-B201-F357B6895401}"/>
                </a:ext>
              </a:extLst>
            </p:cNvPr>
            <p:cNvSpPr>
              <a:spLocks noChangeArrowheads="1"/>
            </p:cNvSpPr>
            <p:nvPr/>
          </p:nvSpPr>
          <p:spPr bwMode="auto">
            <a:xfrm>
              <a:off x="1056" y="2548"/>
              <a:ext cx="216" cy="113"/>
            </a:xfrm>
            <a:prstGeom prst="notchedRightArrow">
              <a:avLst>
                <a:gd name="adj1" fmla="val 50000"/>
                <a:gd name="adj2" fmla="val 47788"/>
              </a:avLst>
            </a:prstGeom>
            <a:solidFill>
              <a:srgbClr val="0000FF"/>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23555" name="AutoShape 29">
            <a:extLst>
              <a:ext uri="{FF2B5EF4-FFF2-40B4-BE49-F238E27FC236}">
                <a16:creationId xmlns:a16="http://schemas.microsoft.com/office/drawing/2014/main" xmlns="" id="{F9CA03A1-F8C5-4670-AC1E-E4D2BDA3238C}"/>
              </a:ext>
            </a:extLst>
          </p:cNvPr>
          <p:cNvSpPr>
            <a:spLocks noChangeArrowheads="1"/>
          </p:cNvSpPr>
          <p:nvPr/>
        </p:nvSpPr>
        <p:spPr bwMode="auto">
          <a:xfrm rot="13054475" flipV="1">
            <a:off x="2487613" y="809625"/>
            <a:ext cx="909637" cy="263525"/>
          </a:xfrm>
          <a:prstGeom prst="notchedRightArrow">
            <a:avLst>
              <a:gd name="adj1" fmla="val 50000"/>
              <a:gd name="adj2" fmla="val 86295"/>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56" name="AutoShape 30">
            <a:extLst>
              <a:ext uri="{FF2B5EF4-FFF2-40B4-BE49-F238E27FC236}">
                <a16:creationId xmlns:a16="http://schemas.microsoft.com/office/drawing/2014/main" xmlns="" id="{8D380EE0-AEAC-450D-9D52-6528550C1F12}"/>
              </a:ext>
            </a:extLst>
          </p:cNvPr>
          <p:cNvSpPr>
            <a:spLocks noChangeArrowheads="1"/>
          </p:cNvSpPr>
          <p:nvPr/>
        </p:nvSpPr>
        <p:spPr bwMode="auto">
          <a:xfrm rot="18550255" flipV="1">
            <a:off x="1489869" y="1381919"/>
            <a:ext cx="977900" cy="271462"/>
          </a:xfrm>
          <a:prstGeom prst="notchedRightArrow">
            <a:avLst>
              <a:gd name="adj1" fmla="val 50000"/>
              <a:gd name="adj2" fmla="val 90059"/>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57" name="AutoShape 31">
            <a:extLst>
              <a:ext uri="{FF2B5EF4-FFF2-40B4-BE49-F238E27FC236}">
                <a16:creationId xmlns:a16="http://schemas.microsoft.com/office/drawing/2014/main" xmlns="" id="{F68F2BC5-E771-4689-8DC3-90AF81F60D8A}"/>
              </a:ext>
            </a:extLst>
          </p:cNvPr>
          <p:cNvSpPr>
            <a:spLocks noChangeArrowheads="1"/>
          </p:cNvSpPr>
          <p:nvPr/>
        </p:nvSpPr>
        <p:spPr bwMode="auto">
          <a:xfrm rot="10800000">
            <a:off x="2562225" y="1157288"/>
            <a:ext cx="785813" cy="177800"/>
          </a:xfrm>
          <a:prstGeom prst="notchedRightArrow">
            <a:avLst>
              <a:gd name="adj1" fmla="val 50000"/>
              <a:gd name="adj2" fmla="val 110491"/>
            </a:avLst>
          </a:prstGeom>
          <a:solidFill>
            <a:srgbClr val="0000FF"/>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58" name="AutoShape 32">
            <a:extLst>
              <a:ext uri="{FF2B5EF4-FFF2-40B4-BE49-F238E27FC236}">
                <a16:creationId xmlns:a16="http://schemas.microsoft.com/office/drawing/2014/main" xmlns="" id="{26744583-37DE-4807-B57E-79EE0538515D}"/>
              </a:ext>
            </a:extLst>
          </p:cNvPr>
          <p:cNvSpPr>
            <a:spLocks noChangeArrowheads="1"/>
          </p:cNvSpPr>
          <p:nvPr/>
        </p:nvSpPr>
        <p:spPr bwMode="auto">
          <a:xfrm rot="3230420">
            <a:off x="2599532" y="2170906"/>
            <a:ext cx="723900" cy="258763"/>
          </a:xfrm>
          <a:prstGeom prst="notchedRightArrow">
            <a:avLst>
              <a:gd name="adj1" fmla="val 50000"/>
              <a:gd name="adj2" fmla="val 69939"/>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59" name="AutoShape 33">
            <a:extLst>
              <a:ext uri="{FF2B5EF4-FFF2-40B4-BE49-F238E27FC236}">
                <a16:creationId xmlns:a16="http://schemas.microsoft.com/office/drawing/2014/main" xmlns="" id="{A207C41E-6861-4955-82FC-0D0CAC7DB84C}"/>
              </a:ext>
            </a:extLst>
          </p:cNvPr>
          <p:cNvSpPr>
            <a:spLocks noChangeArrowheads="1"/>
          </p:cNvSpPr>
          <p:nvPr/>
        </p:nvSpPr>
        <p:spPr bwMode="auto">
          <a:xfrm rot="1866785">
            <a:off x="2443163" y="2600325"/>
            <a:ext cx="723900" cy="217488"/>
          </a:xfrm>
          <a:prstGeom prst="notchedRightArrow">
            <a:avLst>
              <a:gd name="adj1" fmla="val 50000"/>
              <a:gd name="adj2" fmla="val 83211"/>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60" name="AutoShape 34">
            <a:extLst>
              <a:ext uri="{FF2B5EF4-FFF2-40B4-BE49-F238E27FC236}">
                <a16:creationId xmlns:a16="http://schemas.microsoft.com/office/drawing/2014/main" xmlns="" id="{FC5F7C38-5FC4-4180-8407-32F5F6C2C77F}"/>
              </a:ext>
            </a:extLst>
          </p:cNvPr>
          <p:cNvSpPr>
            <a:spLocks noChangeArrowheads="1"/>
          </p:cNvSpPr>
          <p:nvPr/>
        </p:nvSpPr>
        <p:spPr bwMode="auto">
          <a:xfrm rot="6201337">
            <a:off x="2604294" y="1977232"/>
            <a:ext cx="1568450" cy="207962"/>
          </a:xfrm>
          <a:prstGeom prst="notchedRightArrow">
            <a:avLst>
              <a:gd name="adj1" fmla="val 50000"/>
              <a:gd name="adj2" fmla="val 188550"/>
            </a:avLst>
          </a:prstGeom>
          <a:solidFill>
            <a:srgbClr val="0000FF"/>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2323" name="Oval 35">
            <a:extLst>
              <a:ext uri="{FF2B5EF4-FFF2-40B4-BE49-F238E27FC236}">
                <a16:creationId xmlns:a16="http://schemas.microsoft.com/office/drawing/2014/main" xmlns="" id="{450810AB-37A7-4075-B4DF-C5BCA8D123BA}"/>
              </a:ext>
            </a:extLst>
          </p:cNvPr>
          <p:cNvSpPr>
            <a:spLocks noChangeArrowheads="1"/>
          </p:cNvSpPr>
          <p:nvPr/>
        </p:nvSpPr>
        <p:spPr bwMode="auto">
          <a:xfrm>
            <a:off x="3333750" y="938213"/>
            <a:ext cx="304800" cy="304800"/>
          </a:xfrm>
          <a:prstGeom prst="ellipse">
            <a:avLst/>
          </a:prstGeom>
          <a:solidFill>
            <a:srgbClr val="66FF33"/>
          </a:solidFill>
          <a:ln w="9525" algn="ctr">
            <a:solidFill>
              <a:srgbClr val="00CC00"/>
            </a:solidFill>
            <a:round/>
            <a:headEnd/>
            <a:tailEnd/>
          </a:ln>
          <a:effectLst/>
        </p:spPr>
        <p:txBody>
          <a:bodyPr wrap="none" anchor="ctr"/>
          <a:lstStyle/>
          <a:p>
            <a:pPr algn="ctr" eaLnBrk="1" hangingPunct="1">
              <a:defRPr/>
            </a:pPr>
            <a:r>
              <a:rPr lang="en-US" b="1">
                <a:effectLst>
                  <a:outerShdw blurRad="38100" dist="38100" dir="2700000" algn="tl">
                    <a:srgbClr val="FFFFFF"/>
                  </a:outerShdw>
                </a:effectLst>
                <a:latin typeface="Arial" charset="0"/>
                <a:cs typeface="Arial" charset="0"/>
              </a:rPr>
              <a:t>1</a:t>
            </a:r>
          </a:p>
        </p:txBody>
      </p:sp>
      <p:sp>
        <p:nvSpPr>
          <p:cNvPr id="12324" name="Oval 36">
            <a:extLst>
              <a:ext uri="{FF2B5EF4-FFF2-40B4-BE49-F238E27FC236}">
                <a16:creationId xmlns:a16="http://schemas.microsoft.com/office/drawing/2014/main" xmlns="" id="{C0A0C4A8-CBC4-4D3F-AC7F-85C0EE7EA936}"/>
              </a:ext>
            </a:extLst>
          </p:cNvPr>
          <p:cNvSpPr>
            <a:spLocks noChangeArrowheads="1"/>
          </p:cNvSpPr>
          <p:nvPr/>
        </p:nvSpPr>
        <p:spPr bwMode="auto">
          <a:xfrm>
            <a:off x="2290763" y="985838"/>
            <a:ext cx="304800" cy="304800"/>
          </a:xfrm>
          <a:prstGeom prst="ellipse">
            <a:avLst/>
          </a:prstGeom>
          <a:solidFill>
            <a:srgbClr val="66FF33"/>
          </a:solidFill>
          <a:ln w="9525" algn="ctr">
            <a:solidFill>
              <a:srgbClr val="00CC00"/>
            </a:solidFill>
            <a:round/>
            <a:headEnd/>
            <a:tailEnd/>
          </a:ln>
          <a:effectLst/>
        </p:spPr>
        <p:txBody>
          <a:bodyPr wrap="none" anchor="ctr"/>
          <a:lstStyle/>
          <a:p>
            <a:pPr algn="ctr" eaLnBrk="1" hangingPunct="1">
              <a:defRPr/>
            </a:pPr>
            <a:r>
              <a:rPr lang="en-US" b="1">
                <a:effectLst>
                  <a:outerShdw blurRad="38100" dist="38100" dir="2700000" algn="tl">
                    <a:srgbClr val="FFFFFF"/>
                  </a:outerShdw>
                </a:effectLst>
                <a:latin typeface="Arial" charset="0"/>
                <a:cs typeface="Arial" charset="0"/>
              </a:rPr>
              <a:t>2</a:t>
            </a:r>
          </a:p>
        </p:txBody>
      </p:sp>
      <p:sp>
        <p:nvSpPr>
          <p:cNvPr id="12325" name="Oval 37">
            <a:extLst>
              <a:ext uri="{FF2B5EF4-FFF2-40B4-BE49-F238E27FC236}">
                <a16:creationId xmlns:a16="http://schemas.microsoft.com/office/drawing/2014/main" xmlns="" id="{ED4DFDDD-B27F-4026-87A2-4540D9A83A89}"/>
              </a:ext>
            </a:extLst>
          </p:cNvPr>
          <p:cNvSpPr>
            <a:spLocks noChangeArrowheads="1"/>
          </p:cNvSpPr>
          <p:nvPr/>
        </p:nvSpPr>
        <p:spPr bwMode="auto">
          <a:xfrm>
            <a:off x="3038475" y="2667000"/>
            <a:ext cx="304800" cy="304800"/>
          </a:xfrm>
          <a:prstGeom prst="ellipse">
            <a:avLst/>
          </a:prstGeom>
          <a:solidFill>
            <a:srgbClr val="66FF33"/>
          </a:solidFill>
          <a:ln w="9525" algn="ctr">
            <a:solidFill>
              <a:srgbClr val="00CC00"/>
            </a:solidFill>
            <a:round/>
            <a:headEnd/>
            <a:tailEnd/>
          </a:ln>
          <a:effectLst/>
        </p:spPr>
        <p:txBody>
          <a:bodyPr wrap="none" anchor="ctr"/>
          <a:lstStyle/>
          <a:p>
            <a:pPr algn="ctr" eaLnBrk="1" hangingPunct="1">
              <a:defRPr/>
            </a:pPr>
            <a:r>
              <a:rPr lang="en-US" b="1">
                <a:effectLst>
                  <a:outerShdw blurRad="38100" dist="38100" dir="2700000" algn="tl">
                    <a:srgbClr val="FFFFFF"/>
                  </a:outerShdw>
                </a:effectLst>
                <a:latin typeface="Arial" charset="0"/>
                <a:cs typeface="Arial" charset="0"/>
              </a:rPr>
              <a:t>3</a:t>
            </a:r>
          </a:p>
        </p:txBody>
      </p:sp>
      <p:sp>
        <p:nvSpPr>
          <p:cNvPr id="12326" name="AutoShape 38">
            <a:extLst>
              <a:ext uri="{FF2B5EF4-FFF2-40B4-BE49-F238E27FC236}">
                <a16:creationId xmlns:a16="http://schemas.microsoft.com/office/drawing/2014/main" xmlns="" id="{CB79BBEF-90A9-4F45-8439-18C0E2024F7F}"/>
              </a:ext>
            </a:extLst>
          </p:cNvPr>
          <p:cNvSpPr>
            <a:spLocks noChangeArrowheads="1"/>
          </p:cNvSpPr>
          <p:nvPr/>
        </p:nvSpPr>
        <p:spPr bwMode="auto">
          <a:xfrm rot="3230420">
            <a:off x="1115219" y="130969"/>
            <a:ext cx="1185863" cy="250825"/>
          </a:xfrm>
          <a:prstGeom prst="notchedRightArrow">
            <a:avLst>
              <a:gd name="adj1" fmla="val 50000"/>
              <a:gd name="adj2" fmla="val 118196"/>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2327" name="AutoShape 39">
            <a:extLst>
              <a:ext uri="{FF2B5EF4-FFF2-40B4-BE49-F238E27FC236}">
                <a16:creationId xmlns:a16="http://schemas.microsoft.com/office/drawing/2014/main" xmlns="" id="{66EE2A04-BF57-40C4-814B-84FF6A2F6E10}"/>
              </a:ext>
            </a:extLst>
          </p:cNvPr>
          <p:cNvSpPr>
            <a:spLocks noChangeArrowheads="1"/>
          </p:cNvSpPr>
          <p:nvPr/>
        </p:nvSpPr>
        <p:spPr bwMode="auto">
          <a:xfrm rot="3230420">
            <a:off x="111126" y="484187"/>
            <a:ext cx="2438400" cy="250825"/>
          </a:xfrm>
          <a:prstGeom prst="notchedRightArrow">
            <a:avLst>
              <a:gd name="adj1" fmla="val 50000"/>
              <a:gd name="adj2" fmla="val 243038"/>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2328" name="AutoShape 40">
            <a:extLst>
              <a:ext uri="{FF2B5EF4-FFF2-40B4-BE49-F238E27FC236}">
                <a16:creationId xmlns:a16="http://schemas.microsoft.com/office/drawing/2014/main" xmlns="" id="{640B1F50-8A8A-483A-89CF-FB4F201D14F1}"/>
              </a:ext>
            </a:extLst>
          </p:cNvPr>
          <p:cNvSpPr>
            <a:spLocks noChangeArrowheads="1"/>
          </p:cNvSpPr>
          <p:nvPr/>
        </p:nvSpPr>
        <p:spPr bwMode="auto">
          <a:xfrm rot="9661144">
            <a:off x="2116138" y="1298575"/>
            <a:ext cx="1219200" cy="211138"/>
          </a:xfrm>
          <a:prstGeom prst="notchedRightArrow">
            <a:avLst>
              <a:gd name="adj1" fmla="val 50000"/>
              <a:gd name="adj2" fmla="val 144361"/>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FF"/>
              </a:solidFill>
            </a:endParaRPr>
          </a:p>
        </p:txBody>
      </p:sp>
      <p:sp>
        <p:nvSpPr>
          <p:cNvPr id="12329" name="Oval 41">
            <a:extLst>
              <a:ext uri="{FF2B5EF4-FFF2-40B4-BE49-F238E27FC236}">
                <a16:creationId xmlns:a16="http://schemas.microsoft.com/office/drawing/2014/main" xmlns="" id="{E0F29CAC-6779-45F7-8BB8-67F48C40BCE8}"/>
              </a:ext>
            </a:extLst>
          </p:cNvPr>
          <p:cNvSpPr>
            <a:spLocks noChangeArrowheads="1"/>
          </p:cNvSpPr>
          <p:nvPr/>
        </p:nvSpPr>
        <p:spPr bwMode="auto">
          <a:xfrm>
            <a:off x="1871663" y="1524000"/>
            <a:ext cx="304800" cy="304800"/>
          </a:xfrm>
          <a:prstGeom prst="ellipse">
            <a:avLst/>
          </a:prstGeom>
          <a:solidFill>
            <a:schemeClr val="bg2"/>
          </a:solidFill>
          <a:ln w="9525" algn="ctr">
            <a:solidFill>
              <a:srgbClr val="00CC00"/>
            </a:solidFill>
            <a:round/>
            <a:headEnd/>
            <a:tailEnd/>
          </a:ln>
          <a:effectLst/>
        </p:spPr>
        <p:txBody>
          <a:bodyPr wrap="none" anchor="ctr"/>
          <a:lstStyle/>
          <a:p>
            <a:pPr algn="ctr" eaLnBrk="1" hangingPunct="1">
              <a:defRPr/>
            </a:pPr>
            <a:r>
              <a:rPr lang="en-US" b="1">
                <a:effectLst>
                  <a:outerShdw blurRad="38100" dist="38100" dir="2700000" algn="tl">
                    <a:srgbClr val="FFFFFF"/>
                  </a:outerShdw>
                </a:effectLst>
                <a:latin typeface="Arial" charset="0"/>
                <a:cs typeface="Arial" charset="0"/>
              </a:rPr>
              <a:t>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326"/>
                                        </p:tgtEl>
                                        <p:attrNameLst>
                                          <p:attrName>style.visibility</p:attrName>
                                        </p:attrNameLst>
                                      </p:cBhvr>
                                      <p:to>
                                        <p:strVal val="visible"/>
                                      </p:to>
                                    </p:set>
                                    <p:anim calcmode="lin" valueType="num">
                                      <p:cBhvr>
                                        <p:cTn id="7" dur="500" fill="hold"/>
                                        <p:tgtEl>
                                          <p:spTgt spid="12326"/>
                                        </p:tgtEl>
                                        <p:attrNameLst>
                                          <p:attrName>ppt_w</p:attrName>
                                        </p:attrNameLst>
                                      </p:cBhvr>
                                      <p:tavLst>
                                        <p:tav tm="0">
                                          <p:val>
                                            <p:fltVal val="0"/>
                                          </p:val>
                                        </p:tav>
                                        <p:tav tm="100000">
                                          <p:val>
                                            <p:strVal val="#ppt_w"/>
                                          </p:val>
                                        </p:tav>
                                      </p:tavLst>
                                    </p:anim>
                                    <p:anim calcmode="lin" valueType="num">
                                      <p:cBhvr>
                                        <p:cTn id="8" dur="500" fill="hold"/>
                                        <p:tgtEl>
                                          <p:spTgt spid="1232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2327"/>
                                        </p:tgtEl>
                                        <p:attrNameLst>
                                          <p:attrName>style.visibility</p:attrName>
                                        </p:attrNameLst>
                                      </p:cBhvr>
                                      <p:to>
                                        <p:strVal val="visible"/>
                                      </p:to>
                                    </p:set>
                                    <p:anim calcmode="lin" valueType="num">
                                      <p:cBhvr>
                                        <p:cTn id="13" dur="500" fill="hold"/>
                                        <p:tgtEl>
                                          <p:spTgt spid="12327"/>
                                        </p:tgtEl>
                                        <p:attrNameLst>
                                          <p:attrName>ppt_w</p:attrName>
                                        </p:attrNameLst>
                                      </p:cBhvr>
                                      <p:tavLst>
                                        <p:tav tm="0">
                                          <p:val>
                                            <p:fltVal val="0"/>
                                          </p:val>
                                        </p:tav>
                                        <p:tav tm="100000">
                                          <p:val>
                                            <p:strVal val="#ppt_w"/>
                                          </p:val>
                                        </p:tav>
                                      </p:tavLst>
                                    </p:anim>
                                    <p:anim calcmode="lin" valueType="num">
                                      <p:cBhvr>
                                        <p:cTn id="14" dur="500" fill="hold"/>
                                        <p:tgtEl>
                                          <p:spTgt spid="12327"/>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2328"/>
                                        </p:tgtEl>
                                        <p:attrNameLst>
                                          <p:attrName>style.visibility</p:attrName>
                                        </p:attrNameLst>
                                      </p:cBhvr>
                                      <p:to>
                                        <p:strVal val="visible"/>
                                      </p:to>
                                    </p:set>
                                    <p:anim calcmode="lin" valueType="num">
                                      <p:cBhvr>
                                        <p:cTn id="19" dur="500" fill="hold"/>
                                        <p:tgtEl>
                                          <p:spTgt spid="12328"/>
                                        </p:tgtEl>
                                        <p:attrNameLst>
                                          <p:attrName>ppt_w</p:attrName>
                                        </p:attrNameLst>
                                      </p:cBhvr>
                                      <p:tavLst>
                                        <p:tav tm="0">
                                          <p:val>
                                            <p:fltVal val="0"/>
                                          </p:val>
                                        </p:tav>
                                        <p:tav tm="100000">
                                          <p:val>
                                            <p:strVal val="#ppt_w"/>
                                          </p:val>
                                        </p:tav>
                                      </p:tavLst>
                                    </p:anim>
                                    <p:anim calcmode="lin" valueType="num">
                                      <p:cBhvr>
                                        <p:cTn id="20" dur="500" fill="hold"/>
                                        <p:tgtEl>
                                          <p:spTgt spid="12328"/>
                                        </p:tgtEl>
                                        <p:attrNameLst>
                                          <p:attrName>ppt_h</p:attrName>
                                        </p:attrNameLst>
                                      </p:cBhvr>
                                      <p:tavLst>
                                        <p:tav tm="0">
                                          <p:val>
                                            <p:fltVal val="0"/>
                                          </p:val>
                                        </p:tav>
                                        <p:tav tm="100000">
                                          <p:val>
                                            <p:strVal val="#ppt_h"/>
                                          </p:val>
                                        </p:tav>
                                      </p:tavLst>
                                    </p:anim>
                                  </p:childTnLst>
                                </p:cTn>
                              </p:par>
                              <p:par>
                                <p:cTn id="21" presetID="14" presetClass="entr" presetSubtype="10" fill="hold" grpId="0" nodeType="withEffect">
                                  <p:stCondLst>
                                    <p:cond delay="0"/>
                                  </p:stCondLst>
                                  <p:childTnLst>
                                    <p:set>
                                      <p:cBhvr>
                                        <p:cTn id="22" dur="1" fill="hold">
                                          <p:stCondLst>
                                            <p:cond delay="0"/>
                                          </p:stCondLst>
                                        </p:cTn>
                                        <p:tgtEl>
                                          <p:spTgt spid="12329"/>
                                        </p:tgtEl>
                                        <p:attrNameLst>
                                          <p:attrName>style.visibility</p:attrName>
                                        </p:attrNameLst>
                                      </p:cBhvr>
                                      <p:to>
                                        <p:strVal val="visible"/>
                                      </p:to>
                                    </p:set>
                                    <p:animEffect transition="in" filter="randombar(horizontal)">
                                      <p:cBhvr>
                                        <p:cTn id="23" dur="2000"/>
                                        <p:tgtEl>
                                          <p:spTgt spid="12329"/>
                                        </p:tgtEl>
                                      </p:cBhvr>
                                    </p:animEffect>
                                  </p:childTnLst>
                                </p:cTn>
                              </p:par>
                            </p:childTnLst>
                          </p:cTn>
                        </p:par>
                        <p:par>
                          <p:cTn id="24" fill="hold" nodeType="afterGroup">
                            <p:stCondLst>
                              <p:cond delay="2000"/>
                            </p:stCondLst>
                            <p:childTnLst>
                              <p:par>
                                <p:cTn id="25" presetID="1" presetClass="emph" presetSubtype="2" fill="hold" nodeType="afterEffect">
                                  <p:stCondLst>
                                    <p:cond delay="0"/>
                                  </p:stCondLst>
                                  <p:childTnLst>
                                    <p:animClr clrSpc="rgb" dir="cw">
                                      <p:cBhvr>
                                        <p:cTn id="26" dur="500" fill="hold"/>
                                        <p:tgtEl>
                                          <p:spTgt spid="12329"/>
                                        </p:tgtEl>
                                        <p:attrNameLst>
                                          <p:attrName>fillcolor</p:attrName>
                                        </p:attrNameLst>
                                      </p:cBhvr>
                                      <p:to>
                                        <a:srgbClr val="66FF33"/>
                                      </p:to>
                                    </p:animClr>
                                    <p:set>
                                      <p:cBhvr>
                                        <p:cTn id="27" dur="500" fill="hold"/>
                                        <p:tgtEl>
                                          <p:spTgt spid="12329"/>
                                        </p:tgtEl>
                                        <p:attrNameLst>
                                          <p:attrName>fill.type</p:attrName>
                                        </p:attrNameLst>
                                      </p:cBhvr>
                                      <p:to>
                                        <p:strVal val="solid"/>
                                      </p:to>
                                    </p:set>
                                    <p:set>
                                      <p:cBhvr>
                                        <p:cTn id="28" dur="500" fill="hold"/>
                                        <p:tgtEl>
                                          <p:spTgt spid="123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26" grpId="0" animBg="1"/>
      <p:bldP spid="12327" grpId="0" animBg="1"/>
      <p:bldP spid="12328" grpId="0" animBg="1"/>
      <p:bldP spid="123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xmlns="" id="{382A0460-6877-4CA3-A52D-D466DF495EFA}"/>
              </a:ext>
            </a:extLst>
          </p:cNvPr>
          <p:cNvSpPr>
            <a:spLocks noGrp="1" noChangeArrowheads="1"/>
          </p:cNvSpPr>
          <p:nvPr>
            <p:ph type="title"/>
          </p:nvPr>
        </p:nvSpPr>
        <p:spPr/>
        <p:txBody>
          <a:bodyPr/>
          <a:lstStyle/>
          <a:p>
            <a:pPr eaLnBrk="1" hangingPunct="1">
              <a:defRPr/>
            </a:pPr>
            <a:endParaRPr lang="en-US"/>
          </a:p>
        </p:txBody>
      </p:sp>
      <p:graphicFrame>
        <p:nvGraphicFramePr>
          <p:cNvPr id="189443" name="Group 3">
            <a:extLst>
              <a:ext uri="{FF2B5EF4-FFF2-40B4-BE49-F238E27FC236}">
                <a16:creationId xmlns:a16="http://schemas.microsoft.com/office/drawing/2014/main" xmlns="" id="{FA97E991-BDF9-426E-A257-6C735E44BF96}"/>
              </a:ext>
            </a:extLst>
          </p:cNvPr>
          <p:cNvGraphicFramePr>
            <a:graphicFrameLocks noGrp="1"/>
          </p:cNvGraphicFramePr>
          <p:nvPr>
            <p:ph idx="1"/>
          </p:nvPr>
        </p:nvGraphicFramePr>
        <p:xfrm>
          <a:off x="152400" y="304800"/>
          <a:ext cx="9274175" cy="6913612"/>
        </p:xfrm>
        <a:graphic>
          <a:graphicData uri="http://schemas.openxmlformats.org/drawingml/2006/table">
            <a:tbl>
              <a:tblPr/>
              <a:tblGrid>
                <a:gridCol w="1330325">
                  <a:extLst>
                    <a:ext uri="{9D8B030D-6E8A-4147-A177-3AD203B41FA5}">
                      <a16:colId xmlns:a16="http://schemas.microsoft.com/office/drawing/2014/main" xmlns="" val="20000"/>
                    </a:ext>
                  </a:extLst>
                </a:gridCol>
                <a:gridCol w="2286000">
                  <a:extLst>
                    <a:ext uri="{9D8B030D-6E8A-4147-A177-3AD203B41FA5}">
                      <a16:colId xmlns:a16="http://schemas.microsoft.com/office/drawing/2014/main" xmlns="" val="20001"/>
                    </a:ext>
                  </a:extLst>
                </a:gridCol>
                <a:gridCol w="2571750">
                  <a:extLst>
                    <a:ext uri="{9D8B030D-6E8A-4147-A177-3AD203B41FA5}">
                      <a16:colId xmlns:a16="http://schemas.microsoft.com/office/drawing/2014/main" xmlns="" val="20002"/>
                    </a:ext>
                  </a:extLst>
                </a:gridCol>
                <a:gridCol w="3086100">
                  <a:extLst>
                    <a:ext uri="{9D8B030D-6E8A-4147-A177-3AD203B41FA5}">
                      <a16:colId xmlns:a16="http://schemas.microsoft.com/office/drawing/2014/main" xmlns="" val="20003"/>
                    </a:ext>
                  </a:extLst>
                </a:gridCol>
              </a:tblGrid>
              <a:tr h="70102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Thời</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gian</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Chiến</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dịch</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của</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ta</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Kết</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quả</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Đối</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phó</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của</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Pháp</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xmlns="" val="10000"/>
                  </a:ext>
                </a:extLst>
              </a:tr>
              <a:tr h="158574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xmlns="" val="10001"/>
                  </a:ext>
                </a:extLst>
              </a:tr>
              <a:tr h="15422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xmlns="" val="10002"/>
                  </a:ext>
                </a:extLst>
              </a:tr>
              <a:tr h="15422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xmlns="" val="10003"/>
                  </a:ext>
                </a:extLst>
              </a:tr>
              <a:tr h="15422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xmlns="" val="10004"/>
                  </a:ext>
                </a:extLst>
              </a:tr>
            </a:tbl>
          </a:graphicData>
        </a:graphic>
      </p:graphicFrame>
      <p:sp>
        <p:nvSpPr>
          <p:cNvPr id="24611" name="Text Box 35">
            <a:extLst>
              <a:ext uri="{FF2B5EF4-FFF2-40B4-BE49-F238E27FC236}">
                <a16:creationId xmlns:a16="http://schemas.microsoft.com/office/drawing/2014/main" xmlns="" id="{0D1F2B2A-FDB8-4DB4-B5D0-AA21A7C02CDA}"/>
              </a:ext>
            </a:extLst>
          </p:cNvPr>
          <p:cNvSpPr txBox="1">
            <a:spLocks noChangeArrowheads="1"/>
          </p:cNvSpPr>
          <p:nvPr/>
        </p:nvSpPr>
        <p:spPr bwMode="auto">
          <a:xfrm>
            <a:off x="161925" y="1458913"/>
            <a:ext cx="137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rPr>
              <a:t>12- 1953</a:t>
            </a:r>
          </a:p>
        </p:txBody>
      </p:sp>
      <p:sp>
        <p:nvSpPr>
          <p:cNvPr id="24612" name="Text Box 36">
            <a:extLst>
              <a:ext uri="{FF2B5EF4-FFF2-40B4-BE49-F238E27FC236}">
                <a16:creationId xmlns:a16="http://schemas.microsoft.com/office/drawing/2014/main" xmlns="" id="{B41BF6B7-327F-4811-B618-CE862CD3C739}"/>
              </a:ext>
            </a:extLst>
          </p:cNvPr>
          <p:cNvSpPr txBox="1">
            <a:spLocks noChangeArrowheads="1"/>
          </p:cNvSpPr>
          <p:nvPr/>
        </p:nvSpPr>
        <p:spPr bwMode="auto">
          <a:xfrm>
            <a:off x="1524000" y="1066800"/>
            <a:ext cx="2133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latin typeface="Times New Roman" panose="02020603050405020304" pitchFamily="18" charset="0"/>
              </a:rPr>
              <a:t>Chiến dịch </a:t>
            </a:r>
          </a:p>
          <a:p>
            <a:pPr algn="ctr" eaLnBrk="1" hangingPunct="1">
              <a:spcBef>
                <a:spcPct val="50000"/>
              </a:spcBef>
            </a:pPr>
            <a:r>
              <a:rPr lang="en-US" altLang="en-US" sz="2800" b="1">
                <a:latin typeface="Times New Roman" panose="02020603050405020304" pitchFamily="18" charset="0"/>
              </a:rPr>
              <a:t>Tây Bắc</a:t>
            </a:r>
          </a:p>
        </p:txBody>
      </p:sp>
      <p:sp>
        <p:nvSpPr>
          <p:cNvPr id="24613" name="Text Box 37">
            <a:extLst>
              <a:ext uri="{FF2B5EF4-FFF2-40B4-BE49-F238E27FC236}">
                <a16:creationId xmlns:a16="http://schemas.microsoft.com/office/drawing/2014/main" xmlns="" id="{50ABAAC1-B7B1-4870-B358-60ABA41B9973}"/>
              </a:ext>
            </a:extLst>
          </p:cNvPr>
          <p:cNvSpPr txBox="1">
            <a:spLocks noChangeArrowheads="1"/>
          </p:cNvSpPr>
          <p:nvPr/>
        </p:nvSpPr>
        <p:spPr bwMode="auto">
          <a:xfrm>
            <a:off x="3886200" y="1066800"/>
            <a:ext cx="2133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latin typeface="Times New Roman" panose="02020603050405020304" pitchFamily="18" charset="0"/>
              </a:rPr>
              <a:t>Giải phóng </a:t>
            </a:r>
          </a:p>
          <a:p>
            <a:pPr algn="ctr" eaLnBrk="1" hangingPunct="1">
              <a:spcBef>
                <a:spcPct val="50000"/>
              </a:spcBef>
            </a:pPr>
            <a:r>
              <a:rPr lang="en-US" altLang="en-US" sz="2800" b="1">
                <a:latin typeface="Times New Roman" panose="02020603050405020304" pitchFamily="18" charset="0"/>
              </a:rPr>
              <a:t>Lai Châu</a:t>
            </a:r>
          </a:p>
        </p:txBody>
      </p:sp>
      <p:sp>
        <p:nvSpPr>
          <p:cNvPr id="24614" name="Text Box 38">
            <a:extLst>
              <a:ext uri="{FF2B5EF4-FFF2-40B4-BE49-F238E27FC236}">
                <a16:creationId xmlns:a16="http://schemas.microsoft.com/office/drawing/2014/main" xmlns="" id="{40D00070-2441-4087-8F0C-8A53919C5E21}"/>
              </a:ext>
            </a:extLst>
          </p:cNvPr>
          <p:cNvSpPr txBox="1">
            <a:spLocks noChangeArrowheads="1"/>
          </p:cNvSpPr>
          <p:nvPr/>
        </p:nvSpPr>
        <p:spPr bwMode="auto">
          <a:xfrm>
            <a:off x="6400800" y="1019175"/>
            <a:ext cx="3048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0000"/>
                </a:solidFill>
                <a:latin typeface="Times New Roman" panose="02020603050405020304" pitchFamily="18" charset="0"/>
              </a:rPr>
              <a:t>Tăng cường quân cho Điện Biên Phủ =&gt; nơi tập trung quân thứ 2 của Pháp</a:t>
            </a:r>
          </a:p>
        </p:txBody>
      </p:sp>
      <p:sp>
        <p:nvSpPr>
          <p:cNvPr id="24615" name="Text Box 39">
            <a:extLst>
              <a:ext uri="{FF2B5EF4-FFF2-40B4-BE49-F238E27FC236}">
                <a16:creationId xmlns:a16="http://schemas.microsoft.com/office/drawing/2014/main" xmlns="" id="{47697A4C-2110-4699-A228-CF8103202E16}"/>
              </a:ext>
            </a:extLst>
          </p:cNvPr>
          <p:cNvSpPr txBox="1">
            <a:spLocks noChangeArrowheads="1"/>
          </p:cNvSpPr>
          <p:nvPr/>
        </p:nvSpPr>
        <p:spPr bwMode="auto">
          <a:xfrm>
            <a:off x="161925" y="2895600"/>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rPr>
              <a:t>12- 1953</a:t>
            </a:r>
          </a:p>
        </p:txBody>
      </p:sp>
      <p:sp>
        <p:nvSpPr>
          <p:cNvPr id="24616" name="Text Box 40">
            <a:extLst>
              <a:ext uri="{FF2B5EF4-FFF2-40B4-BE49-F238E27FC236}">
                <a16:creationId xmlns:a16="http://schemas.microsoft.com/office/drawing/2014/main" xmlns="" id="{A0791720-7094-4B42-90D7-2C445B9E49A9}"/>
              </a:ext>
            </a:extLst>
          </p:cNvPr>
          <p:cNvSpPr txBox="1">
            <a:spLocks noChangeArrowheads="1"/>
          </p:cNvSpPr>
          <p:nvPr/>
        </p:nvSpPr>
        <p:spPr bwMode="auto">
          <a:xfrm>
            <a:off x="1600200" y="2667000"/>
            <a:ext cx="2133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Chiến dịch Trung Lào</a:t>
            </a:r>
          </a:p>
        </p:txBody>
      </p:sp>
      <p:sp>
        <p:nvSpPr>
          <p:cNvPr id="24617" name="Text Box 41">
            <a:extLst>
              <a:ext uri="{FF2B5EF4-FFF2-40B4-BE49-F238E27FC236}">
                <a16:creationId xmlns:a16="http://schemas.microsoft.com/office/drawing/2014/main" xmlns="" id="{085D14B5-57A4-4F19-9991-72601177DC5F}"/>
              </a:ext>
            </a:extLst>
          </p:cNvPr>
          <p:cNvSpPr txBox="1">
            <a:spLocks noChangeArrowheads="1"/>
          </p:cNvSpPr>
          <p:nvPr/>
        </p:nvSpPr>
        <p:spPr bwMode="auto">
          <a:xfrm>
            <a:off x="3886200" y="2667000"/>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Giải phóng Thà khẹt</a:t>
            </a:r>
          </a:p>
        </p:txBody>
      </p:sp>
      <p:sp>
        <p:nvSpPr>
          <p:cNvPr id="24618" name="Text Box 42">
            <a:extLst>
              <a:ext uri="{FF2B5EF4-FFF2-40B4-BE49-F238E27FC236}">
                <a16:creationId xmlns:a16="http://schemas.microsoft.com/office/drawing/2014/main" xmlns="" id="{DD7AFFDA-0525-4F84-AC33-8C130CC1E768}"/>
              </a:ext>
            </a:extLst>
          </p:cNvPr>
          <p:cNvSpPr txBox="1">
            <a:spLocks noChangeArrowheads="1"/>
          </p:cNvSpPr>
          <p:nvPr/>
        </p:nvSpPr>
        <p:spPr bwMode="auto">
          <a:xfrm>
            <a:off x="6477000" y="2743200"/>
            <a:ext cx="2971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0000"/>
                </a:solidFill>
                <a:latin typeface="Times New Roman" panose="02020603050405020304" pitchFamily="18" charset="0"/>
              </a:rPr>
              <a:t>Tăng cường quân cho Xê Nô =&gt; nơi tập trung quân thứ 3 của Pháp</a:t>
            </a:r>
          </a:p>
        </p:txBody>
      </p:sp>
      <p:sp>
        <p:nvSpPr>
          <p:cNvPr id="24619" name="Text Box 43">
            <a:extLst>
              <a:ext uri="{FF2B5EF4-FFF2-40B4-BE49-F238E27FC236}">
                <a16:creationId xmlns:a16="http://schemas.microsoft.com/office/drawing/2014/main" xmlns="" id="{2EAAC386-0083-4C4F-92D4-ADD64D060EF8}"/>
              </a:ext>
            </a:extLst>
          </p:cNvPr>
          <p:cNvSpPr txBox="1">
            <a:spLocks noChangeArrowheads="1"/>
          </p:cNvSpPr>
          <p:nvPr/>
        </p:nvSpPr>
        <p:spPr bwMode="auto">
          <a:xfrm>
            <a:off x="228600" y="4267200"/>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rPr>
              <a:t>1 - 1954</a:t>
            </a:r>
          </a:p>
        </p:txBody>
      </p:sp>
      <p:sp>
        <p:nvSpPr>
          <p:cNvPr id="189484" name="Text Box 44">
            <a:extLst>
              <a:ext uri="{FF2B5EF4-FFF2-40B4-BE49-F238E27FC236}">
                <a16:creationId xmlns:a16="http://schemas.microsoft.com/office/drawing/2014/main" xmlns="" id="{E7683862-595B-4089-93DA-6805B61B0DCB}"/>
              </a:ext>
            </a:extLst>
          </p:cNvPr>
          <p:cNvSpPr txBox="1">
            <a:spLocks noChangeArrowheads="1"/>
          </p:cNvSpPr>
          <p:nvPr/>
        </p:nvSpPr>
        <p:spPr bwMode="auto">
          <a:xfrm>
            <a:off x="1600200" y="4191000"/>
            <a:ext cx="22590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Chiến dịch Thượng Lào</a:t>
            </a:r>
          </a:p>
        </p:txBody>
      </p:sp>
      <p:sp>
        <p:nvSpPr>
          <p:cNvPr id="189485" name="Text Box 45">
            <a:extLst>
              <a:ext uri="{FF2B5EF4-FFF2-40B4-BE49-F238E27FC236}">
                <a16:creationId xmlns:a16="http://schemas.microsoft.com/office/drawing/2014/main" xmlns="" id="{4C17E7E3-4153-49D4-843C-E1AE42C5B7A0}"/>
              </a:ext>
            </a:extLst>
          </p:cNvPr>
          <p:cNvSpPr txBox="1">
            <a:spLocks noChangeArrowheads="1"/>
          </p:cNvSpPr>
          <p:nvPr/>
        </p:nvSpPr>
        <p:spPr bwMode="auto">
          <a:xfrm>
            <a:off x="3859213" y="4267200"/>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Giải phóng Phong Xa Lì</a:t>
            </a:r>
          </a:p>
        </p:txBody>
      </p:sp>
      <p:sp>
        <p:nvSpPr>
          <p:cNvPr id="189486" name="Text Box 46">
            <a:extLst>
              <a:ext uri="{FF2B5EF4-FFF2-40B4-BE49-F238E27FC236}">
                <a16:creationId xmlns:a16="http://schemas.microsoft.com/office/drawing/2014/main" xmlns="" id="{7F1F5DE0-FF51-4629-BC4B-627AB756AA82}"/>
              </a:ext>
            </a:extLst>
          </p:cNvPr>
          <p:cNvSpPr txBox="1">
            <a:spLocks noChangeArrowheads="1"/>
          </p:cNvSpPr>
          <p:nvPr/>
        </p:nvSpPr>
        <p:spPr bwMode="auto">
          <a:xfrm>
            <a:off x="6373813" y="4076700"/>
            <a:ext cx="3048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0000"/>
                </a:solidFill>
                <a:latin typeface="Times New Roman" panose="02020603050405020304" pitchFamily="18" charset="0"/>
              </a:rPr>
              <a:t>Tăng cường quân cho Luông Pha –Bang =&gt; nơi tập trung quân thứ 4 của Pháp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89484">
                                            <p:txEl>
                                              <p:pRg st="0" end="0"/>
                                            </p:txEl>
                                          </p:spTgt>
                                        </p:tgtEl>
                                        <p:attrNameLst>
                                          <p:attrName>style.visibility</p:attrName>
                                        </p:attrNameLst>
                                      </p:cBhvr>
                                      <p:to>
                                        <p:strVal val="visible"/>
                                      </p:to>
                                    </p:set>
                                    <p:animEffect transition="in" filter="box(in)">
                                      <p:cBhvr>
                                        <p:cTn id="7" dur="500"/>
                                        <p:tgtEl>
                                          <p:spTgt spid="1894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89485">
                                            <p:txEl>
                                              <p:pRg st="0" end="0"/>
                                            </p:txEl>
                                          </p:spTgt>
                                        </p:tgtEl>
                                        <p:attrNameLst>
                                          <p:attrName>style.visibility</p:attrName>
                                        </p:attrNameLst>
                                      </p:cBhvr>
                                      <p:to>
                                        <p:strVal val="visible"/>
                                      </p:to>
                                    </p:set>
                                    <p:animEffect transition="in" filter="box(in)">
                                      <p:cBhvr>
                                        <p:cTn id="12" dur="500"/>
                                        <p:tgtEl>
                                          <p:spTgt spid="18948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89486">
                                            <p:txEl>
                                              <p:pRg st="0" end="0"/>
                                            </p:txEl>
                                          </p:spTgt>
                                        </p:tgtEl>
                                        <p:attrNameLst>
                                          <p:attrName>style.visibility</p:attrName>
                                        </p:attrNameLst>
                                      </p:cBhvr>
                                      <p:to>
                                        <p:strVal val="visible"/>
                                      </p:to>
                                    </p:set>
                                    <p:animEffect transition="in" filter="box(in)">
                                      <p:cBhvr>
                                        <p:cTn id="17" dur="500"/>
                                        <p:tgtEl>
                                          <p:spTgt spid="1894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2">
            <a:extLst>
              <a:ext uri="{FF2B5EF4-FFF2-40B4-BE49-F238E27FC236}">
                <a16:creationId xmlns:a16="http://schemas.microsoft.com/office/drawing/2014/main" xmlns="" id="{C48F0B1D-E2F6-4461-A4A2-4E82429696BB}"/>
              </a:ext>
            </a:extLst>
          </p:cNvPr>
          <p:cNvGrpSpPr>
            <a:grpSpLocks/>
          </p:cNvGrpSpPr>
          <p:nvPr/>
        </p:nvGrpSpPr>
        <p:grpSpPr bwMode="auto">
          <a:xfrm>
            <a:off x="1676400" y="-76200"/>
            <a:ext cx="5614988" cy="6934200"/>
            <a:chOff x="1056" y="-48"/>
            <a:chExt cx="3537" cy="4368"/>
          </a:xfrm>
        </p:grpSpPr>
        <p:grpSp>
          <p:nvGrpSpPr>
            <p:cNvPr id="25620" name="Group 3">
              <a:extLst>
                <a:ext uri="{FF2B5EF4-FFF2-40B4-BE49-F238E27FC236}">
                  <a16:creationId xmlns:a16="http://schemas.microsoft.com/office/drawing/2014/main" xmlns="" id="{B530F281-0FEC-42CD-A4DC-49F57A8BC22D}"/>
                </a:ext>
              </a:extLst>
            </p:cNvPr>
            <p:cNvGrpSpPr>
              <a:grpSpLocks/>
            </p:cNvGrpSpPr>
            <p:nvPr/>
          </p:nvGrpSpPr>
          <p:grpSpPr bwMode="auto">
            <a:xfrm>
              <a:off x="1056" y="-48"/>
              <a:ext cx="3537" cy="4368"/>
              <a:chOff x="960" y="-33"/>
              <a:chExt cx="3537" cy="4368"/>
            </a:xfrm>
          </p:grpSpPr>
          <p:grpSp>
            <p:nvGrpSpPr>
              <p:cNvPr id="25622" name="Group 4">
                <a:extLst>
                  <a:ext uri="{FF2B5EF4-FFF2-40B4-BE49-F238E27FC236}">
                    <a16:creationId xmlns:a16="http://schemas.microsoft.com/office/drawing/2014/main" xmlns="" id="{E1429747-F81C-40F2-9A77-C611D542B1C1}"/>
                  </a:ext>
                </a:extLst>
              </p:cNvPr>
              <p:cNvGrpSpPr>
                <a:grpSpLocks/>
              </p:cNvGrpSpPr>
              <p:nvPr/>
            </p:nvGrpSpPr>
            <p:grpSpPr bwMode="auto">
              <a:xfrm>
                <a:off x="960" y="-33"/>
                <a:ext cx="3537" cy="4368"/>
                <a:chOff x="912" y="-48"/>
                <a:chExt cx="3537" cy="4368"/>
              </a:xfrm>
            </p:grpSpPr>
            <p:grpSp>
              <p:nvGrpSpPr>
                <p:cNvPr id="25626" name="Group 5">
                  <a:extLst>
                    <a:ext uri="{FF2B5EF4-FFF2-40B4-BE49-F238E27FC236}">
                      <a16:creationId xmlns:a16="http://schemas.microsoft.com/office/drawing/2014/main" xmlns="" id="{F59B0B98-3E30-4E04-BCE9-054FC4FCCF1A}"/>
                    </a:ext>
                  </a:extLst>
                </p:cNvPr>
                <p:cNvGrpSpPr>
                  <a:grpSpLocks/>
                </p:cNvGrpSpPr>
                <p:nvPr/>
              </p:nvGrpSpPr>
              <p:grpSpPr bwMode="auto">
                <a:xfrm>
                  <a:off x="912" y="-48"/>
                  <a:ext cx="3537" cy="4368"/>
                  <a:chOff x="630" y="-48"/>
                  <a:chExt cx="3537" cy="4368"/>
                </a:xfrm>
              </p:grpSpPr>
              <p:pic>
                <p:nvPicPr>
                  <p:cNvPr id="25629" name="Picture 2">
                    <a:extLst>
                      <a:ext uri="{FF2B5EF4-FFF2-40B4-BE49-F238E27FC236}">
                        <a16:creationId xmlns:a16="http://schemas.microsoft.com/office/drawing/2014/main" xmlns="" id="{DC3EF51C-33B3-45CA-9BE5-E8D0E070E1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 y="-48"/>
                    <a:ext cx="3537"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5630" name="WordArt 7">
                    <a:extLst>
                      <a:ext uri="{FF2B5EF4-FFF2-40B4-BE49-F238E27FC236}">
                        <a16:creationId xmlns:a16="http://schemas.microsoft.com/office/drawing/2014/main" xmlns="" id="{AB7E8DD8-A733-4C71-9E69-6A122D34D4A6}"/>
                      </a:ext>
                    </a:extLst>
                  </p:cNvPr>
                  <p:cNvSpPr>
                    <a:spLocks noChangeArrowheads="1" noChangeShapeType="1" noTextEdit="1"/>
                  </p:cNvSpPr>
                  <p:nvPr/>
                </p:nvSpPr>
                <p:spPr bwMode="auto">
                  <a:xfrm>
                    <a:off x="1116" y="336"/>
                    <a:ext cx="276" cy="56"/>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LAI CHÂU</a:t>
                    </a:r>
                  </a:p>
                </p:txBody>
              </p:sp>
              <p:sp>
                <p:nvSpPr>
                  <p:cNvPr id="25631" name="Oval 8">
                    <a:extLst>
                      <a:ext uri="{FF2B5EF4-FFF2-40B4-BE49-F238E27FC236}">
                        <a16:creationId xmlns:a16="http://schemas.microsoft.com/office/drawing/2014/main" xmlns="" id="{60C27B92-2F8F-4996-A1CA-F51C86D17487}"/>
                      </a:ext>
                    </a:extLst>
                  </p:cNvPr>
                  <p:cNvSpPr>
                    <a:spLocks noChangeArrowheads="1"/>
                  </p:cNvSpPr>
                  <p:nvPr/>
                </p:nvSpPr>
                <p:spPr bwMode="auto">
                  <a:xfrm>
                    <a:off x="1152" y="401"/>
                    <a:ext cx="66" cy="68"/>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32" name="WordArt 9">
                    <a:extLst>
                      <a:ext uri="{FF2B5EF4-FFF2-40B4-BE49-F238E27FC236}">
                        <a16:creationId xmlns:a16="http://schemas.microsoft.com/office/drawing/2014/main" xmlns="" id="{25BD7A68-0F8D-43AE-B564-ADAC7B4A2BAF}"/>
                      </a:ext>
                    </a:extLst>
                  </p:cNvPr>
                  <p:cNvSpPr>
                    <a:spLocks noChangeArrowheads="1" noChangeShapeType="1" noTextEdit="1"/>
                  </p:cNvSpPr>
                  <p:nvPr/>
                </p:nvSpPr>
                <p:spPr bwMode="auto">
                  <a:xfrm>
                    <a:off x="1120" y="575"/>
                    <a:ext cx="463" cy="69"/>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Điện Biên Phủ</a:t>
                    </a:r>
                  </a:p>
                </p:txBody>
              </p:sp>
              <p:sp>
                <p:nvSpPr>
                  <p:cNvPr id="25633" name="WordArt 10">
                    <a:extLst>
                      <a:ext uri="{FF2B5EF4-FFF2-40B4-BE49-F238E27FC236}">
                        <a16:creationId xmlns:a16="http://schemas.microsoft.com/office/drawing/2014/main" xmlns="" id="{D1D0FDF8-EDB8-482D-BAA8-15B6019BB394}"/>
                      </a:ext>
                    </a:extLst>
                  </p:cNvPr>
                  <p:cNvSpPr>
                    <a:spLocks noChangeArrowheads="1" noChangeShapeType="1" noTextEdit="1"/>
                  </p:cNvSpPr>
                  <p:nvPr/>
                </p:nvSpPr>
                <p:spPr bwMode="auto">
                  <a:xfrm>
                    <a:off x="1719" y="750"/>
                    <a:ext cx="264" cy="6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HÀ NỘI</a:t>
                    </a:r>
                  </a:p>
                </p:txBody>
              </p:sp>
              <p:sp>
                <p:nvSpPr>
                  <p:cNvPr id="25634" name="Oval 11">
                    <a:extLst>
                      <a:ext uri="{FF2B5EF4-FFF2-40B4-BE49-F238E27FC236}">
                        <a16:creationId xmlns:a16="http://schemas.microsoft.com/office/drawing/2014/main" xmlns="" id="{D8C00246-4AAA-4457-AA9A-402D0D42D7DE}"/>
                      </a:ext>
                    </a:extLst>
                  </p:cNvPr>
                  <p:cNvSpPr>
                    <a:spLocks noChangeArrowheads="1"/>
                  </p:cNvSpPr>
                  <p:nvPr/>
                </p:nvSpPr>
                <p:spPr bwMode="auto">
                  <a:xfrm>
                    <a:off x="1854" y="675"/>
                    <a:ext cx="66" cy="68"/>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35" name="WordArt 12">
                    <a:extLst>
                      <a:ext uri="{FF2B5EF4-FFF2-40B4-BE49-F238E27FC236}">
                        <a16:creationId xmlns:a16="http://schemas.microsoft.com/office/drawing/2014/main" xmlns="" id="{B5CBD1B6-E12B-402A-A0B9-77D3D2B5D9F8}"/>
                      </a:ext>
                    </a:extLst>
                  </p:cNvPr>
                  <p:cNvSpPr>
                    <a:spLocks noChangeArrowheads="1" noChangeShapeType="1" noTextEdit="1"/>
                  </p:cNvSpPr>
                  <p:nvPr/>
                </p:nvSpPr>
                <p:spPr bwMode="auto">
                  <a:xfrm>
                    <a:off x="642" y="468"/>
                    <a:ext cx="384" cy="6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Phong - xa - lì</a:t>
                    </a:r>
                  </a:p>
                </p:txBody>
              </p:sp>
              <p:sp>
                <p:nvSpPr>
                  <p:cNvPr id="25636" name="Oval 13">
                    <a:extLst>
                      <a:ext uri="{FF2B5EF4-FFF2-40B4-BE49-F238E27FC236}">
                        <a16:creationId xmlns:a16="http://schemas.microsoft.com/office/drawing/2014/main" xmlns="" id="{25EE07B6-45CB-4814-8E33-EF72A05850A8}"/>
                      </a:ext>
                    </a:extLst>
                  </p:cNvPr>
                  <p:cNvSpPr>
                    <a:spLocks noChangeArrowheads="1"/>
                  </p:cNvSpPr>
                  <p:nvPr/>
                </p:nvSpPr>
                <p:spPr bwMode="auto">
                  <a:xfrm>
                    <a:off x="912" y="524"/>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37" name="WordArt 14">
                    <a:extLst>
                      <a:ext uri="{FF2B5EF4-FFF2-40B4-BE49-F238E27FC236}">
                        <a16:creationId xmlns:a16="http://schemas.microsoft.com/office/drawing/2014/main" xmlns="" id="{04FD744C-E9C1-487E-8ACF-9283027E2167}"/>
                      </a:ext>
                    </a:extLst>
                  </p:cNvPr>
                  <p:cNvSpPr>
                    <a:spLocks noChangeArrowheads="1" noChangeShapeType="1" noTextEdit="1"/>
                  </p:cNvSpPr>
                  <p:nvPr/>
                </p:nvSpPr>
                <p:spPr bwMode="auto">
                  <a:xfrm>
                    <a:off x="954" y="1026"/>
                    <a:ext cx="504" cy="72"/>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Luông Pha - bang</a:t>
                    </a:r>
                  </a:p>
                </p:txBody>
              </p:sp>
              <p:sp>
                <p:nvSpPr>
                  <p:cNvPr id="25638" name="Oval 15">
                    <a:extLst>
                      <a:ext uri="{FF2B5EF4-FFF2-40B4-BE49-F238E27FC236}">
                        <a16:creationId xmlns:a16="http://schemas.microsoft.com/office/drawing/2014/main" xmlns="" id="{305C71FD-95BC-416C-975A-FA9845C68735}"/>
                      </a:ext>
                    </a:extLst>
                  </p:cNvPr>
                  <p:cNvSpPr>
                    <a:spLocks noChangeArrowheads="1"/>
                  </p:cNvSpPr>
                  <p:nvPr/>
                </p:nvSpPr>
                <p:spPr bwMode="auto">
                  <a:xfrm>
                    <a:off x="864" y="1008"/>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39" name="WordArt 16">
                    <a:extLst>
                      <a:ext uri="{FF2B5EF4-FFF2-40B4-BE49-F238E27FC236}">
                        <a16:creationId xmlns:a16="http://schemas.microsoft.com/office/drawing/2014/main" xmlns="" id="{5B8CB7F3-CA5B-4B06-9495-1E1CC98D7F98}"/>
                      </a:ext>
                    </a:extLst>
                  </p:cNvPr>
                  <p:cNvSpPr>
                    <a:spLocks noChangeArrowheads="1" noChangeShapeType="1" noTextEdit="1"/>
                  </p:cNvSpPr>
                  <p:nvPr/>
                </p:nvSpPr>
                <p:spPr bwMode="auto">
                  <a:xfrm>
                    <a:off x="1665" y="1609"/>
                    <a:ext cx="218" cy="69"/>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Thà Khẹt</a:t>
                    </a:r>
                  </a:p>
                </p:txBody>
              </p:sp>
              <p:sp>
                <p:nvSpPr>
                  <p:cNvPr id="25640" name="Oval 17">
                    <a:extLst>
                      <a:ext uri="{FF2B5EF4-FFF2-40B4-BE49-F238E27FC236}">
                        <a16:creationId xmlns:a16="http://schemas.microsoft.com/office/drawing/2014/main" xmlns="" id="{6A911450-5CAD-40C5-8353-A83E2A759E78}"/>
                      </a:ext>
                    </a:extLst>
                  </p:cNvPr>
                  <p:cNvSpPr>
                    <a:spLocks noChangeArrowheads="1"/>
                  </p:cNvSpPr>
                  <p:nvPr/>
                </p:nvSpPr>
                <p:spPr bwMode="auto">
                  <a:xfrm>
                    <a:off x="1586" y="1590"/>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41" name="WordArt 18">
                    <a:extLst>
                      <a:ext uri="{FF2B5EF4-FFF2-40B4-BE49-F238E27FC236}">
                        <a16:creationId xmlns:a16="http://schemas.microsoft.com/office/drawing/2014/main" xmlns="" id="{F4BE6A7B-6E78-48FD-BA1C-7A6EFE7643AE}"/>
                      </a:ext>
                    </a:extLst>
                  </p:cNvPr>
                  <p:cNvSpPr>
                    <a:spLocks noChangeArrowheads="1" noChangeShapeType="1" noTextEdit="1"/>
                  </p:cNvSpPr>
                  <p:nvPr/>
                </p:nvSpPr>
                <p:spPr bwMode="auto">
                  <a:xfrm>
                    <a:off x="1669" y="1733"/>
                    <a:ext cx="198" cy="68"/>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Xê - nô</a:t>
                    </a:r>
                  </a:p>
                </p:txBody>
              </p:sp>
              <p:sp>
                <p:nvSpPr>
                  <p:cNvPr id="25642" name="Oval 19">
                    <a:extLst>
                      <a:ext uri="{FF2B5EF4-FFF2-40B4-BE49-F238E27FC236}">
                        <a16:creationId xmlns:a16="http://schemas.microsoft.com/office/drawing/2014/main" xmlns="" id="{AAFD8729-4562-4CA8-9466-61834F25778A}"/>
                      </a:ext>
                    </a:extLst>
                  </p:cNvPr>
                  <p:cNvSpPr>
                    <a:spLocks noChangeArrowheads="1"/>
                  </p:cNvSpPr>
                  <p:nvPr/>
                </p:nvSpPr>
                <p:spPr bwMode="auto">
                  <a:xfrm>
                    <a:off x="1581" y="1732"/>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43" name="WordArt 20">
                    <a:extLst>
                      <a:ext uri="{FF2B5EF4-FFF2-40B4-BE49-F238E27FC236}">
                        <a16:creationId xmlns:a16="http://schemas.microsoft.com/office/drawing/2014/main" xmlns="" id="{35E74A33-42F2-4843-8D66-5D32FEF86D2B}"/>
                      </a:ext>
                    </a:extLst>
                  </p:cNvPr>
                  <p:cNvSpPr>
                    <a:spLocks noChangeArrowheads="1" noChangeShapeType="1" noTextEdit="1"/>
                  </p:cNvSpPr>
                  <p:nvPr/>
                </p:nvSpPr>
                <p:spPr bwMode="auto">
                  <a:xfrm>
                    <a:off x="2461" y="2368"/>
                    <a:ext cx="198" cy="69"/>
                  </a:xfrm>
                  <a:prstGeom prst="rect">
                    <a:avLst/>
                  </a:prstGeom>
                </p:spPr>
                <p:txBody>
                  <a:bodyPr wrap="none" fromWordArt="1">
                    <a:prstTxWarp prst="textPlain">
                      <a:avLst>
                        <a:gd name="adj" fmla="val 50000"/>
                      </a:avLst>
                    </a:prstTxWarp>
                  </a:bodyPr>
                  <a:lstStyle/>
                  <a:p>
                    <a:pPr algn="ctr"/>
                    <a:r>
                      <a:rPr lang="en-US" sz="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KON TUM</a:t>
                    </a:r>
                  </a:p>
                </p:txBody>
              </p:sp>
              <p:sp>
                <p:nvSpPr>
                  <p:cNvPr id="25644" name="Oval 21">
                    <a:extLst>
                      <a:ext uri="{FF2B5EF4-FFF2-40B4-BE49-F238E27FC236}">
                        <a16:creationId xmlns:a16="http://schemas.microsoft.com/office/drawing/2014/main" xmlns="" id="{6B25240C-9A6C-4AB3-87F6-4EC4E7E78C8B}"/>
                      </a:ext>
                    </a:extLst>
                  </p:cNvPr>
                  <p:cNvSpPr>
                    <a:spLocks noChangeArrowheads="1"/>
                  </p:cNvSpPr>
                  <p:nvPr/>
                </p:nvSpPr>
                <p:spPr bwMode="auto">
                  <a:xfrm>
                    <a:off x="2390" y="2372"/>
                    <a:ext cx="67" cy="68"/>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45" name="WordArt 22">
                    <a:extLst>
                      <a:ext uri="{FF2B5EF4-FFF2-40B4-BE49-F238E27FC236}">
                        <a16:creationId xmlns:a16="http://schemas.microsoft.com/office/drawing/2014/main" xmlns="" id="{8FD70370-ECF1-4D99-99D8-C4D1EB336EA1}"/>
                      </a:ext>
                    </a:extLst>
                  </p:cNvPr>
                  <p:cNvSpPr>
                    <a:spLocks noChangeArrowheads="1" noChangeShapeType="1" noTextEdit="1"/>
                  </p:cNvSpPr>
                  <p:nvPr/>
                </p:nvSpPr>
                <p:spPr bwMode="auto">
                  <a:xfrm>
                    <a:off x="2173" y="3271"/>
                    <a:ext cx="227" cy="6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Humanst521 BT"/>
                      </a:rPr>
                      <a:t>SÀI GÒN</a:t>
                    </a:r>
                  </a:p>
                </p:txBody>
              </p:sp>
              <p:sp>
                <p:nvSpPr>
                  <p:cNvPr id="25646" name="Oval 23">
                    <a:extLst>
                      <a:ext uri="{FF2B5EF4-FFF2-40B4-BE49-F238E27FC236}">
                        <a16:creationId xmlns:a16="http://schemas.microsoft.com/office/drawing/2014/main" xmlns="" id="{17EDB683-8DDA-4E80-A344-6696D46290E0}"/>
                      </a:ext>
                    </a:extLst>
                  </p:cNvPr>
                  <p:cNvSpPr>
                    <a:spLocks noChangeArrowheads="1"/>
                  </p:cNvSpPr>
                  <p:nvPr/>
                </p:nvSpPr>
                <p:spPr bwMode="auto">
                  <a:xfrm>
                    <a:off x="2100" y="3294"/>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47" name="WordArt 24">
                    <a:extLst>
                      <a:ext uri="{FF2B5EF4-FFF2-40B4-BE49-F238E27FC236}">
                        <a16:creationId xmlns:a16="http://schemas.microsoft.com/office/drawing/2014/main" xmlns="" id="{885A5662-E5D1-4760-9DAC-EAFC008B95DA}"/>
                      </a:ext>
                    </a:extLst>
                  </p:cNvPr>
                  <p:cNvSpPr>
                    <a:spLocks noChangeArrowheads="1" noChangeShapeType="1" noTextEdit="1"/>
                  </p:cNvSpPr>
                  <p:nvPr/>
                </p:nvSpPr>
                <p:spPr bwMode="auto">
                  <a:xfrm>
                    <a:off x="767" y="4196"/>
                    <a:ext cx="3173" cy="124"/>
                  </a:xfrm>
                  <a:prstGeom prst="rect">
                    <a:avLst/>
                  </a:prstGeom>
                </p:spPr>
                <p:txBody>
                  <a:bodyPr wrap="none" fromWordArt="1">
                    <a:prstTxWarp prst="textPlain">
                      <a:avLst>
                        <a:gd name="adj" fmla="val 50000"/>
                      </a:avLst>
                    </a:prstTxWarp>
                  </a:bodyPr>
                  <a:lstStyle/>
                  <a:p>
                    <a:pPr algn="ctr"/>
                    <a:r>
                      <a:rPr lang="vi-VN" kern="10">
                        <a:ln w="12700">
                          <a:solidFill>
                            <a:srgbClr val="3333CC"/>
                          </a:solidFill>
                          <a:round/>
                          <a:headEnd/>
                          <a:tailEnd/>
                        </a:ln>
                        <a:solidFill>
                          <a:srgbClr val="B2B2B2">
                            <a:alpha val="50195"/>
                          </a:srgbClr>
                        </a:solidFill>
                        <a:latin typeface="Times New Roman" panose="02020603050405020304" pitchFamily="18" charset="0"/>
                        <a:cs typeface="Times New Roman" panose="02020603050405020304" pitchFamily="18" charset="0"/>
                      </a:rPr>
                      <a:t>Hình 53: Hình thái chiến trường trên các mặt trận Đông - Xuân 1953 - 1954</a:t>
                    </a:r>
                    <a:endParaRPr lang="en-US" kern="10">
                      <a:ln w="12700">
                        <a:solidFill>
                          <a:srgbClr val="3333CC"/>
                        </a:solidFill>
                        <a:round/>
                        <a:headEnd/>
                        <a:tailEnd/>
                      </a:ln>
                      <a:solidFill>
                        <a:srgbClr val="B2B2B2">
                          <a:alpha val="50195"/>
                        </a:srgbClr>
                      </a:solidFill>
                      <a:latin typeface="Times New Roman" panose="02020603050405020304" pitchFamily="18" charset="0"/>
                      <a:cs typeface="Times New Roman" panose="02020603050405020304" pitchFamily="18" charset="0"/>
                    </a:endParaRPr>
                  </a:p>
                </p:txBody>
              </p:sp>
            </p:grpSp>
            <p:sp>
              <p:nvSpPr>
                <p:cNvPr id="25627" name="WordArt 25">
                  <a:extLst>
                    <a:ext uri="{FF2B5EF4-FFF2-40B4-BE49-F238E27FC236}">
                      <a16:creationId xmlns:a16="http://schemas.microsoft.com/office/drawing/2014/main" xmlns="" id="{E36E7743-BA77-4390-AF22-D615499F25BF}"/>
                    </a:ext>
                  </a:extLst>
                </p:cNvPr>
                <p:cNvSpPr>
                  <a:spLocks noChangeArrowheads="1" noChangeShapeType="1" noTextEdit="1"/>
                </p:cNvSpPr>
                <p:nvPr/>
              </p:nvSpPr>
              <p:spPr bwMode="auto">
                <a:xfrm>
                  <a:off x="2814" y="2523"/>
                  <a:ext cx="198" cy="69"/>
                </a:xfrm>
                <a:prstGeom prst="rect">
                  <a:avLst/>
                </a:prstGeom>
              </p:spPr>
              <p:txBody>
                <a:bodyPr wrap="none" fromWordArt="1">
                  <a:prstTxWarp prst="textPlain">
                    <a:avLst>
                      <a:gd name="adj" fmla="val 50000"/>
                    </a:avLst>
                  </a:prstTxWarp>
                </a:bodyPr>
                <a:lstStyle/>
                <a:p>
                  <a:pPr algn="ctr"/>
                  <a:r>
                    <a:rPr lang="en-US" sz="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Plây Cu</a:t>
                  </a:r>
                </a:p>
              </p:txBody>
            </p:sp>
            <p:sp>
              <p:nvSpPr>
                <p:cNvPr id="25628" name="Oval 26">
                  <a:extLst>
                    <a:ext uri="{FF2B5EF4-FFF2-40B4-BE49-F238E27FC236}">
                      <a16:creationId xmlns:a16="http://schemas.microsoft.com/office/drawing/2014/main" xmlns="" id="{E962F2EB-25B9-4E87-B76F-E7C90F5BCE81}"/>
                    </a:ext>
                  </a:extLst>
                </p:cNvPr>
                <p:cNvSpPr>
                  <a:spLocks noChangeArrowheads="1"/>
                </p:cNvSpPr>
                <p:nvPr/>
              </p:nvSpPr>
              <p:spPr bwMode="auto">
                <a:xfrm>
                  <a:off x="2703" y="2508"/>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25623" name="AutoShape 27">
                <a:extLst>
                  <a:ext uri="{FF2B5EF4-FFF2-40B4-BE49-F238E27FC236}">
                    <a16:creationId xmlns:a16="http://schemas.microsoft.com/office/drawing/2014/main" xmlns="" id="{0B2DE7B8-F22A-4059-993B-3E7752E473F1}"/>
                  </a:ext>
                </a:extLst>
              </p:cNvPr>
              <p:cNvSpPr>
                <a:spLocks noChangeArrowheads="1"/>
              </p:cNvSpPr>
              <p:nvPr/>
            </p:nvSpPr>
            <p:spPr bwMode="auto">
              <a:xfrm>
                <a:off x="1068" y="2127"/>
                <a:ext cx="216" cy="113"/>
              </a:xfrm>
              <a:prstGeom prst="notchedRightArrow">
                <a:avLst>
                  <a:gd name="adj1" fmla="val 50000"/>
                  <a:gd name="adj2" fmla="val 47788"/>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24" name="AutoShape 28">
                <a:extLst>
                  <a:ext uri="{FF2B5EF4-FFF2-40B4-BE49-F238E27FC236}">
                    <a16:creationId xmlns:a16="http://schemas.microsoft.com/office/drawing/2014/main" xmlns="" id="{8CE89A9C-1A4A-4B39-BF50-E9A534490DB8}"/>
                  </a:ext>
                </a:extLst>
              </p:cNvPr>
              <p:cNvSpPr>
                <a:spLocks noChangeArrowheads="1"/>
              </p:cNvSpPr>
              <p:nvPr/>
            </p:nvSpPr>
            <p:spPr bwMode="auto">
              <a:xfrm>
                <a:off x="1057" y="2332"/>
                <a:ext cx="216" cy="113"/>
              </a:xfrm>
              <a:prstGeom prst="notchedRightArrow">
                <a:avLst>
                  <a:gd name="adj1" fmla="val 50000"/>
                  <a:gd name="adj2" fmla="val 47788"/>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25" name="AutoShape 29">
                <a:extLst>
                  <a:ext uri="{FF2B5EF4-FFF2-40B4-BE49-F238E27FC236}">
                    <a16:creationId xmlns:a16="http://schemas.microsoft.com/office/drawing/2014/main" xmlns="" id="{EB43A5FC-20FD-4D86-84DB-BA6F1D70B86C}"/>
                  </a:ext>
                </a:extLst>
              </p:cNvPr>
              <p:cNvSpPr>
                <a:spLocks noChangeArrowheads="1"/>
              </p:cNvSpPr>
              <p:nvPr/>
            </p:nvSpPr>
            <p:spPr bwMode="auto">
              <a:xfrm>
                <a:off x="1056" y="2548"/>
                <a:ext cx="216" cy="113"/>
              </a:xfrm>
              <a:prstGeom prst="notchedRightArrow">
                <a:avLst>
                  <a:gd name="adj1" fmla="val 50000"/>
                  <a:gd name="adj2" fmla="val 47788"/>
                </a:avLst>
              </a:prstGeom>
              <a:solidFill>
                <a:srgbClr val="0000FF"/>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14366" name="Text Box 30">
              <a:extLst>
                <a:ext uri="{FF2B5EF4-FFF2-40B4-BE49-F238E27FC236}">
                  <a16:creationId xmlns:a16="http://schemas.microsoft.com/office/drawing/2014/main" xmlns="" id="{2E0630E2-CBC2-4A4E-9DAA-3ED23A393D32}"/>
                </a:ext>
              </a:extLst>
            </p:cNvPr>
            <p:cNvSpPr txBox="1">
              <a:spLocks noChangeArrowheads="1"/>
            </p:cNvSpPr>
            <p:nvPr/>
          </p:nvSpPr>
          <p:spPr bwMode="auto">
            <a:xfrm>
              <a:off x="3186" y="2641"/>
              <a:ext cx="720" cy="164"/>
            </a:xfrm>
            <a:prstGeom prst="rect">
              <a:avLst/>
            </a:prstGeom>
            <a:noFill/>
            <a:ln w="9525">
              <a:noFill/>
              <a:miter lim="800000"/>
              <a:headEnd/>
              <a:tailEnd/>
            </a:ln>
            <a:effectLst/>
          </p:spPr>
          <p:txBody>
            <a:bodyPr>
              <a:spAutoFit/>
            </a:bodyPr>
            <a:lstStyle/>
            <a:p>
              <a:pPr eaLnBrk="1" hangingPunct="1">
                <a:spcBef>
                  <a:spcPct val="50000"/>
                </a:spcBef>
                <a:defRPr/>
              </a:pPr>
              <a:r>
                <a:rPr lang="en-US" sz="1100" b="1" dirty="0" err="1">
                  <a:effectLst>
                    <a:outerShdw blurRad="38100" dist="38100" dir="2700000" algn="tl">
                      <a:srgbClr val="C0C0C0"/>
                    </a:outerShdw>
                  </a:effectLst>
                  <a:latin typeface="VNI-Auchon" pitchFamily="2" charset="0"/>
                  <a:cs typeface="Arial" charset="0"/>
                </a:rPr>
                <a:t>Tuy</a:t>
              </a:r>
              <a:r>
                <a:rPr lang="en-US" sz="1100" b="1" dirty="0">
                  <a:effectLst>
                    <a:outerShdw blurRad="38100" dist="38100" dir="2700000" algn="tl">
                      <a:srgbClr val="C0C0C0"/>
                    </a:outerShdw>
                  </a:effectLst>
                  <a:latin typeface="VNI-Auchon" pitchFamily="2" charset="0"/>
                  <a:cs typeface="Arial" charset="0"/>
                </a:rPr>
                <a:t> </a:t>
              </a:r>
              <a:r>
                <a:rPr lang="en-US" sz="1100" b="1" dirty="0" err="1">
                  <a:effectLst>
                    <a:outerShdw blurRad="38100" dist="38100" dir="2700000" algn="tl">
                      <a:srgbClr val="C0C0C0"/>
                    </a:outerShdw>
                  </a:effectLst>
                  <a:latin typeface="VNI-Auchon" pitchFamily="2" charset="0"/>
                  <a:cs typeface="Arial" charset="0"/>
                </a:rPr>
                <a:t>Hoøa</a:t>
              </a:r>
              <a:r>
                <a:rPr lang="en-US" sz="1100" b="1" dirty="0">
                  <a:effectLst>
                    <a:outerShdw blurRad="38100" dist="38100" dir="2700000" algn="tl">
                      <a:srgbClr val="C0C0C0"/>
                    </a:outerShdw>
                  </a:effectLst>
                  <a:latin typeface="VNI-Auchon" pitchFamily="2" charset="0"/>
                  <a:cs typeface="Arial" charset="0"/>
                </a:rPr>
                <a:t> </a:t>
              </a:r>
            </a:p>
          </p:txBody>
        </p:sp>
      </p:grpSp>
      <p:sp>
        <p:nvSpPr>
          <p:cNvPr id="25603" name="AutoShape 31">
            <a:extLst>
              <a:ext uri="{FF2B5EF4-FFF2-40B4-BE49-F238E27FC236}">
                <a16:creationId xmlns:a16="http://schemas.microsoft.com/office/drawing/2014/main" xmlns="" id="{A6D8AA76-9139-4FF1-A3E6-1A65251DA6F5}"/>
              </a:ext>
            </a:extLst>
          </p:cNvPr>
          <p:cNvSpPr>
            <a:spLocks noChangeArrowheads="1"/>
          </p:cNvSpPr>
          <p:nvPr/>
        </p:nvSpPr>
        <p:spPr bwMode="auto">
          <a:xfrm rot="13054475" flipV="1">
            <a:off x="2487613" y="809625"/>
            <a:ext cx="909637" cy="263525"/>
          </a:xfrm>
          <a:prstGeom prst="notchedRightArrow">
            <a:avLst>
              <a:gd name="adj1" fmla="val 50000"/>
              <a:gd name="adj2" fmla="val 86295"/>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04" name="AutoShape 32">
            <a:extLst>
              <a:ext uri="{FF2B5EF4-FFF2-40B4-BE49-F238E27FC236}">
                <a16:creationId xmlns:a16="http://schemas.microsoft.com/office/drawing/2014/main" xmlns="" id="{8ED9EAAB-9F99-43FD-AFAF-C6356F18DB2A}"/>
              </a:ext>
            </a:extLst>
          </p:cNvPr>
          <p:cNvSpPr>
            <a:spLocks noChangeArrowheads="1"/>
          </p:cNvSpPr>
          <p:nvPr/>
        </p:nvSpPr>
        <p:spPr bwMode="auto">
          <a:xfrm rot="18550255" flipV="1">
            <a:off x="1489869" y="1381919"/>
            <a:ext cx="977900" cy="271462"/>
          </a:xfrm>
          <a:prstGeom prst="notchedRightArrow">
            <a:avLst>
              <a:gd name="adj1" fmla="val 50000"/>
              <a:gd name="adj2" fmla="val 90059"/>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05" name="AutoShape 33">
            <a:extLst>
              <a:ext uri="{FF2B5EF4-FFF2-40B4-BE49-F238E27FC236}">
                <a16:creationId xmlns:a16="http://schemas.microsoft.com/office/drawing/2014/main" xmlns="" id="{C3C7FE62-EE16-4B0D-BAFE-B48F90D06B24}"/>
              </a:ext>
            </a:extLst>
          </p:cNvPr>
          <p:cNvSpPr>
            <a:spLocks noChangeArrowheads="1"/>
          </p:cNvSpPr>
          <p:nvPr/>
        </p:nvSpPr>
        <p:spPr bwMode="auto">
          <a:xfrm rot="10800000">
            <a:off x="2562225" y="1157288"/>
            <a:ext cx="785813" cy="177800"/>
          </a:xfrm>
          <a:prstGeom prst="notchedRightArrow">
            <a:avLst>
              <a:gd name="adj1" fmla="val 50000"/>
              <a:gd name="adj2" fmla="val 110491"/>
            </a:avLst>
          </a:prstGeom>
          <a:solidFill>
            <a:srgbClr val="0000FF"/>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06" name="AutoShape 34">
            <a:extLst>
              <a:ext uri="{FF2B5EF4-FFF2-40B4-BE49-F238E27FC236}">
                <a16:creationId xmlns:a16="http://schemas.microsoft.com/office/drawing/2014/main" xmlns="" id="{AA5526E3-0B7C-4090-AEBC-5697A650A8AF}"/>
              </a:ext>
            </a:extLst>
          </p:cNvPr>
          <p:cNvSpPr>
            <a:spLocks noChangeArrowheads="1"/>
          </p:cNvSpPr>
          <p:nvPr/>
        </p:nvSpPr>
        <p:spPr bwMode="auto">
          <a:xfrm rot="3230420">
            <a:off x="2599532" y="2170906"/>
            <a:ext cx="723900" cy="258763"/>
          </a:xfrm>
          <a:prstGeom prst="notchedRightArrow">
            <a:avLst>
              <a:gd name="adj1" fmla="val 50000"/>
              <a:gd name="adj2" fmla="val 69939"/>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07" name="AutoShape 35">
            <a:extLst>
              <a:ext uri="{FF2B5EF4-FFF2-40B4-BE49-F238E27FC236}">
                <a16:creationId xmlns:a16="http://schemas.microsoft.com/office/drawing/2014/main" xmlns="" id="{0E348BDB-8EB7-4157-B1DF-CC7A0AF69135}"/>
              </a:ext>
            </a:extLst>
          </p:cNvPr>
          <p:cNvSpPr>
            <a:spLocks noChangeArrowheads="1"/>
          </p:cNvSpPr>
          <p:nvPr/>
        </p:nvSpPr>
        <p:spPr bwMode="auto">
          <a:xfrm rot="1866785">
            <a:off x="2443163" y="2600325"/>
            <a:ext cx="723900" cy="217488"/>
          </a:xfrm>
          <a:prstGeom prst="notchedRightArrow">
            <a:avLst>
              <a:gd name="adj1" fmla="val 50000"/>
              <a:gd name="adj2" fmla="val 83211"/>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08" name="AutoShape 36">
            <a:extLst>
              <a:ext uri="{FF2B5EF4-FFF2-40B4-BE49-F238E27FC236}">
                <a16:creationId xmlns:a16="http://schemas.microsoft.com/office/drawing/2014/main" xmlns="" id="{D6AE3E0E-340B-4970-8BC9-656709038F91}"/>
              </a:ext>
            </a:extLst>
          </p:cNvPr>
          <p:cNvSpPr>
            <a:spLocks noChangeArrowheads="1"/>
          </p:cNvSpPr>
          <p:nvPr/>
        </p:nvSpPr>
        <p:spPr bwMode="auto">
          <a:xfrm rot="6201337">
            <a:off x="2604294" y="1977232"/>
            <a:ext cx="1568450" cy="207962"/>
          </a:xfrm>
          <a:prstGeom prst="notchedRightArrow">
            <a:avLst>
              <a:gd name="adj1" fmla="val 50000"/>
              <a:gd name="adj2" fmla="val 188550"/>
            </a:avLst>
          </a:prstGeom>
          <a:solidFill>
            <a:srgbClr val="0000FF"/>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73" name="Oval 37">
            <a:extLst>
              <a:ext uri="{FF2B5EF4-FFF2-40B4-BE49-F238E27FC236}">
                <a16:creationId xmlns:a16="http://schemas.microsoft.com/office/drawing/2014/main" xmlns="" id="{B2F29C97-7B34-49B1-9D10-502465635715}"/>
              </a:ext>
            </a:extLst>
          </p:cNvPr>
          <p:cNvSpPr>
            <a:spLocks noChangeArrowheads="1"/>
          </p:cNvSpPr>
          <p:nvPr/>
        </p:nvSpPr>
        <p:spPr bwMode="auto">
          <a:xfrm>
            <a:off x="3333750" y="938213"/>
            <a:ext cx="304800" cy="304800"/>
          </a:xfrm>
          <a:prstGeom prst="ellipse">
            <a:avLst/>
          </a:prstGeom>
          <a:solidFill>
            <a:srgbClr val="66FF33"/>
          </a:solidFill>
          <a:ln w="9525" algn="ctr">
            <a:solidFill>
              <a:srgbClr val="00CC00"/>
            </a:solidFill>
            <a:round/>
            <a:headEnd/>
            <a:tailEnd/>
          </a:ln>
          <a:effectLst/>
        </p:spPr>
        <p:txBody>
          <a:bodyPr wrap="none" anchor="ctr"/>
          <a:lstStyle/>
          <a:p>
            <a:pPr algn="ctr" eaLnBrk="1" hangingPunct="1">
              <a:defRPr/>
            </a:pPr>
            <a:r>
              <a:rPr lang="en-US" b="1">
                <a:effectLst>
                  <a:outerShdw blurRad="38100" dist="38100" dir="2700000" algn="tl">
                    <a:srgbClr val="FFFFFF"/>
                  </a:outerShdw>
                </a:effectLst>
                <a:latin typeface="Arial" charset="0"/>
                <a:cs typeface="Arial" charset="0"/>
              </a:rPr>
              <a:t>1</a:t>
            </a:r>
          </a:p>
        </p:txBody>
      </p:sp>
      <p:sp>
        <p:nvSpPr>
          <p:cNvPr id="14374" name="Oval 38">
            <a:extLst>
              <a:ext uri="{FF2B5EF4-FFF2-40B4-BE49-F238E27FC236}">
                <a16:creationId xmlns:a16="http://schemas.microsoft.com/office/drawing/2014/main" xmlns="" id="{FC27101A-93E1-42F5-ACC3-22A060F39068}"/>
              </a:ext>
            </a:extLst>
          </p:cNvPr>
          <p:cNvSpPr>
            <a:spLocks noChangeArrowheads="1"/>
          </p:cNvSpPr>
          <p:nvPr/>
        </p:nvSpPr>
        <p:spPr bwMode="auto">
          <a:xfrm>
            <a:off x="2290763" y="985838"/>
            <a:ext cx="304800" cy="304800"/>
          </a:xfrm>
          <a:prstGeom prst="ellipse">
            <a:avLst/>
          </a:prstGeom>
          <a:solidFill>
            <a:srgbClr val="66FF33"/>
          </a:solidFill>
          <a:ln w="9525" algn="ctr">
            <a:solidFill>
              <a:srgbClr val="00CC00"/>
            </a:solidFill>
            <a:round/>
            <a:headEnd/>
            <a:tailEnd/>
          </a:ln>
          <a:effectLst/>
        </p:spPr>
        <p:txBody>
          <a:bodyPr wrap="none" anchor="ctr"/>
          <a:lstStyle/>
          <a:p>
            <a:pPr algn="ctr" eaLnBrk="1" hangingPunct="1">
              <a:defRPr/>
            </a:pPr>
            <a:r>
              <a:rPr lang="en-US" b="1">
                <a:effectLst>
                  <a:outerShdw blurRad="38100" dist="38100" dir="2700000" algn="tl">
                    <a:srgbClr val="FFFFFF"/>
                  </a:outerShdw>
                </a:effectLst>
                <a:latin typeface="Arial" charset="0"/>
                <a:cs typeface="Arial" charset="0"/>
              </a:rPr>
              <a:t>2</a:t>
            </a:r>
          </a:p>
        </p:txBody>
      </p:sp>
      <p:sp>
        <p:nvSpPr>
          <p:cNvPr id="14375" name="Oval 39">
            <a:extLst>
              <a:ext uri="{FF2B5EF4-FFF2-40B4-BE49-F238E27FC236}">
                <a16:creationId xmlns:a16="http://schemas.microsoft.com/office/drawing/2014/main" xmlns="" id="{E02EF861-1C1F-43D8-B6A4-148330D24576}"/>
              </a:ext>
            </a:extLst>
          </p:cNvPr>
          <p:cNvSpPr>
            <a:spLocks noChangeArrowheads="1"/>
          </p:cNvSpPr>
          <p:nvPr/>
        </p:nvSpPr>
        <p:spPr bwMode="auto">
          <a:xfrm>
            <a:off x="3038475" y="2667000"/>
            <a:ext cx="304800" cy="304800"/>
          </a:xfrm>
          <a:prstGeom prst="ellipse">
            <a:avLst/>
          </a:prstGeom>
          <a:solidFill>
            <a:srgbClr val="66FF33"/>
          </a:solidFill>
          <a:ln w="9525" algn="ctr">
            <a:solidFill>
              <a:srgbClr val="00CC00"/>
            </a:solidFill>
            <a:round/>
            <a:headEnd/>
            <a:tailEnd/>
          </a:ln>
          <a:effectLst/>
        </p:spPr>
        <p:txBody>
          <a:bodyPr wrap="none" anchor="ctr"/>
          <a:lstStyle/>
          <a:p>
            <a:pPr algn="ctr" eaLnBrk="1" hangingPunct="1">
              <a:defRPr/>
            </a:pPr>
            <a:r>
              <a:rPr lang="en-US" b="1">
                <a:effectLst>
                  <a:outerShdw blurRad="38100" dist="38100" dir="2700000" algn="tl">
                    <a:srgbClr val="FFFFFF"/>
                  </a:outerShdw>
                </a:effectLst>
                <a:latin typeface="Arial" charset="0"/>
                <a:cs typeface="Arial" charset="0"/>
              </a:rPr>
              <a:t>3</a:t>
            </a:r>
          </a:p>
        </p:txBody>
      </p:sp>
      <p:sp>
        <p:nvSpPr>
          <p:cNvPr id="25612" name="AutoShape 40">
            <a:extLst>
              <a:ext uri="{FF2B5EF4-FFF2-40B4-BE49-F238E27FC236}">
                <a16:creationId xmlns:a16="http://schemas.microsoft.com/office/drawing/2014/main" xmlns="" id="{4E54EF61-6D3D-424D-948B-129E53823821}"/>
              </a:ext>
            </a:extLst>
          </p:cNvPr>
          <p:cNvSpPr>
            <a:spLocks noChangeArrowheads="1"/>
          </p:cNvSpPr>
          <p:nvPr/>
        </p:nvSpPr>
        <p:spPr bwMode="auto">
          <a:xfrm rot="3230420">
            <a:off x="1416051" y="279400"/>
            <a:ext cx="849312" cy="293687"/>
          </a:xfrm>
          <a:prstGeom prst="notchedRightArrow">
            <a:avLst>
              <a:gd name="adj1" fmla="val 50000"/>
              <a:gd name="adj2" fmla="val 72297"/>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13" name="AutoShape 41">
            <a:extLst>
              <a:ext uri="{FF2B5EF4-FFF2-40B4-BE49-F238E27FC236}">
                <a16:creationId xmlns:a16="http://schemas.microsoft.com/office/drawing/2014/main" xmlns="" id="{CF9935CD-8D74-4127-8752-0B811ACD59DB}"/>
              </a:ext>
            </a:extLst>
          </p:cNvPr>
          <p:cNvSpPr>
            <a:spLocks noChangeArrowheads="1"/>
          </p:cNvSpPr>
          <p:nvPr/>
        </p:nvSpPr>
        <p:spPr bwMode="auto">
          <a:xfrm rot="3230420">
            <a:off x="551657" y="713581"/>
            <a:ext cx="1828800" cy="287337"/>
          </a:xfrm>
          <a:prstGeom prst="notchedRightArrow">
            <a:avLst>
              <a:gd name="adj1" fmla="val 50000"/>
              <a:gd name="adj2" fmla="val 159116"/>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14" name="AutoShape 42">
            <a:extLst>
              <a:ext uri="{FF2B5EF4-FFF2-40B4-BE49-F238E27FC236}">
                <a16:creationId xmlns:a16="http://schemas.microsoft.com/office/drawing/2014/main" xmlns="" id="{B3C45027-2DA7-404E-9830-39D794506FD0}"/>
              </a:ext>
            </a:extLst>
          </p:cNvPr>
          <p:cNvSpPr>
            <a:spLocks noChangeArrowheads="1"/>
          </p:cNvSpPr>
          <p:nvPr/>
        </p:nvSpPr>
        <p:spPr bwMode="auto">
          <a:xfrm rot="9661144">
            <a:off x="2116138" y="1298575"/>
            <a:ext cx="1219200" cy="211138"/>
          </a:xfrm>
          <a:prstGeom prst="notchedRightArrow">
            <a:avLst>
              <a:gd name="adj1" fmla="val 50000"/>
              <a:gd name="adj2" fmla="val 144361"/>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FF"/>
              </a:solidFill>
            </a:endParaRPr>
          </a:p>
        </p:txBody>
      </p:sp>
      <p:sp>
        <p:nvSpPr>
          <p:cNvPr id="14379" name="Oval 43">
            <a:extLst>
              <a:ext uri="{FF2B5EF4-FFF2-40B4-BE49-F238E27FC236}">
                <a16:creationId xmlns:a16="http://schemas.microsoft.com/office/drawing/2014/main" xmlns="" id="{FF089D27-C65B-47A9-B26E-1314B932560A}"/>
              </a:ext>
            </a:extLst>
          </p:cNvPr>
          <p:cNvSpPr>
            <a:spLocks noChangeArrowheads="1"/>
          </p:cNvSpPr>
          <p:nvPr/>
        </p:nvSpPr>
        <p:spPr bwMode="auto">
          <a:xfrm>
            <a:off x="1871663" y="1524000"/>
            <a:ext cx="304800" cy="304800"/>
          </a:xfrm>
          <a:prstGeom prst="ellipse">
            <a:avLst/>
          </a:prstGeom>
          <a:solidFill>
            <a:srgbClr val="66FF33"/>
          </a:solidFill>
          <a:ln w="9525" algn="ctr">
            <a:solidFill>
              <a:srgbClr val="00CC00"/>
            </a:solidFill>
            <a:round/>
            <a:headEnd/>
            <a:tailEnd/>
          </a:ln>
          <a:effectLst/>
        </p:spPr>
        <p:txBody>
          <a:bodyPr wrap="none" anchor="ctr"/>
          <a:lstStyle/>
          <a:p>
            <a:pPr algn="ctr" eaLnBrk="1" hangingPunct="1">
              <a:defRPr/>
            </a:pPr>
            <a:r>
              <a:rPr lang="en-US" b="1">
                <a:effectLst>
                  <a:outerShdw blurRad="38100" dist="38100" dir="2700000" algn="tl">
                    <a:srgbClr val="FFFFFF"/>
                  </a:outerShdw>
                </a:effectLst>
                <a:latin typeface="Arial" charset="0"/>
                <a:cs typeface="Arial" charset="0"/>
              </a:rPr>
              <a:t>4</a:t>
            </a:r>
          </a:p>
        </p:txBody>
      </p:sp>
      <p:sp>
        <p:nvSpPr>
          <p:cNvPr id="14381" name="AutoShape 45">
            <a:extLst>
              <a:ext uri="{FF2B5EF4-FFF2-40B4-BE49-F238E27FC236}">
                <a16:creationId xmlns:a16="http://schemas.microsoft.com/office/drawing/2014/main" xmlns="" id="{6829EBF1-D91A-4459-8B41-BB99475D8C3D}"/>
              </a:ext>
            </a:extLst>
          </p:cNvPr>
          <p:cNvSpPr>
            <a:spLocks noChangeArrowheads="1"/>
          </p:cNvSpPr>
          <p:nvPr/>
        </p:nvSpPr>
        <p:spPr bwMode="auto">
          <a:xfrm rot="5376303" flipV="1">
            <a:off x="3952081" y="3050382"/>
            <a:ext cx="1144587" cy="222250"/>
          </a:xfrm>
          <a:prstGeom prst="notchedRightArrow">
            <a:avLst>
              <a:gd name="adj1" fmla="val 50000"/>
              <a:gd name="adj2" fmla="val 128750"/>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82" name="AutoShape 46">
            <a:extLst>
              <a:ext uri="{FF2B5EF4-FFF2-40B4-BE49-F238E27FC236}">
                <a16:creationId xmlns:a16="http://schemas.microsoft.com/office/drawing/2014/main" xmlns="" id="{B2B39E90-737A-4799-9CA4-83B3B2A36914}"/>
              </a:ext>
            </a:extLst>
          </p:cNvPr>
          <p:cNvSpPr>
            <a:spLocks noChangeArrowheads="1"/>
          </p:cNvSpPr>
          <p:nvPr/>
        </p:nvSpPr>
        <p:spPr bwMode="auto">
          <a:xfrm rot="3175313" flipV="1">
            <a:off x="3488531" y="3398044"/>
            <a:ext cx="1144588" cy="222250"/>
          </a:xfrm>
          <a:prstGeom prst="notchedRightArrow">
            <a:avLst>
              <a:gd name="adj1" fmla="val 50000"/>
              <a:gd name="adj2" fmla="val 128750"/>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83" name="AutoShape 47">
            <a:extLst>
              <a:ext uri="{FF2B5EF4-FFF2-40B4-BE49-F238E27FC236}">
                <a16:creationId xmlns:a16="http://schemas.microsoft.com/office/drawing/2014/main" xmlns="" id="{CA26574E-1A4F-45C0-BC49-30751802B874}"/>
              </a:ext>
            </a:extLst>
          </p:cNvPr>
          <p:cNvSpPr>
            <a:spLocks noChangeArrowheads="1"/>
          </p:cNvSpPr>
          <p:nvPr/>
        </p:nvSpPr>
        <p:spPr bwMode="auto">
          <a:xfrm rot="4419432">
            <a:off x="2730501" y="2514600"/>
            <a:ext cx="2767012" cy="230187"/>
          </a:xfrm>
          <a:prstGeom prst="notchedRightArrow">
            <a:avLst>
              <a:gd name="adj1" fmla="val 50000"/>
              <a:gd name="adj2" fmla="val 300518"/>
            </a:avLst>
          </a:prstGeom>
          <a:solidFill>
            <a:srgbClr val="0000FF"/>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84" name="Oval 48">
            <a:extLst>
              <a:ext uri="{FF2B5EF4-FFF2-40B4-BE49-F238E27FC236}">
                <a16:creationId xmlns:a16="http://schemas.microsoft.com/office/drawing/2014/main" xmlns="" id="{840D2A91-FD04-42EC-9D53-A1FE8E45B148}"/>
              </a:ext>
            </a:extLst>
          </p:cNvPr>
          <p:cNvSpPr>
            <a:spLocks noChangeArrowheads="1"/>
          </p:cNvSpPr>
          <p:nvPr/>
        </p:nvSpPr>
        <p:spPr bwMode="auto">
          <a:xfrm>
            <a:off x="4376738" y="3900488"/>
            <a:ext cx="304800" cy="304800"/>
          </a:xfrm>
          <a:prstGeom prst="ellipse">
            <a:avLst/>
          </a:prstGeom>
          <a:solidFill>
            <a:srgbClr val="00B050"/>
          </a:solidFill>
          <a:ln w="9525" algn="ctr">
            <a:solidFill>
              <a:srgbClr val="00CC00"/>
            </a:solidFill>
            <a:round/>
            <a:headEnd/>
            <a:tailEnd/>
          </a:ln>
          <a:effectLst/>
        </p:spPr>
        <p:txBody>
          <a:bodyPr wrap="none" anchor="ctr"/>
          <a:lstStyle/>
          <a:p>
            <a:pPr algn="ctr" eaLnBrk="1" hangingPunct="1">
              <a:defRPr/>
            </a:pPr>
            <a:r>
              <a:rPr lang="en-US" b="1">
                <a:effectLst>
                  <a:outerShdw blurRad="38100" dist="38100" dir="2700000" algn="tl">
                    <a:srgbClr val="FFFFFF"/>
                  </a:outerShdw>
                </a:effectLst>
                <a:latin typeface="Arial" charset="0"/>
                <a:cs typeface="Arial" charset="0"/>
              </a:rPr>
              <a:t>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81"/>
                                        </p:tgtEl>
                                        <p:attrNameLst>
                                          <p:attrName>style.visibility</p:attrName>
                                        </p:attrNameLst>
                                      </p:cBhvr>
                                      <p:to>
                                        <p:strVal val="visible"/>
                                      </p:to>
                                    </p:set>
                                    <p:anim calcmode="lin" valueType="num">
                                      <p:cBhvr>
                                        <p:cTn id="7" dur="500" fill="hold"/>
                                        <p:tgtEl>
                                          <p:spTgt spid="14381"/>
                                        </p:tgtEl>
                                        <p:attrNameLst>
                                          <p:attrName>ppt_w</p:attrName>
                                        </p:attrNameLst>
                                      </p:cBhvr>
                                      <p:tavLst>
                                        <p:tav tm="0">
                                          <p:val>
                                            <p:fltVal val="0"/>
                                          </p:val>
                                        </p:tav>
                                        <p:tav tm="100000">
                                          <p:val>
                                            <p:strVal val="#ppt_w"/>
                                          </p:val>
                                        </p:tav>
                                      </p:tavLst>
                                    </p:anim>
                                    <p:anim calcmode="lin" valueType="num">
                                      <p:cBhvr>
                                        <p:cTn id="8" dur="500" fill="hold"/>
                                        <p:tgtEl>
                                          <p:spTgt spid="1438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382"/>
                                        </p:tgtEl>
                                        <p:attrNameLst>
                                          <p:attrName>style.visibility</p:attrName>
                                        </p:attrNameLst>
                                      </p:cBhvr>
                                      <p:to>
                                        <p:strVal val="visible"/>
                                      </p:to>
                                    </p:set>
                                    <p:anim calcmode="lin" valueType="num">
                                      <p:cBhvr>
                                        <p:cTn id="13" dur="500" fill="hold"/>
                                        <p:tgtEl>
                                          <p:spTgt spid="14382"/>
                                        </p:tgtEl>
                                        <p:attrNameLst>
                                          <p:attrName>ppt_w</p:attrName>
                                        </p:attrNameLst>
                                      </p:cBhvr>
                                      <p:tavLst>
                                        <p:tav tm="0">
                                          <p:val>
                                            <p:fltVal val="0"/>
                                          </p:val>
                                        </p:tav>
                                        <p:tav tm="100000">
                                          <p:val>
                                            <p:strVal val="#ppt_w"/>
                                          </p:val>
                                        </p:tav>
                                      </p:tavLst>
                                    </p:anim>
                                    <p:anim calcmode="lin" valueType="num">
                                      <p:cBhvr>
                                        <p:cTn id="14" dur="500" fill="hold"/>
                                        <p:tgtEl>
                                          <p:spTgt spid="1438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4383"/>
                                        </p:tgtEl>
                                        <p:attrNameLst>
                                          <p:attrName>style.visibility</p:attrName>
                                        </p:attrNameLst>
                                      </p:cBhvr>
                                      <p:to>
                                        <p:strVal val="visible"/>
                                      </p:to>
                                    </p:set>
                                    <p:anim calcmode="lin" valueType="num">
                                      <p:cBhvr>
                                        <p:cTn id="19" dur="500" fill="hold"/>
                                        <p:tgtEl>
                                          <p:spTgt spid="14383"/>
                                        </p:tgtEl>
                                        <p:attrNameLst>
                                          <p:attrName>ppt_w</p:attrName>
                                        </p:attrNameLst>
                                      </p:cBhvr>
                                      <p:tavLst>
                                        <p:tav tm="0">
                                          <p:val>
                                            <p:fltVal val="0"/>
                                          </p:val>
                                        </p:tav>
                                        <p:tav tm="100000">
                                          <p:val>
                                            <p:strVal val="#ppt_w"/>
                                          </p:val>
                                        </p:tav>
                                      </p:tavLst>
                                    </p:anim>
                                    <p:anim calcmode="lin" valueType="num">
                                      <p:cBhvr>
                                        <p:cTn id="20" dur="500" fill="hold"/>
                                        <p:tgtEl>
                                          <p:spTgt spid="14383"/>
                                        </p:tgtEl>
                                        <p:attrNameLst>
                                          <p:attrName>ppt_h</p:attrName>
                                        </p:attrNameLst>
                                      </p:cBhvr>
                                      <p:tavLst>
                                        <p:tav tm="0">
                                          <p:val>
                                            <p:fltVal val="0"/>
                                          </p:val>
                                        </p:tav>
                                        <p:tav tm="100000">
                                          <p:val>
                                            <p:strVal val="#ppt_h"/>
                                          </p:val>
                                        </p:tav>
                                      </p:tavLst>
                                    </p:anim>
                                  </p:childTnLst>
                                </p:cTn>
                              </p:par>
                              <p:par>
                                <p:cTn id="21" presetID="14" presetClass="entr" presetSubtype="10" fill="hold" grpId="0" nodeType="withEffect">
                                  <p:stCondLst>
                                    <p:cond delay="0"/>
                                  </p:stCondLst>
                                  <p:childTnLst>
                                    <p:set>
                                      <p:cBhvr>
                                        <p:cTn id="22" dur="1" fill="hold">
                                          <p:stCondLst>
                                            <p:cond delay="0"/>
                                          </p:stCondLst>
                                        </p:cTn>
                                        <p:tgtEl>
                                          <p:spTgt spid="14384"/>
                                        </p:tgtEl>
                                        <p:attrNameLst>
                                          <p:attrName>style.visibility</p:attrName>
                                        </p:attrNameLst>
                                      </p:cBhvr>
                                      <p:to>
                                        <p:strVal val="visible"/>
                                      </p:to>
                                    </p:set>
                                    <p:animEffect transition="in" filter="randombar(horizontal)">
                                      <p:cBhvr>
                                        <p:cTn id="23" dur="2000"/>
                                        <p:tgtEl>
                                          <p:spTgt spid="14384"/>
                                        </p:tgtEl>
                                      </p:cBhvr>
                                    </p:animEffect>
                                  </p:childTnLst>
                                </p:cTn>
                              </p:par>
                            </p:childTnLst>
                          </p:cTn>
                        </p:par>
                        <p:par>
                          <p:cTn id="24" fill="hold" nodeType="afterGroup">
                            <p:stCondLst>
                              <p:cond delay="2000"/>
                            </p:stCondLst>
                            <p:childTnLst>
                              <p:par>
                                <p:cTn id="25" presetID="1" presetClass="emph" presetSubtype="2" fill="hold" nodeType="afterEffect">
                                  <p:stCondLst>
                                    <p:cond delay="0"/>
                                  </p:stCondLst>
                                  <p:childTnLst>
                                    <p:animClr clrSpc="rgb" dir="cw">
                                      <p:cBhvr>
                                        <p:cTn id="26" dur="500" fill="hold"/>
                                        <p:tgtEl>
                                          <p:spTgt spid="14384"/>
                                        </p:tgtEl>
                                        <p:attrNameLst>
                                          <p:attrName>fillcolor</p:attrName>
                                        </p:attrNameLst>
                                      </p:cBhvr>
                                      <p:to>
                                        <a:srgbClr val="66FF33"/>
                                      </p:to>
                                    </p:animClr>
                                    <p:set>
                                      <p:cBhvr>
                                        <p:cTn id="27" dur="500" fill="hold"/>
                                        <p:tgtEl>
                                          <p:spTgt spid="14384"/>
                                        </p:tgtEl>
                                        <p:attrNameLst>
                                          <p:attrName>fill.type</p:attrName>
                                        </p:attrNameLst>
                                      </p:cBhvr>
                                      <p:to>
                                        <p:strVal val="solid"/>
                                      </p:to>
                                    </p:set>
                                    <p:set>
                                      <p:cBhvr>
                                        <p:cTn id="28" dur="500" fill="hold"/>
                                        <p:tgtEl>
                                          <p:spTgt spid="1438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1" grpId="0" animBg="1"/>
      <p:bldP spid="14382" grpId="0" animBg="1"/>
      <p:bldP spid="14383" grpId="0" animBg="1"/>
      <p:bldP spid="1438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xmlns="" id="{F38EB4DD-F710-4B4E-B167-AFA538E4C429}"/>
              </a:ext>
            </a:extLst>
          </p:cNvPr>
          <p:cNvSpPr>
            <a:spLocks noGrp="1" noChangeArrowheads="1"/>
          </p:cNvSpPr>
          <p:nvPr>
            <p:ph type="title"/>
          </p:nvPr>
        </p:nvSpPr>
        <p:spPr/>
        <p:txBody>
          <a:bodyPr/>
          <a:lstStyle/>
          <a:p>
            <a:pPr eaLnBrk="1" hangingPunct="1">
              <a:defRPr/>
            </a:pPr>
            <a:endParaRPr lang="en-US"/>
          </a:p>
        </p:txBody>
      </p:sp>
      <p:graphicFrame>
        <p:nvGraphicFramePr>
          <p:cNvPr id="192515" name="Group 3">
            <a:extLst>
              <a:ext uri="{FF2B5EF4-FFF2-40B4-BE49-F238E27FC236}">
                <a16:creationId xmlns:a16="http://schemas.microsoft.com/office/drawing/2014/main" xmlns="" id="{9DA0EBF8-4265-406E-8CC6-2777A8562E2C}"/>
              </a:ext>
            </a:extLst>
          </p:cNvPr>
          <p:cNvGraphicFramePr>
            <a:graphicFrameLocks noGrp="1"/>
          </p:cNvGraphicFramePr>
          <p:nvPr>
            <p:ph idx="1"/>
          </p:nvPr>
        </p:nvGraphicFramePr>
        <p:xfrm>
          <a:off x="152400" y="304800"/>
          <a:ext cx="9274175" cy="6913612"/>
        </p:xfrm>
        <a:graphic>
          <a:graphicData uri="http://schemas.openxmlformats.org/drawingml/2006/table">
            <a:tbl>
              <a:tblPr/>
              <a:tblGrid>
                <a:gridCol w="1330325">
                  <a:extLst>
                    <a:ext uri="{9D8B030D-6E8A-4147-A177-3AD203B41FA5}">
                      <a16:colId xmlns:a16="http://schemas.microsoft.com/office/drawing/2014/main" xmlns="" val="20000"/>
                    </a:ext>
                  </a:extLst>
                </a:gridCol>
                <a:gridCol w="2286000">
                  <a:extLst>
                    <a:ext uri="{9D8B030D-6E8A-4147-A177-3AD203B41FA5}">
                      <a16:colId xmlns:a16="http://schemas.microsoft.com/office/drawing/2014/main" xmlns="" val="20001"/>
                    </a:ext>
                  </a:extLst>
                </a:gridCol>
                <a:gridCol w="2571750">
                  <a:extLst>
                    <a:ext uri="{9D8B030D-6E8A-4147-A177-3AD203B41FA5}">
                      <a16:colId xmlns:a16="http://schemas.microsoft.com/office/drawing/2014/main" xmlns="" val="20002"/>
                    </a:ext>
                  </a:extLst>
                </a:gridCol>
                <a:gridCol w="3086100">
                  <a:extLst>
                    <a:ext uri="{9D8B030D-6E8A-4147-A177-3AD203B41FA5}">
                      <a16:colId xmlns:a16="http://schemas.microsoft.com/office/drawing/2014/main" xmlns="" val="20003"/>
                    </a:ext>
                  </a:extLst>
                </a:gridCol>
              </a:tblGrid>
              <a:tr h="70102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Thời</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gian</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Chiến</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dịch</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của</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ta</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Kết</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quả</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Đối</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phó</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của</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Pháp</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xmlns="" val="10000"/>
                  </a:ext>
                </a:extLst>
              </a:tr>
              <a:tr h="158574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xmlns="" val="10001"/>
                  </a:ext>
                </a:extLst>
              </a:tr>
              <a:tr h="15422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xmlns="" val="10002"/>
                  </a:ext>
                </a:extLst>
              </a:tr>
              <a:tr h="15422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xmlns="" val="10003"/>
                  </a:ext>
                </a:extLst>
              </a:tr>
              <a:tr h="15422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xmlns="" val="10004"/>
                  </a:ext>
                </a:extLst>
              </a:tr>
            </a:tbl>
          </a:graphicData>
        </a:graphic>
      </p:graphicFrame>
      <p:sp>
        <p:nvSpPr>
          <p:cNvPr id="26659" name="Text Box 35">
            <a:extLst>
              <a:ext uri="{FF2B5EF4-FFF2-40B4-BE49-F238E27FC236}">
                <a16:creationId xmlns:a16="http://schemas.microsoft.com/office/drawing/2014/main" xmlns="" id="{5417373F-347C-4AD9-BCED-46FC3EA81723}"/>
              </a:ext>
            </a:extLst>
          </p:cNvPr>
          <p:cNvSpPr txBox="1">
            <a:spLocks noChangeArrowheads="1"/>
          </p:cNvSpPr>
          <p:nvPr/>
        </p:nvSpPr>
        <p:spPr bwMode="auto">
          <a:xfrm>
            <a:off x="152400" y="1263650"/>
            <a:ext cx="1371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rPr>
              <a:t>12- 1953</a:t>
            </a:r>
          </a:p>
        </p:txBody>
      </p:sp>
      <p:sp>
        <p:nvSpPr>
          <p:cNvPr id="26660" name="Text Box 36">
            <a:extLst>
              <a:ext uri="{FF2B5EF4-FFF2-40B4-BE49-F238E27FC236}">
                <a16:creationId xmlns:a16="http://schemas.microsoft.com/office/drawing/2014/main" xmlns="" id="{3D7541DA-5F26-492A-9DB9-9AECE0D59C2E}"/>
              </a:ext>
            </a:extLst>
          </p:cNvPr>
          <p:cNvSpPr txBox="1">
            <a:spLocks noChangeArrowheads="1"/>
          </p:cNvSpPr>
          <p:nvPr/>
        </p:nvSpPr>
        <p:spPr bwMode="auto">
          <a:xfrm>
            <a:off x="1524000" y="1066800"/>
            <a:ext cx="2133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Chiến dịch </a:t>
            </a:r>
          </a:p>
          <a:p>
            <a:pPr eaLnBrk="1" hangingPunct="1">
              <a:spcBef>
                <a:spcPct val="50000"/>
              </a:spcBef>
            </a:pPr>
            <a:r>
              <a:rPr lang="en-US" altLang="en-US" sz="2800" b="1">
                <a:latin typeface="Times New Roman" panose="02020603050405020304" pitchFamily="18" charset="0"/>
              </a:rPr>
              <a:t>Tây Bắc</a:t>
            </a:r>
          </a:p>
        </p:txBody>
      </p:sp>
      <p:sp>
        <p:nvSpPr>
          <p:cNvPr id="26661" name="Text Box 37">
            <a:extLst>
              <a:ext uri="{FF2B5EF4-FFF2-40B4-BE49-F238E27FC236}">
                <a16:creationId xmlns:a16="http://schemas.microsoft.com/office/drawing/2014/main" xmlns="" id="{29AF501B-6431-433A-ACAB-516097EFF5AE}"/>
              </a:ext>
            </a:extLst>
          </p:cNvPr>
          <p:cNvSpPr txBox="1">
            <a:spLocks noChangeArrowheads="1"/>
          </p:cNvSpPr>
          <p:nvPr/>
        </p:nvSpPr>
        <p:spPr bwMode="auto">
          <a:xfrm>
            <a:off x="3886200" y="1066800"/>
            <a:ext cx="2133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latin typeface="Times New Roman" panose="02020603050405020304" pitchFamily="18" charset="0"/>
              </a:rPr>
              <a:t>Giải phóng </a:t>
            </a:r>
          </a:p>
          <a:p>
            <a:pPr algn="ctr" eaLnBrk="1" hangingPunct="1">
              <a:spcBef>
                <a:spcPct val="50000"/>
              </a:spcBef>
            </a:pPr>
            <a:r>
              <a:rPr lang="en-US" altLang="en-US" sz="2800" b="1">
                <a:latin typeface="Times New Roman" panose="02020603050405020304" pitchFamily="18" charset="0"/>
              </a:rPr>
              <a:t>Lai Châu</a:t>
            </a:r>
          </a:p>
        </p:txBody>
      </p:sp>
      <p:sp>
        <p:nvSpPr>
          <p:cNvPr id="26662" name="Text Box 38">
            <a:extLst>
              <a:ext uri="{FF2B5EF4-FFF2-40B4-BE49-F238E27FC236}">
                <a16:creationId xmlns:a16="http://schemas.microsoft.com/office/drawing/2014/main" xmlns="" id="{63126A44-7081-4191-BEF5-ACB88D3174FC}"/>
              </a:ext>
            </a:extLst>
          </p:cNvPr>
          <p:cNvSpPr txBox="1">
            <a:spLocks noChangeArrowheads="1"/>
          </p:cNvSpPr>
          <p:nvPr/>
        </p:nvSpPr>
        <p:spPr bwMode="auto">
          <a:xfrm>
            <a:off x="6372225" y="1035050"/>
            <a:ext cx="3048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0000"/>
                </a:solidFill>
                <a:latin typeface="Times New Roman" panose="02020603050405020304" pitchFamily="18" charset="0"/>
              </a:rPr>
              <a:t>Tăng cường quân cho Điện Biên Phủ =&gt; nơi tập trung quân thứ 2 của Pháp</a:t>
            </a:r>
          </a:p>
        </p:txBody>
      </p:sp>
      <p:sp>
        <p:nvSpPr>
          <p:cNvPr id="26663" name="Text Box 39">
            <a:extLst>
              <a:ext uri="{FF2B5EF4-FFF2-40B4-BE49-F238E27FC236}">
                <a16:creationId xmlns:a16="http://schemas.microsoft.com/office/drawing/2014/main" xmlns="" id="{17E71481-54C4-4D1D-B315-7E4389ADB5CC}"/>
              </a:ext>
            </a:extLst>
          </p:cNvPr>
          <p:cNvSpPr txBox="1">
            <a:spLocks noChangeArrowheads="1"/>
          </p:cNvSpPr>
          <p:nvPr/>
        </p:nvSpPr>
        <p:spPr bwMode="auto">
          <a:xfrm>
            <a:off x="190500" y="3017838"/>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rPr>
              <a:t>12- 1953</a:t>
            </a:r>
          </a:p>
        </p:txBody>
      </p:sp>
      <p:sp>
        <p:nvSpPr>
          <p:cNvPr id="26664" name="Text Box 40">
            <a:extLst>
              <a:ext uri="{FF2B5EF4-FFF2-40B4-BE49-F238E27FC236}">
                <a16:creationId xmlns:a16="http://schemas.microsoft.com/office/drawing/2014/main" xmlns="" id="{53D93005-1135-486C-966E-DF156D237B91}"/>
              </a:ext>
            </a:extLst>
          </p:cNvPr>
          <p:cNvSpPr txBox="1">
            <a:spLocks noChangeArrowheads="1"/>
          </p:cNvSpPr>
          <p:nvPr/>
        </p:nvSpPr>
        <p:spPr bwMode="auto">
          <a:xfrm>
            <a:off x="1600200" y="2667000"/>
            <a:ext cx="2057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Chiến dịch Trung Lào</a:t>
            </a:r>
          </a:p>
        </p:txBody>
      </p:sp>
      <p:sp>
        <p:nvSpPr>
          <p:cNvPr id="26665" name="Text Box 41">
            <a:extLst>
              <a:ext uri="{FF2B5EF4-FFF2-40B4-BE49-F238E27FC236}">
                <a16:creationId xmlns:a16="http://schemas.microsoft.com/office/drawing/2014/main" xmlns="" id="{5647BF9A-F5B8-4ECF-976E-59966ECA4E39}"/>
              </a:ext>
            </a:extLst>
          </p:cNvPr>
          <p:cNvSpPr txBox="1">
            <a:spLocks noChangeArrowheads="1"/>
          </p:cNvSpPr>
          <p:nvPr/>
        </p:nvSpPr>
        <p:spPr bwMode="auto">
          <a:xfrm>
            <a:off x="3886200" y="2667000"/>
            <a:ext cx="2362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Giải phóng Thà khẹt</a:t>
            </a:r>
          </a:p>
        </p:txBody>
      </p:sp>
      <p:sp>
        <p:nvSpPr>
          <p:cNvPr id="26666" name="Text Box 42">
            <a:extLst>
              <a:ext uri="{FF2B5EF4-FFF2-40B4-BE49-F238E27FC236}">
                <a16:creationId xmlns:a16="http://schemas.microsoft.com/office/drawing/2014/main" xmlns="" id="{A24AC6B0-CDA2-4C9D-8BDE-8C8083253262}"/>
              </a:ext>
            </a:extLst>
          </p:cNvPr>
          <p:cNvSpPr txBox="1">
            <a:spLocks noChangeArrowheads="1"/>
          </p:cNvSpPr>
          <p:nvPr/>
        </p:nvSpPr>
        <p:spPr bwMode="auto">
          <a:xfrm>
            <a:off x="6477000" y="2743200"/>
            <a:ext cx="2819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0000"/>
                </a:solidFill>
                <a:latin typeface="Times New Roman" panose="02020603050405020304" pitchFamily="18" charset="0"/>
              </a:rPr>
              <a:t>Tăng cường quân cho Xê Nô =&gt; nơi tập trung quân thứ 3 của Pháp</a:t>
            </a:r>
          </a:p>
        </p:txBody>
      </p:sp>
      <p:sp>
        <p:nvSpPr>
          <p:cNvPr id="26667" name="Text Box 43">
            <a:extLst>
              <a:ext uri="{FF2B5EF4-FFF2-40B4-BE49-F238E27FC236}">
                <a16:creationId xmlns:a16="http://schemas.microsoft.com/office/drawing/2014/main" xmlns="" id="{FD50405D-6506-4F6B-9D97-A403C974DD9D}"/>
              </a:ext>
            </a:extLst>
          </p:cNvPr>
          <p:cNvSpPr txBox="1">
            <a:spLocks noChangeArrowheads="1"/>
          </p:cNvSpPr>
          <p:nvPr/>
        </p:nvSpPr>
        <p:spPr bwMode="auto">
          <a:xfrm>
            <a:off x="152400" y="4267200"/>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1 -1954</a:t>
            </a:r>
          </a:p>
        </p:txBody>
      </p:sp>
      <p:sp>
        <p:nvSpPr>
          <p:cNvPr id="26668" name="Text Box 44">
            <a:extLst>
              <a:ext uri="{FF2B5EF4-FFF2-40B4-BE49-F238E27FC236}">
                <a16:creationId xmlns:a16="http://schemas.microsoft.com/office/drawing/2014/main" xmlns="" id="{17F48750-6B5D-4076-8798-399C5FB86333}"/>
              </a:ext>
            </a:extLst>
          </p:cNvPr>
          <p:cNvSpPr txBox="1">
            <a:spLocks noChangeArrowheads="1"/>
          </p:cNvSpPr>
          <p:nvPr/>
        </p:nvSpPr>
        <p:spPr bwMode="auto">
          <a:xfrm>
            <a:off x="1600200" y="4191000"/>
            <a:ext cx="2133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Chiến dịch Thượng Lào</a:t>
            </a:r>
          </a:p>
        </p:txBody>
      </p:sp>
      <p:sp>
        <p:nvSpPr>
          <p:cNvPr id="26669" name="Text Box 45">
            <a:extLst>
              <a:ext uri="{FF2B5EF4-FFF2-40B4-BE49-F238E27FC236}">
                <a16:creationId xmlns:a16="http://schemas.microsoft.com/office/drawing/2014/main" xmlns="" id="{D033F0DF-2BB2-4A21-B117-970B35B26E95}"/>
              </a:ext>
            </a:extLst>
          </p:cNvPr>
          <p:cNvSpPr txBox="1">
            <a:spLocks noChangeArrowheads="1"/>
          </p:cNvSpPr>
          <p:nvPr/>
        </p:nvSpPr>
        <p:spPr bwMode="auto">
          <a:xfrm>
            <a:off x="3733800" y="4267200"/>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Giải phóng Phong Xa Lì</a:t>
            </a:r>
          </a:p>
        </p:txBody>
      </p:sp>
      <p:sp>
        <p:nvSpPr>
          <p:cNvPr id="26670" name="Text Box 46">
            <a:extLst>
              <a:ext uri="{FF2B5EF4-FFF2-40B4-BE49-F238E27FC236}">
                <a16:creationId xmlns:a16="http://schemas.microsoft.com/office/drawing/2014/main" xmlns="" id="{507DA6AF-7699-4D0F-9FEF-5DE699E309A1}"/>
              </a:ext>
            </a:extLst>
          </p:cNvPr>
          <p:cNvSpPr txBox="1">
            <a:spLocks noChangeArrowheads="1"/>
          </p:cNvSpPr>
          <p:nvPr/>
        </p:nvSpPr>
        <p:spPr bwMode="auto">
          <a:xfrm>
            <a:off x="6335713" y="4144963"/>
            <a:ext cx="30765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0000"/>
                </a:solidFill>
                <a:latin typeface="Times New Roman" panose="02020603050405020304" pitchFamily="18" charset="0"/>
              </a:rPr>
              <a:t>Tăng cường quân cho Luông Pha –Bang =&gt; nơi tập trung quân thứ 4 của Pháp </a:t>
            </a:r>
          </a:p>
        </p:txBody>
      </p:sp>
      <p:sp>
        <p:nvSpPr>
          <p:cNvPr id="26671" name="Text Box 47">
            <a:extLst>
              <a:ext uri="{FF2B5EF4-FFF2-40B4-BE49-F238E27FC236}">
                <a16:creationId xmlns:a16="http://schemas.microsoft.com/office/drawing/2014/main" xmlns="" id="{6B39B2C0-D30E-4557-BEE2-81E6BDE2ADB0}"/>
              </a:ext>
            </a:extLst>
          </p:cNvPr>
          <p:cNvSpPr txBox="1">
            <a:spLocks noChangeArrowheads="1"/>
          </p:cNvSpPr>
          <p:nvPr/>
        </p:nvSpPr>
        <p:spPr bwMode="auto">
          <a:xfrm>
            <a:off x="228600" y="5867400"/>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rPr>
              <a:t>2 -1954</a:t>
            </a:r>
          </a:p>
        </p:txBody>
      </p:sp>
      <p:sp>
        <p:nvSpPr>
          <p:cNvPr id="192560" name="Text Box 48">
            <a:extLst>
              <a:ext uri="{FF2B5EF4-FFF2-40B4-BE49-F238E27FC236}">
                <a16:creationId xmlns:a16="http://schemas.microsoft.com/office/drawing/2014/main" xmlns="" id="{4582F7C4-15B3-42E4-927E-F025363B8575}"/>
              </a:ext>
            </a:extLst>
          </p:cNvPr>
          <p:cNvSpPr txBox="1">
            <a:spLocks noChangeArrowheads="1"/>
          </p:cNvSpPr>
          <p:nvPr/>
        </p:nvSpPr>
        <p:spPr bwMode="auto">
          <a:xfrm>
            <a:off x="1562100" y="5913438"/>
            <a:ext cx="2209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rPr>
              <a:t>Chiến dịch Bắc Tây Nguyên</a:t>
            </a:r>
          </a:p>
        </p:txBody>
      </p:sp>
      <p:sp>
        <p:nvSpPr>
          <p:cNvPr id="192561" name="Text Box 49">
            <a:extLst>
              <a:ext uri="{FF2B5EF4-FFF2-40B4-BE49-F238E27FC236}">
                <a16:creationId xmlns:a16="http://schemas.microsoft.com/office/drawing/2014/main" xmlns="" id="{37707A79-D9AE-4BCF-A7C7-CCF4B399D6EF}"/>
              </a:ext>
            </a:extLst>
          </p:cNvPr>
          <p:cNvSpPr txBox="1">
            <a:spLocks noChangeArrowheads="1"/>
          </p:cNvSpPr>
          <p:nvPr/>
        </p:nvSpPr>
        <p:spPr bwMode="auto">
          <a:xfrm>
            <a:off x="3810000" y="5791200"/>
            <a:ext cx="24384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Giải phóng </a:t>
            </a:r>
          </a:p>
          <a:p>
            <a:pPr eaLnBrk="1" hangingPunct="1">
              <a:spcBef>
                <a:spcPct val="50000"/>
              </a:spcBef>
            </a:pPr>
            <a:r>
              <a:rPr lang="en-US" altLang="en-US" sz="2800" b="1">
                <a:latin typeface="Times New Roman" panose="02020603050405020304" pitchFamily="18" charset="0"/>
              </a:rPr>
              <a:t>Kon Tum</a:t>
            </a:r>
          </a:p>
        </p:txBody>
      </p:sp>
      <p:sp>
        <p:nvSpPr>
          <p:cNvPr id="192562" name="Text Box 50">
            <a:extLst>
              <a:ext uri="{FF2B5EF4-FFF2-40B4-BE49-F238E27FC236}">
                <a16:creationId xmlns:a16="http://schemas.microsoft.com/office/drawing/2014/main" xmlns="" id="{56F53208-87D1-4226-A25D-31C7DBADFD3E}"/>
              </a:ext>
            </a:extLst>
          </p:cNvPr>
          <p:cNvSpPr txBox="1">
            <a:spLocks noChangeArrowheads="1"/>
          </p:cNvSpPr>
          <p:nvPr/>
        </p:nvSpPr>
        <p:spPr bwMode="auto">
          <a:xfrm>
            <a:off x="6400800" y="5715000"/>
            <a:ext cx="3048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0000"/>
                </a:solidFill>
                <a:latin typeface="Times New Roman" panose="02020603050405020304" pitchFamily="18" charset="0"/>
              </a:rPr>
              <a:t>Tăng cường quân cho Plây Ku =&gt; nơi tập trung quân thứ 5 của Pháp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2560"/>
                                        </p:tgtEl>
                                        <p:attrNameLst>
                                          <p:attrName>style.visibility</p:attrName>
                                        </p:attrNameLst>
                                      </p:cBhvr>
                                      <p:to>
                                        <p:strVal val="visible"/>
                                      </p:to>
                                    </p:set>
                                    <p:animEffect transition="in" filter="box(in)">
                                      <p:cBhvr>
                                        <p:cTn id="7" dur="500"/>
                                        <p:tgtEl>
                                          <p:spTgt spid="1925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2561"/>
                                        </p:tgtEl>
                                        <p:attrNameLst>
                                          <p:attrName>style.visibility</p:attrName>
                                        </p:attrNameLst>
                                      </p:cBhvr>
                                      <p:to>
                                        <p:strVal val="visible"/>
                                      </p:to>
                                    </p:set>
                                    <p:animEffect transition="in" filter="box(in)">
                                      <p:cBhvr>
                                        <p:cTn id="12" dur="500"/>
                                        <p:tgtEl>
                                          <p:spTgt spid="19256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2562"/>
                                        </p:tgtEl>
                                        <p:attrNameLst>
                                          <p:attrName>style.visibility</p:attrName>
                                        </p:attrNameLst>
                                      </p:cBhvr>
                                      <p:to>
                                        <p:strVal val="visible"/>
                                      </p:to>
                                    </p:set>
                                    <p:animEffect transition="in" filter="box(in)">
                                      <p:cBhvr>
                                        <p:cTn id="17" dur="500"/>
                                        <p:tgtEl>
                                          <p:spTgt spid="192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60" grpId="0"/>
      <p:bldP spid="192561" grpId="0"/>
      <p:bldP spid="19256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55473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able Placeholder 2"/>
          <p:cNvSpPr>
            <a:spLocks noGrp="1"/>
          </p:cNvSpPr>
          <p:nvPr>
            <p:ph type="tbl" idx="1"/>
          </p:nvPr>
        </p:nvSpPr>
        <p:spPr/>
      </p:sp>
    </p:spTree>
    <p:extLst>
      <p:ext uri="{BB962C8B-B14F-4D97-AF65-F5344CB8AC3E}">
        <p14:creationId xmlns:p14="http://schemas.microsoft.com/office/powerpoint/2010/main" val="1599944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xmlns="" id="{5D0C418B-6EAA-4B35-84AF-87DA217A53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590550"/>
            <a:ext cx="7618413" cy="571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a:extLst>
              <a:ext uri="{FF2B5EF4-FFF2-40B4-BE49-F238E27FC236}">
                <a16:creationId xmlns:a16="http://schemas.microsoft.com/office/drawing/2014/main" xmlns="" id="{00E19D87-B6D4-4FB2-B4A7-28968DB4FB61}"/>
              </a:ext>
            </a:extLst>
          </p:cNvPr>
          <p:cNvSpPr txBox="1">
            <a:spLocks noChangeArrowheads="1"/>
          </p:cNvSpPr>
          <p:nvPr/>
        </p:nvSpPr>
        <p:spPr bwMode="auto">
          <a:xfrm>
            <a:off x="2062163" y="6215063"/>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a:solidFill>
                  <a:srgbClr val="00FF00"/>
                </a:solidFill>
                <a:latin typeface="VNI-Times" pitchFamily="2" charset="0"/>
              </a:rPr>
              <a:t>Vò trí Ñiện Bieân Phuû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box(in)">
                                      <p:cBhvr>
                                        <p:cTn id="7" dur="500"/>
                                        <p:tgtEl>
                                          <p:spTgt spid="20482"/>
                                        </p:tgtEl>
                                      </p:cBhvr>
                                    </p:animEffect>
                                  </p:childTnLst>
                                </p:cTn>
                              </p:par>
                            </p:childTnLst>
                          </p:cTn>
                        </p:par>
                        <p:par>
                          <p:cTn id="8" fill="hold" nodeType="afterGroup">
                            <p:stCondLst>
                              <p:cond delay="5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20483"/>
                                        </p:tgtEl>
                                        <p:attrNameLst>
                                          <p:attrName>style.visibility</p:attrName>
                                        </p:attrNameLst>
                                      </p:cBhvr>
                                      <p:to>
                                        <p:strVal val="visible"/>
                                      </p:to>
                                    </p:set>
                                    <p:anim calcmode="discrete" valueType="clr">
                                      <p:cBhvr override="childStyle">
                                        <p:cTn id="11" dur="80"/>
                                        <p:tgtEl>
                                          <p:spTgt spid="20483"/>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20483"/>
                                        </p:tgtEl>
                                        <p:attrNameLst>
                                          <p:attrName>fillcolor</p:attrName>
                                        </p:attrNameLst>
                                      </p:cBhvr>
                                      <p:tavLst>
                                        <p:tav tm="0">
                                          <p:val>
                                            <p:clrVal>
                                              <a:schemeClr val="accent2"/>
                                            </p:clrVal>
                                          </p:val>
                                        </p:tav>
                                        <p:tav tm="50000">
                                          <p:val>
                                            <p:clrVal>
                                              <a:schemeClr val="hlink"/>
                                            </p:clrVal>
                                          </p:val>
                                        </p:tav>
                                      </p:tavLst>
                                    </p:anim>
                                    <p:set>
                                      <p:cBhvr>
                                        <p:cTn id="13" dur="80"/>
                                        <p:tgtEl>
                                          <p:spTgt spid="2048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DB">
            <a:extLst>
              <a:ext uri="{FF2B5EF4-FFF2-40B4-BE49-F238E27FC236}">
                <a16:creationId xmlns:a16="http://schemas.microsoft.com/office/drawing/2014/main" xmlns="" id="{10EE6B2F-69F0-4C64-854E-0C453A122487}"/>
              </a:ext>
            </a:extLst>
          </p:cNvPr>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0" y="304800"/>
            <a:ext cx="4419600" cy="5181600"/>
          </a:xfrm>
          <a:noFill/>
          <a:extLst>
            <a:ext uri="{909E8E84-426E-40DD-AFC4-6F175D3DCCD1}">
              <a14:hiddenFill xmlns:a14="http://schemas.microsoft.com/office/drawing/2010/main">
                <a:solidFill>
                  <a:srgbClr val="FFFFFF"/>
                </a:solidFill>
              </a14:hiddenFill>
            </a:ext>
          </a:extLst>
        </p:spPr>
      </p:pic>
      <p:sp>
        <p:nvSpPr>
          <p:cNvPr id="175108" name="AutoShape 4">
            <a:extLst>
              <a:ext uri="{FF2B5EF4-FFF2-40B4-BE49-F238E27FC236}">
                <a16:creationId xmlns:a16="http://schemas.microsoft.com/office/drawing/2014/main" xmlns="" id="{A914AD10-22D2-40DC-B2A8-9FF08FDA3520}"/>
              </a:ext>
            </a:extLst>
          </p:cNvPr>
          <p:cNvSpPr>
            <a:spLocks noChangeArrowheads="1"/>
          </p:cNvSpPr>
          <p:nvPr/>
        </p:nvSpPr>
        <p:spPr bwMode="auto">
          <a:xfrm>
            <a:off x="0" y="0"/>
            <a:ext cx="1524000" cy="1295400"/>
          </a:xfrm>
          <a:prstGeom prst="wedgeRoundRectCallout">
            <a:avLst>
              <a:gd name="adj1" fmla="val 32602"/>
              <a:gd name="adj2" fmla="val 98634"/>
              <a:gd name="adj3" fmla="val 16667"/>
            </a:avLst>
          </a:prstGeom>
          <a:solidFill>
            <a:srgbClr val="FF66FF"/>
          </a:solidFill>
          <a:ln w="9525">
            <a:solidFill>
              <a:schemeClr val="tx1"/>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err="1" smtClean="0">
                <a:latin typeface="VNI-Times" pitchFamily="2" charset="0"/>
              </a:rPr>
              <a:t>Cứ</a:t>
            </a:r>
            <a:r>
              <a:rPr lang="en-US" altLang="en-US" b="1" dirty="0" smtClean="0">
                <a:latin typeface="VNI-Times" pitchFamily="2" charset="0"/>
              </a:rPr>
              <a:t> </a:t>
            </a:r>
            <a:r>
              <a:rPr lang="en-US" altLang="en-US" b="1" dirty="0" err="1" smtClean="0">
                <a:latin typeface="VNI-Times" pitchFamily="2" charset="0"/>
              </a:rPr>
              <a:t>điểm</a:t>
            </a:r>
            <a:r>
              <a:rPr lang="en-US" altLang="en-US" b="1" dirty="0" smtClean="0">
                <a:latin typeface="VNI-Times" pitchFamily="2" charset="0"/>
              </a:rPr>
              <a:t> </a:t>
            </a:r>
            <a:r>
              <a:rPr lang="en-US" altLang="en-US" b="1" dirty="0" err="1" smtClean="0">
                <a:latin typeface="VNI-Times" pitchFamily="2" charset="0"/>
              </a:rPr>
              <a:t>Điện</a:t>
            </a:r>
            <a:r>
              <a:rPr lang="en-US" altLang="en-US" b="1" dirty="0" smtClean="0">
                <a:latin typeface="VNI-Times" pitchFamily="2" charset="0"/>
              </a:rPr>
              <a:t> </a:t>
            </a:r>
            <a:r>
              <a:rPr lang="en-US" altLang="en-US" b="1" dirty="0" err="1" smtClean="0">
                <a:latin typeface="VNI-Times" pitchFamily="2" charset="0"/>
              </a:rPr>
              <a:t>Biên</a:t>
            </a:r>
            <a:r>
              <a:rPr lang="en-US" altLang="en-US" b="1" dirty="0" smtClean="0">
                <a:latin typeface="VNI-Times" pitchFamily="2" charset="0"/>
              </a:rPr>
              <a:t> </a:t>
            </a:r>
            <a:r>
              <a:rPr lang="en-US" altLang="en-US" b="1" dirty="0" err="1" smtClean="0">
                <a:latin typeface="VNI-Times" pitchFamily="2" charset="0"/>
              </a:rPr>
              <a:t>Phủ</a:t>
            </a:r>
            <a:endParaRPr lang="en-US" altLang="en-US" b="1" dirty="0">
              <a:latin typeface="VNI-Times" pitchFamily="2" charset="0"/>
            </a:endParaRPr>
          </a:p>
        </p:txBody>
      </p:sp>
      <p:sp>
        <p:nvSpPr>
          <p:cNvPr id="175111" name="Text Box 7">
            <a:extLst>
              <a:ext uri="{FF2B5EF4-FFF2-40B4-BE49-F238E27FC236}">
                <a16:creationId xmlns:a16="http://schemas.microsoft.com/office/drawing/2014/main" xmlns="" id="{3882E8EB-2B84-481A-8AD3-EABDB6A087B1}"/>
              </a:ext>
            </a:extLst>
          </p:cNvPr>
          <p:cNvSpPr txBox="1">
            <a:spLocks noChangeArrowheads="1"/>
          </p:cNvSpPr>
          <p:nvPr/>
        </p:nvSpPr>
        <p:spPr bwMode="auto">
          <a:xfrm>
            <a:off x="4495800" y="304800"/>
            <a:ext cx="4648200" cy="5124450"/>
          </a:xfrm>
          <a:prstGeom prst="rect">
            <a:avLst/>
          </a:prstGeom>
          <a:solidFill>
            <a:srgbClr val="5DF5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altLang="en-US" b="1" i="1"/>
              <a:t>Điện Biên Phủ là </a:t>
            </a:r>
            <a:r>
              <a:rPr lang="en-US" altLang="en-US" b="1" i="1">
                <a:solidFill>
                  <a:schemeClr val="hlink"/>
                </a:solidFill>
              </a:rPr>
              <a:t>một thung lũng lòng chảo</a:t>
            </a:r>
            <a:r>
              <a:rPr lang="en-US" altLang="en-US" b="1" i="1"/>
              <a:t> rộng lớn nằm ở phía tây vùng núi rừng Tây Bắc, cách thủ đô Hà Nội khoảng 300km đường chim bay. Thung lũng này có chiều rộng khoảng 8km, chiều dài khoảng 18km, nằm gần biên giới Việt Lào, trên một ngã ba của nhiều tuyến đường quan trọng. Xung quanh thung lũng là một vùng núi rừng trùng điệp bao bọc.</a:t>
            </a:r>
            <a:r>
              <a:rPr lang="en-US" altLang="en-US"/>
              <a:t> </a:t>
            </a:r>
          </a:p>
          <a:p>
            <a:pPr eaLnBrk="1" hangingPunct="1">
              <a:spcBef>
                <a:spcPct val="50000"/>
              </a:spcBef>
              <a:buFontTx/>
              <a:buChar char="-"/>
            </a:pPr>
            <a:r>
              <a:rPr lang="en-US" altLang="en-US" sz="2000" b="1" i="1"/>
              <a:t> Thời tiết Điện Biên Phủ chia làm 2 mùa rõ rệt. Mùa khô từ tháng 10 đến tháng 3, mùa mưa từ tháng 4 đến tháng 9. Vào mùa khô sương mù dày đặc từ 3 giờ chiều hôm trước tới 9 giờ sáng hôm sau. Về mùa mưa, mưa kéo dài, nhiều lũ, độ ẩm lớn </a:t>
            </a:r>
          </a:p>
        </p:txBody>
      </p:sp>
      <p:sp>
        <p:nvSpPr>
          <p:cNvPr id="7" name="Text Box 4">
            <a:extLst>
              <a:ext uri="{FF2B5EF4-FFF2-40B4-BE49-F238E27FC236}">
                <a16:creationId xmlns:a16="http://schemas.microsoft.com/office/drawing/2014/main" xmlns="" id="{A21B07AF-BBB5-4D0F-9372-FE42726F7659}"/>
              </a:ext>
            </a:extLst>
          </p:cNvPr>
          <p:cNvSpPr txBox="1">
            <a:spLocks noChangeArrowheads="1"/>
          </p:cNvSpPr>
          <p:nvPr/>
        </p:nvSpPr>
        <p:spPr bwMode="auto">
          <a:xfrm>
            <a:off x="2133600" y="5791200"/>
            <a:ext cx="5334000" cy="519113"/>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solidFill>
                  <a:srgbClr val="FFFF00"/>
                </a:solidFill>
              </a:rPr>
              <a:t>=&gt; Địa hình rất hiểm trở</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5108"/>
                                        </p:tgtEl>
                                        <p:attrNameLst>
                                          <p:attrName>style.visibility</p:attrName>
                                        </p:attrNameLst>
                                      </p:cBhvr>
                                      <p:to>
                                        <p:strVal val="visible"/>
                                      </p:to>
                                    </p:set>
                                    <p:animEffect transition="in" filter="checkerboard(across)">
                                      <p:cBhvr>
                                        <p:cTn id="7" dur="500"/>
                                        <p:tgtEl>
                                          <p:spTgt spid="1751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5111"/>
                                        </p:tgtEl>
                                        <p:attrNameLst>
                                          <p:attrName>style.visibility</p:attrName>
                                        </p:attrNameLst>
                                      </p:cBhvr>
                                      <p:to>
                                        <p:strVal val="visible"/>
                                      </p:to>
                                    </p:set>
                                    <p:animEffect transition="in" filter="blinds(horizontal)">
                                      <p:cBhvr>
                                        <p:cTn id="12" dur="500"/>
                                        <p:tgtEl>
                                          <p:spTgt spid="1751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8" grpId="0" animBg="1"/>
      <p:bldP spid="175111"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53962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10221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xmlns="" id="{4CEA9A30-EAFD-41F4-B7B6-D522F38EC068}"/>
              </a:ext>
            </a:extLst>
          </p:cNvPr>
          <p:cNvSpPr>
            <a:spLocks noChangeArrowheads="1"/>
          </p:cNvSpPr>
          <p:nvPr/>
        </p:nvSpPr>
        <p:spPr bwMode="auto">
          <a:xfrm>
            <a:off x="228600" y="228600"/>
            <a:ext cx="8686800" cy="6400800"/>
          </a:xfrm>
          <a:prstGeom prst="rect">
            <a:avLst/>
          </a:prstGeom>
          <a:noFill/>
          <a:ln w="571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123908" name="Text Box 4">
            <a:extLst>
              <a:ext uri="{FF2B5EF4-FFF2-40B4-BE49-F238E27FC236}">
                <a16:creationId xmlns:a16="http://schemas.microsoft.com/office/drawing/2014/main" xmlns="" id="{96C0D331-0FBE-4EC3-B1C4-627C857C0367}"/>
              </a:ext>
            </a:extLst>
          </p:cNvPr>
          <p:cNvSpPr txBox="1">
            <a:spLocks noChangeArrowheads="1"/>
          </p:cNvSpPr>
          <p:nvPr/>
        </p:nvSpPr>
        <p:spPr bwMode="auto">
          <a:xfrm rot="2453555">
            <a:off x="609600" y="24384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chemeClr val="bg1"/>
                </a:solidFill>
                <a:latin typeface="Times New Roman" panose="02020603050405020304" pitchFamily="18" charset="0"/>
              </a:rPr>
              <a:t>L	À	O</a:t>
            </a:r>
          </a:p>
        </p:txBody>
      </p:sp>
      <p:sp>
        <p:nvSpPr>
          <p:cNvPr id="123909" name="Text Box 5">
            <a:extLst>
              <a:ext uri="{FF2B5EF4-FFF2-40B4-BE49-F238E27FC236}">
                <a16:creationId xmlns:a16="http://schemas.microsoft.com/office/drawing/2014/main" xmlns="" id="{7BB679D4-A7A4-4F1D-AF12-56232BBD5832}"/>
              </a:ext>
            </a:extLst>
          </p:cNvPr>
          <p:cNvSpPr txBox="1">
            <a:spLocks noChangeArrowheads="1"/>
          </p:cNvSpPr>
          <p:nvPr/>
        </p:nvSpPr>
        <p:spPr bwMode="auto">
          <a:xfrm>
            <a:off x="1219200" y="441960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chemeClr val="bg1"/>
                </a:solidFill>
                <a:latin typeface="Times New Roman" panose="02020603050405020304" pitchFamily="18" charset="0"/>
              </a:rPr>
              <a:t>CAM  PU  CHIA</a:t>
            </a:r>
          </a:p>
        </p:txBody>
      </p:sp>
      <p:sp>
        <p:nvSpPr>
          <p:cNvPr id="123910" name="Oval 6">
            <a:extLst>
              <a:ext uri="{FF2B5EF4-FFF2-40B4-BE49-F238E27FC236}">
                <a16:creationId xmlns:a16="http://schemas.microsoft.com/office/drawing/2014/main" xmlns="" id="{BC66B705-E681-4C6C-8546-B9625972A448}"/>
              </a:ext>
            </a:extLst>
          </p:cNvPr>
          <p:cNvSpPr>
            <a:spLocks noChangeArrowheads="1"/>
          </p:cNvSpPr>
          <p:nvPr/>
        </p:nvSpPr>
        <p:spPr bwMode="auto">
          <a:xfrm>
            <a:off x="838200" y="1371600"/>
            <a:ext cx="228600" cy="228600"/>
          </a:xfrm>
          <a:prstGeom prst="ellipse">
            <a:avLst/>
          </a:prstGeom>
          <a:solidFill>
            <a:srgbClr val="FFFF00"/>
          </a:solidFill>
          <a:ln w="9525">
            <a:solidFill>
              <a:srgbClr val="00FF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pic>
        <p:nvPicPr>
          <p:cNvPr id="123914" name="Picture 10" descr="Ban do DBP trong 2">
            <a:extLst>
              <a:ext uri="{FF2B5EF4-FFF2-40B4-BE49-F238E27FC236}">
                <a16:creationId xmlns:a16="http://schemas.microsoft.com/office/drawing/2014/main" xmlns="" id="{F47F0DAF-79EC-4608-A54D-777F8C71C6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685800"/>
            <a:ext cx="4572000" cy="58674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3915" name="AutoShape 11">
            <a:extLst>
              <a:ext uri="{FF2B5EF4-FFF2-40B4-BE49-F238E27FC236}">
                <a16:creationId xmlns:a16="http://schemas.microsoft.com/office/drawing/2014/main" xmlns="" id="{8A4FC6E8-E03D-40F4-986C-0C1861D9E1A7}"/>
              </a:ext>
            </a:extLst>
          </p:cNvPr>
          <p:cNvSpPr>
            <a:spLocks noChangeArrowheads="1"/>
          </p:cNvSpPr>
          <p:nvPr/>
        </p:nvSpPr>
        <p:spPr bwMode="auto">
          <a:xfrm flipV="1">
            <a:off x="762000" y="1371600"/>
            <a:ext cx="1219200" cy="463550"/>
          </a:xfrm>
          <a:prstGeom prst="wedgeRectCallout">
            <a:avLst>
              <a:gd name="adj1" fmla="val 28125"/>
              <a:gd name="adj2" fmla="val -78083"/>
            </a:avLst>
          </a:prstGeom>
          <a:solidFill>
            <a:srgbClr val="3366FF"/>
          </a:solidFill>
          <a:ln w="9525">
            <a:solidFill>
              <a:srgbClr val="0000FF"/>
            </a:solidFill>
            <a:miter lim="800000"/>
            <a:headEnd/>
            <a:tailEnd/>
          </a:ln>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b="1">
                <a:latin typeface="Times New Roman" panose="02020603050405020304" pitchFamily="18" charset="0"/>
              </a:rPr>
              <a:t>PHÂN KHU BẮC</a:t>
            </a:r>
          </a:p>
        </p:txBody>
      </p:sp>
      <p:sp>
        <p:nvSpPr>
          <p:cNvPr id="123916" name="AutoShape 12">
            <a:extLst>
              <a:ext uri="{FF2B5EF4-FFF2-40B4-BE49-F238E27FC236}">
                <a16:creationId xmlns:a16="http://schemas.microsoft.com/office/drawing/2014/main" xmlns="" id="{B31BBBA5-E48E-415E-A283-ED9AF4737C0A}"/>
              </a:ext>
            </a:extLst>
          </p:cNvPr>
          <p:cNvSpPr>
            <a:spLocks noChangeArrowheads="1"/>
          </p:cNvSpPr>
          <p:nvPr/>
        </p:nvSpPr>
        <p:spPr bwMode="auto">
          <a:xfrm flipV="1">
            <a:off x="3276600" y="2508250"/>
            <a:ext cx="1371600" cy="463550"/>
          </a:xfrm>
          <a:prstGeom prst="wedgeRectCallout">
            <a:avLst>
              <a:gd name="adj1" fmla="val -20833"/>
              <a:gd name="adj2" fmla="val -47606"/>
            </a:avLst>
          </a:prstGeom>
          <a:solidFill>
            <a:schemeClr val="accent1"/>
          </a:solidFill>
          <a:ln w="9525">
            <a:solidFill>
              <a:srgbClr val="0000FF"/>
            </a:solidFill>
            <a:miter lim="800000"/>
            <a:headEnd/>
            <a:tailEnd/>
          </a:ln>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b="1">
                <a:solidFill>
                  <a:srgbClr val="FF3300"/>
                </a:solidFill>
                <a:latin typeface="Times New Roman" panose="02020603050405020304" pitchFamily="18" charset="0"/>
              </a:rPr>
              <a:t>PHÂN KHU TRUNG TÂM</a:t>
            </a:r>
          </a:p>
        </p:txBody>
      </p:sp>
      <p:sp>
        <p:nvSpPr>
          <p:cNvPr id="123917" name="AutoShape 13">
            <a:extLst>
              <a:ext uri="{FF2B5EF4-FFF2-40B4-BE49-F238E27FC236}">
                <a16:creationId xmlns:a16="http://schemas.microsoft.com/office/drawing/2014/main" xmlns="" id="{B5912757-0C5F-4DE6-A52D-D5C730CAB6F4}"/>
              </a:ext>
            </a:extLst>
          </p:cNvPr>
          <p:cNvSpPr>
            <a:spLocks noChangeArrowheads="1"/>
          </p:cNvSpPr>
          <p:nvPr/>
        </p:nvSpPr>
        <p:spPr bwMode="auto">
          <a:xfrm>
            <a:off x="2819400" y="3576638"/>
            <a:ext cx="1828800" cy="309562"/>
          </a:xfrm>
          <a:prstGeom prst="wedgeRectCallout">
            <a:avLst>
              <a:gd name="adj1" fmla="val -72398"/>
              <a:gd name="adj2" fmla="val -176153"/>
            </a:avLst>
          </a:prstGeom>
          <a:solidFill>
            <a:schemeClr val="accent1"/>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FF3300"/>
                </a:solidFill>
                <a:latin typeface="Times New Roman" panose="02020603050405020304" pitchFamily="18" charset="0"/>
              </a:rPr>
              <a:t>Sở chỉ huy địch</a:t>
            </a:r>
          </a:p>
        </p:txBody>
      </p:sp>
      <p:sp>
        <p:nvSpPr>
          <p:cNvPr id="123918" name="AutoShape 14">
            <a:extLst>
              <a:ext uri="{FF2B5EF4-FFF2-40B4-BE49-F238E27FC236}">
                <a16:creationId xmlns:a16="http://schemas.microsoft.com/office/drawing/2014/main" xmlns="" id="{401C5E63-D5D3-426A-BD8E-179A4816931E}"/>
              </a:ext>
            </a:extLst>
          </p:cNvPr>
          <p:cNvSpPr>
            <a:spLocks noChangeArrowheads="1"/>
          </p:cNvSpPr>
          <p:nvPr/>
        </p:nvSpPr>
        <p:spPr bwMode="auto">
          <a:xfrm flipV="1">
            <a:off x="609600" y="3581400"/>
            <a:ext cx="1066800" cy="309563"/>
          </a:xfrm>
          <a:prstGeom prst="wedgeRectCallout">
            <a:avLst>
              <a:gd name="adj1" fmla="val 115324"/>
              <a:gd name="adj2" fmla="val 334102"/>
            </a:avLst>
          </a:prstGeom>
          <a:solidFill>
            <a:schemeClr val="accent1"/>
          </a:solidFill>
          <a:ln w="9525">
            <a:solidFill>
              <a:srgbClr val="0000FF"/>
            </a:solidFill>
            <a:miter lim="800000"/>
            <a:headEnd/>
            <a:tailEnd/>
          </a:ln>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FF3300"/>
                </a:solidFill>
                <a:latin typeface="Times New Roman" panose="02020603050405020304" pitchFamily="18" charset="0"/>
              </a:rPr>
              <a:t>Sân bay</a:t>
            </a:r>
          </a:p>
        </p:txBody>
      </p:sp>
      <p:sp>
        <p:nvSpPr>
          <p:cNvPr id="123919" name="Freeform 15">
            <a:extLst>
              <a:ext uri="{FF2B5EF4-FFF2-40B4-BE49-F238E27FC236}">
                <a16:creationId xmlns:a16="http://schemas.microsoft.com/office/drawing/2014/main" xmlns="" id="{1EC4DB4C-5493-46E1-913F-E295A079F21B}"/>
              </a:ext>
            </a:extLst>
          </p:cNvPr>
          <p:cNvSpPr>
            <a:spLocks/>
          </p:cNvSpPr>
          <p:nvPr/>
        </p:nvSpPr>
        <p:spPr bwMode="auto">
          <a:xfrm>
            <a:off x="609600" y="4267200"/>
            <a:ext cx="3576638" cy="2058988"/>
          </a:xfrm>
          <a:custGeom>
            <a:avLst/>
            <a:gdLst>
              <a:gd name="T0" fmla="*/ 2147483647 w 2253"/>
              <a:gd name="T1" fmla="*/ 2147483647 h 1280"/>
              <a:gd name="T2" fmla="*/ 2147483647 w 2253"/>
              <a:gd name="T3" fmla="*/ 2147483647 h 1280"/>
              <a:gd name="T4" fmla="*/ 2147483647 w 2253"/>
              <a:gd name="T5" fmla="*/ 2147483647 h 1280"/>
              <a:gd name="T6" fmla="*/ 2147483647 w 2253"/>
              <a:gd name="T7" fmla="*/ 2147483647 h 1280"/>
              <a:gd name="T8" fmla="*/ 2147483647 w 2253"/>
              <a:gd name="T9" fmla="*/ 2147483647 h 1280"/>
              <a:gd name="T10" fmla="*/ 2147483647 w 2253"/>
              <a:gd name="T11" fmla="*/ 0 h 1280"/>
              <a:gd name="T12" fmla="*/ 2147483647 w 2253"/>
              <a:gd name="T13" fmla="*/ 2147483647 h 1280"/>
              <a:gd name="T14" fmla="*/ 2147483647 w 2253"/>
              <a:gd name="T15" fmla="*/ 2147483647 h 1280"/>
              <a:gd name="T16" fmla="*/ 0 w 2253"/>
              <a:gd name="T17" fmla="*/ 2147483647 h 1280"/>
              <a:gd name="T18" fmla="*/ 2147483647 w 2253"/>
              <a:gd name="T19" fmla="*/ 2147483647 h 1280"/>
              <a:gd name="T20" fmla="*/ 2147483647 w 2253"/>
              <a:gd name="T21" fmla="*/ 2147483647 h 1280"/>
              <a:gd name="T22" fmla="*/ 2147483647 w 2253"/>
              <a:gd name="T23" fmla="*/ 2147483647 h 1280"/>
              <a:gd name="T24" fmla="*/ 2147483647 w 2253"/>
              <a:gd name="T25" fmla="*/ 2147483647 h 1280"/>
              <a:gd name="T26" fmla="*/ 2147483647 w 2253"/>
              <a:gd name="T27" fmla="*/ 2147483647 h 1280"/>
              <a:gd name="T28" fmla="*/ 2147483647 w 2253"/>
              <a:gd name="T29" fmla="*/ 2147483647 h 1280"/>
              <a:gd name="T30" fmla="*/ 2147483647 w 2253"/>
              <a:gd name="T31" fmla="*/ 2147483647 h 1280"/>
              <a:gd name="T32" fmla="*/ 2147483647 w 2253"/>
              <a:gd name="T33" fmla="*/ 2147483647 h 1280"/>
              <a:gd name="T34" fmla="*/ 2147483647 w 2253"/>
              <a:gd name="T35" fmla="*/ 2147483647 h 1280"/>
              <a:gd name="T36" fmla="*/ 2147483647 w 2253"/>
              <a:gd name="T37" fmla="*/ 2147483647 h 1280"/>
              <a:gd name="T38" fmla="*/ 2147483647 w 2253"/>
              <a:gd name="T39" fmla="*/ 2147483647 h 1280"/>
              <a:gd name="T40" fmla="*/ 2147483647 w 2253"/>
              <a:gd name="T41" fmla="*/ 2147483647 h 1280"/>
              <a:gd name="T42" fmla="*/ 2147483647 w 2253"/>
              <a:gd name="T43" fmla="*/ 2147483647 h 1280"/>
              <a:gd name="T44" fmla="*/ 2147483647 w 2253"/>
              <a:gd name="T45" fmla="*/ 2147483647 h 1280"/>
              <a:gd name="T46" fmla="*/ 2147483647 w 2253"/>
              <a:gd name="T47" fmla="*/ 2147483647 h 1280"/>
              <a:gd name="T48" fmla="*/ 2147483647 w 2253"/>
              <a:gd name="T49" fmla="*/ 2147483647 h 12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53"/>
              <a:gd name="T76" fmla="*/ 0 h 1280"/>
              <a:gd name="T77" fmla="*/ 2253 w 2253"/>
              <a:gd name="T78" fmla="*/ 1280 h 12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53" h="1280">
                <a:moveTo>
                  <a:pt x="2112" y="128"/>
                </a:moveTo>
                <a:cubicBezTo>
                  <a:pt x="1998" y="121"/>
                  <a:pt x="1869" y="93"/>
                  <a:pt x="1754" y="90"/>
                </a:cubicBezTo>
                <a:cubicBezTo>
                  <a:pt x="1408" y="82"/>
                  <a:pt x="1063" y="81"/>
                  <a:pt x="717" y="77"/>
                </a:cubicBezTo>
                <a:cubicBezTo>
                  <a:pt x="661" y="58"/>
                  <a:pt x="606" y="45"/>
                  <a:pt x="550" y="26"/>
                </a:cubicBezTo>
                <a:cubicBezTo>
                  <a:pt x="537" y="22"/>
                  <a:pt x="525" y="17"/>
                  <a:pt x="512" y="13"/>
                </a:cubicBezTo>
                <a:cubicBezTo>
                  <a:pt x="499" y="9"/>
                  <a:pt x="474" y="0"/>
                  <a:pt x="474" y="0"/>
                </a:cubicBezTo>
                <a:cubicBezTo>
                  <a:pt x="384" y="4"/>
                  <a:pt x="294" y="5"/>
                  <a:pt x="205" y="13"/>
                </a:cubicBezTo>
                <a:cubicBezTo>
                  <a:pt x="128" y="20"/>
                  <a:pt x="89" y="150"/>
                  <a:pt x="51" y="205"/>
                </a:cubicBezTo>
                <a:cubicBezTo>
                  <a:pt x="38" y="255"/>
                  <a:pt x="17" y="298"/>
                  <a:pt x="0" y="346"/>
                </a:cubicBezTo>
                <a:cubicBezTo>
                  <a:pt x="4" y="483"/>
                  <a:pt x="6" y="619"/>
                  <a:pt x="13" y="756"/>
                </a:cubicBezTo>
                <a:cubicBezTo>
                  <a:pt x="15" y="787"/>
                  <a:pt x="27" y="860"/>
                  <a:pt x="38" y="896"/>
                </a:cubicBezTo>
                <a:cubicBezTo>
                  <a:pt x="117" y="1161"/>
                  <a:pt x="344" y="1153"/>
                  <a:pt x="576" y="1165"/>
                </a:cubicBezTo>
                <a:cubicBezTo>
                  <a:pt x="760" y="1228"/>
                  <a:pt x="450" y="1118"/>
                  <a:pt x="653" y="1204"/>
                </a:cubicBezTo>
                <a:cubicBezTo>
                  <a:pt x="758" y="1248"/>
                  <a:pt x="1119" y="1238"/>
                  <a:pt x="1203" y="1242"/>
                </a:cubicBezTo>
                <a:cubicBezTo>
                  <a:pt x="1220" y="1246"/>
                  <a:pt x="1237" y="1250"/>
                  <a:pt x="1254" y="1255"/>
                </a:cubicBezTo>
                <a:cubicBezTo>
                  <a:pt x="1280" y="1263"/>
                  <a:pt x="1331" y="1280"/>
                  <a:pt x="1331" y="1280"/>
                </a:cubicBezTo>
                <a:cubicBezTo>
                  <a:pt x="1468" y="1276"/>
                  <a:pt x="1604" y="1276"/>
                  <a:pt x="1741" y="1268"/>
                </a:cubicBezTo>
                <a:cubicBezTo>
                  <a:pt x="1791" y="1265"/>
                  <a:pt x="1910" y="1173"/>
                  <a:pt x="1971" y="1152"/>
                </a:cubicBezTo>
                <a:cubicBezTo>
                  <a:pt x="1998" y="1073"/>
                  <a:pt x="2051" y="1023"/>
                  <a:pt x="2099" y="960"/>
                </a:cubicBezTo>
                <a:cubicBezTo>
                  <a:pt x="2105" y="953"/>
                  <a:pt x="2161" y="867"/>
                  <a:pt x="2176" y="845"/>
                </a:cubicBezTo>
                <a:cubicBezTo>
                  <a:pt x="2185" y="832"/>
                  <a:pt x="2202" y="807"/>
                  <a:pt x="2202" y="807"/>
                </a:cubicBezTo>
                <a:cubicBezTo>
                  <a:pt x="2217" y="760"/>
                  <a:pt x="2241" y="728"/>
                  <a:pt x="2253" y="679"/>
                </a:cubicBezTo>
                <a:cubicBezTo>
                  <a:pt x="2249" y="559"/>
                  <a:pt x="2251" y="439"/>
                  <a:pt x="2240" y="320"/>
                </a:cubicBezTo>
                <a:cubicBezTo>
                  <a:pt x="2237" y="288"/>
                  <a:pt x="2212" y="233"/>
                  <a:pt x="2189" y="205"/>
                </a:cubicBezTo>
                <a:cubicBezTo>
                  <a:pt x="2173" y="185"/>
                  <a:pt x="2112" y="153"/>
                  <a:pt x="2112" y="128"/>
                </a:cubicBezTo>
                <a:close/>
              </a:path>
            </a:pathLst>
          </a:custGeom>
          <a:noFill/>
          <a:ln w="38100">
            <a:solidFill>
              <a:srgbClr val="FF00FF"/>
            </a:solidFill>
            <a:prstDash val="lgDashDot"/>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123920" name="AutoShape 16">
            <a:extLst>
              <a:ext uri="{FF2B5EF4-FFF2-40B4-BE49-F238E27FC236}">
                <a16:creationId xmlns:a16="http://schemas.microsoft.com/office/drawing/2014/main" xmlns="" id="{43D74BF3-39DA-4CAE-9321-5D55C8661AC4}"/>
              </a:ext>
            </a:extLst>
          </p:cNvPr>
          <p:cNvSpPr>
            <a:spLocks noChangeArrowheads="1"/>
          </p:cNvSpPr>
          <p:nvPr/>
        </p:nvSpPr>
        <p:spPr bwMode="auto">
          <a:xfrm>
            <a:off x="3276600" y="4800600"/>
            <a:ext cx="1295400" cy="539750"/>
          </a:xfrm>
          <a:prstGeom prst="wedgeRectCallout">
            <a:avLst>
              <a:gd name="adj1" fmla="val -46199"/>
              <a:gd name="adj2" fmla="val 14704"/>
            </a:avLst>
          </a:prstGeom>
          <a:solidFill>
            <a:schemeClr val="accent1"/>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b="1">
                <a:solidFill>
                  <a:srgbClr val="7030A0"/>
                </a:solidFill>
                <a:latin typeface="Times New Roman" panose="02020603050405020304" pitchFamily="18" charset="0"/>
              </a:rPr>
              <a:t>PHÂN KHU NAM</a:t>
            </a:r>
          </a:p>
        </p:txBody>
      </p:sp>
      <p:sp>
        <p:nvSpPr>
          <p:cNvPr id="123921" name="AutoShape 17">
            <a:extLst>
              <a:ext uri="{FF2B5EF4-FFF2-40B4-BE49-F238E27FC236}">
                <a16:creationId xmlns:a16="http://schemas.microsoft.com/office/drawing/2014/main" xmlns="" id="{2A81FC34-8BFE-496A-9FC1-9409BAB86BB4}"/>
              </a:ext>
            </a:extLst>
          </p:cNvPr>
          <p:cNvSpPr>
            <a:spLocks noChangeArrowheads="1"/>
          </p:cNvSpPr>
          <p:nvPr/>
        </p:nvSpPr>
        <p:spPr bwMode="auto">
          <a:xfrm>
            <a:off x="3200400" y="5710238"/>
            <a:ext cx="1295400" cy="309562"/>
          </a:xfrm>
          <a:prstGeom prst="wedgeRectCallout">
            <a:avLst>
              <a:gd name="adj1" fmla="val -93014"/>
              <a:gd name="adj2" fmla="val -156153"/>
            </a:avLst>
          </a:prstGeom>
          <a:solidFill>
            <a:schemeClr val="accent1"/>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7030A0"/>
                </a:solidFill>
                <a:latin typeface="Times New Roman" panose="02020603050405020304" pitchFamily="18" charset="0"/>
              </a:rPr>
              <a:t>Sân bay</a:t>
            </a:r>
          </a:p>
        </p:txBody>
      </p:sp>
      <p:sp>
        <p:nvSpPr>
          <p:cNvPr id="123922" name="Freeform 18">
            <a:extLst>
              <a:ext uri="{FF2B5EF4-FFF2-40B4-BE49-F238E27FC236}">
                <a16:creationId xmlns:a16="http://schemas.microsoft.com/office/drawing/2014/main" xmlns="" id="{7EF211ED-534A-452F-AB2E-AFD637CCDD92}"/>
              </a:ext>
            </a:extLst>
          </p:cNvPr>
          <p:cNvSpPr>
            <a:spLocks/>
          </p:cNvSpPr>
          <p:nvPr/>
        </p:nvSpPr>
        <p:spPr bwMode="auto">
          <a:xfrm>
            <a:off x="685800" y="762000"/>
            <a:ext cx="3473450" cy="1641475"/>
          </a:xfrm>
          <a:custGeom>
            <a:avLst/>
            <a:gdLst>
              <a:gd name="T0" fmla="*/ 2147483647 w 2188"/>
              <a:gd name="T1" fmla="*/ 2147483647 h 1020"/>
              <a:gd name="T2" fmla="*/ 2147483647 w 2188"/>
              <a:gd name="T3" fmla="*/ 2147483647 h 1020"/>
              <a:gd name="T4" fmla="*/ 2147483647 w 2188"/>
              <a:gd name="T5" fmla="*/ 2147483647 h 1020"/>
              <a:gd name="T6" fmla="*/ 2147483647 w 2188"/>
              <a:gd name="T7" fmla="*/ 2147483647 h 1020"/>
              <a:gd name="T8" fmla="*/ 2147483647 w 2188"/>
              <a:gd name="T9" fmla="*/ 2147483647 h 1020"/>
              <a:gd name="T10" fmla="*/ 2147483647 w 2188"/>
              <a:gd name="T11" fmla="*/ 2147483647 h 1020"/>
              <a:gd name="T12" fmla="*/ 2147483647 w 2188"/>
              <a:gd name="T13" fmla="*/ 2147483647 h 1020"/>
              <a:gd name="T14" fmla="*/ 2147483647 w 2188"/>
              <a:gd name="T15" fmla="*/ 2147483647 h 1020"/>
              <a:gd name="T16" fmla="*/ 2147483647 w 2188"/>
              <a:gd name="T17" fmla="*/ 2147483647 h 1020"/>
              <a:gd name="T18" fmla="*/ 2147483647 w 2188"/>
              <a:gd name="T19" fmla="*/ 2147483647 h 1020"/>
              <a:gd name="T20" fmla="*/ 2147483647 w 2188"/>
              <a:gd name="T21" fmla="*/ 2147483647 h 1020"/>
              <a:gd name="T22" fmla="*/ 2147483647 w 2188"/>
              <a:gd name="T23" fmla="*/ 2147483647 h 1020"/>
              <a:gd name="T24" fmla="*/ 2147483647 w 2188"/>
              <a:gd name="T25" fmla="*/ 2147483647 h 1020"/>
              <a:gd name="T26" fmla="*/ 2147483647 w 2188"/>
              <a:gd name="T27" fmla="*/ 2147483647 h 1020"/>
              <a:gd name="T28" fmla="*/ 2147483647 w 2188"/>
              <a:gd name="T29" fmla="*/ 2147483647 h 1020"/>
              <a:gd name="T30" fmla="*/ 2147483647 w 2188"/>
              <a:gd name="T31" fmla="*/ 2147483647 h 1020"/>
              <a:gd name="T32" fmla="*/ 2147483647 w 2188"/>
              <a:gd name="T33" fmla="*/ 2147483647 h 1020"/>
              <a:gd name="T34" fmla="*/ 2147483647 w 2188"/>
              <a:gd name="T35" fmla="*/ 2147483647 h 1020"/>
              <a:gd name="T36" fmla="*/ 2147483647 w 2188"/>
              <a:gd name="T37" fmla="*/ 2147483647 h 1020"/>
              <a:gd name="T38" fmla="*/ 2147483647 w 2188"/>
              <a:gd name="T39" fmla="*/ 2147483647 h 1020"/>
              <a:gd name="T40" fmla="*/ 2147483647 w 2188"/>
              <a:gd name="T41" fmla="*/ 2147483647 h 1020"/>
              <a:gd name="T42" fmla="*/ 2147483647 w 2188"/>
              <a:gd name="T43" fmla="*/ 2147483647 h 1020"/>
              <a:gd name="T44" fmla="*/ 2147483647 w 2188"/>
              <a:gd name="T45" fmla="*/ 2147483647 h 10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88"/>
              <a:gd name="T70" fmla="*/ 0 h 1020"/>
              <a:gd name="T71" fmla="*/ 2188 w 2188"/>
              <a:gd name="T72" fmla="*/ 1020 h 10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88" h="1020">
                <a:moveTo>
                  <a:pt x="1816" y="202"/>
                </a:moveTo>
                <a:cubicBezTo>
                  <a:pt x="1511" y="0"/>
                  <a:pt x="1770" y="151"/>
                  <a:pt x="920" y="138"/>
                </a:cubicBezTo>
                <a:cubicBezTo>
                  <a:pt x="809" y="142"/>
                  <a:pt x="696" y="132"/>
                  <a:pt x="587" y="151"/>
                </a:cubicBezTo>
                <a:cubicBezTo>
                  <a:pt x="544" y="159"/>
                  <a:pt x="447" y="240"/>
                  <a:pt x="395" y="266"/>
                </a:cubicBezTo>
                <a:cubicBezTo>
                  <a:pt x="325" y="371"/>
                  <a:pt x="415" y="253"/>
                  <a:pt x="331" y="318"/>
                </a:cubicBezTo>
                <a:cubicBezTo>
                  <a:pt x="302" y="340"/>
                  <a:pt x="284" y="374"/>
                  <a:pt x="254" y="394"/>
                </a:cubicBezTo>
                <a:cubicBezTo>
                  <a:pt x="241" y="403"/>
                  <a:pt x="229" y="411"/>
                  <a:pt x="216" y="420"/>
                </a:cubicBezTo>
                <a:cubicBezTo>
                  <a:pt x="199" y="446"/>
                  <a:pt x="182" y="471"/>
                  <a:pt x="165" y="497"/>
                </a:cubicBezTo>
                <a:cubicBezTo>
                  <a:pt x="156" y="510"/>
                  <a:pt x="139" y="535"/>
                  <a:pt x="139" y="535"/>
                </a:cubicBezTo>
                <a:cubicBezTo>
                  <a:pt x="108" y="627"/>
                  <a:pt x="151" y="518"/>
                  <a:pt x="88" y="612"/>
                </a:cubicBezTo>
                <a:cubicBezTo>
                  <a:pt x="72" y="636"/>
                  <a:pt x="65" y="665"/>
                  <a:pt x="49" y="689"/>
                </a:cubicBezTo>
                <a:cubicBezTo>
                  <a:pt x="57" y="849"/>
                  <a:pt x="0" y="948"/>
                  <a:pt x="139" y="996"/>
                </a:cubicBezTo>
                <a:cubicBezTo>
                  <a:pt x="512" y="985"/>
                  <a:pt x="476" y="1020"/>
                  <a:pt x="677" y="958"/>
                </a:cubicBezTo>
                <a:cubicBezTo>
                  <a:pt x="685" y="945"/>
                  <a:pt x="689" y="927"/>
                  <a:pt x="702" y="919"/>
                </a:cubicBezTo>
                <a:cubicBezTo>
                  <a:pt x="725" y="905"/>
                  <a:pt x="779" y="894"/>
                  <a:pt x="779" y="894"/>
                </a:cubicBezTo>
                <a:cubicBezTo>
                  <a:pt x="1027" y="906"/>
                  <a:pt x="1260" y="935"/>
                  <a:pt x="1509" y="945"/>
                </a:cubicBezTo>
                <a:cubicBezTo>
                  <a:pt x="1713" y="938"/>
                  <a:pt x="1807" y="982"/>
                  <a:pt x="1944" y="894"/>
                </a:cubicBezTo>
                <a:cubicBezTo>
                  <a:pt x="2003" y="804"/>
                  <a:pt x="1970" y="834"/>
                  <a:pt x="2033" y="791"/>
                </a:cubicBezTo>
                <a:cubicBezTo>
                  <a:pt x="2042" y="778"/>
                  <a:pt x="2048" y="764"/>
                  <a:pt x="2059" y="753"/>
                </a:cubicBezTo>
                <a:cubicBezTo>
                  <a:pt x="2070" y="742"/>
                  <a:pt x="2089" y="740"/>
                  <a:pt x="2097" y="727"/>
                </a:cubicBezTo>
                <a:cubicBezTo>
                  <a:pt x="2127" y="679"/>
                  <a:pt x="2150" y="570"/>
                  <a:pt x="2161" y="510"/>
                </a:cubicBezTo>
                <a:cubicBezTo>
                  <a:pt x="2149" y="271"/>
                  <a:pt x="2188" y="265"/>
                  <a:pt x="2021" y="151"/>
                </a:cubicBezTo>
                <a:cubicBezTo>
                  <a:pt x="1954" y="168"/>
                  <a:pt x="1887" y="202"/>
                  <a:pt x="1816" y="202"/>
                </a:cubicBezTo>
                <a:close/>
              </a:path>
            </a:pathLst>
          </a:custGeom>
          <a:noFill/>
          <a:ln w="38100">
            <a:solidFill>
              <a:srgbClr val="800080"/>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123923" name="Freeform 19">
            <a:extLst>
              <a:ext uri="{FF2B5EF4-FFF2-40B4-BE49-F238E27FC236}">
                <a16:creationId xmlns:a16="http://schemas.microsoft.com/office/drawing/2014/main" xmlns="" id="{771B73D3-AE8E-4AF1-B32E-5D03657197BF}"/>
              </a:ext>
            </a:extLst>
          </p:cNvPr>
          <p:cNvSpPr>
            <a:spLocks/>
          </p:cNvSpPr>
          <p:nvPr/>
        </p:nvSpPr>
        <p:spPr bwMode="auto">
          <a:xfrm>
            <a:off x="609600" y="2209800"/>
            <a:ext cx="4281488" cy="2163763"/>
          </a:xfrm>
          <a:custGeom>
            <a:avLst/>
            <a:gdLst>
              <a:gd name="T0" fmla="*/ 2147483647 w 2697"/>
              <a:gd name="T1" fmla="*/ 2147483647 h 1345"/>
              <a:gd name="T2" fmla="*/ 2147483647 w 2697"/>
              <a:gd name="T3" fmla="*/ 2147483647 h 1345"/>
              <a:gd name="T4" fmla="*/ 2147483647 w 2697"/>
              <a:gd name="T5" fmla="*/ 2147483647 h 1345"/>
              <a:gd name="T6" fmla="*/ 2147483647 w 2697"/>
              <a:gd name="T7" fmla="*/ 2147483647 h 1345"/>
              <a:gd name="T8" fmla="*/ 2147483647 w 2697"/>
              <a:gd name="T9" fmla="*/ 2147483647 h 1345"/>
              <a:gd name="T10" fmla="*/ 2147483647 w 2697"/>
              <a:gd name="T11" fmla="*/ 2147483647 h 1345"/>
              <a:gd name="T12" fmla="*/ 2147483647 w 2697"/>
              <a:gd name="T13" fmla="*/ 2147483647 h 1345"/>
              <a:gd name="T14" fmla="*/ 2147483647 w 2697"/>
              <a:gd name="T15" fmla="*/ 2147483647 h 1345"/>
              <a:gd name="T16" fmla="*/ 2147483647 w 2697"/>
              <a:gd name="T17" fmla="*/ 2147483647 h 1345"/>
              <a:gd name="T18" fmla="*/ 2147483647 w 2697"/>
              <a:gd name="T19" fmla="*/ 2147483647 h 1345"/>
              <a:gd name="T20" fmla="*/ 2147483647 w 2697"/>
              <a:gd name="T21" fmla="*/ 2147483647 h 1345"/>
              <a:gd name="T22" fmla="*/ 2147483647 w 2697"/>
              <a:gd name="T23" fmla="*/ 2147483647 h 1345"/>
              <a:gd name="T24" fmla="*/ 2147483647 w 2697"/>
              <a:gd name="T25" fmla="*/ 2147483647 h 1345"/>
              <a:gd name="T26" fmla="*/ 2147483647 w 2697"/>
              <a:gd name="T27" fmla="*/ 2147483647 h 1345"/>
              <a:gd name="T28" fmla="*/ 2147483647 w 2697"/>
              <a:gd name="T29" fmla="*/ 2147483647 h 1345"/>
              <a:gd name="T30" fmla="*/ 2147483647 w 2697"/>
              <a:gd name="T31" fmla="*/ 2147483647 h 1345"/>
              <a:gd name="T32" fmla="*/ 2147483647 w 2697"/>
              <a:gd name="T33" fmla="*/ 2147483647 h 1345"/>
              <a:gd name="T34" fmla="*/ 2147483647 w 2697"/>
              <a:gd name="T35" fmla="*/ 2147483647 h 1345"/>
              <a:gd name="T36" fmla="*/ 2147483647 w 2697"/>
              <a:gd name="T37" fmla="*/ 2147483647 h 1345"/>
              <a:gd name="T38" fmla="*/ 2147483647 w 2697"/>
              <a:gd name="T39" fmla="*/ 2147483647 h 1345"/>
              <a:gd name="T40" fmla="*/ 2147483647 w 2697"/>
              <a:gd name="T41" fmla="*/ 2147483647 h 1345"/>
              <a:gd name="T42" fmla="*/ 2147483647 w 2697"/>
              <a:gd name="T43" fmla="*/ 2147483647 h 1345"/>
              <a:gd name="T44" fmla="*/ 2147483647 w 2697"/>
              <a:gd name="T45" fmla="*/ 2147483647 h 1345"/>
              <a:gd name="T46" fmla="*/ 2147483647 w 2697"/>
              <a:gd name="T47" fmla="*/ 2147483647 h 1345"/>
              <a:gd name="T48" fmla="*/ 2147483647 w 2697"/>
              <a:gd name="T49" fmla="*/ 2147483647 h 1345"/>
              <a:gd name="T50" fmla="*/ 2147483647 w 2697"/>
              <a:gd name="T51" fmla="*/ 2147483647 h 1345"/>
              <a:gd name="T52" fmla="*/ 2147483647 w 2697"/>
              <a:gd name="T53" fmla="*/ 2147483647 h 1345"/>
              <a:gd name="T54" fmla="*/ 2147483647 w 2697"/>
              <a:gd name="T55" fmla="*/ 2147483647 h 1345"/>
              <a:gd name="T56" fmla="*/ 2147483647 w 2697"/>
              <a:gd name="T57" fmla="*/ 2147483647 h 13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697"/>
              <a:gd name="T88" fmla="*/ 0 h 1345"/>
              <a:gd name="T89" fmla="*/ 2697 w 2697"/>
              <a:gd name="T90" fmla="*/ 1345 h 13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697" h="1345">
                <a:moveTo>
                  <a:pt x="863" y="1"/>
                </a:moveTo>
                <a:cubicBezTo>
                  <a:pt x="978" y="5"/>
                  <a:pt x="1094" y="3"/>
                  <a:pt x="1209" y="14"/>
                </a:cubicBezTo>
                <a:cubicBezTo>
                  <a:pt x="1224" y="15"/>
                  <a:pt x="1233" y="34"/>
                  <a:pt x="1247" y="39"/>
                </a:cubicBezTo>
                <a:cubicBezTo>
                  <a:pt x="1293" y="56"/>
                  <a:pt x="1342" y="62"/>
                  <a:pt x="1388" y="78"/>
                </a:cubicBezTo>
                <a:cubicBezTo>
                  <a:pt x="1430" y="92"/>
                  <a:pt x="1418" y="115"/>
                  <a:pt x="1465" y="116"/>
                </a:cubicBezTo>
                <a:cubicBezTo>
                  <a:pt x="1755" y="124"/>
                  <a:pt x="2045" y="125"/>
                  <a:pt x="2335" y="129"/>
                </a:cubicBezTo>
                <a:cubicBezTo>
                  <a:pt x="2415" y="156"/>
                  <a:pt x="2473" y="194"/>
                  <a:pt x="2540" y="244"/>
                </a:cubicBezTo>
                <a:cubicBezTo>
                  <a:pt x="2577" y="300"/>
                  <a:pt x="2562" y="347"/>
                  <a:pt x="2604" y="398"/>
                </a:cubicBezTo>
                <a:cubicBezTo>
                  <a:pt x="2615" y="412"/>
                  <a:pt x="2631" y="422"/>
                  <a:pt x="2642" y="436"/>
                </a:cubicBezTo>
                <a:cubicBezTo>
                  <a:pt x="2661" y="460"/>
                  <a:pt x="2694" y="513"/>
                  <a:pt x="2694" y="513"/>
                </a:cubicBezTo>
                <a:cubicBezTo>
                  <a:pt x="2682" y="710"/>
                  <a:pt x="2697" y="733"/>
                  <a:pt x="2604" y="871"/>
                </a:cubicBezTo>
                <a:cubicBezTo>
                  <a:pt x="2573" y="917"/>
                  <a:pt x="2559" y="944"/>
                  <a:pt x="2514" y="974"/>
                </a:cubicBezTo>
                <a:cubicBezTo>
                  <a:pt x="2455" y="1064"/>
                  <a:pt x="2377" y="1144"/>
                  <a:pt x="2271" y="1179"/>
                </a:cubicBezTo>
                <a:cubicBezTo>
                  <a:pt x="2190" y="1260"/>
                  <a:pt x="2085" y="1258"/>
                  <a:pt x="1977" y="1268"/>
                </a:cubicBezTo>
                <a:cubicBezTo>
                  <a:pt x="1732" y="1318"/>
                  <a:pt x="2009" y="1265"/>
                  <a:pt x="1388" y="1294"/>
                </a:cubicBezTo>
                <a:cubicBezTo>
                  <a:pt x="1346" y="1296"/>
                  <a:pt x="1301" y="1325"/>
                  <a:pt x="1260" y="1332"/>
                </a:cubicBezTo>
                <a:cubicBezTo>
                  <a:pt x="1222" y="1338"/>
                  <a:pt x="1183" y="1341"/>
                  <a:pt x="1145" y="1345"/>
                </a:cubicBezTo>
                <a:cubicBezTo>
                  <a:pt x="983" y="1341"/>
                  <a:pt x="820" y="1342"/>
                  <a:pt x="658" y="1332"/>
                </a:cubicBezTo>
                <a:cubicBezTo>
                  <a:pt x="549" y="1325"/>
                  <a:pt x="417" y="1266"/>
                  <a:pt x="313" y="1230"/>
                </a:cubicBezTo>
                <a:cubicBezTo>
                  <a:pt x="263" y="1180"/>
                  <a:pt x="223" y="1127"/>
                  <a:pt x="172" y="1076"/>
                </a:cubicBezTo>
                <a:cubicBezTo>
                  <a:pt x="159" y="1063"/>
                  <a:pt x="134" y="1038"/>
                  <a:pt x="134" y="1038"/>
                </a:cubicBezTo>
                <a:cubicBezTo>
                  <a:pt x="90" y="906"/>
                  <a:pt x="164" y="1109"/>
                  <a:pt x="82" y="961"/>
                </a:cubicBezTo>
                <a:cubicBezTo>
                  <a:pt x="69" y="937"/>
                  <a:pt x="65" y="910"/>
                  <a:pt x="57" y="884"/>
                </a:cubicBezTo>
                <a:cubicBezTo>
                  <a:pt x="53" y="871"/>
                  <a:pt x="44" y="846"/>
                  <a:pt x="44" y="846"/>
                </a:cubicBezTo>
                <a:cubicBezTo>
                  <a:pt x="48" y="742"/>
                  <a:pt x="0" y="319"/>
                  <a:pt x="185" y="257"/>
                </a:cubicBezTo>
                <a:cubicBezTo>
                  <a:pt x="225" y="196"/>
                  <a:pt x="196" y="224"/>
                  <a:pt x="287" y="193"/>
                </a:cubicBezTo>
                <a:cubicBezTo>
                  <a:pt x="385" y="160"/>
                  <a:pt x="464" y="141"/>
                  <a:pt x="569" y="129"/>
                </a:cubicBezTo>
                <a:cubicBezTo>
                  <a:pt x="670" y="62"/>
                  <a:pt x="667" y="59"/>
                  <a:pt x="774" y="27"/>
                </a:cubicBezTo>
                <a:cubicBezTo>
                  <a:pt x="866" y="0"/>
                  <a:pt x="821" y="1"/>
                  <a:pt x="863" y="1"/>
                </a:cubicBezTo>
                <a:close/>
              </a:path>
            </a:pathLst>
          </a:custGeom>
          <a:noFill/>
          <a:ln w="38100">
            <a:solidFill>
              <a:srgbClr val="FF0000"/>
            </a:solidFill>
            <a:prstDash val="lgDash"/>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pic>
        <p:nvPicPr>
          <p:cNvPr id="123924" name="Picture 20" descr="May bay 2">
            <a:extLst>
              <a:ext uri="{FF2B5EF4-FFF2-40B4-BE49-F238E27FC236}">
                <a16:creationId xmlns:a16="http://schemas.microsoft.com/office/drawing/2014/main" xmlns="" id="{2346CDCA-660C-435F-98BF-F589A03EE0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92337">
            <a:off x="4648200" y="2362200"/>
            <a:ext cx="99218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5" name="Picture 21" descr="May bay trang 2">
            <a:extLst>
              <a:ext uri="{FF2B5EF4-FFF2-40B4-BE49-F238E27FC236}">
                <a16:creationId xmlns:a16="http://schemas.microsoft.com/office/drawing/2014/main" xmlns="" id="{0B4C45A2-2CA4-49A1-9E64-0E268A032B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57921">
            <a:off x="1905000" y="2667000"/>
            <a:ext cx="9032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6" name="Picture 22" descr="Du trong">
            <a:extLst>
              <a:ext uri="{FF2B5EF4-FFF2-40B4-BE49-F238E27FC236}">
                <a16:creationId xmlns:a16="http://schemas.microsoft.com/office/drawing/2014/main" xmlns="" id="{429B714A-C680-4092-8BE9-5E6E8D7712D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8400" y="1371600"/>
            <a:ext cx="269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7" name="Picture 23" descr="May bay Vang 1">
            <a:extLst>
              <a:ext uri="{FF2B5EF4-FFF2-40B4-BE49-F238E27FC236}">
                <a16:creationId xmlns:a16="http://schemas.microsoft.com/office/drawing/2014/main" xmlns="" id="{6851650C-FCA1-4E2D-957C-7B4E7593EBA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71800" y="990600"/>
            <a:ext cx="990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8" name="Picture 24" descr="Du trong">
            <a:extLst>
              <a:ext uri="{FF2B5EF4-FFF2-40B4-BE49-F238E27FC236}">
                <a16:creationId xmlns:a16="http://schemas.microsoft.com/office/drawing/2014/main" xmlns="" id="{D624868C-9041-4E42-9EE5-D0E5A7A619E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52800" y="1447800"/>
            <a:ext cx="265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3" name="Picture 26" descr="buom">
            <a:extLst>
              <a:ext uri="{FF2B5EF4-FFF2-40B4-BE49-F238E27FC236}">
                <a16:creationId xmlns:a16="http://schemas.microsoft.com/office/drawing/2014/main" xmlns="" id="{2C4D7CBF-0F25-4E52-95E9-F5A8E9EC0D5D}"/>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598828">
            <a:off x="36513" y="-4445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4" name="Picture 27" descr="buom">
            <a:extLst>
              <a:ext uri="{FF2B5EF4-FFF2-40B4-BE49-F238E27FC236}">
                <a16:creationId xmlns:a16="http://schemas.microsoft.com/office/drawing/2014/main" xmlns="" id="{2D290752-38CF-489D-B7C3-E9716F9BD113}"/>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598828">
            <a:off x="8542338" y="598805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5" name="Picture 28" descr="buom">
            <a:extLst>
              <a:ext uri="{FF2B5EF4-FFF2-40B4-BE49-F238E27FC236}">
                <a16:creationId xmlns:a16="http://schemas.microsoft.com/office/drawing/2014/main" xmlns="" id="{3843D410-4D77-4D88-B7D8-B552BE2AC255}"/>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598828">
            <a:off x="0" y="5988050"/>
            <a:ext cx="60166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6" name="Picture 29" descr="buom">
            <a:extLst>
              <a:ext uri="{FF2B5EF4-FFF2-40B4-BE49-F238E27FC236}">
                <a16:creationId xmlns:a16="http://schemas.microsoft.com/office/drawing/2014/main" xmlns="" id="{F3C29BDE-56E2-405A-8474-5586BF512293}"/>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598828">
            <a:off x="8542338" y="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34" name="Text Box 30">
            <a:extLst>
              <a:ext uri="{FF2B5EF4-FFF2-40B4-BE49-F238E27FC236}">
                <a16:creationId xmlns:a16="http://schemas.microsoft.com/office/drawing/2014/main" xmlns="" id="{B3B4F024-DFAE-4A8D-811C-FC4C163369C7}"/>
              </a:ext>
            </a:extLst>
          </p:cNvPr>
          <p:cNvSpPr txBox="1">
            <a:spLocks noChangeArrowheads="1"/>
          </p:cNvSpPr>
          <p:nvPr/>
        </p:nvSpPr>
        <p:spPr bwMode="auto">
          <a:xfrm>
            <a:off x="609600" y="381000"/>
            <a:ext cx="4114800" cy="346075"/>
          </a:xfrm>
          <a:prstGeom prst="rect">
            <a:avLst/>
          </a:prstGeom>
          <a:solidFill>
            <a:schemeClr val="hlink"/>
          </a:solidFill>
          <a:ln w="9525">
            <a:solidFill>
              <a:srgbClr val="FF330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0000FF"/>
                </a:solidFill>
              </a:rPr>
              <a:t>LƯỢC ĐỒ CỨ ĐIỂM ĐIÊN BIÊN PHỦ</a:t>
            </a:r>
          </a:p>
        </p:txBody>
      </p:sp>
      <p:pic>
        <p:nvPicPr>
          <p:cNvPr id="123935" name="Picture 13" descr="question_pop_up_from_box_rotate_hg_clr">
            <a:extLst>
              <a:ext uri="{FF2B5EF4-FFF2-40B4-BE49-F238E27FC236}">
                <a16:creationId xmlns:a16="http://schemas.microsoft.com/office/drawing/2014/main" xmlns="" id="{F98DC44A-0B7C-40F9-8581-F9C768AD2EEF}"/>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39000" y="990600"/>
            <a:ext cx="1905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wedge">
                                      <p:cBhvr>
                                        <p:cTn id="7" dur="1000"/>
                                        <p:tgtEl>
                                          <p:spTgt spid="123908"/>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23909"/>
                                        </p:tgtEl>
                                        <p:attrNameLst>
                                          <p:attrName>style.visibility</p:attrName>
                                        </p:attrNameLst>
                                      </p:cBhvr>
                                      <p:to>
                                        <p:strVal val="visible"/>
                                      </p:to>
                                    </p:set>
                                    <p:animEffect transition="in" filter="wedge">
                                      <p:cBhvr>
                                        <p:cTn id="10" dur="1000"/>
                                        <p:tgtEl>
                                          <p:spTgt spid="123909"/>
                                        </p:tgtEl>
                                      </p:cBhvr>
                                    </p:animEffect>
                                  </p:childTnLst>
                                </p:cTn>
                              </p:par>
                              <p:par>
                                <p:cTn id="11" presetID="20" presetClass="entr" presetSubtype="0" repeatCount="indefinite" fill="hold" grpId="0" nodeType="withEffect">
                                  <p:stCondLst>
                                    <p:cond delay="0"/>
                                  </p:stCondLst>
                                  <p:childTnLst>
                                    <p:set>
                                      <p:cBhvr>
                                        <p:cTn id="12" dur="1" fill="hold">
                                          <p:stCondLst>
                                            <p:cond delay="0"/>
                                          </p:stCondLst>
                                        </p:cTn>
                                        <p:tgtEl>
                                          <p:spTgt spid="123910"/>
                                        </p:tgtEl>
                                        <p:attrNameLst>
                                          <p:attrName>style.visibility</p:attrName>
                                        </p:attrNameLst>
                                      </p:cBhvr>
                                      <p:to>
                                        <p:strVal val="visible"/>
                                      </p:to>
                                    </p:set>
                                    <p:animEffect transition="in" filter="wedge">
                                      <p:cBhvr>
                                        <p:cTn id="13" dur="1000"/>
                                        <p:tgtEl>
                                          <p:spTgt spid="123910"/>
                                        </p:tgtEl>
                                      </p:cBhvr>
                                    </p:animEffect>
                                  </p:childTnLst>
                                </p:cTn>
                              </p:par>
                              <p:par>
                                <p:cTn id="14" presetID="21" presetClass="entr" presetSubtype="4" fill="hold" nodeType="withEffect">
                                  <p:stCondLst>
                                    <p:cond delay="0"/>
                                  </p:stCondLst>
                                  <p:childTnLst>
                                    <p:set>
                                      <p:cBhvr>
                                        <p:cTn id="15" dur="1" fill="hold">
                                          <p:stCondLst>
                                            <p:cond delay="0"/>
                                          </p:stCondLst>
                                        </p:cTn>
                                        <p:tgtEl>
                                          <p:spTgt spid="123935"/>
                                        </p:tgtEl>
                                        <p:attrNameLst>
                                          <p:attrName>style.visibility</p:attrName>
                                        </p:attrNameLst>
                                      </p:cBhvr>
                                      <p:to>
                                        <p:strVal val="visible"/>
                                      </p:to>
                                    </p:set>
                                    <p:animEffect transition="in" filter="wheel(4)">
                                      <p:cBhvr>
                                        <p:cTn id="16" dur="2000"/>
                                        <p:tgtEl>
                                          <p:spTgt spid="12393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xit" presetSubtype="0" fill="hold" nodeType="clickEffect">
                                  <p:stCondLst>
                                    <p:cond delay="0"/>
                                  </p:stCondLst>
                                  <p:childTnLst>
                                    <p:anim calcmode="lin" valueType="num">
                                      <p:cBhvr>
                                        <p:cTn id="20" dur="1000"/>
                                        <p:tgtEl>
                                          <p:spTgt spid="123935"/>
                                        </p:tgtEl>
                                        <p:attrNameLst>
                                          <p:attrName>ppt_x</p:attrName>
                                        </p:attrNameLst>
                                      </p:cBhvr>
                                      <p:tavLst>
                                        <p:tav tm="0">
                                          <p:val>
                                            <p:strVal val="ppt_x"/>
                                          </p:val>
                                        </p:tav>
                                        <p:tav tm="100000">
                                          <p:val>
                                            <p:strVal val="ppt_x-.2"/>
                                          </p:val>
                                        </p:tav>
                                      </p:tavLst>
                                    </p:anim>
                                    <p:anim calcmode="lin" valueType="num">
                                      <p:cBhvr>
                                        <p:cTn id="21" dur="1000"/>
                                        <p:tgtEl>
                                          <p:spTgt spid="123935"/>
                                        </p:tgtEl>
                                        <p:attrNameLst>
                                          <p:attrName>ppt_y</p:attrName>
                                        </p:attrNameLst>
                                      </p:cBhvr>
                                      <p:tavLst>
                                        <p:tav tm="0">
                                          <p:val>
                                            <p:strVal val="ppt_y"/>
                                          </p:val>
                                        </p:tav>
                                        <p:tav tm="100000">
                                          <p:val>
                                            <p:strVal val="ppt_y"/>
                                          </p:val>
                                        </p:tav>
                                      </p:tavLst>
                                    </p:anim>
                                    <p:animEffect transition="out" filter="fade">
                                      <p:cBhvr>
                                        <p:cTn id="22" dur="1000"/>
                                        <p:tgtEl>
                                          <p:spTgt spid="123935"/>
                                        </p:tgtEl>
                                      </p:cBhvr>
                                    </p:animEffect>
                                    <p:set>
                                      <p:cBhvr>
                                        <p:cTn id="23" dur="1" fill="hold">
                                          <p:stCondLst>
                                            <p:cond delay="999"/>
                                          </p:stCondLst>
                                        </p:cTn>
                                        <p:tgtEl>
                                          <p:spTgt spid="123935"/>
                                        </p:tgtEl>
                                        <p:attrNameLst>
                                          <p:attrName>style.visibility</p:attrName>
                                        </p:attrNameLst>
                                      </p:cBhvr>
                                      <p:to>
                                        <p:strVal val="hidden"/>
                                      </p:to>
                                    </p:set>
                                  </p:childTnLst>
                                </p:cTn>
                              </p:par>
                            </p:childTnLst>
                          </p:cTn>
                        </p:par>
                        <p:par>
                          <p:cTn id="24" fill="hold" nodeType="afterGroup">
                            <p:stCondLst>
                              <p:cond delay="1000"/>
                            </p:stCondLst>
                            <p:childTnLst>
                              <p:par>
                                <p:cTn id="25" presetID="23" presetClass="entr" presetSubtype="16" fill="hold" nodeType="afterEffect">
                                  <p:stCondLst>
                                    <p:cond delay="0"/>
                                  </p:stCondLst>
                                  <p:childTnLst>
                                    <p:set>
                                      <p:cBhvr>
                                        <p:cTn id="26" dur="1" fill="hold">
                                          <p:stCondLst>
                                            <p:cond delay="0"/>
                                          </p:stCondLst>
                                        </p:cTn>
                                        <p:tgtEl>
                                          <p:spTgt spid="123914"/>
                                        </p:tgtEl>
                                        <p:attrNameLst>
                                          <p:attrName>style.visibility</p:attrName>
                                        </p:attrNameLst>
                                      </p:cBhvr>
                                      <p:to>
                                        <p:strVal val="visible"/>
                                      </p:to>
                                    </p:set>
                                    <p:anim calcmode="lin" valueType="num">
                                      <p:cBhvr>
                                        <p:cTn id="27" dur="1000" fill="hold"/>
                                        <p:tgtEl>
                                          <p:spTgt spid="123914"/>
                                        </p:tgtEl>
                                        <p:attrNameLst>
                                          <p:attrName>ppt_w</p:attrName>
                                        </p:attrNameLst>
                                      </p:cBhvr>
                                      <p:tavLst>
                                        <p:tav tm="0">
                                          <p:val>
                                            <p:fltVal val="0"/>
                                          </p:val>
                                        </p:tav>
                                        <p:tav tm="100000">
                                          <p:val>
                                            <p:strVal val="#ppt_w"/>
                                          </p:val>
                                        </p:tav>
                                      </p:tavLst>
                                    </p:anim>
                                    <p:anim calcmode="lin" valueType="num">
                                      <p:cBhvr>
                                        <p:cTn id="28" dur="1000" fill="hold"/>
                                        <p:tgtEl>
                                          <p:spTgt spid="123914"/>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23934"/>
                                        </p:tgtEl>
                                        <p:attrNameLst>
                                          <p:attrName>style.visibility</p:attrName>
                                        </p:attrNameLst>
                                      </p:cBhvr>
                                      <p:to>
                                        <p:strVal val="visible"/>
                                      </p:to>
                                    </p:set>
                                    <p:anim calcmode="lin" valueType="num">
                                      <p:cBhvr>
                                        <p:cTn id="31" dur="1000" fill="hold"/>
                                        <p:tgtEl>
                                          <p:spTgt spid="123934"/>
                                        </p:tgtEl>
                                        <p:attrNameLst>
                                          <p:attrName>ppt_w</p:attrName>
                                        </p:attrNameLst>
                                      </p:cBhvr>
                                      <p:tavLst>
                                        <p:tav tm="0">
                                          <p:val>
                                            <p:fltVal val="0"/>
                                          </p:val>
                                        </p:tav>
                                        <p:tav tm="100000">
                                          <p:val>
                                            <p:strVal val="#ppt_w"/>
                                          </p:val>
                                        </p:tav>
                                      </p:tavLst>
                                    </p:anim>
                                    <p:anim calcmode="lin" valueType="num">
                                      <p:cBhvr>
                                        <p:cTn id="32" dur="1000" fill="hold"/>
                                        <p:tgtEl>
                                          <p:spTgt spid="123934"/>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123922"/>
                                        </p:tgtEl>
                                        <p:attrNameLst>
                                          <p:attrName>style.visibility</p:attrName>
                                        </p:attrNameLst>
                                      </p:cBhvr>
                                      <p:to>
                                        <p:strVal val="visible"/>
                                      </p:to>
                                    </p:set>
                                    <p:animEffect transition="in" filter="wedge">
                                      <p:cBhvr>
                                        <p:cTn id="37" dur="2000"/>
                                        <p:tgtEl>
                                          <p:spTgt spid="123922"/>
                                        </p:tgtEl>
                                      </p:cBhvr>
                                    </p:animEffect>
                                  </p:childTnLst>
                                </p:cTn>
                              </p:par>
                            </p:childTnLst>
                          </p:cTn>
                        </p:par>
                        <p:par>
                          <p:cTn id="38" fill="hold" nodeType="afterGroup">
                            <p:stCondLst>
                              <p:cond delay="2000"/>
                            </p:stCondLst>
                            <p:childTnLst>
                              <p:par>
                                <p:cTn id="39" presetID="18" presetClass="entr" presetSubtype="12" fill="hold" nodeType="afterEffect">
                                  <p:stCondLst>
                                    <p:cond delay="0"/>
                                  </p:stCondLst>
                                  <p:childTnLst>
                                    <p:set>
                                      <p:cBhvr>
                                        <p:cTn id="40" dur="1" fill="hold">
                                          <p:stCondLst>
                                            <p:cond delay="0"/>
                                          </p:stCondLst>
                                        </p:cTn>
                                        <p:tgtEl>
                                          <p:spTgt spid="123915"/>
                                        </p:tgtEl>
                                        <p:attrNameLst>
                                          <p:attrName>style.visibility</p:attrName>
                                        </p:attrNameLst>
                                      </p:cBhvr>
                                      <p:to>
                                        <p:strVal val="visible"/>
                                      </p:to>
                                    </p:set>
                                    <p:animEffect transition="in" filter="strips(downLeft)">
                                      <p:cBhvr>
                                        <p:cTn id="41" dur="2000"/>
                                        <p:tgtEl>
                                          <p:spTgt spid="123915"/>
                                        </p:tgtEl>
                                      </p:cBhvr>
                                    </p:animEffect>
                                  </p:childTnLst>
                                </p:cTn>
                              </p:par>
                            </p:childTnLst>
                          </p:cTn>
                        </p:par>
                        <p:par>
                          <p:cTn id="42" fill="hold" nodeType="afterGroup">
                            <p:stCondLst>
                              <p:cond delay="4000"/>
                            </p:stCondLst>
                            <p:childTnLst>
                              <p:par>
                                <p:cTn id="43" presetID="20" presetClass="entr" presetSubtype="0" fill="hold" grpId="0" nodeType="afterEffect">
                                  <p:stCondLst>
                                    <p:cond delay="0"/>
                                  </p:stCondLst>
                                  <p:childTnLst>
                                    <p:set>
                                      <p:cBhvr>
                                        <p:cTn id="44" dur="1" fill="hold">
                                          <p:stCondLst>
                                            <p:cond delay="0"/>
                                          </p:stCondLst>
                                        </p:cTn>
                                        <p:tgtEl>
                                          <p:spTgt spid="123923"/>
                                        </p:tgtEl>
                                        <p:attrNameLst>
                                          <p:attrName>style.visibility</p:attrName>
                                        </p:attrNameLst>
                                      </p:cBhvr>
                                      <p:to>
                                        <p:strVal val="visible"/>
                                      </p:to>
                                    </p:set>
                                    <p:animEffect transition="in" filter="wedge">
                                      <p:cBhvr>
                                        <p:cTn id="45" dur="2000"/>
                                        <p:tgtEl>
                                          <p:spTgt spid="123923"/>
                                        </p:tgtEl>
                                      </p:cBhvr>
                                    </p:animEffect>
                                  </p:childTnLst>
                                </p:cTn>
                              </p:par>
                            </p:childTnLst>
                          </p:cTn>
                        </p:par>
                        <p:par>
                          <p:cTn id="46" fill="hold" nodeType="afterGroup">
                            <p:stCondLst>
                              <p:cond delay="6000"/>
                            </p:stCondLst>
                            <p:childTnLst>
                              <p:par>
                                <p:cTn id="47" presetID="18" presetClass="entr" presetSubtype="12" fill="hold" nodeType="afterEffect">
                                  <p:stCondLst>
                                    <p:cond delay="0"/>
                                  </p:stCondLst>
                                  <p:childTnLst>
                                    <p:set>
                                      <p:cBhvr>
                                        <p:cTn id="48" dur="1" fill="hold">
                                          <p:stCondLst>
                                            <p:cond delay="0"/>
                                          </p:stCondLst>
                                        </p:cTn>
                                        <p:tgtEl>
                                          <p:spTgt spid="123916"/>
                                        </p:tgtEl>
                                        <p:attrNameLst>
                                          <p:attrName>style.visibility</p:attrName>
                                        </p:attrNameLst>
                                      </p:cBhvr>
                                      <p:to>
                                        <p:strVal val="visible"/>
                                      </p:to>
                                    </p:set>
                                    <p:animEffect transition="in" filter="strips(downLeft)">
                                      <p:cBhvr>
                                        <p:cTn id="49" dur="2000"/>
                                        <p:tgtEl>
                                          <p:spTgt spid="123916"/>
                                        </p:tgtEl>
                                      </p:cBhvr>
                                    </p:animEffect>
                                  </p:childTnLst>
                                </p:cTn>
                              </p:par>
                              <p:par>
                                <p:cTn id="50" presetID="18" presetClass="entr" presetSubtype="12" fill="hold" nodeType="withEffect">
                                  <p:stCondLst>
                                    <p:cond delay="0"/>
                                  </p:stCondLst>
                                  <p:childTnLst>
                                    <p:set>
                                      <p:cBhvr>
                                        <p:cTn id="51" dur="1" fill="hold">
                                          <p:stCondLst>
                                            <p:cond delay="0"/>
                                          </p:stCondLst>
                                        </p:cTn>
                                        <p:tgtEl>
                                          <p:spTgt spid="123917"/>
                                        </p:tgtEl>
                                        <p:attrNameLst>
                                          <p:attrName>style.visibility</p:attrName>
                                        </p:attrNameLst>
                                      </p:cBhvr>
                                      <p:to>
                                        <p:strVal val="visible"/>
                                      </p:to>
                                    </p:set>
                                    <p:animEffect transition="in" filter="strips(downLeft)">
                                      <p:cBhvr>
                                        <p:cTn id="52" dur="2000"/>
                                        <p:tgtEl>
                                          <p:spTgt spid="123917"/>
                                        </p:tgtEl>
                                      </p:cBhvr>
                                    </p:animEffect>
                                  </p:childTnLst>
                                </p:cTn>
                              </p:par>
                              <p:par>
                                <p:cTn id="53" presetID="22" presetClass="entr" presetSubtype="4" fill="hold" nodeType="withEffect">
                                  <p:stCondLst>
                                    <p:cond delay="0"/>
                                  </p:stCondLst>
                                  <p:childTnLst>
                                    <p:set>
                                      <p:cBhvr>
                                        <p:cTn id="54" dur="1" fill="hold">
                                          <p:stCondLst>
                                            <p:cond delay="0"/>
                                          </p:stCondLst>
                                        </p:cTn>
                                        <p:tgtEl>
                                          <p:spTgt spid="123918"/>
                                        </p:tgtEl>
                                        <p:attrNameLst>
                                          <p:attrName>style.visibility</p:attrName>
                                        </p:attrNameLst>
                                      </p:cBhvr>
                                      <p:to>
                                        <p:strVal val="visible"/>
                                      </p:to>
                                    </p:set>
                                    <p:animEffect transition="in" filter="wipe(down)">
                                      <p:cBhvr>
                                        <p:cTn id="55" dur="2000"/>
                                        <p:tgtEl>
                                          <p:spTgt spid="123918"/>
                                        </p:tgtEl>
                                      </p:cBhvr>
                                    </p:animEffect>
                                  </p:childTnLst>
                                </p:cTn>
                              </p:par>
                            </p:childTnLst>
                          </p:cTn>
                        </p:par>
                        <p:par>
                          <p:cTn id="56" fill="hold" nodeType="afterGroup">
                            <p:stCondLst>
                              <p:cond delay="8000"/>
                            </p:stCondLst>
                            <p:childTnLst>
                              <p:par>
                                <p:cTn id="57" presetID="22" presetClass="entr" presetSubtype="4" fill="hold" grpId="0" nodeType="afterEffect">
                                  <p:stCondLst>
                                    <p:cond delay="0"/>
                                  </p:stCondLst>
                                  <p:childTnLst>
                                    <p:set>
                                      <p:cBhvr>
                                        <p:cTn id="58" dur="1" fill="hold">
                                          <p:stCondLst>
                                            <p:cond delay="0"/>
                                          </p:stCondLst>
                                        </p:cTn>
                                        <p:tgtEl>
                                          <p:spTgt spid="123919"/>
                                        </p:tgtEl>
                                        <p:attrNameLst>
                                          <p:attrName>style.visibility</p:attrName>
                                        </p:attrNameLst>
                                      </p:cBhvr>
                                      <p:to>
                                        <p:strVal val="visible"/>
                                      </p:to>
                                    </p:set>
                                    <p:animEffect transition="in" filter="wipe(down)">
                                      <p:cBhvr>
                                        <p:cTn id="59" dur="2000"/>
                                        <p:tgtEl>
                                          <p:spTgt spid="123919"/>
                                        </p:tgtEl>
                                      </p:cBhvr>
                                    </p:animEffect>
                                  </p:childTnLst>
                                </p:cTn>
                              </p:par>
                            </p:childTnLst>
                          </p:cTn>
                        </p:par>
                        <p:par>
                          <p:cTn id="60" fill="hold" nodeType="afterGroup">
                            <p:stCondLst>
                              <p:cond delay="10000"/>
                            </p:stCondLst>
                            <p:childTnLst>
                              <p:par>
                                <p:cTn id="61" presetID="18" presetClass="entr" presetSubtype="12" fill="hold" nodeType="afterEffect">
                                  <p:stCondLst>
                                    <p:cond delay="0"/>
                                  </p:stCondLst>
                                  <p:childTnLst>
                                    <p:set>
                                      <p:cBhvr>
                                        <p:cTn id="62" dur="1" fill="hold">
                                          <p:stCondLst>
                                            <p:cond delay="0"/>
                                          </p:stCondLst>
                                        </p:cTn>
                                        <p:tgtEl>
                                          <p:spTgt spid="123920"/>
                                        </p:tgtEl>
                                        <p:attrNameLst>
                                          <p:attrName>style.visibility</p:attrName>
                                        </p:attrNameLst>
                                      </p:cBhvr>
                                      <p:to>
                                        <p:strVal val="visible"/>
                                      </p:to>
                                    </p:set>
                                    <p:animEffect transition="in" filter="strips(downLeft)">
                                      <p:cBhvr>
                                        <p:cTn id="63" dur="2000"/>
                                        <p:tgtEl>
                                          <p:spTgt spid="123920"/>
                                        </p:tgtEl>
                                      </p:cBhvr>
                                    </p:animEffect>
                                  </p:childTnLst>
                                </p:cTn>
                              </p:par>
                              <p:par>
                                <p:cTn id="64" presetID="18" presetClass="entr" presetSubtype="12" fill="hold" nodeType="withEffect">
                                  <p:stCondLst>
                                    <p:cond delay="0"/>
                                  </p:stCondLst>
                                  <p:childTnLst>
                                    <p:set>
                                      <p:cBhvr>
                                        <p:cTn id="65" dur="1" fill="hold">
                                          <p:stCondLst>
                                            <p:cond delay="0"/>
                                          </p:stCondLst>
                                        </p:cTn>
                                        <p:tgtEl>
                                          <p:spTgt spid="123921"/>
                                        </p:tgtEl>
                                        <p:attrNameLst>
                                          <p:attrName>style.visibility</p:attrName>
                                        </p:attrNameLst>
                                      </p:cBhvr>
                                      <p:to>
                                        <p:strVal val="visible"/>
                                      </p:to>
                                    </p:set>
                                    <p:animEffect transition="in" filter="strips(downLeft)">
                                      <p:cBhvr>
                                        <p:cTn id="66" dur="2000"/>
                                        <p:tgtEl>
                                          <p:spTgt spid="123921"/>
                                        </p:tgtEl>
                                      </p:cBhvr>
                                    </p:animEffect>
                                  </p:childTnLst>
                                </p:cTn>
                              </p:par>
                              <p:par>
                                <p:cTn id="67" presetID="2" presetClass="entr" presetSubtype="2" repeatCount="3000" fill="hold" nodeType="withEffect">
                                  <p:stCondLst>
                                    <p:cond delay="0"/>
                                  </p:stCondLst>
                                  <p:childTnLst>
                                    <p:set>
                                      <p:cBhvr>
                                        <p:cTn id="68" dur="1" fill="hold">
                                          <p:stCondLst>
                                            <p:cond delay="0"/>
                                          </p:stCondLst>
                                        </p:cTn>
                                        <p:tgtEl>
                                          <p:spTgt spid="123924"/>
                                        </p:tgtEl>
                                        <p:attrNameLst>
                                          <p:attrName>style.visibility</p:attrName>
                                        </p:attrNameLst>
                                      </p:cBhvr>
                                      <p:to>
                                        <p:strVal val="visible"/>
                                      </p:to>
                                    </p:set>
                                    <p:anim calcmode="lin" valueType="num">
                                      <p:cBhvr additive="base">
                                        <p:cTn id="69" dur="3000" fill="hold"/>
                                        <p:tgtEl>
                                          <p:spTgt spid="123924"/>
                                        </p:tgtEl>
                                        <p:attrNameLst>
                                          <p:attrName>ppt_x</p:attrName>
                                        </p:attrNameLst>
                                      </p:cBhvr>
                                      <p:tavLst>
                                        <p:tav tm="0">
                                          <p:val>
                                            <p:strVal val="1+#ppt_w/2"/>
                                          </p:val>
                                        </p:tav>
                                        <p:tav tm="100000">
                                          <p:val>
                                            <p:strVal val="#ppt_x"/>
                                          </p:val>
                                        </p:tav>
                                      </p:tavLst>
                                    </p:anim>
                                    <p:anim calcmode="lin" valueType="num">
                                      <p:cBhvr additive="base">
                                        <p:cTn id="70" dur="3000" fill="hold"/>
                                        <p:tgtEl>
                                          <p:spTgt spid="1239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2" name="push.wav"/>
                                        </p:tgtEl>
                                      </p:cMediaNode>
                                    </p:audio>
                                  </p:subTnLst>
                                </p:cTn>
                              </p:par>
                              <p:par>
                                <p:cTn id="71" presetID="2" presetClass="entr" presetSubtype="3" repeatCount="3000" fill="hold" nodeType="withEffect">
                                  <p:stCondLst>
                                    <p:cond delay="0"/>
                                  </p:stCondLst>
                                  <p:childTnLst>
                                    <p:set>
                                      <p:cBhvr>
                                        <p:cTn id="72" dur="1" fill="hold">
                                          <p:stCondLst>
                                            <p:cond delay="0"/>
                                          </p:stCondLst>
                                        </p:cTn>
                                        <p:tgtEl>
                                          <p:spTgt spid="123925"/>
                                        </p:tgtEl>
                                        <p:attrNameLst>
                                          <p:attrName>style.visibility</p:attrName>
                                        </p:attrNameLst>
                                      </p:cBhvr>
                                      <p:to>
                                        <p:strVal val="visible"/>
                                      </p:to>
                                    </p:set>
                                    <p:anim calcmode="lin" valueType="num">
                                      <p:cBhvr additive="base">
                                        <p:cTn id="73" dur="2000" fill="hold"/>
                                        <p:tgtEl>
                                          <p:spTgt spid="123925"/>
                                        </p:tgtEl>
                                        <p:attrNameLst>
                                          <p:attrName>ppt_x</p:attrName>
                                        </p:attrNameLst>
                                      </p:cBhvr>
                                      <p:tavLst>
                                        <p:tav tm="0">
                                          <p:val>
                                            <p:strVal val="1+#ppt_w/2"/>
                                          </p:val>
                                        </p:tav>
                                        <p:tav tm="100000">
                                          <p:val>
                                            <p:strVal val="#ppt_x"/>
                                          </p:val>
                                        </p:tav>
                                      </p:tavLst>
                                    </p:anim>
                                    <p:anim calcmode="lin" valueType="num">
                                      <p:cBhvr additive="base">
                                        <p:cTn id="74" dur="2000" fill="hold"/>
                                        <p:tgtEl>
                                          <p:spTgt spid="12392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2" name="push.wav"/>
                                        </p:tgtEl>
                                      </p:cMediaNode>
                                    </p:audio>
                                  </p:subTnLst>
                                </p:cTn>
                              </p:par>
                              <p:par>
                                <p:cTn id="75" presetID="2" presetClass="exit" presetSubtype="9" fill="hold" nodeType="withEffect">
                                  <p:stCondLst>
                                    <p:cond delay="0"/>
                                  </p:stCondLst>
                                  <p:childTnLst>
                                    <p:anim calcmode="lin" valueType="num">
                                      <p:cBhvr additive="base">
                                        <p:cTn id="76" dur="3000"/>
                                        <p:tgtEl>
                                          <p:spTgt spid="123925"/>
                                        </p:tgtEl>
                                        <p:attrNameLst>
                                          <p:attrName>ppt_x</p:attrName>
                                        </p:attrNameLst>
                                      </p:cBhvr>
                                      <p:tavLst>
                                        <p:tav tm="0">
                                          <p:val>
                                            <p:strVal val="ppt_x"/>
                                          </p:val>
                                        </p:tav>
                                        <p:tav tm="100000">
                                          <p:val>
                                            <p:strVal val="0-ppt_w/2"/>
                                          </p:val>
                                        </p:tav>
                                      </p:tavLst>
                                    </p:anim>
                                    <p:anim calcmode="lin" valueType="num">
                                      <p:cBhvr additive="base">
                                        <p:cTn id="77" dur="3000"/>
                                        <p:tgtEl>
                                          <p:spTgt spid="123925"/>
                                        </p:tgtEl>
                                        <p:attrNameLst>
                                          <p:attrName>ppt_y</p:attrName>
                                        </p:attrNameLst>
                                      </p:cBhvr>
                                      <p:tavLst>
                                        <p:tav tm="0">
                                          <p:val>
                                            <p:strVal val="ppt_y"/>
                                          </p:val>
                                        </p:tav>
                                        <p:tav tm="100000">
                                          <p:val>
                                            <p:strVal val="0-ppt_h/2"/>
                                          </p:val>
                                        </p:tav>
                                      </p:tavLst>
                                    </p:anim>
                                    <p:set>
                                      <p:cBhvr>
                                        <p:cTn id="78" dur="1" fill="hold">
                                          <p:stCondLst>
                                            <p:cond delay="2999"/>
                                          </p:stCondLst>
                                        </p:cTn>
                                        <p:tgtEl>
                                          <p:spTgt spid="123925"/>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2" name="push.wav"/>
                                        </p:tgtEl>
                                      </p:cMediaNode>
                                    </p:audio>
                                  </p:subTnLst>
                                </p:cTn>
                              </p:par>
                            </p:childTnLst>
                          </p:cTn>
                        </p:par>
                        <p:par>
                          <p:cTn id="79" fill="hold" nodeType="afterGroup">
                            <p:stCondLst>
                              <p:cond delay="19000"/>
                            </p:stCondLst>
                            <p:childTnLst>
                              <p:par>
                                <p:cTn id="80" presetID="20" presetClass="entr" presetSubtype="0" fill="hold" nodeType="afterEffect">
                                  <p:stCondLst>
                                    <p:cond delay="0"/>
                                  </p:stCondLst>
                                  <p:iterate type="lt">
                                    <p:tmPct val="0"/>
                                  </p:iterate>
                                  <p:childTnLst>
                                    <p:set>
                                      <p:cBhvr>
                                        <p:cTn id="81" dur="1" fill="hold">
                                          <p:stCondLst>
                                            <p:cond delay="0"/>
                                          </p:stCondLst>
                                        </p:cTn>
                                        <p:tgtEl>
                                          <p:spTgt spid="123926"/>
                                        </p:tgtEl>
                                        <p:attrNameLst>
                                          <p:attrName>style.visibility</p:attrName>
                                        </p:attrNameLst>
                                      </p:cBhvr>
                                      <p:to>
                                        <p:strVal val="visible"/>
                                      </p:to>
                                    </p:set>
                                    <p:animEffect transition="in" filter="wedge">
                                      <p:cBhvr>
                                        <p:cTn id="82" dur="1000"/>
                                        <p:tgtEl>
                                          <p:spTgt spid="123926"/>
                                        </p:tgtEl>
                                      </p:cBhvr>
                                    </p:animEffect>
                                  </p:childTnLst>
                                  <p:subTnLst>
                                    <p:audio>
                                      <p:cMediaNode>
                                        <p:cTn display="0" masterRel="sameClick">
                                          <p:stCondLst>
                                            <p:cond evt="begin" delay="0">
                                              <p:tn val="80"/>
                                            </p:cond>
                                          </p:stCondLst>
                                          <p:endCondLst>
                                            <p:cond evt="onStopAudio" delay="0">
                                              <p:tgtEl>
                                                <p:sldTgt/>
                                              </p:tgtEl>
                                            </p:cond>
                                          </p:endCondLst>
                                        </p:cTn>
                                        <p:tgtEl>
                                          <p:sndTgt r:embed="rId3" name="chimes.wav"/>
                                        </p:tgtEl>
                                      </p:cMediaNode>
                                    </p:audio>
                                  </p:subTnLst>
                                </p:cTn>
                              </p:par>
                            </p:childTnLst>
                          </p:cTn>
                        </p:par>
                        <p:par>
                          <p:cTn id="83" fill="hold" nodeType="afterGroup">
                            <p:stCondLst>
                              <p:cond delay="20000"/>
                            </p:stCondLst>
                            <p:childTnLst>
                              <p:par>
                                <p:cTn id="84" presetID="42" presetClass="path" presetSubtype="0" repeatCount="3000" accel="50000" decel="50000" fill="hold" nodeType="afterEffect">
                                  <p:stCondLst>
                                    <p:cond delay="0"/>
                                  </p:stCondLst>
                                  <p:iterate type="lt">
                                    <p:tmPct val="0"/>
                                  </p:iterate>
                                  <p:childTnLst>
                                    <p:animMotion origin="layout" path="M -5.55556E-7 3.25936E-6 L -0.0191 0.20457 " pathEditMode="relative" rAng="0" ptsTypes="AA">
                                      <p:cBhvr>
                                        <p:cTn id="85" dur="2000" fill="hold"/>
                                        <p:tgtEl>
                                          <p:spTgt spid="123926"/>
                                        </p:tgtEl>
                                        <p:attrNameLst>
                                          <p:attrName>ppt_x</p:attrName>
                                          <p:attrName>ppt_y</p:attrName>
                                        </p:attrNameLst>
                                      </p:cBhvr>
                                      <p:rCtr x="-955" y="10217"/>
                                    </p:animMotion>
                                  </p:childTnLst>
                                  <p:subTnLst>
                                    <p:audio>
                                      <p:cMediaNode>
                                        <p:cTn display="0" masterRel="sameClick">
                                          <p:stCondLst>
                                            <p:cond evt="begin" delay="0">
                                              <p:tn val="84"/>
                                            </p:cond>
                                          </p:stCondLst>
                                          <p:endCondLst>
                                            <p:cond evt="onStopAudio" delay="0">
                                              <p:tgtEl>
                                                <p:sldTgt/>
                                              </p:tgtEl>
                                            </p:cond>
                                          </p:endCondLst>
                                        </p:cTn>
                                        <p:tgtEl>
                                          <p:sndTgt r:embed="rId3" name="chimes.wav"/>
                                        </p:tgtEl>
                                      </p:cMediaNode>
                                    </p:audio>
                                  </p:subTnLst>
                                </p:cTn>
                              </p:par>
                            </p:childTnLst>
                          </p:cTn>
                        </p:par>
                        <p:par>
                          <p:cTn id="86" fill="hold" nodeType="afterGroup">
                            <p:stCondLst>
                              <p:cond delay="26000"/>
                            </p:stCondLst>
                            <p:childTnLst>
                              <p:par>
                                <p:cTn id="87" presetID="31" presetClass="exit" presetSubtype="0" fill="hold" nodeType="afterEffect">
                                  <p:stCondLst>
                                    <p:cond delay="0"/>
                                  </p:stCondLst>
                                  <p:iterate type="lt">
                                    <p:tmPct val="5000"/>
                                  </p:iterate>
                                  <p:childTnLst>
                                    <p:anim calcmode="lin" valueType="num">
                                      <p:cBhvr>
                                        <p:cTn id="88" dur="500"/>
                                        <p:tgtEl>
                                          <p:spTgt spid="123926"/>
                                        </p:tgtEl>
                                        <p:attrNameLst>
                                          <p:attrName>ppt_w</p:attrName>
                                        </p:attrNameLst>
                                      </p:cBhvr>
                                      <p:tavLst>
                                        <p:tav tm="0">
                                          <p:val>
                                            <p:strVal val="ppt_w"/>
                                          </p:val>
                                        </p:tav>
                                        <p:tav tm="100000">
                                          <p:val>
                                            <p:fltVal val="0"/>
                                          </p:val>
                                        </p:tav>
                                      </p:tavLst>
                                    </p:anim>
                                    <p:anim calcmode="lin" valueType="num">
                                      <p:cBhvr>
                                        <p:cTn id="89" dur="500"/>
                                        <p:tgtEl>
                                          <p:spTgt spid="123926"/>
                                        </p:tgtEl>
                                        <p:attrNameLst>
                                          <p:attrName>ppt_h</p:attrName>
                                        </p:attrNameLst>
                                      </p:cBhvr>
                                      <p:tavLst>
                                        <p:tav tm="0">
                                          <p:val>
                                            <p:strVal val="ppt_h"/>
                                          </p:val>
                                        </p:tav>
                                        <p:tav tm="100000">
                                          <p:val>
                                            <p:fltVal val="0"/>
                                          </p:val>
                                        </p:tav>
                                      </p:tavLst>
                                    </p:anim>
                                    <p:anim calcmode="lin" valueType="num">
                                      <p:cBhvr>
                                        <p:cTn id="90" dur="500"/>
                                        <p:tgtEl>
                                          <p:spTgt spid="123926"/>
                                        </p:tgtEl>
                                        <p:attrNameLst>
                                          <p:attrName>style.rotation</p:attrName>
                                        </p:attrNameLst>
                                      </p:cBhvr>
                                      <p:tavLst>
                                        <p:tav tm="0">
                                          <p:val>
                                            <p:fltVal val="0"/>
                                          </p:val>
                                        </p:tav>
                                        <p:tav tm="100000">
                                          <p:val>
                                            <p:fltVal val="90"/>
                                          </p:val>
                                        </p:tav>
                                      </p:tavLst>
                                    </p:anim>
                                    <p:animEffect transition="out" filter="fade">
                                      <p:cBhvr>
                                        <p:cTn id="91" dur="500"/>
                                        <p:tgtEl>
                                          <p:spTgt spid="123926"/>
                                        </p:tgtEl>
                                      </p:cBhvr>
                                    </p:animEffect>
                                    <p:set>
                                      <p:cBhvr>
                                        <p:cTn id="92" dur="1" fill="hold">
                                          <p:stCondLst>
                                            <p:cond delay="499"/>
                                          </p:stCondLst>
                                        </p:cTn>
                                        <p:tgtEl>
                                          <p:spTgt spid="123926"/>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chimes.wav"/>
                                        </p:tgtEl>
                                      </p:cMediaNode>
                                    </p:audio>
                                  </p:subTnLst>
                                </p:cTn>
                              </p:par>
                            </p:childTnLst>
                          </p:cTn>
                        </p:par>
                        <p:par>
                          <p:cTn id="93" fill="hold" nodeType="afterGroup">
                            <p:stCondLst>
                              <p:cond delay="26500"/>
                            </p:stCondLst>
                            <p:childTnLst>
                              <p:par>
                                <p:cTn id="94" presetID="2" presetClass="exit" presetSubtype="8" fill="hold" nodeType="afterEffect">
                                  <p:stCondLst>
                                    <p:cond delay="0"/>
                                  </p:stCondLst>
                                  <p:childTnLst>
                                    <p:anim calcmode="lin" valueType="num">
                                      <p:cBhvr additive="base">
                                        <p:cTn id="95" dur="2000"/>
                                        <p:tgtEl>
                                          <p:spTgt spid="123924"/>
                                        </p:tgtEl>
                                        <p:attrNameLst>
                                          <p:attrName>ppt_x</p:attrName>
                                        </p:attrNameLst>
                                      </p:cBhvr>
                                      <p:tavLst>
                                        <p:tav tm="0">
                                          <p:val>
                                            <p:strVal val="ppt_x"/>
                                          </p:val>
                                        </p:tav>
                                        <p:tav tm="100000">
                                          <p:val>
                                            <p:strVal val="0-ppt_w/2"/>
                                          </p:val>
                                        </p:tav>
                                      </p:tavLst>
                                    </p:anim>
                                    <p:anim calcmode="lin" valueType="num">
                                      <p:cBhvr additive="base">
                                        <p:cTn id="96" dur="2000"/>
                                        <p:tgtEl>
                                          <p:spTgt spid="123924"/>
                                        </p:tgtEl>
                                        <p:attrNameLst>
                                          <p:attrName>ppt_y</p:attrName>
                                        </p:attrNameLst>
                                      </p:cBhvr>
                                      <p:tavLst>
                                        <p:tav tm="0">
                                          <p:val>
                                            <p:strVal val="ppt_y"/>
                                          </p:val>
                                        </p:tav>
                                        <p:tav tm="100000">
                                          <p:val>
                                            <p:strVal val="ppt_y"/>
                                          </p:val>
                                        </p:tav>
                                      </p:tavLst>
                                    </p:anim>
                                    <p:set>
                                      <p:cBhvr>
                                        <p:cTn id="97" dur="1" fill="hold">
                                          <p:stCondLst>
                                            <p:cond delay="1999"/>
                                          </p:stCondLst>
                                        </p:cTn>
                                        <p:tgtEl>
                                          <p:spTgt spid="123924"/>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push.wav"/>
                                        </p:tgtEl>
                                      </p:cMediaNode>
                                    </p:audio>
                                  </p:subTnLst>
                                </p:cTn>
                              </p:par>
                              <p:par>
                                <p:cTn id="98" presetID="2" presetClass="entr" presetSubtype="6" repeatCount="2000" fill="hold" nodeType="withEffect">
                                  <p:stCondLst>
                                    <p:cond delay="0"/>
                                  </p:stCondLst>
                                  <p:childTnLst>
                                    <p:set>
                                      <p:cBhvr>
                                        <p:cTn id="99" dur="1" fill="hold">
                                          <p:stCondLst>
                                            <p:cond delay="0"/>
                                          </p:stCondLst>
                                        </p:cTn>
                                        <p:tgtEl>
                                          <p:spTgt spid="123927"/>
                                        </p:tgtEl>
                                        <p:attrNameLst>
                                          <p:attrName>style.visibility</p:attrName>
                                        </p:attrNameLst>
                                      </p:cBhvr>
                                      <p:to>
                                        <p:strVal val="visible"/>
                                      </p:to>
                                    </p:set>
                                    <p:anim calcmode="lin" valueType="num">
                                      <p:cBhvr additive="base">
                                        <p:cTn id="100" dur="3000" fill="hold"/>
                                        <p:tgtEl>
                                          <p:spTgt spid="123927"/>
                                        </p:tgtEl>
                                        <p:attrNameLst>
                                          <p:attrName>ppt_x</p:attrName>
                                        </p:attrNameLst>
                                      </p:cBhvr>
                                      <p:tavLst>
                                        <p:tav tm="0">
                                          <p:val>
                                            <p:strVal val="1+#ppt_w/2"/>
                                          </p:val>
                                        </p:tav>
                                        <p:tav tm="100000">
                                          <p:val>
                                            <p:strVal val="#ppt_x"/>
                                          </p:val>
                                        </p:tav>
                                      </p:tavLst>
                                    </p:anim>
                                    <p:anim calcmode="lin" valueType="num">
                                      <p:cBhvr additive="base">
                                        <p:cTn id="101" dur="3000" fill="hold"/>
                                        <p:tgtEl>
                                          <p:spTgt spid="1239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8"/>
                                            </p:cond>
                                          </p:stCondLst>
                                          <p:endCondLst>
                                            <p:cond evt="onStopAudio" delay="0">
                                              <p:tgtEl>
                                                <p:sldTgt/>
                                              </p:tgtEl>
                                            </p:cond>
                                          </p:endCondLst>
                                        </p:cTn>
                                        <p:tgtEl>
                                          <p:sndTgt r:embed="rId2" name="push.wav"/>
                                        </p:tgtEl>
                                      </p:cMediaNode>
                                    </p:audio>
                                  </p:subTnLst>
                                </p:cTn>
                              </p:par>
                            </p:childTnLst>
                          </p:cTn>
                        </p:par>
                        <p:par>
                          <p:cTn id="102" fill="hold" nodeType="afterGroup">
                            <p:stCondLst>
                              <p:cond delay="32500"/>
                            </p:stCondLst>
                            <p:childTnLst>
                              <p:par>
                                <p:cTn id="103" presetID="53" presetClass="entr" presetSubtype="0" fill="hold" nodeType="afterEffect">
                                  <p:stCondLst>
                                    <p:cond delay="0"/>
                                  </p:stCondLst>
                                  <p:iterate type="lt">
                                    <p:tmPct val="0"/>
                                  </p:iterate>
                                  <p:childTnLst>
                                    <p:set>
                                      <p:cBhvr>
                                        <p:cTn id="104" dur="1" fill="hold">
                                          <p:stCondLst>
                                            <p:cond delay="0"/>
                                          </p:stCondLst>
                                        </p:cTn>
                                        <p:tgtEl>
                                          <p:spTgt spid="123928"/>
                                        </p:tgtEl>
                                        <p:attrNameLst>
                                          <p:attrName>style.visibility</p:attrName>
                                        </p:attrNameLst>
                                      </p:cBhvr>
                                      <p:to>
                                        <p:strVal val="visible"/>
                                      </p:to>
                                    </p:set>
                                    <p:anim calcmode="lin" valueType="num">
                                      <p:cBhvr>
                                        <p:cTn id="105" dur="2000" fill="hold"/>
                                        <p:tgtEl>
                                          <p:spTgt spid="123928"/>
                                        </p:tgtEl>
                                        <p:attrNameLst>
                                          <p:attrName>ppt_w</p:attrName>
                                        </p:attrNameLst>
                                      </p:cBhvr>
                                      <p:tavLst>
                                        <p:tav tm="0">
                                          <p:val>
                                            <p:fltVal val="0"/>
                                          </p:val>
                                        </p:tav>
                                        <p:tav tm="100000">
                                          <p:val>
                                            <p:strVal val="#ppt_w"/>
                                          </p:val>
                                        </p:tav>
                                      </p:tavLst>
                                    </p:anim>
                                    <p:anim calcmode="lin" valueType="num">
                                      <p:cBhvr>
                                        <p:cTn id="106" dur="2000" fill="hold"/>
                                        <p:tgtEl>
                                          <p:spTgt spid="123928"/>
                                        </p:tgtEl>
                                        <p:attrNameLst>
                                          <p:attrName>ppt_h</p:attrName>
                                        </p:attrNameLst>
                                      </p:cBhvr>
                                      <p:tavLst>
                                        <p:tav tm="0">
                                          <p:val>
                                            <p:fltVal val="0"/>
                                          </p:val>
                                        </p:tav>
                                        <p:tav tm="100000">
                                          <p:val>
                                            <p:strVal val="#ppt_h"/>
                                          </p:val>
                                        </p:tav>
                                      </p:tavLst>
                                    </p:anim>
                                    <p:animEffect transition="in" filter="fade">
                                      <p:cBhvr>
                                        <p:cTn id="107" dur="2000"/>
                                        <p:tgtEl>
                                          <p:spTgt spid="123928"/>
                                        </p:tgtEl>
                                      </p:cBhvr>
                                    </p:animEffect>
                                  </p:childTnLst>
                                  <p:subTnLst>
                                    <p:audio>
                                      <p:cMediaNode>
                                        <p:cTn display="0" masterRel="sameClick">
                                          <p:stCondLst>
                                            <p:cond evt="begin" delay="0">
                                              <p:tn val="103"/>
                                            </p:cond>
                                          </p:stCondLst>
                                          <p:endCondLst>
                                            <p:cond evt="onStopAudio" delay="0">
                                              <p:tgtEl>
                                                <p:sldTgt/>
                                              </p:tgtEl>
                                            </p:cond>
                                          </p:endCondLst>
                                        </p:cTn>
                                        <p:tgtEl>
                                          <p:sndTgt r:embed="rId3" name="chimes.wav"/>
                                        </p:tgtEl>
                                      </p:cMediaNode>
                                    </p:audio>
                                  </p:subTnLst>
                                </p:cTn>
                              </p:par>
                              <p:par>
                                <p:cTn id="108" presetID="42" presetClass="path" presetSubtype="0" repeatCount="3000" accel="50000" decel="50000" fill="hold" nodeType="withEffect">
                                  <p:stCondLst>
                                    <p:cond delay="0"/>
                                  </p:stCondLst>
                                  <p:iterate type="lt">
                                    <p:tmPct val="0"/>
                                  </p:iterate>
                                  <p:childTnLst>
                                    <p:animMotion origin="layout" path="M 5E-6 2.88488E-6 L -0.05937 0.22954 " pathEditMode="relative" rAng="0" ptsTypes="AA">
                                      <p:cBhvr>
                                        <p:cTn id="109" dur="3000" fill="hold"/>
                                        <p:tgtEl>
                                          <p:spTgt spid="123928"/>
                                        </p:tgtEl>
                                        <p:attrNameLst>
                                          <p:attrName>ppt_x</p:attrName>
                                          <p:attrName>ppt_y</p:attrName>
                                        </p:attrNameLst>
                                      </p:cBhvr>
                                      <p:rCtr x="-2969" y="11466"/>
                                    </p:animMotion>
                                  </p:childTnLst>
                                  <p:subTnLst>
                                    <p:audio>
                                      <p:cMediaNode>
                                        <p:cTn display="0" masterRel="sameClick">
                                          <p:stCondLst>
                                            <p:cond evt="begin" delay="0">
                                              <p:tn val="108"/>
                                            </p:cond>
                                          </p:stCondLst>
                                          <p:endCondLst>
                                            <p:cond evt="onStopAudio" delay="0">
                                              <p:tgtEl>
                                                <p:sldTgt/>
                                              </p:tgtEl>
                                            </p:cond>
                                          </p:endCondLst>
                                        </p:cTn>
                                        <p:tgtEl>
                                          <p:sndTgt r:embed="rId3" name="chimes.wav"/>
                                        </p:tgtEl>
                                      </p:cMediaNode>
                                    </p:audio>
                                  </p:subTnLst>
                                </p:cTn>
                              </p:par>
                            </p:childTnLst>
                          </p:cTn>
                        </p:par>
                        <p:par>
                          <p:cTn id="110" fill="hold" nodeType="afterGroup">
                            <p:stCondLst>
                              <p:cond delay="41500"/>
                            </p:stCondLst>
                            <p:childTnLst>
                              <p:par>
                                <p:cTn id="111" presetID="31" presetClass="exit" presetSubtype="0" fill="hold" nodeType="afterEffect">
                                  <p:stCondLst>
                                    <p:cond delay="0"/>
                                  </p:stCondLst>
                                  <p:iterate type="lt">
                                    <p:tmPct val="5000"/>
                                  </p:iterate>
                                  <p:childTnLst>
                                    <p:anim calcmode="lin" valueType="num">
                                      <p:cBhvr>
                                        <p:cTn id="112" dur="500"/>
                                        <p:tgtEl>
                                          <p:spTgt spid="123928"/>
                                        </p:tgtEl>
                                        <p:attrNameLst>
                                          <p:attrName>ppt_w</p:attrName>
                                        </p:attrNameLst>
                                      </p:cBhvr>
                                      <p:tavLst>
                                        <p:tav tm="0">
                                          <p:val>
                                            <p:strVal val="ppt_w"/>
                                          </p:val>
                                        </p:tav>
                                        <p:tav tm="100000">
                                          <p:val>
                                            <p:fltVal val="0"/>
                                          </p:val>
                                        </p:tav>
                                      </p:tavLst>
                                    </p:anim>
                                    <p:anim calcmode="lin" valueType="num">
                                      <p:cBhvr>
                                        <p:cTn id="113" dur="500"/>
                                        <p:tgtEl>
                                          <p:spTgt spid="123928"/>
                                        </p:tgtEl>
                                        <p:attrNameLst>
                                          <p:attrName>ppt_h</p:attrName>
                                        </p:attrNameLst>
                                      </p:cBhvr>
                                      <p:tavLst>
                                        <p:tav tm="0">
                                          <p:val>
                                            <p:strVal val="ppt_h"/>
                                          </p:val>
                                        </p:tav>
                                        <p:tav tm="100000">
                                          <p:val>
                                            <p:fltVal val="0"/>
                                          </p:val>
                                        </p:tav>
                                      </p:tavLst>
                                    </p:anim>
                                    <p:anim calcmode="lin" valueType="num">
                                      <p:cBhvr>
                                        <p:cTn id="114" dur="500"/>
                                        <p:tgtEl>
                                          <p:spTgt spid="123928"/>
                                        </p:tgtEl>
                                        <p:attrNameLst>
                                          <p:attrName>style.rotation</p:attrName>
                                        </p:attrNameLst>
                                      </p:cBhvr>
                                      <p:tavLst>
                                        <p:tav tm="0">
                                          <p:val>
                                            <p:fltVal val="0"/>
                                          </p:val>
                                        </p:tav>
                                        <p:tav tm="100000">
                                          <p:val>
                                            <p:fltVal val="90"/>
                                          </p:val>
                                        </p:tav>
                                      </p:tavLst>
                                    </p:anim>
                                    <p:animEffect transition="out" filter="fade">
                                      <p:cBhvr>
                                        <p:cTn id="115" dur="500"/>
                                        <p:tgtEl>
                                          <p:spTgt spid="123928"/>
                                        </p:tgtEl>
                                      </p:cBhvr>
                                    </p:animEffect>
                                    <p:set>
                                      <p:cBhvr>
                                        <p:cTn id="116" dur="1" fill="hold">
                                          <p:stCondLst>
                                            <p:cond delay="499"/>
                                          </p:stCondLst>
                                        </p:cTn>
                                        <p:tgtEl>
                                          <p:spTgt spid="123928"/>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3" name="chimes.wav"/>
                                        </p:tgtEl>
                                      </p:cMediaNode>
                                    </p:audio>
                                  </p:subTnLst>
                                </p:cTn>
                              </p:par>
                            </p:childTnLst>
                          </p:cTn>
                        </p:par>
                        <p:par>
                          <p:cTn id="117" fill="hold" nodeType="afterGroup">
                            <p:stCondLst>
                              <p:cond delay="42000"/>
                            </p:stCondLst>
                            <p:childTnLst>
                              <p:par>
                                <p:cTn id="118" presetID="2" presetClass="exit" presetSubtype="8" fill="hold" nodeType="afterEffect">
                                  <p:stCondLst>
                                    <p:cond delay="0"/>
                                  </p:stCondLst>
                                  <p:childTnLst>
                                    <p:anim calcmode="lin" valueType="num">
                                      <p:cBhvr additive="base">
                                        <p:cTn id="119" dur="1000"/>
                                        <p:tgtEl>
                                          <p:spTgt spid="123927"/>
                                        </p:tgtEl>
                                        <p:attrNameLst>
                                          <p:attrName>ppt_x</p:attrName>
                                        </p:attrNameLst>
                                      </p:cBhvr>
                                      <p:tavLst>
                                        <p:tav tm="0">
                                          <p:val>
                                            <p:strVal val="ppt_x"/>
                                          </p:val>
                                        </p:tav>
                                        <p:tav tm="100000">
                                          <p:val>
                                            <p:strVal val="0-ppt_w/2"/>
                                          </p:val>
                                        </p:tav>
                                      </p:tavLst>
                                    </p:anim>
                                    <p:anim calcmode="lin" valueType="num">
                                      <p:cBhvr additive="base">
                                        <p:cTn id="120" dur="1000"/>
                                        <p:tgtEl>
                                          <p:spTgt spid="123927"/>
                                        </p:tgtEl>
                                        <p:attrNameLst>
                                          <p:attrName>ppt_y</p:attrName>
                                        </p:attrNameLst>
                                      </p:cBhvr>
                                      <p:tavLst>
                                        <p:tav tm="0">
                                          <p:val>
                                            <p:strVal val="ppt_y"/>
                                          </p:val>
                                        </p:tav>
                                        <p:tav tm="100000">
                                          <p:val>
                                            <p:strVal val="ppt_y"/>
                                          </p:val>
                                        </p:tav>
                                      </p:tavLst>
                                    </p:anim>
                                    <p:set>
                                      <p:cBhvr>
                                        <p:cTn id="121" dur="1" fill="hold">
                                          <p:stCondLst>
                                            <p:cond delay="999"/>
                                          </p:stCondLst>
                                        </p:cTn>
                                        <p:tgtEl>
                                          <p:spTgt spid="123927"/>
                                        </p:tgtEl>
                                        <p:attrNameLst>
                                          <p:attrName>style.visibility</p:attrName>
                                        </p:attrNameLst>
                                      </p:cBhvr>
                                      <p:to>
                                        <p:strVal val="hidden"/>
                                      </p:to>
                                    </p:set>
                                  </p:childTnLst>
                                  <p:subTnLst>
                                    <p:audio>
                                      <p:cMediaNode>
                                        <p:cTn display="0" masterRel="sameClick">
                                          <p:stCondLst>
                                            <p:cond evt="begin" delay="0">
                                              <p:tn val="118"/>
                                            </p:cond>
                                          </p:stCondLst>
                                          <p:endCondLst>
                                            <p:cond evt="onStopAudio" delay="0">
                                              <p:tgtEl>
                                                <p:sldTgt/>
                                              </p:tgtEl>
                                            </p:cond>
                                          </p:endCondLst>
                                        </p:cTn>
                                        <p:tgtEl>
                                          <p:sndTgt r:embed="rId2" name="push.wav"/>
                                        </p:tgtEl>
                                      </p:cMediaNode>
                                    </p:audio>
                                  </p:subTnLst>
                                </p:cTn>
                              </p:par>
                            </p:childTnLst>
                          </p:cTn>
                        </p:par>
                      </p:childTnLst>
                    </p:cTn>
                  </p:par>
                  <p:par>
                    <p:cTn id="122" fill="hold" nodeType="clickPar">
                      <p:stCondLst>
                        <p:cond delay="indefinite"/>
                      </p:stCondLst>
                      <p:childTnLst>
                        <p:par>
                          <p:cTn id="123" fill="hold" nodeType="withGroup">
                            <p:stCondLst>
                              <p:cond delay="0"/>
                            </p:stCondLst>
                            <p:childTnLst>
                              <p:par>
                                <p:cTn id="124" presetID="19" presetClass="emph" presetSubtype="0" fill="hold" nodeType="clickEffect">
                                  <p:stCondLst>
                                    <p:cond delay="0"/>
                                  </p:stCondLst>
                                  <p:childTnLst>
                                    <p:animClr clrSpc="rgb" dir="cw">
                                      <p:cBhvr override="childStyle">
                                        <p:cTn id="125" dur="500" fill="hold"/>
                                        <p:tgtEl>
                                          <p:spTgt spid="123935"/>
                                        </p:tgtEl>
                                        <p:attrNameLst>
                                          <p:attrName>style.color</p:attrName>
                                        </p:attrNameLst>
                                      </p:cBhvr>
                                      <p:to>
                                        <a:schemeClr val="accent2"/>
                                      </p:to>
                                    </p:animClr>
                                    <p:animClr clrSpc="rgb" dir="cw">
                                      <p:cBhvr>
                                        <p:cTn id="126" dur="500" fill="hold"/>
                                        <p:tgtEl>
                                          <p:spTgt spid="123935"/>
                                        </p:tgtEl>
                                        <p:attrNameLst>
                                          <p:attrName>fillcolor</p:attrName>
                                        </p:attrNameLst>
                                      </p:cBhvr>
                                      <p:to>
                                        <a:schemeClr val="accent2"/>
                                      </p:to>
                                    </p:animClr>
                                    <p:set>
                                      <p:cBhvr>
                                        <p:cTn id="127" dur="500" fill="hold"/>
                                        <p:tgtEl>
                                          <p:spTgt spid="123935"/>
                                        </p:tgtEl>
                                        <p:attrNameLst>
                                          <p:attrName>fill.type</p:attrName>
                                        </p:attrNameLst>
                                      </p:cBhvr>
                                      <p:to>
                                        <p:strVal val="solid"/>
                                      </p:to>
                                    </p:set>
                                    <p:set>
                                      <p:cBhvr>
                                        <p:cTn id="128" dur="500" fill="hold"/>
                                        <p:tgtEl>
                                          <p:spTgt spid="1239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P spid="123909" grpId="0"/>
      <p:bldP spid="123910" grpId="0" animBg="1"/>
      <p:bldP spid="123919" grpId="0" animBg="1"/>
      <p:bldP spid="123922" grpId="0" animBg="1"/>
      <p:bldP spid="1239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272">
            <a:extLst>
              <a:ext uri="{FF2B5EF4-FFF2-40B4-BE49-F238E27FC236}">
                <a16:creationId xmlns:a16="http://schemas.microsoft.com/office/drawing/2014/main" xmlns="" id="{19758047-DA0B-49E2-9A68-6AFBE54CC2FF}"/>
              </a:ext>
            </a:extLst>
          </p:cNvPr>
          <p:cNvGrpSpPr>
            <a:grpSpLocks/>
          </p:cNvGrpSpPr>
          <p:nvPr/>
        </p:nvGrpSpPr>
        <p:grpSpPr bwMode="auto">
          <a:xfrm>
            <a:off x="2514600" y="169863"/>
            <a:ext cx="4495800" cy="6491287"/>
            <a:chOff x="2784" y="48"/>
            <a:chExt cx="2688" cy="4281"/>
          </a:xfrm>
        </p:grpSpPr>
        <p:grpSp>
          <p:nvGrpSpPr>
            <p:cNvPr id="34832" name="Group 273">
              <a:extLst>
                <a:ext uri="{FF2B5EF4-FFF2-40B4-BE49-F238E27FC236}">
                  <a16:creationId xmlns:a16="http://schemas.microsoft.com/office/drawing/2014/main" xmlns="" id="{C5D0EB41-B55C-4F53-8055-1869F5680AE6}"/>
                </a:ext>
              </a:extLst>
            </p:cNvPr>
            <p:cNvGrpSpPr>
              <a:grpSpLocks/>
            </p:cNvGrpSpPr>
            <p:nvPr/>
          </p:nvGrpSpPr>
          <p:grpSpPr bwMode="auto">
            <a:xfrm>
              <a:off x="2790" y="48"/>
              <a:ext cx="2682" cy="4272"/>
              <a:chOff x="2784" y="48"/>
              <a:chExt cx="2682" cy="4272"/>
            </a:xfrm>
          </p:grpSpPr>
          <p:grpSp>
            <p:nvGrpSpPr>
              <p:cNvPr id="34834" name="Group 274">
                <a:extLst>
                  <a:ext uri="{FF2B5EF4-FFF2-40B4-BE49-F238E27FC236}">
                    <a16:creationId xmlns:a16="http://schemas.microsoft.com/office/drawing/2014/main" xmlns="" id="{0D65F051-DC41-4455-9605-9FD4E1B9E984}"/>
                  </a:ext>
                </a:extLst>
              </p:cNvPr>
              <p:cNvGrpSpPr>
                <a:grpSpLocks/>
              </p:cNvGrpSpPr>
              <p:nvPr/>
            </p:nvGrpSpPr>
            <p:grpSpPr bwMode="auto">
              <a:xfrm>
                <a:off x="2784" y="48"/>
                <a:ext cx="2682" cy="4272"/>
                <a:chOff x="2784" y="48"/>
                <a:chExt cx="2682" cy="4272"/>
              </a:xfrm>
            </p:grpSpPr>
            <p:pic>
              <p:nvPicPr>
                <p:cNvPr id="34838" name="Picture 275" descr="SodoDBP">
                  <a:extLst>
                    <a:ext uri="{FF2B5EF4-FFF2-40B4-BE49-F238E27FC236}">
                      <a16:creationId xmlns:a16="http://schemas.microsoft.com/office/drawing/2014/main" xmlns="" id="{A5AF4DDF-3A92-46F2-9C38-06D4AF647F19}"/>
                    </a:ext>
                  </a:extLst>
                </p:cNvPr>
                <p:cNvPicPr>
                  <a:picLocks noChangeAspect="1" noChangeArrowheads="1"/>
                </p:cNvPicPr>
                <p:nvPr/>
              </p:nvPicPr>
              <p:blipFill>
                <a:blip r:embed="rId3" cstate="print">
                  <a:lum contrast="54000"/>
                  <a:extLst>
                    <a:ext uri="{28A0092B-C50C-407E-A947-70E740481C1C}">
                      <a14:useLocalDpi xmlns:a14="http://schemas.microsoft.com/office/drawing/2010/main" val="0"/>
                    </a:ext>
                  </a:extLst>
                </a:blip>
                <a:srcRect/>
                <a:stretch>
                  <a:fillRect/>
                </a:stretch>
              </p:blipFill>
              <p:spPr bwMode="auto">
                <a:xfrm>
                  <a:off x="2784" y="48"/>
                  <a:ext cx="2682" cy="4272"/>
                </a:xfrm>
                <a:prstGeom prst="rect">
                  <a:avLst/>
                </a:prstGeom>
                <a:solidFill>
                  <a:srgbClr val="FFFFDD"/>
                </a:solidFill>
                <a:ln w="38100" cmpd="dbl">
                  <a:solidFill>
                    <a:srgbClr val="800000"/>
                  </a:solidFill>
                  <a:miter lim="800000"/>
                  <a:headEnd/>
                  <a:tailEnd/>
                </a:ln>
              </p:spPr>
            </p:pic>
            <p:sp>
              <p:nvSpPr>
                <p:cNvPr id="34839" name="AutoShape 276">
                  <a:extLst>
                    <a:ext uri="{FF2B5EF4-FFF2-40B4-BE49-F238E27FC236}">
                      <a16:creationId xmlns:a16="http://schemas.microsoft.com/office/drawing/2014/main" xmlns="" id="{82FBF283-B9DA-4BF1-AEBE-7022E384BA5E}"/>
                    </a:ext>
                  </a:extLst>
                </p:cNvPr>
                <p:cNvSpPr>
                  <a:spLocks noChangeArrowheads="1"/>
                </p:cNvSpPr>
                <p:nvPr/>
              </p:nvSpPr>
              <p:spPr bwMode="auto">
                <a:xfrm flipH="1">
                  <a:off x="4506" y="1536"/>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40" name="AutoShape 277">
                  <a:extLst>
                    <a:ext uri="{FF2B5EF4-FFF2-40B4-BE49-F238E27FC236}">
                      <a16:creationId xmlns:a16="http://schemas.microsoft.com/office/drawing/2014/main" xmlns="" id="{3ED223B4-784F-486A-BC5C-ECDD8917850F}"/>
                    </a:ext>
                  </a:extLst>
                </p:cNvPr>
                <p:cNvSpPr>
                  <a:spLocks noChangeArrowheads="1"/>
                </p:cNvSpPr>
                <p:nvPr/>
              </p:nvSpPr>
              <p:spPr bwMode="auto">
                <a:xfrm flipH="1">
                  <a:off x="4530" y="1872"/>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41" name="AutoShape 278">
                  <a:extLst>
                    <a:ext uri="{FF2B5EF4-FFF2-40B4-BE49-F238E27FC236}">
                      <a16:creationId xmlns:a16="http://schemas.microsoft.com/office/drawing/2014/main" xmlns="" id="{3A69A7B0-A82E-49FF-AD0D-3E50F197E990}"/>
                    </a:ext>
                  </a:extLst>
                </p:cNvPr>
                <p:cNvSpPr>
                  <a:spLocks noChangeArrowheads="1"/>
                </p:cNvSpPr>
                <p:nvPr/>
              </p:nvSpPr>
              <p:spPr bwMode="auto">
                <a:xfrm flipH="1">
                  <a:off x="4314" y="1314"/>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42" name="AutoShape 279">
                  <a:extLst>
                    <a:ext uri="{FF2B5EF4-FFF2-40B4-BE49-F238E27FC236}">
                      <a16:creationId xmlns:a16="http://schemas.microsoft.com/office/drawing/2014/main" xmlns="" id="{E7B5621D-90F3-49C4-B279-D6D8284A436A}"/>
                    </a:ext>
                  </a:extLst>
                </p:cNvPr>
                <p:cNvSpPr>
                  <a:spLocks noChangeArrowheads="1"/>
                </p:cNvSpPr>
                <p:nvPr/>
              </p:nvSpPr>
              <p:spPr bwMode="auto">
                <a:xfrm flipH="1">
                  <a:off x="4530" y="1416"/>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43" name="AutoShape 280">
                  <a:extLst>
                    <a:ext uri="{FF2B5EF4-FFF2-40B4-BE49-F238E27FC236}">
                      <a16:creationId xmlns:a16="http://schemas.microsoft.com/office/drawing/2014/main" xmlns="" id="{523FB128-33BF-4E20-8D65-73A549801C7F}"/>
                    </a:ext>
                  </a:extLst>
                </p:cNvPr>
                <p:cNvSpPr>
                  <a:spLocks noChangeArrowheads="1"/>
                </p:cNvSpPr>
                <p:nvPr/>
              </p:nvSpPr>
              <p:spPr bwMode="auto">
                <a:xfrm flipH="1">
                  <a:off x="4386" y="1506"/>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44" name="AutoShape 281">
                  <a:extLst>
                    <a:ext uri="{FF2B5EF4-FFF2-40B4-BE49-F238E27FC236}">
                      <a16:creationId xmlns:a16="http://schemas.microsoft.com/office/drawing/2014/main" xmlns="" id="{9B702F2F-418C-4D47-8A38-8BDEBB0DA6AA}"/>
                    </a:ext>
                  </a:extLst>
                </p:cNvPr>
                <p:cNvSpPr>
                  <a:spLocks noChangeArrowheads="1"/>
                </p:cNvSpPr>
                <p:nvPr/>
              </p:nvSpPr>
              <p:spPr bwMode="auto">
                <a:xfrm flipH="1">
                  <a:off x="3930" y="240"/>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45" name="AutoShape 282">
                  <a:extLst>
                    <a:ext uri="{FF2B5EF4-FFF2-40B4-BE49-F238E27FC236}">
                      <a16:creationId xmlns:a16="http://schemas.microsoft.com/office/drawing/2014/main" xmlns="" id="{786162A5-090C-497D-8D81-5CFA3D1C8367}"/>
                    </a:ext>
                  </a:extLst>
                </p:cNvPr>
                <p:cNvSpPr>
                  <a:spLocks noChangeArrowheads="1"/>
                </p:cNvSpPr>
                <p:nvPr/>
              </p:nvSpPr>
              <p:spPr bwMode="auto">
                <a:xfrm flipH="1">
                  <a:off x="3354" y="840"/>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46" name="AutoShape 283">
                  <a:extLst>
                    <a:ext uri="{FF2B5EF4-FFF2-40B4-BE49-F238E27FC236}">
                      <a16:creationId xmlns:a16="http://schemas.microsoft.com/office/drawing/2014/main" xmlns="" id="{D3ADA9AC-D4D6-47C1-9CE4-9DC5F2330C86}"/>
                    </a:ext>
                  </a:extLst>
                </p:cNvPr>
                <p:cNvSpPr>
                  <a:spLocks noChangeArrowheads="1"/>
                </p:cNvSpPr>
                <p:nvPr/>
              </p:nvSpPr>
              <p:spPr bwMode="auto">
                <a:xfrm flipH="1">
                  <a:off x="3432" y="768"/>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47" name="AutoShape 284">
                  <a:extLst>
                    <a:ext uri="{FF2B5EF4-FFF2-40B4-BE49-F238E27FC236}">
                      <a16:creationId xmlns:a16="http://schemas.microsoft.com/office/drawing/2014/main" xmlns="" id="{A9EA9C58-3892-4BCF-9DD6-B88FBD0760E9}"/>
                    </a:ext>
                  </a:extLst>
                </p:cNvPr>
                <p:cNvSpPr>
                  <a:spLocks noChangeArrowheads="1"/>
                </p:cNvSpPr>
                <p:nvPr/>
              </p:nvSpPr>
              <p:spPr bwMode="auto">
                <a:xfrm flipH="1">
                  <a:off x="4188" y="3786"/>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48" name="AutoShape 285">
                  <a:extLst>
                    <a:ext uri="{FF2B5EF4-FFF2-40B4-BE49-F238E27FC236}">
                      <a16:creationId xmlns:a16="http://schemas.microsoft.com/office/drawing/2014/main" xmlns="" id="{B13A0AE0-8C3B-4D84-8060-F14D9F48293C}"/>
                    </a:ext>
                  </a:extLst>
                </p:cNvPr>
                <p:cNvSpPr>
                  <a:spLocks noChangeArrowheads="1"/>
                </p:cNvSpPr>
                <p:nvPr/>
              </p:nvSpPr>
              <p:spPr bwMode="auto">
                <a:xfrm flipH="1">
                  <a:off x="4212" y="3984"/>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49" name="AutoShape 286">
                  <a:extLst>
                    <a:ext uri="{FF2B5EF4-FFF2-40B4-BE49-F238E27FC236}">
                      <a16:creationId xmlns:a16="http://schemas.microsoft.com/office/drawing/2014/main" xmlns="" id="{41765236-4108-43BB-82D7-0AC113EC21E2}"/>
                    </a:ext>
                  </a:extLst>
                </p:cNvPr>
                <p:cNvSpPr>
                  <a:spLocks noChangeArrowheads="1"/>
                </p:cNvSpPr>
                <p:nvPr/>
              </p:nvSpPr>
              <p:spPr bwMode="auto">
                <a:xfrm flipH="1">
                  <a:off x="4074" y="3936"/>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50" name="AutoShape 287">
                  <a:extLst>
                    <a:ext uri="{FF2B5EF4-FFF2-40B4-BE49-F238E27FC236}">
                      <a16:creationId xmlns:a16="http://schemas.microsoft.com/office/drawing/2014/main" xmlns="" id="{1A4D7624-4003-449D-8478-9D3F8DA38B1A}"/>
                    </a:ext>
                  </a:extLst>
                </p:cNvPr>
                <p:cNvSpPr>
                  <a:spLocks noChangeArrowheads="1"/>
                </p:cNvSpPr>
                <p:nvPr/>
              </p:nvSpPr>
              <p:spPr bwMode="auto">
                <a:xfrm flipH="1">
                  <a:off x="4452" y="1728"/>
                  <a:ext cx="54"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51" name="AutoShape 288">
                  <a:extLst>
                    <a:ext uri="{FF2B5EF4-FFF2-40B4-BE49-F238E27FC236}">
                      <a16:creationId xmlns:a16="http://schemas.microsoft.com/office/drawing/2014/main" xmlns="" id="{4AEC5C18-8C2B-4D39-B9F5-DD3C858A10EA}"/>
                    </a:ext>
                  </a:extLst>
                </p:cNvPr>
                <p:cNvSpPr>
                  <a:spLocks noChangeArrowheads="1"/>
                </p:cNvSpPr>
                <p:nvPr/>
              </p:nvSpPr>
              <p:spPr bwMode="auto">
                <a:xfrm flipH="1">
                  <a:off x="3642" y="1674"/>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52" name="AutoShape 289">
                  <a:extLst>
                    <a:ext uri="{FF2B5EF4-FFF2-40B4-BE49-F238E27FC236}">
                      <a16:creationId xmlns:a16="http://schemas.microsoft.com/office/drawing/2014/main" xmlns="" id="{04C33DB1-1B06-482B-A648-2BDD368F89EB}"/>
                    </a:ext>
                  </a:extLst>
                </p:cNvPr>
                <p:cNvSpPr>
                  <a:spLocks noChangeArrowheads="1"/>
                </p:cNvSpPr>
                <p:nvPr/>
              </p:nvSpPr>
              <p:spPr bwMode="auto">
                <a:xfrm flipH="1">
                  <a:off x="4290" y="1890"/>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53" name="AutoShape 290">
                  <a:extLst>
                    <a:ext uri="{FF2B5EF4-FFF2-40B4-BE49-F238E27FC236}">
                      <a16:creationId xmlns:a16="http://schemas.microsoft.com/office/drawing/2014/main" xmlns="" id="{A483F4FF-E096-4AD5-8A04-03452F314A0F}"/>
                    </a:ext>
                  </a:extLst>
                </p:cNvPr>
                <p:cNvSpPr>
                  <a:spLocks noChangeArrowheads="1"/>
                </p:cNvSpPr>
                <p:nvPr/>
              </p:nvSpPr>
              <p:spPr bwMode="auto">
                <a:xfrm flipH="1">
                  <a:off x="4116" y="1416"/>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54" name="AutoShape 291">
                  <a:extLst>
                    <a:ext uri="{FF2B5EF4-FFF2-40B4-BE49-F238E27FC236}">
                      <a16:creationId xmlns:a16="http://schemas.microsoft.com/office/drawing/2014/main" xmlns="" id="{56C03F85-8781-438D-AFBC-E99608AB6034}"/>
                    </a:ext>
                  </a:extLst>
                </p:cNvPr>
                <p:cNvSpPr>
                  <a:spLocks noChangeArrowheads="1"/>
                </p:cNvSpPr>
                <p:nvPr/>
              </p:nvSpPr>
              <p:spPr bwMode="auto">
                <a:xfrm flipH="1">
                  <a:off x="3924" y="1392"/>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55" name="AutoShape 292">
                  <a:extLst>
                    <a:ext uri="{FF2B5EF4-FFF2-40B4-BE49-F238E27FC236}">
                      <a16:creationId xmlns:a16="http://schemas.microsoft.com/office/drawing/2014/main" xmlns="" id="{1A02CBC8-26D8-4D3A-A92A-3DB582645D90}"/>
                    </a:ext>
                  </a:extLst>
                </p:cNvPr>
                <p:cNvSpPr>
                  <a:spLocks noChangeArrowheads="1"/>
                </p:cNvSpPr>
                <p:nvPr/>
              </p:nvSpPr>
              <p:spPr bwMode="auto">
                <a:xfrm flipH="1">
                  <a:off x="3834" y="1578"/>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56" name="AutoShape 293">
                  <a:extLst>
                    <a:ext uri="{FF2B5EF4-FFF2-40B4-BE49-F238E27FC236}">
                      <a16:creationId xmlns:a16="http://schemas.microsoft.com/office/drawing/2014/main" xmlns="" id="{B48DC5C7-61D4-4552-AE56-4BBD62BC77C3}"/>
                    </a:ext>
                  </a:extLst>
                </p:cNvPr>
                <p:cNvSpPr>
                  <a:spLocks noChangeArrowheads="1"/>
                </p:cNvSpPr>
                <p:nvPr/>
              </p:nvSpPr>
              <p:spPr bwMode="auto">
                <a:xfrm flipH="1">
                  <a:off x="3882" y="1938"/>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57" name="AutoShape 294">
                  <a:extLst>
                    <a:ext uri="{FF2B5EF4-FFF2-40B4-BE49-F238E27FC236}">
                      <a16:creationId xmlns:a16="http://schemas.microsoft.com/office/drawing/2014/main" xmlns="" id="{389B837F-8AD6-4DE4-9813-A72A104F0643}"/>
                    </a:ext>
                  </a:extLst>
                </p:cNvPr>
                <p:cNvSpPr>
                  <a:spLocks noChangeArrowheads="1"/>
                </p:cNvSpPr>
                <p:nvPr/>
              </p:nvSpPr>
              <p:spPr bwMode="auto">
                <a:xfrm flipH="1">
                  <a:off x="3930" y="1668"/>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58" name="AutoShape 295">
                  <a:extLst>
                    <a:ext uri="{FF2B5EF4-FFF2-40B4-BE49-F238E27FC236}">
                      <a16:creationId xmlns:a16="http://schemas.microsoft.com/office/drawing/2014/main" xmlns="" id="{C0B59E8D-AE30-444C-A697-BEFC4A990710}"/>
                    </a:ext>
                  </a:extLst>
                </p:cNvPr>
                <p:cNvSpPr>
                  <a:spLocks noChangeArrowheads="1"/>
                </p:cNvSpPr>
                <p:nvPr/>
              </p:nvSpPr>
              <p:spPr bwMode="auto">
                <a:xfrm flipH="1">
                  <a:off x="3798" y="1692"/>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59" name="AutoShape 296">
                  <a:extLst>
                    <a:ext uri="{FF2B5EF4-FFF2-40B4-BE49-F238E27FC236}">
                      <a16:creationId xmlns:a16="http://schemas.microsoft.com/office/drawing/2014/main" xmlns="" id="{33B56B5A-1691-4D31-A10C-7C81CE353231}"/>
                    </a:ext>
                  </a:extLst>
                </p:cNvPr>
                <p:cNvSpPr>
                  <a:spLocks noChangeArrowheads="1"/>
                </p:cNvSpPr>
                <p:nvPr/>
              </p:nvSpPr>
              <p:spPr bwMode="auto">
                <a:xfrm flipH="1">
                  <a:off x="3906" y="1788"/>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60" name="AutoShape 297">
                  <a:extLst>
                    <a:ext uri="{FF2B5EF4-FFF2-40B4-BE49-F238E27FC236}">
                      <a16:creationId xmlns:a16="http://schemas.microsoft.com/office/drawing/2014/main" xmlns="" id="{7D24596C-AB51-4FA2-94E3-5ED02967A5F4}"/>
                    </a:ext>
                  </a:extLst>
                </p:cNvPr>
                <p:cNvSpPr>
                  <a:spLocks noChangeArrowheads="1"/>
                </p:cNvSpPr>
                <p:nvPr/>
              </p:nvSpPr>
              <p:spPr bwMode="auto">
                <a:xfrm flipH="1">
                  <a:off x="3930" y="1872"/>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61" name="AutoShape 298">
                  <a:extLst>
                    <a:ext uri="{FF2B5EF4-FFF2-40B4-BE49-F238E27FC236}">
                      <a16:creationId xmlns:a16="http://schemas.microsoft.com/office/drawing/2014/main" xmlns="" id="{E60DC8F8-DAEB-47FA-9F53-2C102E2C1055}"/>
                    </a:ext>
                  </a:extLst>
                </p:cNvPr>
                <p:cNvSpPr>
                  <a:spLocks noChangeArrowheads="1"/>
                </p:cNvSpPr>
                <p:nvPr/>
              </p:nvSpPr>
              <p:spPr bwMode="auto">
                <a:xfrm flipH="1">
                  <a:off x="3990" y="1920"/>
                  <a:ext cx="47"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62" name="AutoShape 299">
                  <a:extLst>
                    <a:ext uri="{FF2B5EF4-FFF2-40B4-BE49-F238E27FC236}">
                      <a16:creationId xmlns:a16="http://schemas.microsoft.com/office/drawing/2014/main" xmlns="" id="{349FEE5E-39ED-454F-8216-CAEE6F07DAA8}"/>
                    </a:ext>
                  </a:extLst>
                </p:cNvPr>
                <p:cNvSpPr>
                  <a:spLocks noChangeArrowheads="1"/>
                </p:cNvSpPr>
                <p:nvPr/>
              </p:nvSpPr>
              <p:spPr bwMode="auto">
                <a:xfrm flipH="1">
                  <a:off x="4266" y="1800"/>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63" name="AutoShape 300">
                  <a:extLst>
                    <a:ext uri="{FF2B5EF4-FFF2-40B4-BE49-F238E27FC236}">
                      <a16:creationId xmlns:a16="http://schemas.microsoft.com/office/drawing/2014/main" xmlns="" id="{E3A01401-3A8F-4ECC-AB22-09EED57850AE}"/>
                    </a:ext>
                  </a:extLst>
                </p:cNvPr>
                <p:cNvSpPr>
                  <a:spLocks noChangeArrowheads="1"/>
                </p:cNvSpPr>
                <p:nvPr/>
              </p:nvSpPr>
              <p:spPr bwMode="auto">
                <a:xfrm flipH="1">
                  <a:off x="4140" y="1932"/>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64" name="AutoShape 301">
                  <a:extLst>
                    <a:ext uri="{FF2B5EF4-FFF2-40B4-BE49-F238E27FC236}">
                      <a16:creationId xmlns:a16="http://schemas.microsoft.com/office/drawing/2014/main" xmlns="" id="{69D5EEC5-DAF5-449D-8686-88DD2454F7A8}"/>
                    </a:ext>
                  </a:extLst>
                </p:cNvPr>
                <p:cNvSpPr>
                  <a:spLocks noChangeArrowheads="1"/>
                </p:cNvSpPr>
                <p:nvPr/>
              </p:nvSpPr>
              <p:spPr bwMode="auto">
                <a:xfrm flipH="1">
                  <a:off x="4128" y="2016"/>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65" name="AutoShape 302">
                  <a:extLst>
                    <a:ext uri="{FF2B5EF4-FFF2-40B4-BE49-F238E27FC236}">
                      <a16:creationId xmlns:a16="http://schemas.microsoft.com/office/drawing/2014/main" xmlns="" id="{1B3788B8-0A8B-4042-95AB-54331FA5206D}"/>
                    </a:ext>
                  </a:extLst>
                </p:cNvPr>
                <p:cNvSpPr>
                  <a:spLocks noChangeArrowheads="1"/>
                </p:cNvSpPr>
                <p:nvPr/>
              </p:nvSpPr>
              <p:spPr bwMode="auto">
                <a:xfrm flipH="1">
                  <a:off x="4254" y="1602"/>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66" name="AutoShape 303">
                  <a:extLst>
                    <a:ext uri="{FF2B5EF4-FFF2-40B4-BE49-F238E27FC236}">
                      <a16:creationId xmlns:a16="http://schemas.microsoft.com/office/drawing/2014/main" xmlns="" id="{81A7DA9A-15D3-4540-940C-AE0D1132EA3F}"/>
                    </a:ext>
                  </a:extLst>
                </p:cNvPr>
                <p:cNvSpPr>
                  <a:spLocks noChangeArrowheads="1"/>
                </p:cNvSpPr>
                <p:nvPr/>
              </p:nvSpPr>
              <p:spPr bwMode="auto">
                <a:xfrm flipH="1">
                  <a:off x="4218" y="1650"/>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67" name="AutoShape 304">
                  <a:extLst>
                    <a:ext uri="{FF2B5EF4-FFF2-40B4-BE49-F238E27FC236}">
                      <a16:creationId xmlns:a16="http://schemas.microsoft.com/office/drawing/2014/main" xmlns="" id="{3EB6CECA-80AE-4C4A-B860-F54106B7585E}"/>
                    </a:ext>
                  </a:extLst>
                </p:cNvPr>
                <p:cNvSpPr>
                  <a:spLocks noChangeArrowheads="1"/>
                </p:cNvSpPr>
                <p:nvPr/>
              </p:nvSpPr>
              <p:spPr bwMode="auto">
                <a:xfrm flipH="1">
                  <a:off x="4080" y="1632"/>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68" name="AutoShape 305">
                  <a:extLst>
                    <a:ext uri="{FF2B5EF4-FFF2-40B4-BE49-F238E27FC236}">
                      <a16:creationId xmlns:a16="http://schemas.microsoft.com/office/drawing/2014/main" xmlns="" id="{E4666F3C-3AAF-4333-84DD-4CF2354A6346}"/>
                    </a:ext>
                  </a:extLst>
                </p:cNvPr>
                <p:cNvSpPr>
                  <a:spLocks noChangeArrowheads="1"/>
                </p:cNvSpPr>
                <p:nvPr/>
              </p:nvSpPr>
              <p:spPr bwMode="auto">
                <a:xfrm flipH="1">
                  <a:off x="3642" y="1152"/>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69" name="AutoShape 306">
                  <a:extLst>
                    <a:ext uri="{FF2B5EF4-FFF2-40B4-BE49-F238E27FC236}">
                      <a16:creationId xmlns:a16="http://schemas.microsoft.com/office/drawing/2014/main" xmlns="" id="{F54136FF-B60B-402B-A212-2F68E5700B55}"/>
                    </a:ext>
                  </a:extLst>
                </p:cNvPr>
                <p:cNvSpPr>
                  <a:spLocks noChangeArrowheads="1"/>
                </p:cNvSpPr>
                <p:nvPr/>
              </p:nvSpPr>
              <p:spPr bwMode="auto">
                <a:xfrm flipH="1">
                  <a:off x="3882" y="1104"/>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70" name="AutoShape 307">
                  <a:extLst>
                    <a:ext uri="{FF2B5EF4-FFF2-40B4-BE49-F238E27FC236}">
                      <a16:creationId xmlns:a16="http://schemas.microsoft.com/office/drawing/2014/main" xmlns="" id="{4C2C606A-7924-42AB-812E-F53613060A8A}"/>
                    </a:ext>
                  </a:extLst>
                </p:cNvPr>
                <p:cNvSpPr>
                  <a:spLocks noChangeArrowheads="1"/>
                </p:cNvSpPr>
                <p:nvPr/>
              </p:nvSpPr>
              <p:spPr bwMode="auto">
                <a:xfrm flipH="1">
                  <a:off x="4512" y="1620"/>
                  <a:ext cx="54"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71" name="Oval 308">
                  <a:extLst>
                    <a:ext uri="{FF2B5EF4-FFF2-40B4-BE49-F238E27FC236}">
                      <a16:creationId xmlns:a16="http://schemas.microsoft.com/office/drawing/2014/main" xmlns="" id="{6D736CA6-808B-45D1-A617-1C4D26094660}"/>
                    </a:ext>
                  </a:extLst>
                </p:cNvPr>
                <p:cNvSpPr>
                  <a:spLocks noChangeArrowheads="1"/>
                </p:cNvSpPr>
                <p:nvPr/>
              </p:nvSpPr>
              <p:spPr bwMode="auto">
                <a:xfrm>
                  <a:off x="4146" y="1752"/>
                  <a:ext cx="48" cy="48"/>
                </a:xfrm>
                <a:prstGeom prst="ellipse">
                  <a:avLst/>
                </a:prstGeom>
                <a:solidFill>
                  <a:srgbClr val="FFFFDD"/>
                </a:solidFill>
                <a:ln w="9525">
                  <a:solidFill>
                    <a:srgbClr val="8000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grpSp>
          <p:sp>
            <p:nvSpPr>
              <p:cNvPr id="34835" name="AutoShape 309">
                <a:extLst>
                  <a:ext uri="{FF2B5EF4-FFF2-40B4-BE49-F238E27FC236}">
                    <a16:creationId xmlns:a16="http://schemas.microsoft.com/office/drawing/2014/main" xmlns="" id="{A4448A5B-6072-488E-82CF-3E5D3E6BBFE5}"/>
                  </a:ext>
                </a:extLst>
              </p:cNvPr>
              <p:cNvSpPr>
                <a:spLocks noChangeArrowheads="1"/>
              </p:cNvSpPr>
              <p:nvPr/>
            </p:nvSpPr>
            <p:spPr bwMode="auto">
              <a:xfrm flipH="1">
                <a:off x="4704" y="828"/>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36" name="AutoShape 310">
                <a:extLst>
                  <a:ext uri="{FF2B5EF4-FFF2-40B4-BE49-F238E27FC236}">
                    <a16:creationId xmlns:a16="http://schemas.microsoft.com/office/drawing/2014/main" xmlns="" id="{9F61E6E8-D559-4C71-A40C-824F39212033}"/>
                  </a:ext>
                </a:extLst>
              </p:cNvPr>
              <p:cNvSpPr>
                <a:spLocks noChangeArrowheads="1"/>
              </p:cNvSpPr>
              <p:nvPr/>
            </p:nvSpPr>
            <p:spPr bwMode="auto">
              <a:xfrm flipH="1">
                <a:off x="4632" y="912"/>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sp>
            <p:nvSpPr>
              <p:cNvPr id="34837" name="AutoShape 311">
                <a:extLst>
                  <a:ext uri="{FF2B5EF4-FFF2-40B4-BE49-F238E27FC236}">
                    <a16:creationId xmlns:a16="http://schemas.microsoft.com/office/drawing/2014/main" xmlns="" id="{06BB577A-18A4-48F4-92B5-0DB2C2A34BB3}"/>
                  </a:ext>
                </a:extLst>
              </p:cNvPr>
              <p:cNvSpPr>
                <a:spLocks noChangeArrowheads="1"/>
              </p:cNvSpPr>
              <p:nvPr/>
            </p:nvSpPr>
            <p:spPr bwMode="auto">
              <a:xfrm flipH="1">
                <a:off x="4740" y="912"/>
                <a:ext cx="48" cy="48"/>
              </a:xfrm>
              <a:prstGeom prst="diamond">
                <a:avLst/>
              </a:prstGeom>
              <a:solidFill>
                <a:schemeClr val="tx2"/>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VNI-Times" pitchFamily="2" charset="0"/>
                </a:endParaRPr>
              </a:p>
            </p:txBody>
          </p:sp>
        </p:grpSp>
        <p:sp>
          <p:nvSpPr>
            <p:cNvPr id="34833" name="Text Box 312">
              <a:extLst>
                <a:ext uri="{FF2B5EF4-FFF2-40B4-BE49-F238E27FC236}">
                  <a16:creationId xmlns:a16="http://schemas.microsoft.com/office/drawing/2014/main" xmlns="" id="{7EA677EB-9657-488C-83D4-37DC6F08BBC1}"/>
                </a:ext>
              </a:extLst>
            </p:cNvPr>
            <p:cNvSpPr txBox="1">
              <a:spLocks noChangeArrowheads="1"/>
            </p:cNvSpPr>
            <p:nvPr/>
          </p:nvSpPr>
          <p:spPr bwMode="auto">
            <a:xfrm>
              <a:off x="2784" y="4126"/>
              <a:ext cx="2688" cy="203"/>
            </a:xfrm>
            <a:prstGeom prst="rect">
              <a:avLst/>
            </a:prstGeom>
            <a:solidFill>
              <a:srgbClr val="FFFF99"/>
            </a:solidFill>
            <a:ln w="57150">
              <a:solidFill>
                <a:schemeClr val="tx1"/>
              </a:solidFill>
              <a:miter lim="800000"/>
              <a:headEnd/>
              <a:tailEnd/>
            </a:ln>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a:solidFill>
                    <a:srgbClr val="0000FF"/>
                  </a:solidFill>
                  <a:latin typeface="VNI-Times" pitchFamily="2" charset="0"/>
                </a:rPr>
                <a:t>Lược đồ chiến dịch Điện Biên Phủ  </a:t>
              </a:r>
            </a:p>
          </p:txBody>
        </p:sp>
      </p:grpSp>
      <p:sp>
        <p:nvSpPr>
          <p:cNvPr id="156726" name="Text Box 54">
            <a:extLst>
              <a:ext uri="{FF2B5EF4-FFF2-40B4-BE49-F238E27FC236}">
                <a16:creationId xmlns:a16="http://schemas.microsoft.com/office/drawing/2014/main" xmlns="" id="{BF02D3E3-8454-4134-800C-EA1DDA4F790D}"/>
              </a:ext>
            </a:extLst>
          </p:cNvPr>
          <p:cNvSpPr txBox="1">
            <a:spLocks noChangeArrowheads="1"/>
          </p:cNvSpPr>
          <p:nvPr/>
        </p:nvSpPr>
        <p:spPr bwMode="auto">
          <a:xfrm>
            <a:off x="3952875" y="1069975"/>
            <a:ext cx="1762125" cy="304800"/>
          </a:xfrm>
          <a:prstGeom prst="rect">
            <a:avLst/>
          </a:prstGeom>
          <a:solidFill>
            <a:srgbClr val="00FFFF"/>
          </a:solidFill>
          <a:ln w="9525" algn="ctr">
            <a:noFill/>
            <a:miter lim="800000"/>
            <a:headEnd/>
            <a:tailEnd/>
          </a:ln>
        </p:spPr>
        <p:txBody>
          <a:bodyPr>
            <a:spAutoFit/>
          </a:bodyPr>
          <a:lstStyle/>
          <a:p>
            <a:pPr algn="ctr" eaLnBrk="1" hangingPunct="1">
              <a:spcBef>
                <a:spcPct val="50000"/>
              </a:spcBef>
              <a:defRPr/>
            </a:pPr>
            <a:r>
              <a:rPr lang="en-US" sz="1400" b="1">
                <a:solidFill>
                  <a:srgbClr val="0000FF"/>
                </a:solidFill>
                <a:effectLst>
                  <a:outerShdw blurRad="38100" dist="38100" dir="2700000" algn="tl">
                    <a:srgbClr val="000000"/>
                  </a:outerShdw>
                </a:effectLst>
                <a:latin typeface="VNI-Times" pitchFamily="2" charset="0"/>
                <a:cs typeface="Arial" charset="0"/>
              </a:rPr>
              <a:t>PHAÂN </a:t>
            </a:r>
            <a:r>
              <a:rPr lang="en-US" sz="1400" b="1" dirty="0">
                <a:solidFill>
                  <a:srgbClr val="0000FF"/>
                </a:solidFill>
                <a:effectLst>
                  <a:outerShdw blurRad="38100" dist="38100" dir="2700000" algn="tl">
                    <a:srgbClr val="000000"/>
                  </a:outerShdw>
                </a:effectLst>
                <a:latin typeface="VNI-Times" pitchFamily="2" charset="0"/>
                <a:cs typeface="Arial" charset="0"/>
              </a:rPr>
              <a:t>KHU BẮC</a:t>
            </a:r>
          </a:p>
        </p:txBody>
      </p:sp>
      <p:sp>
        <p:nvSpPr>
          <p:cNvPr id="22572" name="Text Box 55">
            <a:extLst>
              <a:ext uri="{FF2B5EF4-FFF2-40B4-BE49-F238E27FC236}">
                <a16:creationId xmlns:a16="http://schemas.microsoft.com/office/drawing/2014/main" xmlns="" id="{EFDBFD0A-E41E-4745-B39F-E3271689E269}"/>
              </a:ext>
            </a:extLst>
          </p:cNvPr>
          <p:cNvSpPr txBox="1">
            <a:spLocks noChangeArrowheads="1"/>
          </p:cNvSpPr>
          <p:nvPr/>
        </p:nvSpPr>
        <p:spPr bwMode="auto">
          <a:xfrm>
            <a:off x="2667000" y="3200400"/>
            <a:ext cx="2514600" cy="304800"/>
          </a:xfrm>
          <a:prstGeom prst="rect">
            <a:avLst/>
          </a:prstGeom>
          <a:solidFill>
            <a:srgbClr val="00FFFF"/>
          </a:solidFill>
          <a:ln w="9525" algn="ctr">
            <a:noFill/>
            <a:miter lim="800000"/>
            <a:headEnd/>
            <a:tailEnd/>
          </a:ln>
        </p:spPr>
        <p:txBody>
          <a:bodyPr>
            <a:spAutoFit/>
          </a:bodyPr>
          <a:lstStyle/>
          <a:p>
            <a:pPr algn="ctr" eaLnBrk="1" hangingPunct="1">
              <a:spcBef>
                <a:spcPct val="50000"/>
              </a:spcBef>
              <a:defRPr/>
            </a:pPr>
            <a:r>
              <a:rPr lang="en-US" sz="1400" b="1">
                <a:solidFill>
                  <a:srgbClr val="0000FF"/>
                </a:solidFill>
                <a:effectLst>
                  <a:outerShdw blurRad="38100" dist="38100" dir="2700000" algn="tl">
                    <a:srgbClr val="000000"/>
                  </a:outerShdw>
                </a:effectLst>
                <a:latin typeface="+mj-lt"/>
                <a:cs typeface="Arial" charset="0"/>
              </a:rPr>
              <a:t>PHÂN KHU TRUNG TÂM</a:t>
            </a:r>
          </a:p>
        </p:txBody>
      </p:sp>
      <p:sp>
        <p:nvSpPr>
          <p:cNvPr id="22573" name="Text Box 64">
            <a:extLst>
              <a:ext uri="{FF2B5EF4-FFF2-40B4-BE49-F238E27FC236}">
                <a16:creationId xmlns:a16="http://schemas.microsoft.com/office/drawing/2014/main" xmlns="" id="{25D6470F-CBE7-4EF1-A294-6B86F396FD10}"/>
              </a:ext>
            </a:extLst>
          </p:cNvPr>
          <p:cNvSpPr txBox="1">
            <a:spLocks noChangeArrowheads="1"/>
          </p:cNvSpPr>
          <p:nvPr/>
        </p:nvSpPr>
        <p:spPr bwMode="auto">
          <a:xfrm>
            <a:off x="3219450" y="5530850"/>
            <a:ext cx="1676400" cy="304800"/>
          </a:xfrm>
          <a:prstGeom prst="rect">
            <a:avLst/>
          </a:prstGeom>
          <a:solidFill>
            <a:srgbClr val="00FFFF"/>
          </a:solidFill>
          <a:ln w="9525" algn="ctr">
            <a:noFill/>
            <a:miter lim="800000"/>
            <a:headEnd/>
            <a:tailEnd/>
          </a:ln>
        </p:spPr>
        <p:txBody>
          <a:bodyPr>
            <a:spAutoFit/>
          </a:bodyPr>
          <a:lstStyle/>
          <a:p>
            <a:pPr algn="ctr" eaLnBrk="1" hangingPunct="1">
              <a:spcBef>
                <a:spcPct val="50000"/>
              </a:spcBef>
              <a:defRPr/>
            </a:pPr>
            <a:r>
              <a:rPr lang="en-US" sz="1400" b="1">
                <a:solidFill>
                  <a:srgbClr val="0000FF"/>
                </a:solidFill>
                <a:effectLst>
                  <a:outerShdw blurRad="38100" dist="38100" dir="2700000" algn="tl">
                    <a:srgbClr val="000000"/>
                  </a:outerShdw>
                </a:effectLst>
                <a:latin typeface="+mj-lt"/>
                <a:cs typeface="Arial" charset="0"/>
              </a:rPr>
              <a:t>PHÂN KHU NAM</a:t>
            </a:r>
          </a:p>
        </p:txBody>
      </p:sp>
      <p:sp>
        <p:nvSpPr>
          <p:cNvPr id="22574" name="Text Box 56">
            <a:extLst>
              <a:ext uri="{FF2B5EF4-FFF2-40B4-BE49-F238E27FC236}">
                <a16:creationId xmlns:a16="http://schemas.microsoft.com/office/drawing/2014/main" xmlns="" id="{30B835E5-F8B5-46CA-9788-C488B744A43D}"/>
              </a:ext>
            </a:extLst>
          </p:cNvPr>
          <p:cNvSpPr txBox="1">
            <a:spLocks noChangeArrowheads="1"/>
          </p:cNvSpPr>
          <p:nvPr/>
        </p:nvSpPr>
        <p:spPr bwMode="auto">
          <a:xfrm>
            <a:off x="4119563" y="1389063"/>
            <a:ext cx="1447800" cy="336550"/>
          </a:xfrm>
          <a:prstGeom prst="rect">
            <a:avLst/>
          </a:prstGeom>
          <a:solidFill>
            <a:srgbClr val="FFFF00"/>
          </a:solidFill>
          <a:ln w="9525" algn="ctr">
            <a:noFill/>
            <a:miter lim="800000"/>
            <a:headEnd/>
            <a:tailEnd/>
          </a:ln>
        </p:spPr>
        <p:txBody>
          <a:bodyPr>
            <a:spAutoFit/>
          </a:bodyPr>
          <a:lstStyle/>
          <a:p>
            <a:pPr algn="ctr" eaLnBrk="1" hangingPunct="1">
              <a:spcBef>
                <a:spcPct val="50000"/>
              </a:spcBef>
              <a:defRPr/>
            </a:pPr>
            <a:r>
              <a:rPr lang="en-US" sz="1600" b="1">
                <a:effectLst>
                  <a:outerShdw blurRad="38100" dist="38100" dir="2700000" algn="tl">
                    <a:srgbClr val="FFFFFF"/>
                  </a:outerShdw>
                </a:effectLst>
                <a:latin typeface="VNI-Times" pitchFamily="2" charset="0"/>
                <a:cs typeface="Arial" charset="0"/>
              </a:rPr>
              <a:t>Đồi Him Lam</a:t>
            </a:r>
          </a:p>
        </p:txBody>
      </p:sp>
      <p:sp>
        <p:nvSpPr>
          <p:cNvPr id="22575" name="Text Box 47">
            <a:extLst>
              <a:ext uri="{FF2B5EF4-FFF2-40B4-BE49-F238E27FC236}">
                <a16:creationId xmlns:a16="http://schemas.microsoft.com/office/drawing/2014/main" xmlns="" id="{12C72A0F-2F1A-4A53-8436-971F5FEFCC11}"/>
              </a:ext>
            </a:extLst>
          </p:cNvPr>
          <p:cNvSpPr txBox="1">
            <a:spLocks noChangeArrowheads="1"/>
          </p:cNvSpPr>
          <p:nvPr/>
        </p:nvSpPr>
        <p:spPr bwMode="auto">
          <a:xfrm>
            <a:off x="4524375" y="322263"/>
            <a:ext cx="1443038" cy="336550"/>
          </a:xfrm>
          <a:prstGeom prst="rect">
            <a:avLst/>
          </a:prstGeom>
          <a:solidFill>
            <a:srgbClr val="FFFF00"/>
          </a:solidFill>
          <a:ln w="9525" algn="ctr">
            <a:noFill/>
            <a:miter lim="800000"/>
            <a:headEnd/>
            <a:tailEnd/>
          </a:ln>
        </p:spPr>
        <p:txBody>
          <a:bodyPr>
            <a:spAutoFit/>
          </a:bodyPr>
          <a:lstStyle/>
          <a:p>
            <a:pPr algn="ctr" eaLnBrk="1" hangingPunct="1">
              <a:spcBef>
                <a:spcPct val="50000"/>
              </a:spcBef>
              <a:defRPr/>
            </a:pPr>
            <a:r>
              <a:rPr lang="en-US" sz="1600" b="1">
                <a:effectLst>
                  <a:outerShdw blurRad="38100" dist="38100" dir="2700000" algn="tl">
                    <a:srgbClr val="FFFFFF"/>
                  </a:outerShdw>
                </a:effectLst>
                <a:latin typeface="VNI-Times" pitchFamily="2" charset="0"/>
                <a:cs typeface="Arial" charset="0"/>
              </a:rPr>
              <a:t>Đồi Độc Lập</a:t>
            </a:r>
          </a:p>
        </p:txBody>
      </p:sp>
      <p:sp>
        <p:nvSpPr>
          <p:cNvPr id="22576" name="Text Box 57">
            <a:extLst>
              <a:ext uri="{FF2B5EF4-FFF2-40B4-BE49-F238E27FC236}">
                <a16:creationId xmlns:a16="http://schemas.microsoft.com/office/drawing/2014/main" xmlns="" id="{8A7A1B23-C5F7-460D-ABC4-16D9CBC61644}"/>
              </a:ext>
            </a:extLst>
          </p:cNvPr>
          <p:cNvSpPr txBox="1">
            <a:spLocks noChangeArrowheads="1"/>
          </p:cNvSpPr>
          <p:nvPr/>
        </p:nvSpPr>
        <p:spPr bwMode="auto">
          <a:xfrm>
            <a:off x="2538413" y="1289050"/>
            <a:ext cx="919162" cy="304800"/>
          </a:xfrm>
          <a:prstGeom prst="rect">
            <a:avLst/>
          </a:prstGeom>
          <a:solidFill>
            <a:srgbClr val="FFFF00"/>
          </a:solidFill>
          <a:ln w="9525" algn="ctr">
            <a:noFill/>
            <a:miter lim="800000"/>
            <a:headEnd/>
            <a:tailEnd/>
          </a:ln>
        </p:spPr>
        <p:txBody>
          <a:bodyPr>
            <a:spAutoFit/>
          </a:bodyPr>
          <a:lstStyle/>
          <a:p>
            <a:pPr algn="ctr" eaLnBrk="1" hangingPunct="1">
              <a:spcBef>
                <a:spcPct val="50000"/>
              </a:spcBef>
              <a:defRPr/>
            </a:pPr>
            <a:r>
              <a:rPr lang="en-US" sz="1400" b="1">
                <a:effectLst>
                  <a:outerShdw blurRad="38100" dist="38100" dir="2700000" algn="tl">
                    <a:srgbClr val="FFFFFF"/>
                  </a:outerShdw>
                </a:effectLst>
                <a:latin typeface="VNI-Times" pitchFamily="2" charset="0"/>
                <a:cs typeface="Arial" charset="0"/>
              </a:rPr>
              <a:t>Bản Kéo</a:t>
            </a:r>
          </a:p>
        </p:txBody>
      </p:sp>
      <p:sp>
        <p:nvSpPr>
          <p:cNvPr id="22577" name="Text Box 56">
            <a:extLst>
              <a:ext uri="{FF2B5EF4-FFF2-40B4-BE49-F238E27FC236}">
                <a16:creationId xmlns:a16="http://schemas.microsoft.com/office/drawing/2014/main" xmlns="" id="{CAB42BF3-0EF6-48A5-AC0F-44EDE5B06ED1}"/>
              </a:ext>
            </a:extLst>
          </p:cNvPr>
          <p:cNvSpPr txBox="1">
            <a:spLocks noChangeArrowheads="1"/>
          </p:cNvSpPr>
          <p:nvPr/>
        </p:nvSpPr>
        <p:spPr bwMode="auto">
          <a:xfrm>
            <a:off x="2786063" y="2060575"/>
            <a:ext cx="1600200" cy="336550"/>
          </a:xfrm>
          <a:prstGeom prst="rect">
            <a:avLst/>
          </a:prstGeom>
          <a:solidFill>
            <a:srgbClr val="FFFF00"/>
          </a:solidFill>
          <a:ln w="9525" algn="ctr">
            <a:noFill/>
            <a:miter lim="800000"/>
            <a:headEnd/>
            <a:tailEnd/>
          </a:ln>
        </p:spPr>
        <p:txBody>
          <a:bodyPr>
            <a:spAutoFit/>
          </a:bodyPr>
          <a:lstStyle/>
          <a:p>
            <a:pPr algn="ctr" eaLnBrk="1" hangingPunct="1">
              <a:spcBef>
                <a:spcPct val="50000"/>
              </a:spcBef>
              <a:defRPr/>
            </a:pPr>
            <a:r>
              <a:rPr lang="en-US" sz="1600" b="1">
                <a:effectLst>
                  <a:outerShdw blurRad="38100" dist="38100" dir="2700000" algn="tl">
                    <a:srgbClr val="FFFFFF"/>
                  </a:outerShdw>
                </a:effectLst>
                <a:latin typeface="VNI-Times" pitchFamily="2" charset="0"/>
                <a:cs typeface="Arial" charset="0"/>
              </a:rPr>
              <a:t>Möôøng Thanh</a:t>
            </a:r>
          </a:p>
        </p:txBody>
      </p:sp>
      <p:sp>
        <p:nvSpPr>
          <p:cNvPr id="22578" name="Text Box 56">
            <a:extLst>
              <a:ext uri="{FF2B5EF4-FFF2-40B4-BE49-F238E27FC236}">
                <a16:creationId xmlns:a16="http://schemas.microsoft.com/office/drawing/2014/main" xmlns="" id="{BB11704E-46F8-41E1-B6C1-DEA2D413C8B3}"/>
              </a:ext>
            </a:extLst>
          </p:cNvPr>
          <p:cNvSpPr txBox="1">
            <a:spLocks noChangeArrowheads="1"/>
          </p:cNvSpPr>
          <p:nvPr/>
        </p:nvSpPr>
        <p:spPr bwMode="auto">
          <a:xfrm>
            <a:off x="5167313" y="5270500"/>
            <a:ext cx="1371600" cy="336550"/>
          </a:xfrm>
          <a:prstGeom prst="rect">
            <a:avLst/>
          </a:prstGeom>
          <a:solidFill>
            <a:srgbClr val="FFFF00"/>
          </a:solidFill>
          <a:ln w="9525" algn="ctr">
            <a:noFill/>
            <a:miter lim="800000"/>
            <a:headEnd/>
            <a:tailEnd/>
          </a:ln>
        </p:spPr>
        <p:txBody>
          <a:bodyPr>
            <a:spAutoFit/>
          </a:bodyPr>
          <a:lstStyle/>
          <a:p>
            <a:pPr algn="ctr" eaLnBrk="1" hangingPunct="1">
              <a:spcBef>
                <a:spcPct val="50000"/>
              </a:spcBef>
              <a:defRPr/>
            </a:pPr>
            <a:r>
              <a:rPr lang="en-US" sz="1600" b="1">
                <a:effectLst>
                  <a:outerShdw blurRad="38100" dist="38100" dir="2700000" algn="tl">
                    <a:srgbClr val="FFFFFF"/>
                  </a:outerShdw>
                </a:effectLst>
                <a:latin typeface="VNI-Times" pitchFamily="2" charset="0"/>
                <a:cs typeface="Arial" charset="0"/>
              </a:rPr>
              <a:t>Hoàng Cuùm </a:t>
            </a:r>
          </a:p>
        </p:txBody>
      </p:sp>
      <p:pic>
        <p:nvPicPr>
          <p:cNvPr id="22579" name="Picture 51" descr="france_fl_md_wht">
            <a:extLst>
              <a:ext uri="{FF2B5EF4-FFF2-40B4-BE49-F238E27FC236}">
                <a16:creationId xmlns:a16="http://schemas.microsoft.com/office/drawing/2014/main" xmlns="" id="{B1A0AA1B-F37C-456D-8E70-6260B4F44F72}"/>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9613" y="2636838"/>
            <a:ext cx="3048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0" name="Picture 52" descr="france_fl_md_wht">
            <a:extLst>
              <a:ext uri="{FF2B5EF4-FFF2-40B4-BE49-F238E27FC236}">
                <a16:creationId xmlns:a16="http://schemas.microsoft.com/office/drawing/2014/main" xmlns="" id="{23EE3A51-9E80-4963-8E96-D813FCF21235}"/>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6763" y="5880100"/>
            <a:ext cx="3048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1" name="Picture 53" descr="may_bay">
            <a:extLst>
              <a:ext uri="{FF2B5EF4-FFF2-40B4-BE49-F238E27FC236}">
                <a16:creationId xmlns:a16="http://schemas.microsoft.com/office/drawing/2014/main" xmlns="" id="{6296A19B-5B92-46FB-943F-534C651E709F}"/>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1913" y="1219200"/>
            <a:ext cx="19335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2" name="Picture 54" descr="may_bay">
            <a:extLst>
              <a:ext uri="{FF2B5EF4-FFF2-40B4-BE49-F238E27FC236}">
                <a16:creationId xmlns:a16="http://schemas.microsoft.com/office/drawing/2014/main" xmlns="" id="{96BC9FD3-D05D-41E1-AADF-77E715A479C7}"/>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2425" y="4445000"/>
            <a:ext cx="19335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3" name="Maybay.mp3">
            <a:hlinkClick r:id="" action="ppaction://media"/>
            <a:extLst>
              <a:ext uri="{FF2B5EF4-FFF2-40B4-BE49-F238E27FC236}">
                <a16:creationId xmlns:a16="http://schemas.microsoft.com/office/drawing/2014/main" xmlns="" id="{EE5516C8-6658-43BD-97DD-93D30EBA2404}"/>
              </a:ext>
            </a:extLst>
          </p:cNvPr>
          <p:cNvPicPr>
            <a:picLocks noRot="1" noChangeAspect="1" noChangeArrowheads="1"/>
          </p:cNvPicPr>
          <p:nvPr>
            <a:audioFile r:link="rId1"/>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22579"/>
                                        </p:tgtEl>
                                        <p:attrNameLst>
                                          <p:attrName>style.visibility</p:attrName>
                                        </p:attrNameLst>
                                      </p:cBhvr>
                                      <p:to>
                                        <p:strVal val="visible"/>
                                      </p:to>
                                    </p:set>
                                    <p:animEffect transition="in" filter="randombar(horizontal)">
                                      <p:cBhvr>
                                        <p:cTn id="7" dur="500"/>
                                        <p:tgtEl>
                                          <p:spTgt spid="22579"/>
                                        </p:tgtEl>
                                      </p:cBhvr>
                                    </p:animEffect>
                                  </p:childTnLst>
                                </p:cTn>
                              </p:par>
                            </p:childTnLst>
                          </p:cTn>
                        </p:par>
                        <p:par>
                          <p:cTn id="8" fill="hold" nodeType="afterGroup">
                            <p:stCondLst>
                              <p:cond delay="500"/>
                            </p:stCondLst>
                            <p:childTnLst>
                              <p:par>
                                <p:cTn id="9" presetID="14" presetClass="entr" presetSubtype="10" fill="hold" nodeType="afterEffect">
                                  <p:stCondLst>
                                    <p:cond delay="0"/>
                                  </p:stCondLst>
                                  <p:childTnLst>
                                    <p:set>
                                      <p:cBhvr>
                                        <p:cTn id="10" dur="1" fill="hold">
                                          <p:stCondLst>
                                            <p:cond delay="0"/>
                                          </p:stCondLst>
                                        </p:cTn>
                                        <p:tgtEl>
                                          <p:spTgt spid="22580"/>
                                        </p:tgtEl>
                                        <p:attrNameLst>
                                          <p:attrName>style.visibility</p:attrName>
                                        </p:attrNameLst>
                                      </p:cBhvr>
                                      <p:to>
                                        <p:strVal val="visible"/>
                                      </p:to>
                                    </p:set>
                                    <p:animEffect transition="in" filter="randombar(horizontal)">
                                      <p:cBhvr>
                                        <p:cTn id="11" dur="500"/>
                                        <p:tgtEl>
                                          <p:spTgt spid="2258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7" presetClass="entr" presetSubtype="0" fill="hold" grpId="0" nodeType="clickEffect">
                                  <p:stCondLst>
                                    <p:cond delay="0"/>
                                  </p:stCondLst>
                                  <p:iterate type="lt">
                                    <p:tmPct val="50000"/>
                                  </p:iterate>
                                  <p:childTnLst>
                                    <p:set>
                                      <p:cBhvr>
                                        <p:cTn id="15" dur="1" fill="hold">
                                          <p:stCondLst>
                                            <p:cond delay="0"/>
                                          </p:stCondLst>
                                        </p:cTn>
                                        <p:tgtEl>
                                          <p:spTgt spid="156726"/>
                                        </p:tgtEl>
                                        <p:attrNameLst>
                                          <p:attrName>style.visibility</p:attrName>
                                        </p:attrNameLst>
                                      </p:cBhvr>
                                      <p:to>
                                        <p:strVal val="visible"/>
                                      </p:to>
                                    </p:set>
                                    <p:anim calcmode="discrete" valueType="clr">
                                      <p:cBhvr override="childStyle">
                                        <p:cTn id="16" dur="80"/>
                                        <p:tgtEl>
                                          <p:spTgt spid="156726"/>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156726"/>
                                        </p:tgtEl>
                                        <p:attrNameLst>
                                          <p:attrName>fillcolor</p:attrName>
                                        </p:attrNameLst>
                                      </p:cBhvr>
                                      <p:tavLst>
                                        <p:tav tm="0">
                                          <p:val>
                                            <p:clrVal>
                                              <a:schemeClr val="accent2"/>
                                            </p:clrVal>
                                          </p:val>
                                        </p:tav>
                                        <p:tav tm="50000">
                                          <p:val>
                                            <p:clrVal>
                                              <a:schemeClr val="hlink"/>
                                            </p:clrVal>
                                          </p:val>
                                        </p:tav>
                                      </p:tavLst>
                                    </p:anim>
                                    <p:set>
                                      <p:cBhvr>
                                        <p:cTn id="18" dur="80"/>
                                        <p:tgtEl>
                                          <p:spTgt spid="156726"/>
                                        </p:tgtEl>
                                        <p:attrNameLst>
                                          <p:attrName>fill.type</p:attrName>
                                        </p:attrNameLst>
                                      </p:cBhvr>
                                      <p:to>
                                        <p:strVal val="solid"/>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22574"/>
                                        </p:tgtEl>
                                        <p:attrNameLst>
                                          <p:attrName>style.visibility</p:attrName>
                                        </p:attrNameLst>
                                      </p:cBhvr>
                                      <p:to>
                                        <p:strVal val="visible"/>
                                      </p:to>
                                    </p:set>
                                    <p:anim calcmode="discrete" valueType="clr">
                                      <p:cBhvr override="childStyle">
                                        <p:cTn id="23" dur="80"/>
                                        <p:tgtEl>
                                          <p:spTgt spid="22574"/>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22574"/>
                                        </p:tgtEl>
                                        <p:attrNameLst>
                                          <p:attrName>fillcolor</p:attrName>
                                        </p:attrNameLst>
                                      </p:cBhvr>
                                      <p:tavLst>
                                        <p:tav tm="0">
                                          <p:val>
                                            <p:clrVal>
                                              <a:schemeClr val="accent2"/>
                                            </p:clrVal>
                                          </p:val>
                                        </p:tav>
                                        <p:tav tm="50000">
                                          <p:val>
                                            <p:clrVal>
                                              <a:schemeClr val="hlink"/>
                                            </p:clrVal>
                                          </p:val>
                                        </p:tav>
                                      </p:tavLst>
                                    </p:anim>
                                    <p:set>
                                      <p:cBhvr>
                                        <p:cTn id="25" dur="80"/>
                                        <p:tgtEl>
                                          <p:spTgt spid="22574"/>
                                        </p:tgtEl>
                                        <p:attrNameLst>
                                          <p:attrName>fill.type</p:attrName>
                                        </p:attrNameLst>
                                      </p:cBhvr>
                                      <p:to>
                                        <p:strVal val="solid"/>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22575"/>
                                        </p:tgtEl>
                                        <p:attrNameLst>
                                          <p:attrName>style.visibility</p:attrName>
                                        </p:attrNameLst>
                                      </p:cBhvr>
                                      <p:to>
                                        <p:strVal val="visible"/>
                                      </p:to>
                                    </p:set>
                                    <p:anim calcmode="discrete" valueType="clr">
                                      <p:cBhvr override="childStyle">
                                        <p:cTn id="30" dur="80"/>
                                        <p:tgtEl>
                                          <p:spTgt spid="22575"/>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22575"/>
                                        </p:tgtEl>
                                        <p:attrNameLst>
                                          <p:attrName>fillcolor</p:attrName>
                                        </p:attrNameLst>
                                      </p:cBhvr>
                                      <p:tavLst>
                                        <p:tav tm="0">
                                          <p:val>
                                            <p:clrVal>
                                              <a:schemeClr val="accent2"/>
                                            </p:clrVal>
                                          </p:val>
                                        </p:tav>
                                        <p:tav tm="50000">
                                          <p:val>
                                            <p:clrVal>
                                              <a:schemeClr val="hlink"/>
                                            </p:clrVal>
                                          </p:val>
                                        </p:tav>
                                      </p:tavLst>
                                    </p:anim>
                                    <p:set>
                                      <p:cBhvr>
                                        <p:cTn id="32" dur="80"/>
                                        <p:tgtEl>
                                          <p:spTgt spid="22575"/>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22576"/>
                                        </p:tgtEl>
                                        <p:attrNameLst>
                                          <p:attrName>style.visibility</p:attrName>
                                        </p:attrNameLst>
                                      </p:cBhvr>
                                      <p:to>
                                        <p:strVal val="visible"/>
                                      </p:to>
                                    </p:set>
                                    <p:anim calcmode="discrete" valueType="clr">
                                      <p:cBhvr override="childStyle">
                                        <p:cTn id="37" dur="80"/>
                                        <p:tgtEl>
                                          <p:spTgt spid="22576"/>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22576"/>
                                        </p:tgtEl>
                                        <p:attrNameLst>
                                          <p:attrName>fillcolor</p:attrName>
                                        </p:attrNameLst>
                                      </p:cBhvr>
                                      <p:tavLst>
                                        <p:tav tm="0">
                                          <p:val>
                                            <p:clrVal>
                                              <a:schemeClr val="accent2"/>
                                            </p:clrVal>
                                          </p:val>
                                        </p:tav>
                                        <p:tav tm="50000">
                                          <p:val>
                                            <p:clrVal>
                                              <a:schemeClr val="hlink"/>
                                            </p:clrVal>
                                          </p:val>
                                        </p:tav>
                                      </p:tavLst>
                                    </p:anim>
                                    <p:set>
                                      <p:cBhvr>
                                        <p:cTn id="39" dur="80"/>
                                        <p:tgtEl>
                                          <p:spTgt spid="22576"/>
                                        </p:tgtEl>
                                        <p:attrNameLst>
                                          <p:attrName>fill.type</p:attrName>
                                        </p:attrNameLst>
                                      </p:cBhvr>
                                      <p:to>
                                        <p:strVal val="solid"/>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22572"/>
                                        </p:tgtEl>
                                        <p:attrNameLst>
                                          <p:attrName>style.visibility</p:attrName>
                                        </p:attrNameLst>
                                      </p:cBhvr>
                                      <p:to>
                                        <p:strVal val="visible"/>
                                      </p:to>
                                    </p:set>
                                    <p:anim calcmode="discrete" valueType="clr">
                                      <p:cBhvr override="childStyle">
                                        <p:cTn id="44" dur="80"/>
                                        <p:tgtEl>
                                          <p:spTgt spid="22572"/>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22572"/>
                                        </p:tgtEl>
                                        <p:attrNameLst>
                                          <p:attrName>fillcolor</p:attrName>
                                        </p:attrNameLst>
                                      </p:cBhvr>
                                      <p:tavLst>
                                        <p:tav tm="0">
                                          <p:val>
                                            <p:clrVal>
                                              <a:schemeClr val="accent2"/>
                                            </p:clrVal>
                                          </p:val>
                                        </p:tav>
                                        <p:tav tm="50000">
                                          <p:val>
                                            <p:clrVal>
                                              <a:schemeClr val="hlink"/>
                                            </p:clrVal>
                                          </p:val>
                                        </p:tav>
                                      </p:tavLst>
                                    </p:anim>
                                    <p:set>
                                      <p:cBhvr>
                                        <p:cTn id="46" dur="80"/>
                                        <p:tgtEl>
                                          <p:spTgt spid="22572"/>
                                        </p:tgtEl>
                                        <p:attrNameLst>
                                          <p:attrName>fill.type</p:attrName>
                                        </p:attrNameLst>
                                      </p:cBhvr>
                                      <p:to>
                                        <p:strVal val="solid"/>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7" presetClass="entr" presetSubtype="0" fill="hold" grpId="0" nodeType="clickEffect">
                                  <p:stCondLst>
                                    <p:cond delay="0"/>
                                  </p:stCondLst>
                                  <p:iterate type="lt">
                                    <p:tmPct val="50000"/>
                                  </p:iterate>
                                  <p:childTnLst>
                                    <p:set>
                                      <p:cBhvr>
                                        <p:cTn id="50" dur="1" fill="hold">
                                          <p:stCondLst>
                                            <p:cond delay="0"/>
                                          </p:stCondLst>
                                        </p:cTn>
                                        <p:tgtEl>
                                          <p:spTgt spid="22577"/>
                                        </p:tgtEl>
                                        <p:attrNameLst>
                                          <p:attrName>style.visibility</p:attrName>
                                        </p:attrNameLst>
                                      </p:cBhvr>
                                      <p:to>
                                        <p:strVal val="visible"/>
                                      </p:to>
                                    </p:set>
                                    <p:anim calcmode="discrete" valueType="clr">
                                      <p:cBhvr override="childStyle">
                                        <p:cTn id="51" dur="80"/>
                                        <p:tgtEl>
                                          <p:spTgt spid="22577"/>
                                        </p:tgtEl>
                                        <p:attrNameLst>
                                          <p:attrName>style.color</p:attrName>
                                        </p:attrNameLst>
                                      </p:cBhvr>
                                      <p:tavLst>
                                        <p:tav tm="0">
                                          <p:val>
                                            <p:clrVal>
                                              <a:schemeClr val="accent2"/>
                                            </p:clrVal>
                                          </p:val>
                                        </p:tav>
                                        <p:tav tm="50000">
                                          <p:val>
                                            <p:clrVal>
                                              <a:srgbClr val="CC0099"/>
                                            </p:clrVal>
                                          </p:val>
                                        </p:tav>
                                      </p:tavLst>
                                    </p:anim>
                                    <p:anim calcmode="discrete" valueType="clr">
                                      <p:cBhvr>
                                        <p:cTn id="52" dur="80"/>
                                        <p:tgtEl>
                                          <p:spTgt spid="22577"/>
                                        </p:tgtEl>
                                        <p:attrNameLst>
                                          <p:attrName>fillcolor</p:attrName>
                                        </p:attrNameLst>
                                      </p:cBhvr>
                                      <p:tavLst>
                                        <p:tav tm="0">
                                          <p:val>
                                            <p:clrVal>
                                              <a:schemeClr val="accent2"/>
                                            </p:clrVal>
                                          </p:val>
                                        </p:tav>
                                        <p:tav tm="50000">
                                          <p:val>
                                            <p:clrVal>
                                              <a:schemeClr val="hlink"/>
                                            </p:clrVal>
                                          </p:val>
                                        </p:tav>
                                      </p:tavLst>
                                    </p:anim>
                                    <p:set>
                                      <p:cBhvr>
                                        <p:cTn id="53" dur="80"/>
                                        <p:tgtEl>
                                          <p:spTgt spid="22577"/>
                                        </p:tgtEl>
                                        <p:attrNameLst>
                                          <p:attrName>fill.type</p:attrName>
                                        </p:attrNameLst>
                                      </p:cBhvr>
                                      <p:to>
                                        <p:strVal val="solid"/>
                                      </p:to>
                                    </p:set>
                                  </p:childTnLst>
                                </p:cTn>
                              </p:par>
                            </p:childTnLst>
                          </p:cTn>
                        </p:par>
                        <p:par>
                          <p:cTn id="54" fill="hold" nodeType="afterGroup">
                            <p:stCondLst>
                              <p:cond delay="480"/>
                            </p:stCondLst>
                            <p:childTnLst>
                              <p:par>
                                <p:cTn id="55" presetID="14" presetClass="entr" presetSubtype="10" fill="hold" nodeType="afterEffect">
                                  <p:stCondLst>
                                    <p:cond delay="0"/>
                                  </p:stCondLst>
                                  <p:childTnLst>
                                    <p:set>
                                      <p:cBhvr>
                                        <p:cTn id="56" dur="1" fill="hold">
                                          <p:stCondLst>
                                            <p:cond delay="0"/>
                                          </p:stCondLst>
                                        </p:cTn>
                                        <p:tgtEl>
                                          <p:spTgt spid="22581"/>
                                        </p:tgtEl>
                                        <p:attrNameLst>
                                          <p:attrName>style.visibility</p:attrName>
                                        </p:attrNameLst>
                                      </p:cBhvr>
                                      <p:to>
                                        <p:strVal val="visible"/>
                                      </p:to>
                                    </p:set>
                                    <p:animEffect transition="in" filter="randombar(horizontal)">
                                      <p:cBhvr>
                                        <p:cTn id="57" dur="500"/>
                                        <p:tgtEl>
                                          <p:spTgt spid="2258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7" presetClass="entr" presetSubtype="0" fill="hold" grpId="0" nodeType="clickEffect">
                                  <p:stCondLst>
                                    <p:cond delay="0"/>
                                  </p:stCondLst>
                                  <p:iterate type="lt">
                                    <p:tmPct val="50000"/>
                                  </p:iterate>
                                  <p:childTnLst>
                                    <p:set>
                                      <p:cBhvr>
                                        <p:cTn id="61" dur="1" fill="hold">
                                          <p:stCondLst>
                                            <p:cond delay="0"/>
                                          </p:stCondLst>
                                        </p:cTn>
                                        <p:tgtEl>
                                          <p:spTgt spid="22573"/>
                                        </p:tgtEl>
                                        <p:attrNameLst>
                                          <p:attrName>style.visibility</p:attrName>
                                        </p:attrNameLst>
                                      </p:cBhvr>
                                      <p:to>
                                        <p:strVal val="visible"/>
                                      </p:to>
                                    </p:set>
                                    <p:anim calcmode="discrete" valueType="clr">
                                      <p:cBhvr override="childStyle">
                                        <p:cTn id="62" dur="80"/>
                                        <p:tgtEl>
                                          <p:spTgt spid="22573"/>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22573"/>
                                        </p:tgtEl>
                                        <p:attrNameLst>
                                          <p:attrName>fillcolor</p:attrName>
                                        </p:attrNameLst>
                                      </p:cBhvr>
                                      <p:tavLst>
                                        <p:tav tm="0">
                                          <p:val>
                                            <p:clrVal>
                                              <a:schemeClr val="accent2"/>
                                            </p:clrVal>
                                          </p:val>
                                        </p:tav>
                                        <p:tav tm="50000">
                                          <p:val>
                                            <p:clrVal>
                                              <a:schemeClr val="hlink"/>
                                            </p:clrVal>
                                          </p:val>
                                        </p:tav>
                                      </p:tavLst>
                                    </p:anim>
                                    <p:set>
                                      <p:cBhvr>
                                        <p:cTn id="64" dur="80"/>
                                        <p:tgtEl>
                                          <p:spTgt spid="22573"/>
                                        </p:tgtEl>
                                        <p:attrNameLst>
                                          <p:attrName>fill.type</p:attrName>
                                        </p:attrNameLst>
                                      </p:cBhvr>
                                      <p:to>
                                        <p:strVal val="solid"/>
                                      </p:to>
                                    </p:set>
                                  </p:childTnLst>
                                </p:cTn>
                              </p:par>
                            </p:childTnLst>
                          </p:cTn>
                        </p:par>
                        <p:par>
                          <p:cTn id="65" fill="hold" nodeType="afterGroup">
                            <p:stCondLst>
                              <p:cond delay="440"/>
                            </p:stCondLst>
                            <p:childTnLst>
                              <p:par>
                                <p:cTn id="66" presetID="1" presetClass="mediacall" presetSubtype="0" fill="hold" nodeType="afterEffect">
                                  <p:stCondLst>
                                    <p:cond delay="0"/>
                                  </p:stCondLst>
                                  <p:childTnLst>
                                    <p:cmd type="call" cmd="playFrom(0.0)">
                                      <p:cBhvr>
                                        <p:cTn id="67" dur="1" fill="hold"/>
                                        <p:tgtEl>
                                          <p:spTgt spid="22583"/>
                                        </p:tgtEl>
                                      </p:cBhvr>
                                    </p:cmd>
                                  </p:childTnLst>
                                </p:cTn>
                              </p:par>
                            </p:childTnLst>
                          </p:cTn>
                        </p:par>
                      </p:childTnLst>
                    </p:cTn>
                  </p:par>
                  <p:par>
                    <p:cTn id="68" fill="hold" nodeType="clickPar">
                      <p:stCondLst>
                        <p:cond delay="indefinite"/>
                      </p:stCondLst>
                      <p:childTnLst>
                        <p:par>
                          <p:cTn id="69" fill="hold" nodeType="withGroup">
                            <p:stCondLst>
                              <p:cond delay="0"/>
                            </p:stCondLst>
                            <p:childTnLst>
                              <p:par>
                                <p:cTn id="70" presetID="27" presetClass="entr" presetSubtype="0" fill="hold" grpId="0" nodeType="clickEffect">
                                  <p:stCondLst>
                                    <p:cond delay="0"/>
                                  </p:stCondLst>
                                  <p:iterate type="lt">
                                    <p:tmPct val="50000"/>
                                  </p:iterate>
                                  <p:childTnLst>
                                    <p:set>
                                      <p:cBhvr>
                                        <p:cTn id="71" dur="1" fill="hold">
                                          <p:stCondLst>
                                            <p:cond delay="0"/>
                                          </p:stCondLst>
                                        </p:cTn>
                                        <p:tgtEl>
                                          <p:spTgt spid="22578"/>
                                        </p:tgtEl>
                                        <p:attrNameLst>
                                          <p:attrName>style.visibility</p:attrName>
                                        </p:attrNameLst>
                                      </p:cBhvr>
                                      <p:to>
                                        <p:strVal val="visible"/>
                                      </p:to>
                                    </p:set>
                                    <p:anim calcmode="discrete" valueType="clr">
                                      <p:cBhvr override="childStyle">
                                        <p:cTn id="72" dur="80"/>
                                        <p:tgtEl>
                                          <p:spTgt spid="22578"/>
                                        </p:tgtEl>
                                        <p:attrNameLst>
                                          <p:attrName>style.color</p:attrName>
                                        </p:attrNameLst>
                                      </p:cBhvr>
                                      <p:tavLst>
                                        <p:tav tm="0">
                                          <p:val>
                                            <p:clrVal>
                                              <a:schemeClr val="accent2"/>
                                            </p:clrVal>
                                          </p:val>
                                        </p:tav>
                                        <p:tav tm="50000">
                                          <p:val>
                                            <p:clrVal>
                                              <a:srgbClr val="CC0099"/>
                                            </p:clrVal>
                                          </p:val>
                                        </p:tav>
                                      </p:tavLst>
                                    </p:anim>
                                    <p:anim calcmode="discrete" valueType="clr">
                                      <p:cBhvr>
                                        <p:cTn id="73" dur="80"/>
                                        <p:tgtEl>
                                          <p:spTgt spid="22578"/>
                                        </p:tgtEl>
                                        <p:attrNameLst>
                                          <p:attrName>fillcolor</p:attrName>
                                        </p:attrNameLst>
                                      </p:cBhvr>
                                      <p:tavLst>
                                        <p:tav tm="0">
                                          <p:val>
                                            <p:clrVal>
                                              <a:schemeClr val="accent2"/>
                                            </p:clrVal>
                                          </p:val>
                                        </p:tav>
                                        <p:tav tm="50000">
                                          <p:val>
                                            <p:clrVal>
                                              <a:schemeClr val="hlink"/>
                                            </p:clrVal>
                                          </p:val>
                                        </p:tav>
                                      </p:tavLst>
                                    </p:anim>
                                    <p:set>
                                      <p:cBhvr>
                                        <p:cTn id="74" dur="80"/>
                                        <p:tgtEl>
                                          <p:spTgt spid="22578"/>
                                        </p:tgtEl>
                                        <p:attrNameLst>
                                          <p:attrName>fill.type</p:attrName>
                                        </p:attrNameLst>
                                      </p:cBhvr>
                                      <p:to>
                                        <p:strVal val="solid"/>
                                      </p:to>
                                    </p:set>
                                  </p:childTnLst>
                                </p:cTn>
                              </p:par>
                            </p:childTnLst>
                          </p:cTn>
                        </p:par>
                        <p:par>
                          <p:cTn id="75" fill="hold" nodeType="afterGroup">
                            <p:stCondLst>
                              <p:cond delay="400"/>
                            </p:stCondLst>
                            <p:childTnLst>
                              <p:par>
                                <p:cTn id="76" presetID="14" presetClass="entr" presetSubtype="10" fill="hold" nodeType="afterEffect">
                                  <p:stCondLst>
                                    <p:cond delay="0"/>
                                  </p:stCondLst>
                                  <p:childTnLst>
                                    <p:set>
                                      <p:cBhvr>
                                        <p:cTn id="77" dur="1" fill="hold">
                                          <p:stCondLst>
                                            <p:cond delay="0"/>
                                          </p:stCondLst>
                                        </p:cTn>
                                        <p:tgtEl>
                                          <p:spTgt spid="22582"/>
                                        </p:tgtEl>
                                        <p:attrNameLst>
                                          <p:attrName>style.visibility</p:attrName>
                                        </p:attrNameLst>
                                      </p:cBhvr>
                                      <p:to>
                                        <p:strVal val="visible"/>
                                      </p:to>
                                    </p:set>
                                    <p:animEffect transition="in" filter="randombar(horizontal)">
                                      <p:cBhvr>
                                        <p:cTn id="78" dur="500"/>
                                        <p:tgtEl>
                                          <p:spTgt spid="2258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9" fill="hold" display="0">
                  <p:stCondLst>
                    <p:cond delay="indefinite"/>
                  </p:stCondLst>
                  <p:endCondLst>
                    <p:cond evt="onPrev" delay="0">
                      <p:tgtEl>
                        <p:sldTgt/>
                      </p:tgtEl>
                    </p:cond>
                    <p:cond evt="onStopAudio" delay="0">
                      <p:tgtEl>
                        <p:sldTgt/>
                      </p:tgtEl>
                    </p:cond>
                  </p:endCondLst>
                </p:cTn>
                <p:tgtEl>
                  <p:spTgt spid="22583"/>
                </p:tgtEl>
              </p:cMediaNode>
            </p:audio>
          </p:childTnLst>
        </p:cTn>
      </p:par>
    </p:tnLst>
    <p:bldLst>
      <p:bldP spid="156726" grpId="0" animBg="1"/>
      <p:bldP spid="22572" grpId="0" animBg="1"/>
      <p:bldP spid="22573" grpId="0" animBg="1"/>
      <p:bldP spid="22574" grpId="0" animBg="1"/>
      <p:bldP spid="22575" grpId="0" animBg="1"/>
      <p:bldP spid="22576" grpId="0" animBg="1"/>
      <p:bldP spid="22577" grpId="0" animBg="1"/>
      <p:bldP spid="2257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xmlns="" id="{DC327FE7-01B4-4E49-B8BC-8B2A7B408825}"/>
              </a:ext>
            </a:extLst>
          </p:cNvPr>
          <p:cNvSpPr>
            <a:spLocks noChangeArrowheads="1"/>
          </p:cNvSpPr>
          <p:nvPr/>
        </p:nvSpPr>
        <p:spPr bwMode="auto">
          <a:xfrm>
            <a:off x="0" y="0"/>
            <a:ext cx="8686800" cy="6400800"/>
          </a:xfrm>
          <a:prstGeom prst="rect">
            <a:avLst/>
          </a:prstGeom>
          <a:noFill/>
          <a:ln w="571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121860" name="Text Box 4">
            <a:extLst>
              <a:ext uri="{FF2B5EF4-FFF2-40B4-BE49-F238E27FC236}">
                <a16:creationId xmlns:a16="http://schemas.microsoft.com/office/drawing/2014/main" xmlns="" id="{2C875F9C-B7BE-4FF2-B8B0-DCE4BF1DE119}"/>
              </a:ext>
            </a:extLst>
          </p:cNvPr>
          <p:cNvSpPr txBox="1">
            <a:spLocks noChangeArrowheads="1"/>
          </p:cNvSpPr>
          <p:nvPr/>
        </p:nvSpPr>
        <p:spPr bwMode="auto">
          <a:xfrm rot="2453555">
            <a:off x="609600" y="24384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chemeClr val="bg1"/>
                </a:solidFill>
                <a:latin typeface="Times New Roman" panose="02020603050405020304" pitchFamily="18" charset="0"/>
              </a:rPr>
              <a:t>L	À	O</a:t>
            </a:r>
          </a:p>
        </p:txBody>
      </p:sp>
      <p:sp>
        <p:nvSpPr>
          <p:cNvPr id="121861" name="Text Box 5">
            <a:extLst>
              <a:ext uri="{FF2B5EF4-FFF2-40B4-BE49-F238E27FC236}">
                <a16:creationId xmlns:a16="http://schemas.microsoft.com/office/drawing/2014/main" xmlns="" id="{B5831A05-928B-4E3A-AD4D-C5D5616834D4}"/>
              </a:ext>
            </a:extLst>
          </p:cNvPr>
          <p:cNvSpPr txBox="1">
            <a:spLocks noChangeArrowheads="1"/>
          </p:cNvSpPr>
          <p:nvPr/>
        </p:nvSpPr>
        <p:spPr bwMode="auto">
          <a:xfrm>
            <a:off x="1219200" y="441960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chemeClr val="bg1"/>
                </a:solidFill>
                <a:latin typeface="Times New Roman" panose="02020603050405020304" pitchFamily="18" charset="0"/>
              </a:rPr>
              <a:t>CAM  PU  CHIA</a:t>
            </a:r>
          </a:p>
        </p:txBody>
      </p:sp>
      <p:sp>
        <p:nvSpPr>
          <p:cNvPr id="121862" name="Oval 6">
            <a:extLst>
              <a:ext uri="{FF2B5EF4-FFF2-40B4-BE49-F238E27FC236}">
                <a16:creationId xmlns:a16="http://schemas.microsoft.com/office/drawing/2014/main" xmlns="" id="{755A6619-AB0D-4F68-AB20-DCF218902A1D}"/>
              </a:ext>
            </a:extLst>
          </p:cNvPr>
          <p:cNvSpPr>
            <a:spLocks noChangeArrowheads="1"/>
          </p:cNvSpPr>
          <p:nvPr/>
        </p:nvSpPr>
        <p:spPr bwMode="auto">
          <a:xfrm>
            <a:off x="838200" y="1371600"/>
            <a:ext cx="228600" cy="228600"/>
          </a:xfrm>
          <a:prstGeom prst="ellipse">
            <a:avLst/>
          </a:prstGeom>
          <a:solidFill>
            <a:srgbClr val="FFFF00"/>
          </a:solidFill>
          <a:ln w="9525">
            <a:solidFill>
              <a:srgbClr val="00FF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pic>
        <p:nvPicPr>
          <p:cNvPr id="121866" name="Picture 10" descr="Ban do DBP trong 2">
            <a:extLst>
              <a:ext uri="{FF2B5EF4-FFF2-40B4-BE49-F238E27FC236}">
                <a16:creationId xmlns:a16="http://schemas.microsoft.com/office/drawing/2014/main" xmlns="" id="{73BB1F48-60F0-41DE-81CD-2658DBFC5A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685800"/>
            <a:ext cx="4572000" cy="58674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1867" name="AutoShape 11">
            <a:extLst>
              <a:ext uri="{FF2B5EF4-FFF2-40B4-BE49-F238E27FC236}">
                <a16:creationId xmlns:a16="http://schemas.microsoft.com/office/drawing/2014/main" xmlns="" id="{529EF0C7-3673-4C0E-A357-24CBD06E1375}"/>
              </a:ext>
            </a:extLst>
          </p:cNvPr>
          <p:cNvSpPr>
            <a:spLocks noChangeArrowheads="1"/>
          </p:cNvSpPr>
          <p:nvPr/>
        </p:nvSpPr>
        <p:spPr bwMode="auto">
          <a:xfrm flipV="1">
            <a:off x="762000" y="1371600"/>
            <a:ext cx="1219200" cy="463550"/>
          </a:xfrm>
          <a:prstGeom prst="wedgeRectCallout">
            <a:avLst>
              <a:gd name="adj1" fmla="val 28125"/>
              <a:gd name="adj2" fmla="val -78083"/>
            </a:avLst>
          </a:prstGeom>
          <a:solidFill>
            <a:srgbClr val="3366FF"/>
          </a:solidFill>
          <a:ln w="9525">
            <a:solidFill>
              <a:srgbClr val="0000FF"/>
            </a:solidFill>
            <a:miter lim="800000"/>
            <a:headEnd/>
            <a:tailEnd/>
          </a:ln>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b="1">
                <a:latin typeface="Times New Roman" panose="02020603050405020304" pitchFamily="18" charset="0"/>
              </a:rPr>
              <a:t>PHÂN KHU BẮC</a:t>
            </a:r>
          </a:p>
        </p:txBody>
      </p:sp>
      <p:sp>
        <p:nvSpPr>
          <p:cNvPr id="121868" name="AutoShape 12">
            <a:extLst>
              <a:ext uri="{FF2B5EF4-FFF2-40B4-BE49-F238E27FC236}">
                <a16:creationId xmlns:a16="http://schemas.microsoft.com/office/drawing/2014/main" xmlns="" id="{DF0C0406-9BB8-465A-AF58-E75A8D058EB1}"/>
              </a:ext>
            </a:extLst>
          </p:cNvPr>
          <p:cNvSpPr>
            <a:spLocks noChangeArrowheads="1"/>
          </p:cNvSpPr>
          <p:nvPr/>
        </p:nvSpPr>
        <p:spPr bwMode="auto">
          <a:xfrm flipV="1">
            <a:off x="3276600" y="2508250"/>
            <a:ext cx="1371600" cy="463550"/>
          </a:xfrm>
          <a:prstGeom prst="wedgeRectCallout">
            <a:avLst>
              <a:gd name="adj1" fmla="val -20833"/>
              <a:gd name="adj2" fmla="val -47606"/>
            </a:avLst>
          </a:prstGeom>
          <a:solidFill>
            <a:schemeClr val="accent1"/>
          </a:solidFill>
          <a:ln w="9525">
            <a:solidFill>
              <a:srgbClr val="0000FF"/>
            </a:solidFill>
            <a:miter lim="800000"/>
            <a:headEnd/>
            <a:tailEnd/>
          </a:ln>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b="1">
                <a:latin typeface="Times New Roman" panose="02020603050405020304" pitchFamily="18" charset="0"/>
              </a:rPr>
              <a:t>PHÂN KHU TRUNG TÂM</a:t>
            </a:r>
          </a:p>
        </p:txBody>
      </p:sp>
      <p:sp>
        <p:nvSpPr>
          <p:cNvPr id="121869" name="AutoShape 13">
            <a:extLst>
              <a:ext uri="{FF2B5EF4-FFF2-40B4-BE49-F238E27FC236}">
                <a16:creationId xmlns:a16="http://schemas.microsoft.com/office/drawing/2014/main" xmlns="" id="{BFF2F7EA-5FF1-4B8C-8F4B-89BEA1282A35}"/>
              </a:ext>
            </a:extLst>
          </p:cNvPr>
          <p:cNvSpPr>
            <a:spLocks noChangeArrowheads="1"/>
          </p:cNvSpPr>
          <p:nvPr/>
        </p:nvSpPr>
        <p:spPr bwMode="auto">
          <a:xfrm>
            <a:off x="2819400" y="3576638"/>
            <a:ext cx="1828800" cy="309562"/>
          </a:xfrm>
          <a:prstGeom prst="wedgeRectCallout">
            <a:avLst>
              <a:gd name="adj1" fmla="val -72398"/>
              <a:gd name="adj2" fmla="val -176153"/>
            </a:avLst>
          </a:prstGeom>
          <a:solidFill>
            <a:schemeClr val="accent1"/>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FFFF00"/>
                </a:solidFill>
                <a:latin typeface="Times New Roman" panose="02020603050405020304" pitchFamily="18" charset="0"/>
              </a:rPr>
              <a:t>Sở chỉ huy địch</a:t>
            </a:r>
          </a:p>
        </p:txBody>
      </p:sp>
      <p:sp>
        <p:nvSpPr>
          <p:cNvPr id="121870" name="AutoShape 14">
            <a:extLst>
              <a:ext uri="{FF2B5EF4-FFF2-40B4-BE49-F238E27FC236}">
                <a16:creationId xmlns:a16="http://schemas.microsoft.com/office/drawing/2014/main" xmlns="" id="{5459110F-0F87-4F2B-A5A9-569CE19CAF13}"/>
              </a:ext>
            </a:extLst>
          </p:cNvPr>
          <p:cNvSpPr>
            <a:spLocks noChangeArrowheads="1"/>
          </p:cNvSpPr>
          <p:nvPr/>
        </p:nvSpPr>
        <p:spPr bwMode="auto">
          <a:xfrm flipV="1">
            <a:off x="533400" y="3576638"/>
            <a:ext cx="1066800" cy="309562"/>
          </a:xfrm>
          <a:prstGeom prst="wedgeRectCallout">
            <a:avLst>
              <a:gd name="adj1" fmla="val 115324"/>
              <a:gd name="adj2" fmla="val 334102"/>
            </a:avLst>
          </a:prstGeom>
          <a:solidFill>
            <a:schemeClr val="accent1"/>
          </a:solidFill>
          <a:ln w="9525">
            <a:solidFill>
              <a:srgbClr val="0000FF"/>
            </a:solidFill>
            <a:miter lim="800000"/>
            <a:headEnd/>
            <a:tailEnd/>
          </a:ln>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FFFF00"/>
                </a:solidFill>
                <a:latin typeface="Times New Roman" panose="02020603050405020304" pitchFamily="18" charset="0"/>
              </a:rPr>
              <a:t>Sân bay</a:t>
            </a:r>
          </a:p>
        </p:txBody>
      </p:sp>
      <p:sp>
        <p:nvSpPr>
          <p:cNvPr id="121871" name="Freeform 15">
            <a:extLst>
              <a:ext uri="{FF2B5EF4-FFF2-40B4-BE49-F238E27FC236}">
                <a16:creationId xmlns:a16="http://schemas.microsoft.com/office/drawing/2014/main" xmlns="" id="{802D6686-EC63-4E63-8593-3F126B33075A}"/>
              </a:ext>
            </a:extLst>
          </p:cNvPr>
          <p:cNvSpPr>
            <a:spLocks/>
          </p:cNvSpPr>
          <p:nvPr/>
        </p:nvSpPr>
        <p:spPr bwMode="auto">
          <a:xfrm>
            <a:off x="406400" y="4503738"/>
            <a:ext cx="3576638" cy="2058987"/>
          </a:xfrm>
          <a:custGeom>
            <a:avLst/>
            <a:gdLst>
              <a:gd name="T0" fmla="*/ 2147483647 w 2253"/>
              <a:gd name="T1" fmla="*/ 2147483647 h 1280"/>
              <a:gd name="T2" fmla="*/ 2147483647 w 2253"/>
              <a:gd name="T3" fmla="*/ 2147483647 h 1280"/>
              <a:gd name="T4" fmla="*/ 2147483647 w 2253"/>
              <a:gd name="T5" fmla="*/ 2147483647 h 1280"/>
              <a:gd name="T6" fmla="*/ 2147483647 w 2253"/>
              <a:gd name="T7" fmla="*/ 2147483647 h 1280"/>
              <a:gd name="T8" fmla="*/ 2147483647 w 2253"/>
              <a:gd name="T9" fmla="*/ 2147483647 h 1280"/>
              <a:gd name="T10" fmla="*/ 2147483647 w 2253"/>
              <a:gd name="T11" fmla="*/ 0 h 1280"/>
              <a:gd name="T12" fmla="*/ 2147483647 w 2253"/>
              <a:gd name="T13" fmla="*/ 2147483647 h 1280"/>
              <a:gd name="T14" fmla="*/ 2147483647 w 2253"/>
              <a:gd name="T15" fmla="*/ 2147483647 h 1280"/>
              <a:gd name="T16" fmla="*/ 0 w 2253"/>
              <a:gd name="T17" fmla="*/ 2147483647 h 1280"/>
              <a:gd name="T18" fmla="*/ 2147483647 w 2253"/>
              <a:gd name="T19" fmla="*/ 2147483647 h 1280"/>
              <a:gd name="T20" fmla="*/ 2147483647 w 2253"/>
              <a:gd name="T21" fmla="*/ 2147483647 h 1280"/>
              <a:gd name="T22" fmla="*/ 2147483647 w 2253"/>
              <a:gd name="T23" fmla="*/ 2147483647 h 1280"/>
              <a:gd name="T24" fmla="*/ 2147483647 w 2253"/>
              <a:gd name="T25" fmla="*/ 2147483647 h 1280"/>
              <a:gd name="T26" fmla="*/ 2147483647 w 2253"/>
              <a:gd name="T27" fmla="*/ 2147483647 h 1280"/>
              <a:gd name="T28" fmla="*/ 2147483647 w 2253"/>
              <a:gd name="T29" fmla="*/ 2147483647 h 1280"/>
              <a:gd name="T30" fmla="*/ 2147483647 w 2253"/>
              <a:gd name="T31" fmla="*/ 2147483647 h 1280"/>
              <a:gd name="T32" fmla="*/ 2147483647 w 2253"/>
              <a:gd name="T33" fmla="*/ 2147483647 h 1280"/>
              <a:gd name="T34" fmla="*/ 2147483647 w 2253"/>
              <a:gd name="T35" fmla="*/ 2147483647 h 1280"/>
              <a:gd name="T36" fmla="*/ 2147483647 w 2253"/>
              <a:gd name="T37" fmla="*/ 2147483647 h 1280"/>
              <a:gd name="T38" fmla="*/ 2147483647 w 2253"/>
              <a:gd name="T39" fmla="*/ 2147483647 h 1280"/>
              <a:gd name="T40" fmla="*/ 2147483647 w 2253"/>
              <a:gd name="T41" fmla="*/ 2147483647 h 1280"/>
              <a:gd name="T42" fmla="*/ 2147483647 w 2253"/>
              <a:gd name="T43" fmla="*/ 2147483647 h 1280"/>
              <a:gd name="T44" fmla="*/ 2147483647 w 2253"/>
              <a:gd name="T45" fmla="*/ 2147483647 h 1280"/>
              <a:gd name="T46" fmla="*/ 2147483647 w 2253"/>
              <a:gd name="T47" fmla="*/ 2147483647 h 1280"/>
              <a:gd name="T48" fmla="*/ 2147483647 w 2253"/>
              <a:gd name="T49" fmla="*/ 2147483647 h 12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53"/>
              <a:gd name="T76" fmla="*/ 0 h 1280"/>
              <a:gd name="T77" fmla="*/ 2253 w 2253"/>
              <a:gd name="T78" fmla="*/ 1280 h 12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53" h="1280">
                <a:moveTo>
                  <a:pt x="2112" y="128"/>
                </a:moveTo>
                <a:cubicBezTo>
                  <a:pt x="1998" y="121"/>
                  <a:pt x="1869" y="93"/>
                  <a:pt x="1754" y="90"/>
                </a:cubicBezTo>
                <a:cubicBezTo>
                  <a:pt x="1408" y="82"/>
                  <a:pt x="1063" y="81"/>
                  <a:pt x="717" y="77"/>
                </a:cubicBezTo>
                <a:cubicBezTo>
                  <a:pt x="661" y="58"/>
                  <a:pt x="606" y="45"/>
                  <a:pt x="550" y="26"/>
                </a:cubicBezTo>
                <a:cubicBezTo>
                  <a:pt x="537" y="22"/>
                  <a:pt x="525" y="17"/>
                  <a:pt x="512" y="13"/>
                </a:cubicBezTo>
                <a:cubicBezTo>
                  <a:pt x="499" y="9"/>
                  <a:pt x="474" y="0"/>
                  <a:pt x="474" y="0"/>
                </a:cubicBezTo>
                <a:cubicBezTo>
                  <a:pt x="384" y="4"/>
                  <a:pt x="294" y="5"/>
                  <a:pt x="205" y="13"/>
                </a:cubicBezTo>
                <a:cubicBezTo>
                  <a:pt x="128" y="20"/>
                  <a:pt x="89" y="150"/>
                  <a:pt x="51" y="205"/>
                </a:cubicBezTo>
                <a:cubicBezTo>
                  <a:pt x="38" y="255"/>
                  <a:pt x="17" y="298"/>
                  <a:pt x="0" y="346"/>
                </a:cubicBezTo>
                <a:cubicBezTo>
                  <a:pt x="4" y="483"/>
                  <a:pt x="6" y="619"/>
                  <a:pt x="13" y="756"/>
                </a:cubicBezTo>
                <a:cubicBezTo>
                  <a:pt x="15" y="787"/>
                  <a:pt x="27" y="860"/>
                  <a:pt x="38" y="896"/>
                </a:cubicBezTo>
                <a:cubicBezTo>
                  <a:pt x="117" y="1161"/>
                  <a:pt x="344" y="1153"/>
                  <a:pt x="576" y="1165"/>
                </a:cubicBezTo>
                <a:cubicBezTo>
                  <a:pt x="760" y="1228"/>
                  <a:pt x="450" y="1118"/>
                  <a:pt x="653" y="1204"/>
                </a:cubicBezTo>
                <a:cubicBezTo>
                  <a:pt x="758" y="1248"/>
                  <a:pt x="1119" y="1238"/>
                  <a:pt x="1203" y="1242"/>
                </a:cubicBezTo>
                <a:cubicBezTo>
                  <a:pt x="1220" y="1246"/>
                  <a:pt x="1237" y="1250"/>
                  <a:pt x="1254" y="1255"/>
                </a:cubicBezTo>
                <a:cubicBezTo>
                  <a:pt x="1280" y="1263"/>
                  <a:pt x="1331" y="1280"/>
                  <a:pt x="1331" y="1280"/>
                </a:cubicBezTo>
                <a:cubicBezTo>
                  <a:pt x="1468" y="1276"/>
                  <a:pt x="1604" y="1276"/>
                  <a:pt x="1741" y="1268"/>
                </a:cubicBezTo>
                <a:cubicBezTo>
                  <a:pt x="1791" y="1265"/>
                  <a:pt x="1910" y="1173"/>
                  <a:pt x="1971" y="1152"/>
                </a:cubicBezTo>
                <a:cubicBezTo>
                  <a:pt x="1998" y="1073"/>
                  <a:pt x="2051" y="1023"/>
                  <a:pt x="2099" y="960"/>
                </a:cubicBezTo>
                <a:cubicBezTo>
                  <a:pt x="2105" y="953"/>
                  <a:pt x="2161" y="867"/>
                  <a:pt x="2176" y="845"/>
                </a:cubicBezTo>
                <a:cubicBezTo>
                  <a:pt x="2185" y="832"/>
                  <a:pt x="2202" y="807"/>
                  <a:pt x="2202" y="807"/>
                </a:cubicBezTo>
                <a:cubicBezTo>
                  <a:pt x="2217" y="760"/>
                  <a:pt x="2241" y="728"/>
                  <a:pt x="2253" y="679"/>
                </a:cubicBezTo>
                <a:cubicBezTo>
                  <a:pt x="2249" y="559"/>
                  <a:pt x="2251" y="439"/>
                  <a:pt x="2240" y="320"/>
                </a:cubicBezTo>
                <a:cubicBezTo>
                  <a:pt x="2237" y="288"/>
                  <a:pt x="2212" y="233"/>
                  <a:pt x="2189" y="205"/>
                </a:cubicBezTo>
                <a:cubicBezTo>
                  <a:pt x="2173" y="185"/>
                  <a:pt x="2112" y="153"/>
                  <a:pt x="2112" y="128"/>
                </a:cubicBezTo>
                <a:close/>
              </a:path>
            </a:pathLst>
          </a:custGeom>
          <a:noFill/>
          <a:ln w="38100">
            <a:solidFill>
              <a:srgbClr val="FF00FF"/>
            </a:solidFill>
            <a:prstDash val="lgDashDot"/>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121872" name="AutoShape 16">
            <a:extLst>
              <a:ext uri="{FF2B5EF4-FFF2-40B4-BE49-F238E27FC236}">
                <a16:creationId xmlns:a16="http://schemas.microsoft.com/office/drawing/2014/main" xmlns="" id="{BBE98189-D692-4EA1-8C06-61D041715D0B}"/>
              </a:ext>
            </a:extLst>
          </p:cNvPr>
          <p:cNvSpPr>
            <a:spLocks noChangeArrowheads="1"/>
          </p:cNvSpPr>
          <p:nvPr/>
        </p:nvSpPr>
        <p:spPr bwMode="auto">
          <a:xfrm>
            <a:off x="3276600" y="4794250"/>
            <a:ext cx="1295400" cy="539750"/>
          </a:xfrm>
          <a:prstGeom prst="wedgeRectCallout">
            <a:avLst>
              <a:gd name="adj1" fmla="val -46199"/>
              <a:gd name="adj2" fmla="val 14704"/>
            </a:avLst>
          </a:prstGeom>
          <a:solidFill>
            <a:schemeClr val="accent1"/>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b="1">
                <a:latin typeface="Times New Roman" panose="02020603050405020304" pitchFamily="18" charset="0"/>
              </a:rPr>
              <a:t>PHÂN KHU NAM</a:t>
            </a:r>
          </a:p>
        </p:txBody>
      </p:sp>
      <p:sp>
        <p:nvSpPr>
          <p:cNvPr id="121873" name="AutoShape 17">
            <a:extLst>
              <a:ext uri="{FF2B5EF4-FFF2-40B4-BE49-F238E27FC236}">
                <a16:creationId xmlns:a16="http://schemas.microsoft.com/office/drawing/2014/main" xmlns="" id="{B55703D5-A4BC-4D77-9D42-56C9E09ED07F}"/>
              </a:ext>
            </a:extLst>
          </p:cNvPr>
          <p:cNvSpPr>
            <a:spLocks noChangeArrowheads="1"/>
          </p:cNvSpPr>
          <p:nvPr/>
        </p:nvSpPr>
        <p:spPr bwMode="auto">
          <a:xfrm>
            <a:off x="3200400" y="5710238"/>
            <a:ext cx="1295400" cy="309562"/>
          </a:xfrm>
          <a:prstGeom prst="wedgeRectCallout">
            <a:avLst>
              <a:gd name="adj1" fmla="val -102694"/>
              <a:gd name="adj2" fmla="val -129486"/>
            </a:avLst>
          </a:prstGeom>
          <a:solidFill>
            <a:schemeClr val="accent1"/>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FFFF00"/>
                </a:solidFill>
                <a:latin typeface="Times New Roman" panose="02020603050405020304" pitchFamily="18" charset="0"/>
              </a:rPr>
              <a:t>Sân bay</a:t>
            </a:r>
          </a:p>
        </p:txBody>
      </p:sp>
      <p:sp>
        <p:nvSpPr>
          <p:cNvPr id="121874" name="Freeform 18">
            <a:extLst>
              <a:ext uri="{FF2B5EF4-FFF2-40B4-BE49-F238E27FC236}">
                <a16:creationId xmlns:a16="http://schemas.microsoft.com/office/drawing/2014/main" xmlns="" id="{6E56F7BC-EB07-454D-83B4-3196F65A610E}"/>
              </a:ext>
            </a:extLst>
          </p:cNvPr>
          <p:cNvSpPr>
            <a:spLocks/>
          </p:cNvSpPr>
          <p:nvPr/>
        </p:nvSpPr>
        <p:spPr bwMode="auto">
          <a:xfrm>
            <a:off x="609600" y="838200"/>
            <a:ext cx="3473450" cy="1641475"/>
          </a:xfrm>
          <a:custGeom>
            <a:avLst/>
            <a:gdLst>
              <a:gd name="T0" fmla="*/ 2147483647 w 2188"/>
              <a:gd name="T1" fmla="*/ 2147483647 h 1020"/>
              <a:gd name="T2" fmla="*/ 2147483647 w 2188"/>
              <a:gd name="T3" fmla="*/ 2147483647 h 1020"/>
              <a:gd name="T4" fmla="*/ 2147483647 w 2188"/>
              <a:gd name="T5" fmla="*/ 2147483647 h 1020"/>
              <a:gd name="T6" fmla="*/ 2147483647 w 2188"/>
              <a:gd name="T7" fmla="*/ 2147483647 h 1020"/>
              <a:gd name="T8" fmla="*/ 2147483647 w 2188"/>
              <a:gd name="T9" fmla="*/ 2147483647 h 1020"/>
              <a:gd name="T10" fmla="*/ 2147483647 w 2188"/>
              <a:gd name="T11" fmla="*/ 2147483647 h 1020"/>
              <a:gd name="T12" fmla="*/ 2147483647 w 2188"/>
              <a:gd name="T13" fmla="*/ 2147483647 h 1020"/>
              <a:gd name="T14" fmla="*/ 2147483647 w 2188"/>
              <a:gd name="T15" fmla="*/ 2147483647 h 1020"/>
              <a:gd name="T16" fmla="*/ 2147483647 w 2188"/>
              <a:gd name="T17" fmla="*/ 2147483647 h 1020"/>
              <a:gd name="T18" fmla="*/ 2147483647 w 2188"/>
              <a:gd name="T19" fmla="*/ 2147483647 h 1020"/>
              <a:gd name="T20" fmla="*/ 2147483647 w 2188"/>
              <a:gd name="T21" fmla="*/ 2147483647 h 1020"/>
              <a:gd name="T22" fmla="*/ 2147483647 w 2188"/>
              <a:gd name="T23" fmla="*/ 2147483647 h 1020"/>
              <a:gd name="T24" fmla="*/ 2147483647 w 2188"/>
              <a:gd name="T25" fmla="*/ 2147483647 h 1020"/>
              <a:gd name="T26" fmla="*/ 2147483647 w 2188"/>
              <a:gd name="T27" fmla="*/ 2147483647 h 1020"/>
              <a:gd name="T28" fmla="*/ 2147483647 w 2188"/>
              <a:gd name="T29" fmla="*/ 2147483647 h 1020"/>
              <a:gd name="T30" fmla="*/ 2147483647 w 2188"/>
              <a:gd name="T31" fmla="*/ 2147483647 h 1020"/>
              <a:gd name="T32" fmla="*/ 2147483647 w 2188"/>
              <a:gd name="T33" fmla="*/ 2147483647 h 1020"/>
              <a:gd name="T34" fmla="*/ 2147483647 w 2188"/>
              <a:gd name="T35" fmla="*/ 2147483647 h 1020"/>
              <a:gd name="T36" fmla="*/ 2147483647 w 2188"/>
              <a:gd name="T37" fmla="*/ 2147483647 h 1020"/>
              <a:gd name="T38" fmla="*/ 2147483647 w 2188"/>
              <a:gd name="T39" fmla="*/ 2147483647 h 1020"/>
              <a:gd name="T40" fmla="*/ 2147483647 w 2188"/>
              <a:gd name="T41" fmla="*/ 2147483647 h 1020"/>
              <a:gd name="T42" fmla="*/ 2147483647 w 2188"/>
              <a:gd name="T43" fmla="*/ 2147483647 h 1020"/>
              <a:gd name="T44" fmla="*/ 2147483647 w 2188"/>
              <a:gd name="T45" fmla="*/ 2147483647 h 10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88"/>
              <a:gd name="T70" fmla="*/ 0 h 1020"/>
              <a:gd name="T71" fmla="*/ 2188 w 2188"/>
              <a:gd name="T72" fmla="*/ 1020 h 10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88" h="1020">
                <a:moveTo>
                  <a:pt x="1816" y="202"/>
                </a:moveTo>
                <a:cubicBezTo>
                  <a:pt x="1511" y="0"/>
                  <a:pt x="1770" y="151"/>
                  <a:pt x="920" y="138"/>
                </a:cubicBezTo>
                <a:cubicBezTo>
                  <a:pt x="809" y="142"/>
                  <a:pt x="696" y="132"/>
                  <a:pt x="587" y="151"/>
                </a:cubicBezTo>
                <a:cubicBezTo>
                  <a:pt x="544" y="159"/>
                  <a:pt x="447" y="240"/>
                  <a:pt x="395" y="266"/>
                </a:cubicBezTo>
                <a:cubicBezTo>
                  <a:pt x="325" y="371"/>
                  <a:pt x="415" y="253"/>
                  <a:pt x="331" y="318"/>
                </a:cubicBezTo>
                <a:cubicBezTo>
                  <a:pt x="302" y="340"/>
                  <a:pt x="284" y="374"/>
                  <a:pt x="254" y="394"/>
                </a:cubicBezTo>
                <a:cubicBezTo>
                  <a:pt x="241" y="403"/>
                  <a:pt x="229" y="411"/>
                  <a:pt x="216" y="420"/>
                </a:cubicBezTo>
                <a:cubicBezTo>
                  <a:pt x="199" y="446"/>
                  <a:pt x="182" y="471"/>
                  <a:pt x="165" y="497"/>
                </a:cubicBezTo>
                <a:cubicBezTo>
                  <a:pt x="156" y="510"/>
                  <a:pt x="139" y="535"/>
                  <a:pt x="139" y="535"/>
                </a:cubicBezTo>
                <a:cubicBezTo>
                  <a:pt x="108" y="627"/>
                  <a:pt x="151" y="518"/>
                  <a:pt x="88" y="612"/>
                </a:cubicBezTo>
                <a:cubicBezTo>
                  <a:pt x="72" y="636"/>
                  <a:pt x="65" y="665"/>
                  <a:pt x="49" y="689"/>
                </a:cubicBezTo>
                <a:cubicBezTo>
                  <a:pt x="57" y="849"/>
                  <a:pt x="0" y="948"/>
                  <a:pt x="139" y="996"/>
                </a:cubicBezTo>
                <a:cubicBezTo>
                  <a:pt x="512" y="985"/>
                  <a:pt x="476" y="1020"/>
                  <a:pt x="677" y="958"/>
                </a:cubicBezTo>
                <a:cubicBezTo>
                  <a:pt x="685" y="945"/>
                  <a:pt x="689" y="927"/>
                  <a:pt x="702" y="919"/>
                </a:cubicBezTo>
                <a:cubicBezTo>
                  <a:pt x="725" y="905"/>
                  <a:pt x="779" y="894"/>
                  <a:pt x="779" y="894"/>
                </a:cubicBezTo>
                <a:cubicBezTo>
                  <a:pt x="1027" y="906"/>
                  <a:pt x="1260" y="935"/>
                  <a:pt x="1509" y="945"/>
                </a:cubicBezTo>
                <a:cubicBezTo>
                  <a:pt x="1713" y="938"/>
                  <a:pt x="1807" y="982"/>
                  <a:pt x="1944" y="894"/>
                </a:cubicBezTo>
                <a:cubicBezTo>
                  <a:pt x="2003" y="804"/>
                  <a:pt x="1970" y="834"/>
                  <a:pt x="2033" y="791"/>
                </a:cubicBezTo>
                <a:cubicBezTo>
                  <a:pt x="2042" y="778"/>
                  <a:pt x="2048" y="764"/>
                  <a:pt x="2059" y="753"/>
                </a:cubicBezTo>
                <a:cubicBezTo>
                  <a:pt x="2070" y="742"/>
                  <a:pt x="2089" y="740"/>
                  <a:pt x="2097" y="727"/>
                </a:cubicBezTo>
                <a:cubicBezTo>
                  <a:pt x="2127" y="679"/>
                  <a:pt x="2150" y="570"/>
                  <a:pt x="2161" y="510"/>
                </a:cubicBezTo>
                <a:cubicBezTo>
                  <a:pt x="2149" y="271"/>
                  <a:pt x="2188" y="265"/>
                  <a:pt x="2021" y="151"/>
                </a:cubicBezTo>
                <a:cubicBezTo>
                  <a:pt x="1954" y="168"/>
                  <a:pt x="1887" y="202"/>
                  <a:pt x="1816" y="202"/>
                </a:cubicBezTo>
                <a:close/>
              </a:path>
            </a:pathLst>
          </a:custGeom>
          <a:noFill/>
          <a:ln w="38100">
            <a:solidFill>
              <a:srgbClr val="800080"/>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121875" name="Freeform 19">
            <a:extLst>
              <a:ext uri="{FF2B5EF4-FFF2-40B4-BE49-F238E27FC236}">
                <a16:creationId xmlns:a16="http://schemas.microsoft.com/office/drawing/2014/main" xmlns="" id="{37A861A3-FA2E-44D0-8783-D12A81DC603D}"/>
              </a:ext>
            </a:extLst>
          </p:cNvPr>
          <p:cNvSpPr>
            <a:spLocks/>
          </p:cNvSpPr>
          <p:nvPr/>
        </p:nvSpPr>
        <p:spPr bwMode="auto">
          <a:xfrm>
            <a:off x="438150" y="2306638"/>
            <a:ext cx="4281488" cy="2163762"/>
          </a:xfrm>
          <a:custGeom>
            <a:avLst/>
            <a:gdLst>
              <a:gd name="T0" fmla="*/ 2147483647 w 2697"/>
              <a:gd name="T1" fmla="*/ 2147483647 h 1345"/>
              <a:gd name="T2" fmla="*/ 2147483647 w 2697"/>
              <a:gd name="T3" fmla="*/ 2147483647 h 1345"/>
              <a:gd name="T4" fmla="*/ 2147483647 w 2697"/>
              <a:gd name="T5" fmla="*/ 2147483647 h 1345"/>
              <a:gd name="T6" fmla="*/ 2147483647 w 2697"/>
              <a:gd name="T7" fmla="*/ 2147483647 h 1345"/>
              <a:gd name="T8" fmla="*/ 2147483647 w 2697"/>
              <a:gd name="T9" fmla="*/ 2147483647 h 1345"/>
              <a:gd name="T10" fmla="*/ 2147483647 w 2697"/>
              <a:gd name="T11" fmla="*/ 2147483647 h 1345"/>
              <a:gd name="T12" fmla="*/ 2147483647 w 2697"/>
              <a:gd name="T13" fmla="*/ 2147483647 h 1345"/>
              <a:gd name="T14" fmla="*/ 2147483647 w 2697"/>
              <a:gd name="T15" fmla="*/ 2147483647 h 1345"/>
              <a:gd name="T16" fmla="*/ 2147483647 w 2697"/>
              <a:gd name="T17" fmla="*/ 2147483647 h 1345"/>
              <a:gd name="T18" fmla="*/ 2147483647 w 2697"/>
              <a:gd name="T19" fmla="*/ 2147483647 h 1345"/>
              <a:gd name="T20" fmla="*/ 2147483647 w 2697"/>
              <a:gd name="T21" fmla="*/ 2147483647 h 1345"/>
              <a:gd name="T22" fmla="*/ 2147483647 w 2697"/>
              <a:gd name="T23" fmla="*/ 2147483647 h 1345"/>
              <a:gd name="T24" fmla="*/ 2147483647 w 2697"/>
              <a:gd name="T25" fmla="*/ 2147483647 h 1345"/>
              <a:gd name="T26" fmla="*/ 2147483647 w 2697"/>
              <a:gd name="T27" fmla="*/ 2147483647 h 1345"/>
              <a:gd name="T28" fmla="*/ 2147483647 w 2697"/>
              <a:gd name="T29" fmla="*/ 2147483647 h 1345"/>
              <a:gd name="T30" fmla="*/ 2147483647 w 2697"/>
              <a:gd name="T31" fmla="*/ 2147483647 h 1345"/>
              <a:gd name="T32" fmla="*/ 2147483647 w 2697"/>
              <a:gd name="T33" fmla="*/ 2147483647 h 1345"/>
              <a:gd name="T34" fmla="*/ 2147483647 w 2697"/>
              <a:gd name="T35" fmla="*/ 2147483647 h 1345"/>
              <a:gd name="T36" fmla="*/ 2147483647 w 2697"/>
              <a:gd name="T37" fmla="*/ 2147483647 h 1345"/>
              <a:gd name="T38" fmla="*/ 2147483647 w 2697"/>
              <a:gd name="T39" fmla="*/ 2147483647 h 1345"/>
              <a:gd name="T40" fmla="*/ 2147483647 w 2697"/>
              <a:gd name="T41" fmla="*/ 2147483647 h 1345"/>
              <a:gd name="T42" fmla="*/ 2147483647 w 2697"/>
              <a:gd name="T43" fmla="*/ 2147483647 h 1345"/>
              <a:gd name="T44" fmla="*/ 2147483647 w 2697"/>
              <a:gd name="T45" fmla="*/ 2147483647 h 1345"/>
              <a:gd name="T46" fmla="*/ 2147483647 w 2697"/>
              <a:gd name="T47" fmla="*/ 2147483647 h 1345"/>
              <a:gd name="T48" fmla="*/ 2147483647 w 2697"/>
              <a:gd name="T49" fmla="*/ 2147483647 h 1345"/>
              <a:gd name="T50" fmla="*/ 2147483647 w 2697"/>
              <a:gd name="T51" fmla="*/ 2147483647 h 1345"/>
              <a:gd name="T52" fmla="*/ 2147483647 w 2697"/>
              <a:gd name="T53" fmla="*/ 2147483647 h 1345"/>
              <a:gd name="T54" fmla="*/ 2147483647 w 2697"/>
              <a:gd name="T55" fmla="*/ 2147483647 h 1345"/>
              <a:gd name="T56" fmla="*/ 2147483647 w 2697"/>
              <a:gd name="T57" fmla="*/ 2147483647 h 13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697"/>
              <a:gd name="T88" fmla="*/ 0 h 1345"/>
              <a:gd name="T89" fmla="*/ 2697 w 2697"/>
              <a:gd name="T90" fmla="*/ 1345 h 13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697" h="1345">
                <a:moveTo>
                  <a:pt x="863" y="1"/>
                </a:moveTo>
                <a:cubicBezTo>
                  <a:pt x="978" y="5"/>
                  <a:pt x="1094" y="3"/>
                  <a:pt x="1209" y="14"/>
                </a:cubicBezTo>
                <a:cubicBezTo>
                  <a:pt x="1224" y="15"/>
                  <a:pt x="1233" y="34"/>
                  <a:pt x="1247" y="39"/>
                </a:cubicBezTo>
                <a:cubicBezTo>
                  <a:pt x="1293" y="56"/>
                  <a:pt x="1342" y="62"/>
                  <a:pt x="1388" y="78"/>
                </a:cubicBezTo>
                <a:cubicBezTo>
                  <a:pt x="1430" y="92"/>
                  <a:pt x="1418" y="115"/>
                  <a:pt x="1465" y="116"/>
                </a:cubicBezTo>
                <a:cubicBezTo>
                  <a:pt x="1755" y="124"/>
                  <a:pt x="2045" y="125"/>
                  <a:pt x="2335" y="129"/>
                </a:cubicBezTo>
                <a:cubicBezTo>
                  <a:pt x="2415" y="156"/>
                  <a:pt x="2473" y="194"/>
                  <a:pt x="2540" y="244"/>
                </a:cubicBezTo>
                <a:cubicBezTo>
                  <a:pt x="2577" y="300"/>
                  <a:pt x="2562" y="347"/>
                  <a:pt x="2604" y="398"/>
                </a:cubicBezTo>
                <a:cubicBezTo>
                  <a:pt x="2615" y="412"/>
                  <a:pt x="2631" y="422"/>
                  <a:pt x="2642" y="436"/>
                </a:cubicBezTo>
                <a:cubicBezTo>
                  <a:pt x="2661" y="460"/>
                  <a:pt x="2694" y="513"/>
                  <a:pt x="2694" y="513"/>
                </a:cubicBezTo>
                <a:cubicBezTo>
                  <a:pt x="2682" y="710"/>
                  <a:pt x="2697" y="733"/>
                  <a:pt x="2604" y="871"/>
                </a:cubicBezTo>
                <a:cubicBezTo>
                  <a:pt x="2573" y="917"/>
                  <a:pt x="2559" y="944"/>
                  <a:pt x="2514" y="974"/>
                </a:cubicBezTo>
                <a:cubicBezTo>
                  <a:pt x="2455" y="1064"/>
                  <a:pt x="2377" y="1144"/>
                  <a:pt x="2271" y="1179"/>
                </a:cubicBezTo>
                <a:cubicBezTo>
                  <a:pt x="2190" y="1260"/>
                  <a:pt x="2085" y="1258"/>
                  <a:pt x="1977" y="1268"/>
                </a:cubicBezTo>
                <a:cubicBezTo>
                  <a:pt x="1732" y="1318"/>
                  <a:pt x="2009" y="1265"/>
                  <a:pt x="1388" y="1294"/>
                </a:cubicBezTo>
                <a:cubicBezTo>
                  <a:pt x="1346" y="1296"/>
                  <a:pt x="1301" y="1325"/>
                  <a:pt x="1260" y="1332"/>
                </a:cubicBezTo>
                <a:cubicBezTo>
                  <a:pt x="1222" y="1338"/>
                  <a:pt x="1183" y="1341"/>
                  <a:pt x="1145" y="1345"/>
                </a:cubicBezTo>
                <a:cubicBezTo>
                  <a:pt x="983" y="1341"/>
                  <a:pt x="820" y="1342"/>
                  <a:pt x="658" y="1332"/>
                </a:cubicBezTo>
                <a:cubicBezTo>
                  <a:pt x="549" y="1325"/>
                  <a:pt x="417" y="1266"/>
                  <a:pt x="313" y="1230"/>
                </a:cubicBezTo>
                <a:cubicBezTo>
                  <a:pt x="263" y="1180"/>
                  <a:pt x="223" y="1127"/>
                  <a:pt x="172" y="1076"/>
                </a:cubicBezTo>
                <a:cubicBezTo>
                  <a:pt x="159" y="1063"/>
                  <a:pt x="134" y="1038"/>
                  <a:pt x="134" y="1038"/>
                </a:cubicBezTo>
                <a:cubicBezTo>
                  <a:pt x="90" y="906"/>
                  <a:pt x="164" y="1109"/>
                  <a:pt x="82" y="961"/>
                </a:cubicBezTo>
                <a:cubicBezTo>
                  <a:pt x="69" y="937"/>
                  <a:pt x="65" y="910"/>
                  <a:pt x="57" y="884"/>
                </a:cubicBezTo>
                <a:cubicBezTo>
                  <a:pt x="53" y="871"/>
                  <a:pt x="44" y="846"/>
                  <a:pt x="44" y="846"/>
                </a:cubicBezTo>
                <a:cubicBezTo>
                  <a:pt x="48" y="742"/>
                  <a:pt x="0" y="319"/>
                  <a:pt x="185" y="257"/>
                </a:cubicBezTo>
                <a:cubicBezTo>
                  <a:pt x="225" y="196"/>
                  <a:pt x="196" y="224"/>
                  <a:pt x="287" y="193"/>
                </a:cubicBezTo>
                <a:cubicBezTo>
                  <a:pt x="385" y="160"/>
                  <a:pt x="464" y="141"/>
                  <a:pt x="569" y="129"/>
                </a:cubicBezTo>
                <a:cubicBezTo>
                  <a:pt x="670" y="62"/>
                  <a:pt x="667" y="59"/>
                  <a:pt x="774" y="27"/>
                </a:cubicBezTo>
                <a:cubicBezTo>
                  <a:pt x="866" y="0"/>
                  <a:pt x="821" y="1"/>
                  <a:pt x="863" y="1"/>
                </a:cubicBezTo>
                <a:close/>
              </a:path>
            </a:pathLst>
          </a:custGeom>
          <a:noFill/>
          <a:ln w="38100">
            <a:solidFill>
              <a:srgbClr val="FF0000"/>
            </a:solidFill>
            <a:prstDash val="lgDash"/>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pic>
        <p:nvPicPr>
          <p:cNvPr id="121876" name="Picture 20" descr="May bay 2">
            <a:extLst>
              <a:ext uri="{FF2B5EF4-FFF2-40B4-BE49-F238E27FC236}">
                <a16:creationId xmlns:a16="http://schemas.microsoft.com/office/drawing/2014/main" xmlns="" id="{FF4FE43E-0EC7-4584-981E-7B06C76890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92337">
            <a:off x="1981200" y="914400"/>
            <a:ext cx="99218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7" name="Picture 21" descr="May bay trang 2">
            <a:extLst>
              <a:ext uri="{FF2B5EF4-FFF2-40B4-BE49-F238E27FC236}">
                <a16:creationId xmlns:a16="http://schemas.microsoft.com/office/drawing/2014/main" xmlns="" id="{31822A60-8CC3-4F45-A193-B43E949BDA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57921">
            <a:off x="1905000" y="2667000"/>
            <a:ext cx="9032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8" name="Picture 22" descr="Du trong">
            <a:extLst>
              <a:ext uri="{FF2B5EF4-FFF2-40B4-BE49-F238E27FC236}">
                <a16:creationId xmlns:a16="http://schemas.microsoft.com/office/drawing/2014/main" xmlns="" id="{F06C42C9-297C-4C5E-8A9D-EED6BF7C5A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03475" y="1403350"/>
            <a:ext cx="269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9" name="Picture 23" descr="May bay Vang 1">
            <a:extLst>
              <a:ext uri="{FF2B5EF4-FFF2-40B4-BE49-F238E27FC236}">
                <a16:creationId xmlns:a16="http://schemas.microsoft.com/office/drawing/2014/main" xmlns="" id="{431DA109-E13E-48AD-8454-2E40CA38AEB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71800" y="990600"/>
            <a:ext cx="990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80" name="Picture 24" descr="Du trong">
            <a:extLst>
              <a:ext uri="{FF2B5EF4-FFF2-40B4-BE49-F238E27FC236}">
                <a16:creationId xmlns:a16="http://schemas.microsoft.com/office/drawing/2014/main" xmlns="" id="{DDAB1BD6-8DDC-4163-B579-6A94EC8DC6B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82963" y="1471613"/>
            <a:ext cx="265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2" name="Picture 27" descr="buom">
            <a:extLst>
              <a:ext uri="{FF2B5EF4-FFF2-40B4-BE49-F238E27FC236}">
                <a16:creationId xmlns:a16="http://schemas.microsoft.com/office/drawing/2014/main" xmlns="" id="{CD3634E6-8ACF-49B5-94DB-1F23FB677906}"/>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598828">
            <a:off x="36513" y="-4445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3" name="Picture 28" descr="buom">
            <a:extLst>
              <a:ext uri="{FF2B5EF4-FFF2-40B4-BE49-F238E27FC236}">
                <a16:creationId xmlns:a16="http://schemas.microsoft.com/office/drawing/2014/main" xmlns="" id="{829CC5FF-9050-452F-91ED-623726F982BB}"/>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598828">
            <a:off x="8542338" y="598805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4" name="Picture 29" descr="buom">
            <a:extLst>
              <a:ext uri="{FF2B5EF4-FFF2-40B4-BE49-F238E27FC236}">
                <a16:creationId xmlns:a16="http://schemas.microsoft.com/office/drawing/2014/main" xmlns="" id="{B1DA34B1-3E7D-4050-BA86-2166BF987EF7}"/>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598828">
            <a:off x="0" y="5988050"/>
            <a:ext cx="60166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7" name="Text Box 31">
            <a:extLst>
              <a:ext uri="{FF2B5EF4-FFF2-40B4-BE49-F238E27FC236}">
                <a16:creationId xmlns:a16="http://schemas.microsoft.com/office/drawing/2014/main" xmlns="" id="{EABE5DB4-6433-4FF5-AC1D-5640AFCA31F2}"/>
              </a:ext>
            </a:extLst>
          </p:cNvPr>
          <p:cNvSpPr txBox="1">
            <a:spLocks noChangeArrowheads="1"/>
          </p:cNvSpPr>
          <p:nvPr/>
        </p:nvSpPr>
        <p:spPr bwMode="auto">
          <a:xfrm>
            <a:off x="533400" y="381000"/>
            <a:ext cx="4114800" cy="346075"/>
          </a:xfrm>
          <a:prstGeom prst="rect">
            <a:avLst/>
          </a:prstGeom>
          <a:solidFill>
            <a:schemeClr val="hlink"/>
          </a:solidFill>
          <a:ln w="9525">
            <a:solidFill>
              <a:srgbClr val="FF330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0000FF"/>
                </a:solidFill>
              </a:rPr>
              <a:t>LƯỢC ĐỒ CỨ ĐIỂM ĐIÊN BIÊN PHỦ</a:t>
            </a:r>
          </a:p>
        </p:txBody>
      </p:sp>
      <p:sp>
        <p:nvSpPr>
          <p:cNvPr id="35866" name="Text Box 36">
            <a:extLst>
              <a:ext uri="{FF2B5EF4-FFF2-40B4-BE49-F238E27FC236}">
                <a16:creationId xmlns:a16="http://schemas.microsoft.com/office/drawing/2014/main" xmlns="" id="{13D6F806-5738-41E0-B673-D9EC5F41A01F}"/>
              </a:ext>
            </a:extLst>
          </p:cNvPr>
          <p:cNvSpPr txBox="1">
            <a:spLocks noChangeArrowheads="1"/>
          </p:cNvSpPr>
          <p:nvPr/>
        </p:nvSpPr>
        <p:spPr bwMode="auto">
          <a:xfrm>
            <a:off x="5105400" y="457200"/>
            <a:ext cx="3429000" cy="346075"/>
          </a:xfrm>
          <a:prstGeom prst="rect">
            <a:avLst/>
          </a:prstGeom>
          <a:solidFill>
            <a:srgbClr val="5DF5FD"/>
          </a:solidFill>
          <a:ln w="9525">
            <a:solidFill>
              <a:srgbClr val="FF330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0000FF"/>
                </a:solidFill>
                <a:latin typeface="Times New Roman" panose="02020603050405020304" pitchFamily="18" charset="0"/>
              </a:rPr>
              <a:t>            </a:t>
            </a:r>
            <a:r>
              <a:rPr lang="en-US" altLang="en-US" sz="1600" b="1">
                <a:solidFill>
                  <a:srgbClr val="0000FF"/>
                </a:solidFill>
              </a:rPr>
              <a:t>THẢO LUẬN NHÓM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21860"/>
                                        </p:tgtEl>
                                        <p:attrNameLst>
                                          <p:attrName>style.visibility</p:attrName>
                                        </p:attrNameLst>
                                      </p:cBhvr>
                                      <p:to>
                                        <p:strVal val="visible"/>
                                      </p:to>
                                    </p:set>
                                    <p:animEffect transition="in" filter="wedge">
                                      <p:cBhvr>
                                        <p:cTn id="7" dur="1000"/>
                                        <p:tgtEl>
                                          <p:spTgt spid="121860"/>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21861"/>
                                        </p:tgtEl>
                                        <p:attrNameLst>
                                          <p:attrName>style.visibility</p:attrName>
                                        </p:attrNameLst>
                                      </p:cBhvr>
                                      <p:to>
                                        <p:strVal val="visible"/>
                                      </p:to>
                                    </p:set>
                                    <p:animEffect transition="in" filter="wedge">
                                      <p:cBhvr>
                                        <p:cTn id="10" dur="1000"/>
                                        <p:tgtEl>
                                          <p:spTgt spid="121861"/>
                                        </p:tgtEl>
                                      </p:cBhvr>
                                    </p:animEffect>
                                  </p:childTnLst>
                                </p:cTn>
                              </p:par>
                              <p:par>
                                <p:cTn id="11" presetID="20" presetClass="entr" presetSubtype="0" repeatCount="indefinite" fill="hold" grpId="0" nodeType="withEffect">
                                  <p:stCondLst>
                                    <p:cond delay="0"/>
                                  </p:stCondLst>
                                  <p:childTnLst>
                                    <p:set>
                                      <p:cBhvr>
                                        <p:cTn id="12" dur="1" fill="hold">
                                          <p:stCondLst>
                                            <p:cond delay="0"/>
                                          </p:stCondLst>
                                        </p:cTn>
                                        <p:tgtEl>
                                          <p:spTgt spid="121862"/>
                                        </p:tgtEl>
                                        <p:attrNameLst>
                                          <p:attrName>style.visibility</p:attrName>
                                        </p:attrNameLst>
                                      </p:cBhvr>
                                      <p:to>
                                        <p:strVal val="visible"/>
                                      </p:to>
                                    </p:set>
                                    <p:animEffect transition="in" filter="wedge">
                                      <p:cBhvr>
                                        <p:cTn id="13" dur="1000"/>
                                        <p:tgtEl>
                                          <p:spTgt spid="121862"/>
                                        </p:tgtEl>
                                      </p:cBhvr>
                                    </p:animEffect>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21866"/>
                                        </p:tgtEl>
                                        <p:attrNameLst>
                                          <p:attrName>style.visibility</p:attrName>
                                        </p:attrNameLst>
                                      </p:cBhvr>
                                      <p:to>
                                        <p:strVal val="visible"/>
                                      </p:to>
                                    </p:set>
                                    <p:anim calcmode="lin" valueType="num">
                                      <p:cBhvr>
                                        <p:cTn id="17" dur="1000" fill="hold"/>
                                        <p:tgtEl>
                                          <p:spTgt spid="121866"/>
                                        </p:tgtEl>
                                        <p:attrNameLst>
                                          <p:attrName>ppt_w</p:attrName>
                                        </p:attrNameLst>
                                      </p:cBhvr>
                                      <p:tavLst>
                                        <p:tav tm="0">
                                          <p:val>
                                            <p:fltVal val="0"/>
                                          </p:val>
                                        </p:tav>
                                        <p:tav tm="100000">
                                          <p:val>
                                            <p:strVal val="#ppt_w"/>
                                          </p:val>
                                        </p:tav>
                                      </p:tavLst>
                                    </p:anim>
                                    <p:anim calcmode="lin" valueType="num">
                                      <p:cBhvr>
                                        <p:cTn id="18" dur="1000" fill="hold"/>
                                        <p:tgtEl>
                                          <p:spTgt spid="121866"/>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21887"/>
                                        </p:tgtEl>
                                        <p:attrNameLst>
                                          <p:attrName>style.visibility</p:attrName>
                                        </p:attrNameLst>
                                      </p:cBhvr>
                                      <p:to>
                                        <p:strVal val="visible"/>
                                      </p:to>
                                    </p:set>
                                    <p:anim calcmode="lin" valueType="num">
                                      <p:cBhvr>
                                        <p:cTn id="21" dur="1000" fill="hold"/>
                                        <p:tgtEl>
                                          <p:spTgt spid="121887"/>
                                        </p:tgtEl>
                                        <p:attrNameLst>
                                          <p:attrName>ppt_w</p:attrName>
                                        </p:attrNameLst>
                                      </p:cBhvr>
                                      <p:tavLst>
                                        <p:tav tm="0">
                                          <p:val>
                                            <p:fltVal val="0"/>
                                          </p:val>
                                        </p:tav>
                                        <p:tav tm="100000">
                                          <p:val>
                                            <p:strVal val="#ppt_w"/>
                                          </p:val>
                                        </p:tav>
                                      </p:tavLst>
                                    </p:anim>
                                    <p:anim calcmode="lin" valueType="num">
                                      <p:cBhvr>
                                        <p:cTn id="22" dur="1000" fill="hold"/>
                                        <p:tgtEl>
                                          <p:spTgt spid="121887"/>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21874"/>
                                        </p:tgtEl>
                                        <p:attrNameLst>
                                          <p:attrName>style.visibility</p:attrName>
                                        </p:attrNameLst>
                                      </p:cBhvr>
                                      <p:to>
                                        <p:strVal val="visible"/>
                                      </p:to>
                                    </p:set>
                                    <p:animEffect transition="in" filter="wedge">
                                      <p:cBhvr>
                                        <p:cTn id="27" dur="2000"/>
                                        <p:tgtEl>
                                          <p:spTgt spid="121874"/>
                                        </p:tgtEl>
                                      </p:cBhvr>
                                    </p:animEffect>
                                  </p:childTnLst>
                                </p:cTn>
                              </p:par>
                            </p:childTnLst>
                          </p:cTn>
                        </p:par>
                        <p:par>
                          <p:cTn id="28" fill="hold" nodeType="afterGroup">
                            <p:stCondLst>
                              <p:cond delay="2000"/>
                            </p:stCondLst>
                            <p:childTnLst>
                              <p:par>
                                <p:cTn id="29" presetID="18" presetClass="entr" presetSubtype="12" fill="hold" nodeType="afterEffect">
                                  <p:stCondLst>
                                    <p:cond delay="0"/>
                                  </p:stCondLst>
                                  <p:childTnLst>
                                    <p:set>
                                      <p:cBhvr>
                                        <p:cTn id="30" dur="1" fill="hold">
                                          <p:stCondLst>
                                            <p:cond delay="0"/>
                                          </p:stCondLst>
                                        </p:cTn>
                                        <p:tgtEl>
                                          <p:spTgt spid="121867"/>
                                        </p:tgtEl>
                                        <p:attrNameLst>
                                          <p:attrName>style.visibility</p:attrName>
                                        </p:attrNameLst>
                                      </p:cBhvr>
                                      <p:to>
                                        <p:strVal val="visible"/>
                                      </p:to>
                                    </p:set>
                                    <p:animEffect transition="in" filter="strips(downLeft)">
                                      <p:cBhvr>
                                        <p:cTn id="31" dur="2000"/>
                                        <p:tgtEl>
                                          <p:spTgt spid="121867"/>
                                        </p:tgtEl>
                                      </p:cBhvr>
                                    </p:animEffect>
                                  </p:childTnLst>
                                </p:cTn>
                              </p:par>
                            </p:childTnLst>
                          </p:cTn>
                        </p:par>
                        <p:par>
                          <p:cTn id="32" fill="hold" nodeType="afterGroup">
                            <p:stCondLst>
                              <p:cond delay="4000"/>
                            </p:stCondLst>
                            <p:childTnLst>
                              <p:par>
                                <p:cTn id="33" presetID="20" presetClass="entr" presetSubtype="0" fill="hold" grpId="0" nodeType="afterEffect">
                                  <p:stCondLst>
                                    <p:cond delay="0"/>
                                  </p:stCondLst>
                                  <p:childTnLst>
                                    <p:set>
                                      <p:cBhvr>
                                        <p:cTn id="34" dur="1" fill="hold">
                                          <p:stCondLst>
                                            <p:cond delay="0"/>
                                          </p:stCondLst>
                                        </p:cTn>
                                        <p:tgtEl>
                                          <p:spTgt spid="121875"/>
                                        </p:tgtEl>
                                        <p:attrNameLst>
                                          <p:attrName>style.visibility</p:attrName>
                                        </p:attrNameLst>
                                      </p:cBhvr>
                                      <p:to>
                                        <p:strVal val="visible"/>
                                      </p:to>
                                    </p:set>
                                    <p:animEffect transition="in" filter="wedge">
                                      <p:cBhvr>
                                        <p:cTn id="35" dur="2000"/>
                                        <p:tgtEl>
                                          <p:spTgt spid="121875"/>
                                        </p:tgtEl>
                                      </p:cBhvr>
                                    </p:animEffect>
                                  </p:childTnLst>
                                </p:cTn>
                              </p:par>
                            </p:childTnLst>
                          </p:cTn>
                        </p:par>
                        <p:par>
                          <p:cTn id="36" fill="hold" nodeType="afterGroup">
                            <p:stCondLst>
                              <p:cond delay="6000"/>
                            </p:stCondLst>
                            <p:childTnLst>
                              <p:par>
                                <p:cTn id="37" presetID="18" presetClass="entr" presetSubtype="12" fill="hold" nodeType="afterEffect">
                                  <p:stCondLst>
                                    <p:cond delay="0"/>
                                  </p:stCondLst>
                                  <p:childTnLst>
                                    <p:set>
                                      <p:cBhvr>
                                        <p:cTn id="38" dur="1" fill="hold">
                                          <p:stCondLst>
                                            <p:cond delay="0"/>
                                          </p:stCondLst>
                                        </p:cTn>
                                        <p:tgtEl>
                                          <p:spTgt spid="121868"/>
                                        </p:tgtEl>
                                        <p:attrNameLst>
                                          <p:attrName>style.visibility</p:attrName>
                                        </p:attrNameLst>
                                      </p:cBhvr>
                                      <p:to>
                                        <p:strVal val="visible"/>
                                      </p:to>
                                    </p:set>
                                    <p:animEffect transition="in" filter="strips(downLeft)">
                                      <p:cBhvr>
                                        <p:cTn id="39" dur="2000"/>
                                        <p:tgtEl>
                                          <p:spTgt spid="121868"/>
                                        </p:tgtEl>
                                      </p:cBhvr>
                                    </p:animEffect>
                                  </p:childTnLst>
                                </p:cTn>
                              </p:par>
                              <p:par>
                                <p:cTn id="40" presetID="18" presetClass="entr" presetSubtype="12" fill="hold" nodeType="withEffect">
                                  <p:stCondLst>
                                    <p:cond delay="0"/>
                                  </p:stCondLst>
                                  <p:childTnLst>
                                    <p:set>
                                      <p:cBhvr>
                                        <p:cTn id="41" dur="1" fill="hold">
                                          <p:stCondLst>
                                            <p:cond delay="0"/>
                                          </p:stCondLst>
                                        </p:cTn>
                                        <p:tgtEl>
                                          <p:spTgt spid="121869"/>
                                        </p:tgtEl>
                                        <p:attrNameLst>
                                          <p:attrName>style.visibility</p:attrName>
                                        </p:attrNameLst>
                                      </p:cBhvr>
                                      <p:to>
                                        <p:strVal val="visible"/>
                                      </p:to>
                                    </p:set>
                                    <p:animEffect transition="in" filter="strips(downLeft)">
                                      <p:cBhvr>
                                        <p:cTn id="42" dur="2000"/>
                                        <p:tgtEl>
                                          <p:spTgt spid="121869"/>
                                        </p:tgtEl>
                                      </p:cBhvr>
                                    </p:animEffect>
                                  </p:childTnLst>
                                </p:cTn>
                              </p:par>
                              <p:par>
                                <p:cTn id="43" presetID="22" presetClass="entr" presetSubtype="4" fill="hold" nodeType="withEffect">
                                  <p:stCondLst>
                                    <p:cond delay="0"/>
                                  </p:stCondLst>
                                  <p:childTnLst>
                                    <p:set>
                                      <p:cBhvr>
                                        <p:cTn id="44" dur="1" fill="hold">
                                          <p:stCondLst>
                                            <p:cond delay="0"/>
                                          </p:stCondLst>
                                        </p:cTn>
                                        <p:tgtEl>
                                          <p:spTgt spid="121870"/>
                                        </p:tgtEl>
                                        <p:attrNameLst>
                                          <p:attrName>style.visibility</p:attrName>
                                        </p:attrNameLst>
                                      </p:cBhvr>
                                      <p:to>
                                        <p:strVal val="visible"/>
                                      </p:to>
                                    </p:set>
                                    <p:animEffect transition="in" filter="wipe(down)">
                                      <p:cBhvr>
                                        <p:cTn id="45" dur="2000"/>
                                        <p:tgtEl>
                                          <p:spTgt spid="121870"/>
                                        </p:tgtEl>
                                      </p:cBhvr>
                                    </p:animEffect>
                                  </p:childTnLst>
                                </p:cTn>
                              </p:par>
                            </p:childTnLst>
                          </p:cTn>
                        </p:par>
                        <p:par>
                          <p:cTn id="46" fill="hold" nodeType="afterGroup">
                            <p:stCondLst>
                              <p:cond delay="8000"/>
                            </p:stCondLst>
                            <p:childTnLst>
                              <p:par>
                                <p:cTn id="47" presetID="22" presetClass="entr" presetSubtype="4" fill="hold" grpId="0" nodeType="afterEffect">
                                  <p:stCondLst>
                                    <p:cond delay="0"/>
                                  </p:stCondLst>
                                  <p:childTnLst>
                                    <p:set>
                                      <p:cBhvr>
                                        <p:cTn id="48" dur="1" fill="hold">
                                          <p:stCondLst>
                                            <p:cond delay="0"/>
                                          </p:stCondLst>
                                        </p:cTn>
                                        <p:tgtEl>
                                          <p:spTgt spid="121871"/>
                                        </p:tgtEl>
                                        <p:attrNameLst>
                                          <p:attrName>style.visibility</p:attrName>
                                        </p:attrNameLst>
                                      </p:cBhvr>
                                      <p:to>
                                        <p:strVal val="visible"/>
                                      </p:to>
                                    </p:set>
                                    <p:animEffect transition="in" filter="wipe(down)">
                                      <p:cBhvr>
                                        <p:cTn id="49" dur="2000"/>
                                        <p:tgtEl>
                                          <p:spTgt spid="121871"/>
                                        </p:tgtEl>
                                      </p:cBhvr>
                                    </p:animEffect>
                                  </p:childTnLst>
                                </p:cTn>
                              </p:par>
                            </p:childTnLst>
                          </p:cTn>
                        </p:par>
                        <p:par>
                          <p:cTn id="50" fill="hold" nodeType="afterGroup">
                            <p:stCondLst>
                              <p:cond delay="10000"/>
                            </p:stCondLst>
                            <p:childTnLst>
                              <p:par>
                                <p:cTn id="51" presetID="18" presetClass="entr" presetSubtype="12" fill="hold" nodeType="afterEffect">
                                  <p:stCondLst>
                                    <p:cond delay="0"/>
                                  </p:stCondLst>
                                  <p:childTnLst>
                                    <p:set>
                                      <p:cBhvr>
                                        <p:cTn id="52" dur="1" fill="hold">
                                          <p:stCondLst>
                                            <p:cond delay="0"/>
                                          </p:stCondLst>
                                        </p:cTn>
                                        <p:tgtEl>
                                          <p:spTgt spid="121872"/>
                                        </p:tgtEl>
                                        <p:attrNameLst>
                                          <p:attrName>style.visibility</p:attrName>
                                        </p:attrNameLst>
                                      </p:cBhvr>
                                      <p:to>
                                        <p:strVal val="visible"/>
                                      </p:to>
                                    </p:set>
                                    <p:animEffect transition="in" filter="strips(downLeft)">
                                      <p:cBhvr>
                                        <p:cTn id="53" dur="2000"/>
                                        <p:tgtEl>
                                          <p:spTgt spid="121872"/>
                                        </p:tgtEl>
                                      </p:cBhvr>
                                    </p:animEffect>
                                  </p:childTnLst>
                                </p:cTn>
                              </p:par>
                              <p:par>
                                <p:cTn id="54" presetID="18" presetClass="entr" presetSubtype="12" fill="hold" nodeType="withEffect">
                                  <p:stCondLst>
                                    <p:cond delay="0"/>
                                  </p:stCondLst>
                                  <p:childTnLst>
                                    <p:set>
                                      <p:cBhvr>
                                        <p:cTn id="55" dur="1" fill="hold">
                                          <p:stCondLst>
                                            <p:cond delay="0"/>
                                          </p:stCondLst>
                                        </p:cTn>
                                        <p:tgtEl>
                                          <p:spTgt spid="121873"/>
                                        </p:tgtEl>
                                        <p:attrNameLst>
                                          <p:attrName>style.visibility</p:attrName>
                                        </p:attrNameLst>
                                      </p:cBhvr>
                                      <p:to>
                                        <p:strVal val="visible"/>
                                      </p:to>
                                    </p:set>
                                    <p:animEffect transition="in" filter="strips(downLeft)">
                                      <p:cBhvr>
                                        <p:cTn id="56" dur="2000"/>
                                        <p:tgtEl>
                                          <p:spTgt spid="121873"/>
                                        </p:tgtEl>
                                      </p:cBhvr>
                                    </p:animEffect>
                                  </p:childTnLst>
                                </p:cTn>
                              </p:par>
                              <p:par>
                                <p:cTn id="57" presetID="2" presetClass="entr" presetSubtype="2" repeatCount="3000" fill="hold" nodeType="withEffect">
                                  <p:stCondLst>
                                    <p:cond delay="0"/>
                                  </p:stCondLst>
                                  <p:childTnLst>
                                    <p:set>
                                      <p:cBhvr>
                                        <p:cTn id="58" dur="1" fill="hold">
                                          <p:stCondLst>
                                            <p:cond delay="0"/>
                                          </p:stCondLst>
                                        </p:cTn>
                                        <p:tgtEl>
                                          <p:spTgt spid="121876"/>
                                        </p:tgtEl>
                                        <p:attrNameLst>
                                          <p:attrName>style.visibility</p:attrName>
                                        </p:attrNameLst>
                                      </p:cBhvr>
                                      <p:to>
                                        <p:strVal val="visible"/>
                                      </p:to>
                                    </p:set>
                                    <p:anim calcmode="lin" valueType="num">
                                      <p:cBhvr additive="base">
                                        <p:cTn id="59" dur="3000" fill="hold"/>
                                        <p:tgtEl>
                                          <p:spTgt spid="121876"/>
                                        </p:tgtEl>
                                        <p:attrNameLst>
                                          <p:attrName>ppt_x</p:attrName>
                                        </p:attrNameLst>
                                      </p:cBhvr>
                                      <p:tavLst>
                                        <p:tav tm="0">
                                          <p:val>
                                            <p:strVal val="1+#ppt_w/2"/>
                                          </p:val>
                                        </p:tav>
                                        <p:tav tm="100000">
                                          <p:val>
                                            <p:strVal val="#ppt_x"/>
                                          </p:val>
                                        </p:tav>
                                      </p:tavLst>
                                    </p:anim>
                                    <p:anim calcmode="lin" valueType="num">
                                      <p:cBhvr additive="base">
                                        <p:cTn id="60" dur="3000" fill="hold"/>
                                        <p:tgtEl>
                                          <p:spTgt spid="12187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push.wav"/>
                                        </p:tgtEl>
                                      </p:cMediaNode>
                                    </p:audio>
                                  </p:subTnLst>
                                </p:cTn>
                              </p:par>
                              <p:par>
                                <p:cTn id="61" presetID="2" presetClass="entr" presetSubtype="3" repeatCount="3000" fill="hold" nodeType="withEffect">
                                  <p:stCondLst>
                                    <p:cond delay="0"/>
                                  </p:stCondLst>
                                  <p:childTnLst>
                                    <p:set>
                                      <p:cBhvr>
                                        <p:cTn id="62" dur="1" fill="hold">
                                          <p:stCondLst>
                                            <p:cond delay="0"/>
                                          </p:stCondLst>
                                        </p:cTn>
                                        <p:tgtEl>
                                          <p:spTgt spid="121877"/>
                                        </p:tgtEl>
                                        <p:attrNameLst>
                                          <p:attrName>style.visibility</p:attrName>
                                        </p:attrNameLst>
                                      </p:cBhvr>
                                      <p:to>
                                        <p:strVal val="visible"/>
                                      </p:to>
                                    </p:set>
                                    <p:anim calcmode="lin" valueType="num">
                                      <p:cBhvr additive="base">
                                        <p:cTn id="63" dur="2000" fill="hold"/>
                                        <p:tgtEl>
                                          <p:spTgt spid="121877"/>
                                        </p:tgtEl>
                                        <p:attrNameLst>
                                          <p:attrName>ppt_x</p:attrName>
                                        </p:attrNameLst>
                                      </p:cBhvr>
                                      <p:tavLst>
                                        <p:tav tm="0">
                                          <p:val>
                                            <p:strVal val="1+#ppt_w/2"/>
                                          </p:val>
                                        </p:tav>
                                        <p:tav tm="100000">
                                          <p:val>
                                            <p:strVal val="#ppt_x"/>
                                          </p:val>
                                        </p:tav>
                                      </p:tavLst>
                                    </p:anim>
                                    <p:anim calcmode="lin" valueType="num">
                                      <p:cBhvr additive="base">
                                        <p:cTn id="64" dur="2000" fill="hold"/>
                                        <p:tgtEl>
                                          <p:spTgt spid="12187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push.wav"/>
                                        </p:tgtEl>
                                      </p:cMediaNode>
                                    </p:audio>
                                  </p:subTnLst>
                                </p:cTn>
                              </p:par>
                              <p:par>
                                <p:cTn id="65" presetID="2" presetClass="exit" presetSubtype="9" fill="hold" nodeType="withEffect">
                                  <p:stCondLst>
                                    <p:cond delay="0"/>
                                  </p:stCondLst>
                                  <p:childTnLst>
                                    <p:anim calcmode="lin" valueType="num">
                                      <p:cBhvr additive="base">
                                        <p:cTn id="66" dur="3000"/>
                                        <p:tgtEl>
                                          <p:spTgt spid="121877"/>
                                        </p:tgtEl>
                                        <p:attrNameLst>
                                          <p:attrName>ppt_x</p:attrName>
                                        </p:attrNameLst>
                                      </p:cBhvr>
                                      <p:tavLst>
                                        <p:tav tm="0">
                                          <p:val>
                                            <p:strVal val="ppt_x"/>
                                          </p:val>
                                        </p:tav>
                                        <p:tav tm="100000">
                                          <p:val>
                                            <p:strVal val="0-ppt_w/2"/>
                                          </p:val>
                                        </p:tav>
                                      </p:tavLst>
                                    </p:anim>
                                    <p:anim calcmode="lin" valueType="num">
                                      <p:cBhvr additive="base">
                                        <p:cTn id="67" dur="3000"/>
                                        <p:tgtEl>
                                          <p:spTgt spid="121877"/>
                                        </p:tgtEl>
                                        <p:attrNameLst>
                                          <p:attrName>ppt_y</p:attrName>
                                        </p:attrNameLst>
                                      </p:cBhvr>
                                      <p:tavLst>
                                        <p:tav tm="0">
                                          <p:val>
                                            <p:strVal val="ppt_y"/>
                                          </p:val>
                                        </p:tav>
                                        <p:tav tm="100000">
                                          <p:val>
                                            <p:strVal val="0-ppt_h/2"/>
                                          </p:val>
                                        </p:tav>
                                      </p:tavLst>
                                    </p:anim>
                                    <p:set>
                                      <p:cBhvr>
                                        <p:cTn id="68" dur="1" fill="hold">
                                          <p:stCondLst>
                                            <p:cond delay="2999"/>
                                          </p:stCondLst>
                                        </p:cTn>
                                        <p:tgtEl>
                                          <p:spTgt spid="12187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push.wav"/>
                                        </p:tgtEl>
                                      </p:cMediaNode>
                                    </p:audio>
                                  </p:subTnLst>
                                </p:cTn>
                              </p:par>
                            </p:childTnLst>
                          </p:cTn>
                        </p:par>
                        <p:par>
                          <p:cTn id="69" fill="hold" nodeType="afterGroup">
                            <p:stCondLst>
                              <p:cond delay="19000"/>
                            </p:stCondLst>
                            <p:childTnLst>
                              <p:par>
                                <p:cTn id="70" presetID="20" presetClass="entr" presetSubtype="0" fill="hold" nodeType="afterEffect">
                                  <p:stCondLst>
                                    <p:cond delay="0"/>
                                  </p:stCondLst>
                                  <p:iterate type="lt">
                                    <p:tmPct val="0"/>
                                  </p:iterate>
                                  <p:childTnLst>
                                    <p:set>
                                      <p:cBhvr>
                                        <p:cTn id="71" dur="1" fill="hold">
                                          <p:stCondLst>
                                            <p:cond delay="0"/>
                                          </p:stCondLst>
                                        </p:cTn>
                                        <p:tgtEl>
                                          <p:spTgt spid="121878"/>
                                        </p:tgtEl>
                                        <p:attrNameLst>
                                          <p:attrName>style.visibility</p:attrName>
                                        </p:attrNameLst>
                                      </p:cBhvr>
                                      <p:to>
                                        <p:strVal val="visible"/>
                                      </p:to>
                                    </p:set>
                                    <p:animEffect transition="in" filter="wedge">
                                      <p:cBhvr>
                                        <p:cTn id="72" dur="1000"/>
                                        <p:tgtEl>
                                          <p:spTgt spid="121878"/>
                                        </p:tgtEl>
                                      </p:cBhvr>
                                    </p:animEffect>
                                  </p:childTnLst>
                                  <p:subTnLst>
                                    <p:audio>
                                      <p:cMediaNode>
                                        <p:cTn display="0" masterRel="sameClick">
                                          <p:stCondLst>
                                            <p:cond evt="begin" delay="0">
                                              <p:tn val="70"/>
                                            </p:cond>
                                          </p:stCondLst>
                                          <p:endCondLst>
                                            <p:cond evt="onStopAudio" delay="0">
                                              <p:tgtEl>
                                                <p:sldTgt/>
                                              </p:tgtEl>
                                            </p:cond>
                                          </p:endCondLst>
                                        </p:cTn>
                                        <p:tgtEl>
                                          <p:sndTgt r:embed="rId3" name="chimes.wav"/>
                                        </p:tgtEl>
                                      </p:cMediaNode>
                                    </p:audio>
                                  </p:subTnLst>
                                </p:cTn>
                              </p:par>
                            </p:childTnLst>
                          </p:cTn>
                        </p:par>
                        <p:par>
                          <p:cTn id="73" fill="hold" nodeType="afterGroup">
                            <p:stCondLst>
                              <p:cond delay="20000"/>
                            </p:stCondLst>
                            <p:childTnLst>
                              <p:par>
                                <p:cTn id="74" presetID="42" presetClass="path" presetSubtype="0" repeatCount="3000" accel="50000" decel="50000" fill="hold" nodeType="afterEffect">
                                  <p:stCondLst>
                                    <p:cond delay="0"/>
                                  </p:stCondLst>
                                  <p:iterate type="lt">
                                    <p:tmPct val="0"/>
                                  </p:iterate>
                                  <p:childTnLst>
                                    <p:animMotion origin="layout" path="M -5.55556E-7 3.25936E-6 L -0.0191 0.20457 " pathEditMode="relative" rAng="0" ptsTypes="AA">
                                      <p:cBhvr>
                                        <p:cTn id="75" dur="2000" fill="hold"/>
                                        <p:tgtEl>
                                          <p:spTgt spid="121878"/>
                                        </p:tgtEl>
                                        <p:attrNameLst>
                                          <p:attrName>ppt_x</p:attrName>
                                          <p:attrName>ppt_y</p:attrName>
                                        </p:attrNameLst>
                                      </p:cBhvr>
                                      <p:rCtr x="-955" y="10217"/>
                                    </p:animMotion>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par>
                          <p:cTn id="76" fill="hold" nodeType="afterGroup">
                            <p:stCondLst>
                              <p:cond delay="26000"/>
                            </p:stCondLst>
                            <p:childTnLst>
                              <p:par>
                                <p:cTn id="77" presetID="31" presetClass="exit" presetSubtype="0" fill="hold" nodeType="afterEffect">
                                  <p:stCondLst>
                                    <p:cond delay="0"/>
                                  </p:stCondLst>
                                  <p:iterate type="lt">
                                    <p:tmPct val="5000"/>
                                  </p:iterate>
                                  <p:childTnLst>
                                    <p:anim calcmode="lin" valueType="num">
                                      <p:cBhvr>
                                        <p:cTn id="78" dur="500"/>
                                        <p:tgtEl>
                                          <p:spTgt spid="121878"/>
                                        </p:tgtEl>
                                        <p:attrNameLst>
                                          <p:attrName>ppt_w</p:attrName>
                                        </p:attrNameLst>
                                      </p:cBhvr>
                                      <p:tavLst>
                                        <p:tav tm="0">
                                          <p:val>
                                            <p:strVal val="ppt_w"/>
                                          </p:val>
                                        </p:tav>
                                        <p:tav tm="100000">
                                          <p:val>
                                            <p:fltVal val="0"/>
                                          </p:val>
                                        </p:tav>
                                      </p:tavLst>
                                    </p:anim>
                                    <p:anim calcmode="lin" valueType="num">
                                      <p:cBhvr>
                                        <p:cTn id="79" dur="500"/>
                                        <p:tgtEl>
                                          <p:spTgt spid="121878"/>
                                        </p:tgtEl>
                                        <p:attrNameLst>
                                          <p:attrName>ppt_h</p:attrName>
                                        </p:attrNameLst>
                                      </p:cBhvr>
                                      <p:tavLst>
                                        <p:tav tm="0">
                                          <p:val>
                                            <p:strVal val="ppt_h"/>
                                          </p:val>
                                        </p:tav>
                                        <p:tav tm="100000">
                                          <p:val>
                                            <p:fltVal val="0"/>
                                          </p:val>
                                        </p:tav>
                                      </p:tavLst>
                                    </p:anim>
                                    <p:anim calcmode="lin" valueType="num">
                                      <p:cBhvr>
                                        <p:cTn id="80" dur="500"/>
                                        <p:tgtEl>
                                          <p:spTgt spid="121878"/>
                                        </p:tgtEl>
                                        <p:attrNameLst>
                                          <p:attrName>style.rotation</p:attrName>
                                        </p:attrNameLst>
                                      </p:cBhvr>
                                      <p:tavLst>
                                        <p:tav tm="0">
                                          <p:val>
                                            <p:fltVal val="0"/>
                                          </p:val>
                                        </p:tav>
                                        <p:tav tm="100000">
                                          <p:val>
                                            <p:fltVal val="90"/>
                                          </p:val>
                                        </p:tav>
                                      </p:tavLst>
                                    </p:anim>
                                    <p:animEffect transition="out" filter="fade">
                                      <p:cBhvr>
                                        <p:cTn id="81" dur="500"/>
                                        <p:tgtEl>
                                          <p:spTgt spid="121878"/>
                                        </p:tgtEl>
                                      </p:cBhvr>
                                    </p:animEffect>
                                    <p:set>
                                      <p:cBhvr>
                                        <p:cTn id="82" dur="1" fill="hold">
                                          <p:stCondLst>
                                            <p:cond delay="499"/>
                                          </p:stCondLst>
                                        </p:cTn>
                                        <p:tgtEl>
                                          <p:spTgt spid="121878"/>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par>
                          <p:cTn id="83" fill="hold" nodeType="afterGroup">
                            <p:stCondLst>
                              <p:cond delay="26500"/>
                            </p:stCondLst>
                            <p:childTnLst>
                              <p:par>
                                <p:cTn id="84" presetID="2" presetClass="exit" presetSubtype="8" fill="hold" nodeType="afterEffect">
                                  <p:stCondLst>
                                    <p:cond delay="0"/>
                                  </p:stCondLst>
                                  <p:childTnLst>
                                    <p:anim calcmode="lin" valueType="num">
                                      <p:cBhvr additive="base">
                                        <p:cTn id="85" dur="2000"/>
                                        <p:tgtEl>
                                          <p:spTgt spid="121876"/>
                                        </p:tgtEl>
                                        <p:attrNameLst>
                                          <p:attrName>ppt_x</p:attrName>
                                        </p:attrNameLst>
                                      </p:cBhvr>
                                      <p:tavLst>
                                        <p:tav tm="0">
                                          <p:val>
                                            <p:strVal val="ppt_x"/>
                                          </p:val>
                                        </p:tav>
                                        <p:tav tm="100000">
                                          <p:val>
                                            <p:strVal val="0-ppt_w/2"/>
                                          </p:val>
                                        </p:tav>
                                      </p:tavLst>
                                    </p:anim>
                                    <p:anim calcmode="lin" valueType="num">
                                      <p:cBhvr additive="base">
                                        <p:cTn id="86" dur="2000"/>
                                        <p:tgtEl>
                                          <p:spTgt spid="121876"/>
                                        </p:tgtEl>
                                        <p:attrNameLst>
                                          <p:attrName>ppt_y</p:attrName>
                                        </p:attrNameLst>
                                      </p:cBhvr>
                                      <p:tavLst>
                                        <p:tav tm="0">
                                          <p:val>
                                            <p:strVal val="ppt_y"/>
                                          </p:val>
                                        </p:tav>
                                        <p:tav tm="100000">
                                          <p:val>
                                            <p:strVal val="ppt_y"/>
                                          </p:val>
                                        </p:tav>
                                      </p:tavLst>
                                    </p:anim>
                                    <p:set>
                                      <p:cBhvr>
                                        <p:cTn id="87" dur="1" fill="hold">
                                          <p:stCondLst>
                                            <p:cond delay="1999"/>
                                          </p:stCondLst>
                                        </p:cTn>
                                        <p:tgtEl>
                                          <p:spTgt spid="121876"/>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2" name="push.wav"/>
                                        </p:tgtEl>
                                      </p:cMediaNode>
                                    </p:audio>
                                  </p:subTnLst>
                                </p:cTn>
                              </p:par>
                              <p:par>
                                <p:cTn id="88" presetID="2" presetClass="entr" presetSubtype="6" repeatCount="2000" fill="hold" nodeType="withEffect">
                                  <p:stCondLst>
                                    <p:cond delay="0"/>
                                  </p:stCondLst>
                                  <p:childTnLst>
                                    <p:set>
                                      <p:cBhvr>
                                        <p:cTn id="89" dur="1" fill="hold">
                                          <p:stCondLst>
                                            <p:cond delay="0"/>
                                          </p:stCondLst>
                                        </p:cTn>
                                        <p:tgtEl>
                                          <p:spTgt spid="121879"/>
                                        </p:tgtEl>
                                        <p:attrNameLst>
                                          <p:attrName>style.visibility</p:attrName>
                                        </p:attrNameLst>
                                      </p:cBhvr>
                                      <p:to>
                                        <p:strVal val="visible"/>
                                      </p:to>
                                    </p:set>
                                    <p:anim calcmode="lin" valueType="num">
                                      <p:cBhvr additive="base">
                                        <p:cTn id="90" dur="3000" fill="hold"/>
                                        <p:tgtEl>
                                          <p:spTgt spid="121879"/>
                                        </p:tgtEl>
                                        <p:attrNameLst>
                                          <p:attrName>ppt_x</p:attrName>
                                        </p:attrNameLst>
                                      </p:cBhvr>
                                      <p:tavLst>
                                        <p:tav tm="0">
                                          <p:val>
                                            <p:strVal val="1+#ppt_w/2"/>
                                          </p:val>
                                        </p:tav>
                                        <p:tav tm="100000">
                                          <p:val>
                                            <p:strVal val="#ppt_x"/>
                                          </p:val>
                                        </p:tav>
                                      </p:tavLst>
                                    </p:anim>
                                    <p:anim calcmode="lin" valueType="num">
                                      <p:cBhvr additive="base">
                                        <p:cTn id="91" dur="3000" fill="hold"/>
                                        <p:tgtEl>
                                          <p:spTgt spid="12187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2" name="push.wav"/>
                                        </p:tgtEl>
                                      </p:cMediaNode>
                                    </p:audio>
                                  </p:subTnLst>
                                </p:cTn>
                              </p:par>
                            </p:childTnLst>
                          </p:cTn>
                        </p:par>
                        <p:par>
                          <p:cTn id="92" fill="hold" nodeType="afterGroup">
                            <p:stCondLst>
                              <p:cond delay="32500"/>
                            </p:stCondLst>
                            <p:childTnLst>
                              <p:par>
                                <p:cTn id="93" presetID="53" presetClass="entr" presetSubtype="0" fill="hold" nodeType="afterEffect">
                                  <p:stCondLst>
                                    <p:cond delay="0"/>
                                  </p:stCondLst>
                                  <p:iterate type="lt">
                                    <p:tmPct val="0"/>
                                  </p:iterate>
                                  <p:childTnLst>
                                    <p:set>
                                      <p:cBhvr>
                                        <p:cTn id="94" dur="1" fill="hold">
                                          <p:stCondLst>
                                            <p:cond delay="0"/>
                                          </p:stCondLst>
                                        </p:cTn>
                                        <p:tgtEl>
                                          <p:spTgt spid="121880"/>
                                        </p:tgtEl>
                                        <p:attrNameLst>
                                          <p:attrName>style.visibility</p:attrName>
                                        </p:attrNameLst>
                                      </p:cBhvr>
                                      <p:to>
                                        <p:strVal val="visible"/>
                                      </p:to>
                                    </p:set>
                                    <p:anim calcmode="lin" valueType="num">
                                      <p:cBhvr>
                                        <p:cTn id="95" dur="2000" fill="hold"/>
                                        <p:tgtEl>
                                          <p:spTgt spid="121880"/>
                                        </p:tgtEl>
                                        <p:attrNameLst>
                                          <p:attrName>ppt_w</p:attrName>
                                        </p:attrNameLst>
                                      </p:cBhvr>
                                      <p:tavLst>
                                        <p:tav tm="0">
                                          <p:val>
                                            <p:fltVal val="0"/>
                                          </p:val>
                                        </p:tav>
                                        <p:tav tm="100000">
                                          <p:val>
                                            <p:strVal val="#ppt_w"/>
                                          </p:val>
                                        </p:tav>
                                      </p:tavLst>
                                    </p:anim>
                                    <p:anim calcmode="lin" valueType="num">
                                      <p:cBhvr>
                                        <p:cTn id="96" dur="2000" fill="hold"/>
                                        <p:tgtEl>
                                          <p:spTgt spid="121880"/>
                                        </p:tgtEl>
                                        <p:attrNameLst>
                                          <p:attrName>ppt_h</p:attrName>
                                        </p:attrNameLst>
                                      </p:cBhvr>
                                      <p:tavLst>
                                        <p:tav tm="0">
                                          <p:val>
                                            <p:fltVal val="0"/>
                                          </p:val>
                                        </p:tav>
                                        <p:tav tm="100000">
                                          <p:val>
                                            <p:strVal val="#ppt_h"/>
                                          </p:val>
                                        </p:tav>
                                      </p:tavLst>
                                    </p:anim>
                                    <p:animEffect transition="in" filter="fade">
                                      <p:cBhvr>
                                        <p:cTn id="97" dur="2000"/>
                                        <p:tgtEl>
                                          <p:spTgt spid="121880"/>
                                        </p:tgtEl>
                                      </p:cBhvr>
                                    </p:animEffect>
                                  </p:childTnLst>
                                  <p:subTnLst>
                                    <p:audio>
                                      <p:cMediaNode>
                                        <p:cTn display="0" masterRel="sameClick">
                                          <p:stCondLst>
                                            <p:cond evt="begin" delay="0">
                                              <p:tn val="93"/>
                                            </p:cond>
                                          </p:stCondLst>
                                          <p:endCondLst>
                                            <p:cond evt="onStopAudio" delay="0">
                                              <p:tgtEl>
                                                <p:sldTgt/>
                                              </p:tgtEl>
                                            </p:cond>
                                          </p:endCondLst>
                                        </p:cTn>
                                        <p:tgtEl>
                                          <p:sndTgt r:embed="rId3" name="chimes.wav"/>
                                        </p:tgtEl>
                                      </p:cMediaNode>
                                    </p:audio>
                                  </p:subTnLst>
                                </p:cTn>
                              </p:par>
                              <p:par>
                                <p:cTn id="98" presetID="42" presetClass="path" presetSubtype="0" repeatCount="3000" accel="50000" decel="50000" fill="hold" nodeType="withEffect">
                                  <p:stCondLst>
                                    <p:cond delay="0"/>
                                  </p:stCondLst>
                                  <p:iterate type="lt">
                                    <p:tmPct val="0"/>
                                  </p:iterate>
                                  <p:childTnLst>
                                    <p:animMotion origin="layout" path="M 5E-6 2.88488E-6 L -0.05937 0.22954 " pathEditMode="relative" rAng="0" ptsTypes="AA">
                                      <p:cBhvr>
                                        <p:cTn id="99" dur="3000" fill="hold"/>
                                        <p:tgtEl>
                                          <p:spTgt spid="121880"/>
                                        </p:tgtEl>
                                        <p:attrNameLst>
                                          <p:attrName>ppt_x</p:attrName>
                                          <p:attrName>ppt_y</p:attrName>
                                        </p:attrNameLst>
                                      </p:cBhvr>
                                      <p:rCtr x="-2969" y="11466"/>
                                    </p:animMotion>
                                  </p:childTnLst>
                                  <p:subTnLst>
                                    <p:audio>
                                      <p:cMediaNode>
                                        <p:cTn display="0" masterRel="sameClick">
                                          <p:stCondLst>
                                            <p:cond evt="begin" delay="0">
                                              <p:tn val="98"/>
                                            </p:cond>
                                          </p:stCondLst>
                                          <p:endCondLst>
                                            <p:cond evt="onStopAudio" delay="0">
                                              <p:tgtEl>
                                                <p:sldTgt/>
                                              </p:tgtEl>
                                            </p:cond>
                                          </p:endCondLst>
                                        </p:cTn>
                                        <p:tgtEl>
                                          <p:sndTgt r:embed="rId3" name="chimes.wav"/>
                                        </p:tgtEl>
                                      </p:cMediaNode>
                                    </p:audio>
                                  </p:subTnLst>
                                </p:cTn>
                              </p:par>
                            </p:childTnLst>
                          </p:cTn>
                        </p:par>
                        <p:par>
                          <p:cTn id="100" fill="hold" nodeType="afterGroup">
                            <p:stCondLst>
                              <p:cond delay="41500"/>
                            </p:stCondLst>
                            <p:childTnLst>
                              <p:par>
                                <p:cTn id="101" presetID="31" presetClass="exit" presetSubtype="0" fill="hold" nodeType="afterEffect">
                                  <p:stCondLst>
                                    <p:cond delay="0"/>
                                  </p:stCondLst>
                                  <p:iterate type="lt">
                                    <p:tmPct val="5000"/>
                                  </p:iterate>
                                  <p:childTnLst>
                                    <p:anim calcmode="lin" valueType="num">
                                      <p:cBhvr>
                                        <p:cTn id="102" dur="500"/>
                                        <p:tgtEl>
                                          <p:spTgt spid="121880"/>
                                        </p:tgtEl>
                                        <p:attrNameLst>
                                          <p:attrName>ppt_w</p:attrName>
                                        </p:attrNameLst>
                                      </p:cBhvr>
                                      <p:tavLst>
                                        <p:tav tm="0">
                                          <p:val>
                                            <p:strVal val="ppt_w"/>
                                          </p:val>
                                        </p:tav>
                                        <p:tav tm="100000">
                                          <p:val>
                                            <p:fltVal val="0"/>
                                          </p:val>
                                        </p:tav>
                                      </p:tavLst>
                                    </p:anim>
                                    <p:anim calcmode="lin" valueType="num">
                                      <p:cBhvr>
                                        <p:cTn id="103" dur="500"/>
                                        <p:tgtEl>
                                          <p:spTgt spid="121880"/>
                                        </p:tgtEl>
                                        <p:attrNameLst>
                                          <p:attrName>ppt_h</p:attrName>
                                        </p:attrNameLst>
                                      </p:cBhvr>
                                      <p:tavLst>
                                        <p:tav tm="0">
                                          <p:val>
                                            <p:strVal val="ppt_h"/>
                                          </p:val>
                                        </p:tav>
                                        <p:tav tm="100000">
                                          <p:val>
                                            <p:fltVal val="0"/>
                                          </p:val>
                                        </p:tav>
                                      </p:tavLst>
                                    </p:anim>
                                    <p:anim calcmode="lin" valueType="num">
                                      <p:cBhvr>
                                        <p:cTn id="104" dur="500"/>
                                        <p:tgtEl>
                                          <p:spTgt spid="121880"/>
                                        </p:tgtEl>
                                        <p:attrNameLst>
                                          <p:attrName>style.rotation</p:attrName>
                                        </p:attrNameLst>
                                      </p:cBhvr>
                                      <p:tavLst>
                                        <p:tav tm="0">
                                          <p:val>
                                            <p:fltVal val="0"/>
                                          </p:val>
                                        </p:tav>
                                        <p:tav tm="100000">
                                          <p:val>
                                            <p:fltVal val="90"/>
                                          </p:val>
                                        </p:tav>
                                      </p:tavLst>
                                    </p:anim>
                                    <p:animEffect transition="out" filter="fade">
                                      <p:cBhvr>
                                        <p:cTn id="105" dur="500"/>
                                        <p:tgtEl>
                                          <p:spTgt spid="121880"/>
                                        </p:tgtEl>
                                      </p:cBhvr>
                                    </p:animEffect>
                                    <p:set>
                                      <p:cBhvr>
                                        <p:cTn id="106" dur="1" fill="hold">
                                          <p:stCondLst>
                                            <p:cond delay="499"/>
                                          </p:stCondLst>
                                        </p:cTn>
                                        <p:tgtEl>
                                          <p:spTgt spid="121880"/>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chimes.wav"/>
                                        </p:tgtEl>
                                      </p:cMediaNode>
                                    </p:audio>
                                  </p:subTnLst>
                                </p:cTn>
                              </p:par>
                            </p:childTnLst>
                          </p:cTn>
                        </p:par>
                        <p:par>
                          <p:cTn id="107" fill="hold" nodeType="afterGroup">
                            <p:stCondLst>
                              <p:cond delay="42000"/>
                            </p:stCondLst>
                            <p:childTnLst>
                              <p:par>
                                <p:cTn id="108" presetID="2" presetClass="exit" presetSubtype="8" fill="hold" nodeType="afterEffect">
                                  <p:stCondLst>
                                    <p:cond delay="0"/>
                                  </p:stCondLst>
                                  <p:childTnLst>
                                    <p:anim calcmode="lin" valueType="num">
                                      <p:cBhvr additive="base">
                                        <p:cTn id="109" dur="1000"/>
                                        <p:tgtEl>
                                          <p:spTgt spid="121879"/>
                                        </p:tgtEl>
                                        <p:attrNameLst>
                                          <p:attrName>ppt_x</p:attrName>
                                        </p:attrNameLst>
                                      </p:cBhvr>
                                      <p:tavLst>
                                        <p:tav tm="0">
                                          <p:val>
                                            <p:strVal val="ppt_x"/>
                                          </p:val>
                                        </p:tav>
                                        <p:tav tm="100000">
                                          <p:val>
                                            <p:strVal val="0-ppt_w/2"/>
                                          </p:val>
                                        </p:tav>
                                      </p:tavLst>
                                    </p:anim>
                                    <p:anim calcmode="lin" valueType="num">
                                      <p:cBhvr additive="base">
                                        <p:cTn id="110" dur="1000"/>
                                        <p:tgtEl>
                                          <p:spTgt spid="121879"/>
                                        </p:tgtEl>
                                        <p:attrNameLst>
                                          <p:attrName>ppt_y</p:attrName>
                                        </p:attrNameLst>
                                      </p:cBhvr>
                                      <p:tavLst>
                                        <p:tav tm="0">
                                          <p:val>
                                            <p:strVal val="ppt_y"/>
                                          </p:val>
                                        </p:tav>
                                        <p:tav tm="100000">
                                          <p:val>
                                            <p:strVal val="ppt_y"/>
                                          </p:val>
                                        </p:tav>
                                      </p:tavLst>
                                    </p:anim>
                                    <p:set>
                                      <p:cBhvr>
                                        <p:cTn id="111" dur="1" fill="hold">
                                          <p:stCondLst>
                                            <p:cond delay="999"/>
                                          </p:stCondLst>
                                        </p:cTn>
                                        <p:tgtEl>
                                          <p:spTgt spid="121879"/>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p:bldP spid="121861" grpId="0"/>
      <p:bldP spid="121862" grpId="0" animBg="1"/>
      <p:bldP spid="121871" grpId="0" animBg="1"/>
      <p:bldP spid="121874" grpId="0" animBg="1"/>
      <p:bldP spid="12187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Text Box 3">
            <a:extLst>
              <a:ext uri="{FF2B5EF4-FFF2-40B4-BE49-F238E27FC236}">
                <a16:creationId xmlns:a16="http://schemas.microsoft.com/office/drawing/2014/main" xmlns="" id="{C8EE1960-3BFF-4DB8-B43F-B6109BDF5A17}"/>
              </a:ext>
            </a:extLst>
          </p:cNvPr>
          <p:cNvSpPr txBox="1">
            <a:spLocks noChangeArrowheads="1"/>
          </p:cNvSpPr>
          <p:nvPr/>
        </p:nvSpPr>
        <p:spPr bwMode="auto">
          <a:xfrm>
            <a:off x="304800" y="503238"/>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i="1">
                <a:solidFill>
                  <a:srgbClr val="7030A0"/>
                </a:solidFill>
              </a:rPr>
              <a:t>b</a:t>
            </a:r>
            <a:r>
              <a:rPr lang="en-US" altLang="en-US" sz="2400" b="1">
                <a:solidFill>
                  <a:srgbClr val="7030A0"/>
                </a:solidFill>
              </a:rPr>
              <a:t>. Chủ trương của ta</a:t>
            </a:r>
            <a:r>
              <a:rPr lang="en-US" altLang="en-US" sz="2400" b="1">
                <a:solidFill>
                  <a:srgbClr val="7030A0"/>
                </a:solidFill>
                <a:latin typeface="Times New Roman" panose="02020603050405020304" pitchFamily="18" charset="0"/>
              </a:rPr>
              <a:t>.</a:t>
            </a:r>
          </a:p>
        </p:txBody>
      </p:sp>
      <p:sp>
        <p:nvSpPr>
          <p:cNvPr id="125956" name="Text Box 4">
            <a:extLst>
              <a:ext uri="{FF2B5EF4-FFF2-40B4-BE49-F238E27FC236}">
                <a16:creationId xmlns:a16="http://schemas.microsoft.com/office/drawing/2014/main" xmlns="" id="{373F3A24-A1F8-4E90-9128-4BDDB1F4892A}"/>
              </a:ext>
            </a:extLst>
          </p:cNvPr>
          <p:cNvSpPr txBox="1">
            <a:spLocks noChangeArrowheads="1"/>
          </p:cNvSpPr>
          <p:nvPr/>
        </p:nvSpPr>
        <p:spPr bwMode="auto">
          <a:xfrm>
            <a:off x="228600" y="1135063"/>
            <a:ext cx="52578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altLang="en-US" sz="2800" b="1" i="1"/>
              <a:t>12 -1953, Bộ chính trị, trung ương Đảng quyết định mở chiến dịch Điện Biên Phủ</a:t>
            </a:r>
          </a:p>
          <a:p>
            <a:pPr eaLnBrk="1" hangingPunct="1">
              <a:spcBef>
                <a:spcPct val="50000"/>
              </a:spcBef>
            </a:pPr>
            <a:r>
              <a:rPr lang="en-US" altLang="en-US" sz="2800" b="1" i="1"/>
              <a:t>+ Tiêu diệt lực lượng địch</a:t>
            </a:r>
          </a:p>
          <a:p>
            <a:pPr eaLnBrk="1" hangingPunct="1">
              <a:spcBef>
                <a:spcPct val="50000"/>
              </a:spcBef>
            </a:pPr>
            <a:r>
              <a:rPr lang="en-US" altLang="en-US" sz="2800" b="1" i="1"/>
              <a:t>+ Giải phóng vùng Tây Bắc, tạo điều kiện giải phóng Bắc Lào</a:t>
            </a:r>
          </a:p>
        </p:txBody>
      </p:sp>
      <p:pic>
        <p:nvPicPr>
          <p:cNvPr id="125959" name="Picture 7" descr="picture40_106">
            <a:extLst>
              <a:ext uri="{FF2B5EF4-FFF2-40B4-BE49-F238E27FC236}">
                <a16:creationId xmlns:a16="http://schemas.microsoft.com/office/drawing/2014/main" xmlns="" id="{D354A686-0415-41E1-BFDC-0C47147C8729}"/>
              </a:ext>
            </a:extLst>
          </p:cNvPr>
          <p:cNvPicPr>
            <a:picLocks noChangeAspect="1" noChangeArrowheads="1"/>
          </p:cNvPicPr>
          <p:nvPr/>
        </p:nvPicPr>
        <p:blipFill>
          <a:blip r:embed="rId3" cstate="print">
            <a:lum bright="20000" contrast="42000"/>
            <a:extLst>
              <a:ext uri="{28A0092B-C50C-407E-A947-70E740481C1C}">
                <a14:useLocalDpi xmlns:a14="http://schemas.microsoft.com/office/drawing/2010/main" val="0"/>
              </a:ext>
            </a:extLst>
          </a:blip>
          <a:srcRect/>
          <a:stretch>
            <a:fillRect/>
          </a:stretch>
        </p:blipFill>
        <p:spPr bwMode="auto">
          <a:xfrm>
            <a:off x="5638800" y="304800"/>
            <a:ext cx="3200400"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1" name="Text Box 9">
            <a:extLst>
              <a:ext uri="{FF2B5EF4-FFF2-40B4-BE49-F238E27FC236}">
                <a16:creationId xmlns:a16="http://schemas.microsoft.com/office/drawing/2014/main" xmlns="" id="{452EDF4C-0C27-430D-B68D-B1BD8EC650EB}"/>
              </a:ext>
            </a:extLst>
          </p:cNvPr>
          <p:cNvSpPr txBox="1">
            <a:spLocks noChangeArrowheads="1"/>
          </p:cNvSpPr>
          <p:nvPr/>
        </p:nvSpPr>
        <p:spPr bwMode="auto">
          <a:xfrm>
            <a:off x="5638800" y="3008313"/>
            <a:ext cx="327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400" b="1" i="1">
                <a:solidFill>
                  <a:schemeClr val="hlink"/>
                </a:solidFill>
              </a:rPr>
              <a:t>Bộ chính trị và Trung ương Đảng họp 12 -1953</a:t>
            </a:r>
          </a:p>
        </p:txBody>
      </p:sp>
      <p:pic>
        <p:nvPicPr>
          <p:cNvPr id="125967" name="Picture 13" descr="question_pop_up_from_box_rotate_hg_clr">
            <a:extLst>
              <a:ext uri="{FF2B5EF4-FFF2-40B4-BE49-F238E27FC236}">
                <a16:creationId xmlns:a16="http://schemas.microsoft.com/office/drawing/2014/main" xmlns="" id="{28C0D4BB-DD57-4B99-A1AF-046918BBDCE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3124200"/>
            <a:ext cx="14478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wedge">
                                      <p:cBhvr>
                                        <p:cTn id="7" dur="2000"/>
                                        <p:tgtEl>
                                          <p:spTgt spid="125955"/>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nodeType="clickEffect">
                                  <p:stCondLst>
                                    <p:cond delay="0"/>
                                  </p:stCondLst>
                                  <p:childTnLst>
                                    <p:set>
                                      <p:cBhvr>
                                        <p:cTn id="11" dur="1" fill="hold">
                                          <p:stCondLst>
                                            <p:cond delay="0"/>
                                          </p:stCondLst>
                                        </p:cTn>
                                        <p:tgtEl>
                                          <p:spTgt spid="125959"/>
                                        </p:tgtEl>
                                        <p:attrNameLst>
                                          <p:attrName>style.visibility</p:attrName>
                                        </p:attrNameLst>
                                      </p:cBhvr>
                                      <p:to>
                                        <p:strVal val="visible"/>
                                      </p:to>
                                    </p:set>
                                    <p:anim calcmode="lin" valueType="num">
                                      <p:cBhvr>
                                        <p:cTn id="12" dur="1000" fill="hold"/>
                                        <p:tgtEl>
                                          <p:spTgt spid="125959"/>
                                        </p:tgtEl>
                                        <p:attrNameLst>
                                          <p:attrName>ppt_x</p:attrName>
                                        </p:attrNameLst>
                                      </p:cBhvr>
                                      <p:tavLst>
                                        <p:tav tm="0">
                                          <p:val>
                                            <p:strVal val="#ppt_x-.2"/>
                                          </p:val>
                                        </p:tav>
                                        <p:tav tm="100000">
                                          <p:val>
                                            <p:strVal val="#ppt_x"/>
                                          </p:val>
                                        </p:tav>
                                      </p:tavLst>
                                    </p:anim>
                                    <p:anim calcmode="lin" valueType="num">
                                      <p:cBhvr>
                                        <p:cTn id="13" dur="1000" fill="hold"/>
                                        <p:tgtEl>
                                          <p:spTgt spid="12595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5959"/>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25961"/>
                                        </p:tgtEl>
                                        <p:attrNameLst>
                                          <p:attrName>style.visibility</p:attrName>
                                        </p:attrNameLst>
                                      </p:cBhvr>
                                      <p:to>
                                        <p:strVal val="visible"/>
                                      </p:to>
                                    </p:set>
                                    <p:anim calcmode="lin" valueType="num">
                                      <p:cBhvr>
                                        <p:cTn id="17" dur="1000" fill="hold"/>
                                        <p:tgtEl>
                                          <p:spTgt spid="125961"/>
                                        </p:tgtEl>
                                        <p:attrNameLst>
                                          <p:attrName>ppt_x</p:attrName>
                                        </p:attrNameLst>
                                      </p:cBhvr>
                                      <p:tavLst>
                                        <p:tav tm="0">
                                          <p:val>
                                            <p:strVal val="#ppt_x-.2"/>
                                          </p:val>
                                        </p:tav>
                                        <p:tav tm="100000">
                                          <p:val>
                                            <p:strVal val="#ppt_x"/>
                                          </p:val>
                                        </p:tav>
                                      </p:tavLst>
                                    </p:anim>
                                    <p:anim calcmode="lin" valueType="num">
                                      <p:cBhvr>
                                        <p:cTn id="18" dur="1000" fill="hold"/>
                                        <p:tgtEl>
                                          <p:spTgt spid="125961"/>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2596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4" fill="hold" nodeType="clickEffect">
                                  <p:stCondLst>
                                    <p:cond delay="0"/>
                                  </p:stCondLst>
                                  <p:childTnLst>
                                    <p:set>
                                      <p:cBhvr>
                                        <p:cTn id="23" dur="1" fill="hold">
                                          <p:stCondLst>
                                            <p:cond delay="0"/>
                                          </p:stCondLst>
                                        </p:cTn>
                                        <p:tgtEl>
                                          <p:spTgt spid="125967"/>
                                        </p:tgtEl>
                                        <p:attrNameLst>
                                          <p:attrName>style.visibility</p:attrName>
                                        </p:attrNameLst>
                                      </p:cBhvr>
                                      <p:to>
                                        <p:strVal val="visible"/>
                                      </p:to>
                                    </p:set>
                                    <p:animEffect transition="in" filter="wheel(4)">
                                      <p:cBhvr>
                                        <p:cTn id="24" dur="2000"/>
                                        <p:tgtEl>
                                          <p:spTgt spid="12596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9" presetClass="exit" presetSubtype="0" fill="hold" nodeType="clickEffect">
                                  <p:stCondLst>
                                    <p:cond delay="0"/>
                                  </p:stCondLst>
                                  <p:childTnLst>
                                    <p:anim calcmode="lin" valueType="num">
                                      <p:cBhvr>
                                        <p:cTn id="28" dur="1000"/>
                                        <p:tgtEl>
                                          <p:spTgt spid="125967"/>
                                        </p:tgtEl>
                                        <p:attrNameLst>
                                          <p:attrName>ppt_x</p:attrName>
                                        </p:attrNameLst>
                                      </p:cBhvr>
                                      <p:tavLst>
                                        <p:tav tm="0">
                                          <p:val>
                                            <p:strVal val="ppt_x"/>
                                          </p:val>
                                        </p:tav>
                                        <p:tav tm="100000">
                                          <p:val>
                                            <p:strVal val="ppt_x-.2"/>
                                          </p:val>
                                        </p:tav>
                                      </p:tavLst>
                                    </p:anim>
                                    <p:anim calcmode="lin" valueType="num">
                                      <p:cBhvr>
                                        <p:cTn id="29" dur="1000"/>
                                        <p:tgtEl>
                                          <p:spTgt spid="125967"/>
                                        </p:tgtEl>
                                        <p:attrNameLst>
                                          <p:attrName>ppt_y</p:attrName>
                                        </p:attrNameLst>
                                      </p:cBhvr>
                                      <p:tavLst>
                                        <p:tav tm="0">
                                          <p:val>
                                            <p:strVal val="ppt_y"/>
                                          </p:val>
                                        </p:tav>
                                        <p:tav tm="100000">
                                          <p:val>
                                            <p:strVal val="ppt_y"/>
                                          </p:val>
                                        </p:tav>
                                      </p:tavLst>
                                    </p:anim>
                                    <p:animEffect transition="out" filter="fade">
                                      <p:cBhvr>
                                        <p:cTn id="30" dur="1000"/>
                                        <p:tgtEl>
                                          <p:spTgt spid="125967"/>
                                        </p:tgtEl>
                                      </p:cBhvr>
                                    </p:animEffect>
                                    <p:set>
                                      <p:cBhvr>
                                        <p:cTn id="31" dur="1" fill="hold">
                                          <p:stCondLst>
                                            <p:cond delay="999"/>
                                          </p:stCondLst>
                                        </p:cTn>
                                        <p:tgtEl>
                                          <p:spTgt spid="125967"/>
                                        </p:tgtEl>
                                        <p:attrNameLst>
                                          <p:attrName>style.visibility</p:attrName>
                                        </p:attrNameLst>
                                      </p:cBhvr>
                                      <p:to>
                                        <p:strVal val="hidden"/>
                                      </p:to>
                                    </p:set>
                                  </p:childTnLst>
                                </p:cTn>
                              </p:par>
                              <p:par>
                                <p:cTn id="32" presetID="27" presetClass="entr" presetSubtype="0" fill="hold" grpId="0" nodeType="withEffect">
                                  <p:stCondLst>
                                    <p:cond delay="0"/>
                                  </p:stCondLst>
                                  <p:iterate type="lt">
                                    <p:tmPct val="50000"/>
                                  </p:iterate>
                                  <p:childTnLst>
                                    <p:set>
                                      <p:cBhvr>
                                        <p:cTn id="33" dur="1" fill="hold">
                                          <p:stCondLst>
                                            <p:cond delay="0"/>
                                          </p:stCondLst>
                                        </p:cTn>
                                        <p:tgtEl>
                                          <p:spTgt spid="125956"/>
                                        </p:tgtEl>
                                        <p:attrNameLst>
                                          <p:attrName>style.visibility</p:attrName>
                                        </p:attrNameLst>
                                      </p:cBhvr>
                                      <p:to>
                                        <p:strVal val="visible"/>
                                      </p:to>
                                    </p:set>
                                    <p:anim calcmode="discrete" valueType="clr">
                                      <p:cBhvr override="childStyle">
                                        <p:cTn id="34" dur="200"/>
                                        <p:tgtEl>
                                          <p:spTgt spid="125956"/>
                                        </p:tgtEl>
                                        <p:attrNameLst>
                                          <p:attrName>style.color</p:attrName>
                                        </p:attrNameLst>
                                      </p:cBhvr>
                                      <p:tavLst>
                                        <p:tav tm="0">
                                          <p:val>
                                            <p:clrVal>
                                              <a:schemeClr val="accent2"/>
                                            </p:clrVal>
                                          </p:val>
                                        </p:tav>
                                        <p:tav tm="50000">
                                          <p:val>
                                            <p:clrVal>
                                              <a:schemeClr val="hlink"/>
                                            </p:clrVal>
                                          </p:val>
                                        </p:tav>
                                      </p:tavLst>
                                    </p:anim>
                                    <p:anim calcmode="discrete" valueType="clr">
                                      <p:cBhvr>
                                        <p:cTn id="35" dur="200"/>
                                        <p:tgtEl>
                                          <p:spTgt spid="125956"/>
                                        </p:tgtEl>
                                        <p:attrNameLst>
                                          <p:attrName>fillcolor</p:attrName>
                                        </p:attrNameLst>
                                      </p:cBhvr>
                                      <p:tavLst>
                                        <p:tav tm="0">
                                          <p:val>
                                            <p:clrVal>
                                              <a:schemeClr val="accent2"/>
                                            </p:clrVal>
                                          </p:val>
                                        </p:tav>
                                        <p:tav tm="50000">
                                          <p:val>
                                            <p:clrVal>
                                              <a:schemeClr val="hlink"/>
                                            </p:clrVal>
                                          </p:val>
                                        </p:tav>
                                      </p:tavLst>
                                    </p:anim>
                                    <p:set>
                                      <p:cBhvr>
                                        <p:cTn id="36" dur="200"/>
                                        <p:tgtEl>
                                          <p:spTgt spid="1259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6" grpId="0"/>
      <p:bldP spid="12596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xmlns="" id="{E94DA088-4B8D-472C-B64F-7E2D8F46AE1D}"/>
              </a:ext>
            </a:extLst>
          </p:cNvPr>
          <p:cNvSpPr>
            <a:spLocks noGrp="1" noChangeArrowheads="1"/>
          </p:cNvSpPr>
          <p:nvPr>
            <p:ph type="title"/>
          </p:nvPr>
        </p:nvSpPr>
        <p:spPr>
          <a:xfrm>
            <a:off x="4876800" y="3581400"/>
            <a:ext cx="4343400" cy="609600"/>
          </a:xfrm>
          <a:solidFill>
            <a:srgbClr val="FFFF00"/>
          </a:solidFill>
        </p:spPr>
        <p:txBody>
          <a:bodyPr/>
          <a:lstStyle/>
          <a:p>
            <a:pPr eaLnBrk="1" hangingPunct="1">
              <a:defRPr/>
            </a:pPr>
            <a:r>
              <a:rPr lang="en-US" sz="2400">
                <a:solidFill>
                  <a:schemeClr val="hlink"/>
                </a:solidFill>
                <a:latin typeface="Arial" charset="0"/>
              </a:rPr>
              <a:t>Đồng chí Võ Nguyên Giáp</a:t>
            </a:r>
          </a:p>
        </p:txBody>
      </p:sp>
      <p:sp>
        <p:nvSpPr>
          <p:cNvPr id="126980" name="AutoShape 4">
            <a:extLst>
              <a:ext uri="{FF2B5EF4-FFF2-40B4-BE49-F238E27FC236}">
                <a16:creationId xmlns:a16="http://schemas.microsoft.com/office/drawing/2014/main" xmlns="" id="{8B9D043A-EEAC-4F57-B2FE-698722A19E8B}"/>
              </a:ext>
            </a:extLst>
          </p:cNvPr>
          <p:cNvSpPr>
            <a:spLocks noGrp="1" noChangeArrowheads="1"/>
          </p:cNvSpPr>
          <p:nvPr>
            <p:ph type="body" idx="1"/>
          </p:nvPr>
        </p:nvSpPr>
        <p:spPr>
          <a:xfrm>
            <a:off x="5181600" y="609600"/>
            <a:ext cx="3962400" cy="3048000"/>
          </a:xfrm>
          <a:prstGeom prst="cloudCallout">
            <a:avLst>
              <a:gd name="adj1" fmla="val -47718"/>
              <a:gd name="adj2" fmla="val 37398"/>
            </a:avLst>
          </a:prstGeom>
          <a:solidFill>
            <a:srgbClr val="5CFE8E"/>
          </a:solidFill>
          <a:ln>
            <a:solidFill>
              <a:schemeClr val="tx1"/>
            </a:solidFill>
            <a:round/>
            <a:headEnd/>
            <a:tailEnd/>
          </a:ln>
        </p:spPr>
        <p:txBody>
          <a:bodyPr/>
          <a:lstStyle/>
          <a:p>
            <a:pPr algn="ctr" eaLnBrk="1" hangingPunct="1">
              <a:lnSpc>
                <a:spcPct val="80000"/>
              </a:lnSpc>
              <a:spcBef>
                <a:spcPct val="0"/>
              </a:spcBef>
              <a:buClrTx/>
              <a:buSzTx/>
              <a:buFontTx/>
              <a:buNone/>
            </a:pPr>
            <a:r>
              <a:rPr lang="en-US" altLang="en-US" sz="2400" b="1">
                <a:effectLst/>
                <a:latin typeface="Arial" panose="020B0604020202020204" pitchFamily="34" charset="0"/>
              </a:rPr>
              <a:t>Bộ chính tri, trung ương Đảng đã cử ai làm tổng chỉ huy chiến dịch Điên Biên Phủ?</a:t>
            </a:r>
          </a:p>
        </p:txBody>
      </p:sp>
      <p:sp>
        <p:nvSpPr>
          <p:cNvPr id="126981" name="Text Box 5">
            <a:extLst>
              <a:ext uri="{FF2B5EF4-FFF2-40B4-BE49-F238E27FC236}">
                <a16:creationId xmlns:a16="http://schemas.microsoft.com/office/drawing/2014/main" xmlns="" id="{40968DBE-3E92-4A0D-831F-E0B5CBCE1AC2}"/>
              </a:ext>
            </a:extLst>
          </p:cNvPr>
          <p:cNvSpPr txBox="1">
            <a:spLocks noChangeArrowheads="1"/>
          </p:cNvSpPr>
          <p:nvPr/>
        </p:nvSpPr>
        <p:spPr bwMode="auto">
          <a:xfrm>
            <a:off x="0" y="4572000"/>
            <a:ext cx="541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i="1">
                <a:solidFill>
                  <a:schemeClr val="hlink"/>
                </a:solidFill>
              </a:rPr>
              <a:t>Hồ Chủ Tịch giao nhiệm vụ cho Đ/c Võ Nguyên Giáp</a:t>
            </a:r>
          </a:p>
        </p:txBody>
      </p:sp>
      <p:pic>
        <p:nvPicPr>
          <p:cNvPr id="126982" name="Picture 6" descr="CT HCM giao nv cho VNG">
            <a:extLst>
              <a:ext uri="{FF2B5EF4-FFF2-40B4-BE49-F238E27FC236}">
                <a16:creationId xmlns:a16="http://schemas.microsoft.com/office/drawing/2014/main" xmlns="" id="{CD68496C-AB41-4277-95B1-05530EF237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02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3" descr="question_pop_up_from_box_rotate_hg_clr">
            <a:extLst>
              <a:ext uri="{FF2B5EF4-FFF2-40B4-BE49-F238E27FC236}">
                <a16:creationId xmlns:a16="http://schemas.microsoft.com/office/drawing/2014/main" xmlns="" id="{4D20FCF8-5624-4882-9B91-67A1DC0AD80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0"/>
            <a:ext cx="14478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Ảnh Đại tướng tác giả dùng để làm mẫu">
            <a:extLst>
              <a:ext uri="{FF2B5EF4-FFF2-40B4-BE49-F238E27FC236}">
                <a16:creationId xmlns:a16="http://schemas.microsoft.com/office/drawing/2014/main" xmlns="" id="{70923F5F-1745-46C1-AFE9-C4D5C57989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6980"/>
                                        </p:tgtEl>
                                        <p:attrNameLst>
                                          <p:attrName>style.visibility</p:attrName>
                                        </p:attrNameLst>
                                      </p:cBhvr>
                                      <p:to>
                                        <p:strVal val="visible"/>
                                      </p:to>
                                    </p:set>
                                    <p:animEffect transition="in" filter="blinds(horizontal)">
                                      <p:cBhvr>
                                        <p:cTn id="7" dur="500"/>
                                        <p:tgtEl>
                                          <p:spTgt spid="1269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26978"/>
                                        </p:tgtEl>
                                        <p:attrNameLst>
                                          <p:attrName>style.visibility</p:attrName>
                                        </p:attrNameLst>
                                      </p:cBhvr>
                                      <p:to>
                                        <p:strVal val="visible"/>
                                      </p:to>
                                    </p:set>
                                    <p:animEffect transition="in" filter="wheel(4)">
                                      <p:cBhvr>
                                        <p:cTn id="12" dur="2000"/>
                                        <p:tgtEl>
                                          <p:spTgt spid="1269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26982"/>
                                        </p:tgtEl>
                                        <p:attrNameLst>
                                          <p:attrName>style.visibility</p:attrName>
                                        </p:attrNameLst>
                                      </p:cBhvr>
                                      <p:to>
                                        <p:strVal val="visible"/>
                                      </p:to>
                                    </p:set>
                                    <p:anim calcmode="lin" valueType="num">
                                      <p:cBhvr additive="base">
                                        <p:cTn id="17" dur="500" fill="hold"/>
                                        <p:tgtEl>
                                          <p:spTgt spid="126982"/>
                                        </p:tgtEl>
                                        <p:attrNameLst>
                                          <p:attrName>ppt_x</p:attrName>
                                        </p:attrNameLst>
                                      </p:cBhvr>
                                      <p:tavLst>
                                        <p:tav tm="0">
                                          <p:val>
                                            <p:strVal val="#ppt_x"/>
                                          </p:val>
                                        </p:tav>
                                        <p:tav tm="100000">
                                          <p:val>
                                            <p:strVal val="#ppt_x"/>
                                          </p:val>
                                        </p:tav>
                                      </p:tavLst>
                                    </p:anim>
                                    <p:anim calcmode="lin" valueType="num">
                                      <p:cBhvr additive="base">
                                        <p:cTn id="18" dur="500" fill="hold"/>
                                        <p:tgtEl>
                                          <p:spTgt spid="12698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26981"/>
                                        </p:tgtEl>
                                        <p:attrNameLst>
                                          <p:attrName>style.visibility</p:attrName>
                                        </p:attrNameLst>
                                      </p:cBhvr>
                                      <p:to>
                                        <p:strVal val="visible"/>
                                      </p:to>
                                    </p:set>
                                    <p:animEffect transition="in" filter="blinds(horizontal)">
                                      <p:cBhvr>
                                        <p:cTn id="23" dur="500"/>
                                        <p:tgtEl>
                                          <p:spTgt spid="12698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8" grpId="0" animBg="1"/>
      <p:bldP spid="126980" grpId="0" animBg="1"/>
      <p:bldP spid="12698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4" descr="20140419203515-na-va.gif">
            <a:extLst>
              <a:ext uri="{FF2B5EF4-FFF2-40B4-BE49-F238E27FC236}">
                <a16:creationId xmlns:a16="http://schemas.microsoft.com/office/drawing/2014/main" xmlns="" id="{1B2C7D89-1DB1-4227-813D-F5631D0301F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52400" y="838200"/>
            <a:ext cx="4038600" cy="4953000"/>
          </a:xfrm>
        </p:spPr>
      </p:pic>
      <p:sp>
        <p:nvSpPr>
          <p:cNvPr id="6" name="Rectangle 5">
            <a:extLst>
              <a:ext uri="{FF2B5EF4-FFF2-40B4-BE49-F238E27FC236}">
                <a16:creationId xmlns:a16="http://schemas.microsoft.com/office/drawing/2014/main" xmlns="" id="{3996854A-A73A-4DB8-B6F7-7E652641B7BB}"/>
              </a:ext>
            </a:extLst>
          </p:cNvPr>
          <p:cNvSpPr/>
          <p:nvPr/>
        </p:nvSpPr>
        <p:spPr>
          <a:xfrm>
            <a:off x="304800" y="5791200"/>
            <a:ext cx="3886200" cy="762000"/>
          </a:xfrm>
          <a:prstGeom prst="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vi-VN" sz="2200" b="1" dirty="0">
                <a:cs typeface="Times New Roman" pitchFamily="18" charset="0"/>
              </a:rPr>
              <a:t>  Henri Navarre (1898- 1983)</a:t>
            </a:r>
          </a:p>
        </p:txBody>
      </p:sp>
      <p:sp>
        <p:nvSpPr>
          <p:cNvPr id="7" name="Line Callout 1 6">
            <a:extLst>
              <a:ext uri="{FF2B5EF4-FFF2-40B4-BE49-F238E27FC236}">
                <a16:creationId xmlns:a16="http://schemas.microsoft.com/office/drawing/2014/main" xmlns="" id="{E0E659C7-6B9B-4129-AE06-5CCE00EA1684}"/>
              </a:ext>
            </a:extLst>
          </p:cNvPr>
          <p:cNvSpPr/>
          <p:nvPr/>
        </p:nvSpPr>
        <p:spPr>
          <a:xfrm>
            <a:off x="5029200" y="3048000"/>
            <a:ext cx="3886200" cy="1143000"/>
          </a:xfrm>
          <a:prstGeom prst="borderCallout1">
            <a:avLst>
              <a:gd name="adj1" fmla="val 56866"/>
              <a:gd name="adj2" fmla="val 767"/>
              <a:gd name="adj3" fmla="val 42725"/>
              <a:gd name="adj4" fmla="val -21807"/>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vi-VN" sz="2000" dirty="0">
                <a:cs typeface="Times New Roman" pitchFamily="18" charset="0"/>
              </a:rPr>
              <a:t>Tướng tổng chỉ huy</a:t>
            </a:r>
            <a:r>
              <a:rPr lang="vi-VN" sz="2000" dirty="0">
                <a:solidFill>
                  <a:srgbClr val="FF0000"/>
                </a:solidFill>
                <a:cs typeface="Times New Roman" pitchFamily="18" charset="0"/>
              </a:rPr>
              <a:t> quân đội Pháp</a:t>
            </a:r>
            <a:r>
              <a:rPr lang="vi-VN" sz="2000" dirty="0">
                <a:cs typeface="Times New Roman" pitchFamily="18" charset="0"/>
              </a:rPr>
              <a:t> ở chiến trường </a:t>
            </a:r>
            <a:r>
              <a:rPr lang="vi-VN" sz="2000" dirty="0">
                <a:solidFill>
                  <a:srgbClr val="FF0000"/>
                </a:solidFill>
                <a:cs typeface="Times New Roman" pitchFamily="18" charset="0"/>
              </a:rPr>
              <a:t>Đông Dương (1953- 1954)</a:t>
            </a:r>
          </a:p>
        </p:txBody>
      </p:sp>
      <p:sp>
        <p:nvSpPr>
          <p:cNvPr id="10" name="Rectangle 9">
            <a:extLst>
              <a:ext uri="{FF2B5EF4-FFF2-40B4-BE49-F238E27FC236}">
                <a16:creationId xmlns:a16="http://schemas.microsoft.com/office/drawing/2014/main" xmlns="" id="{673E9D7F-0BB4-489F-90F5-819C06DF3397}"/>
              </a:ext>
            </a:extLst>
          </p:cNvPr>
          <p:cNvSpPr/>
          <p:nvPr/>
        </p:nvSpPr>
        <p:spPr>
          <a:xfrm>
            <a:off x="5029200" y="4648200"/>
            <a:ext cx="3733800" cy="914400"/>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vi-VN" sz="2000" dirty="0">
                <a:cs typeface="Times New Roman" pitchFamily="18" charset="0"/>
              </a:rPr>
              <a:t>Đề ra kế hoạc</a:t>
            </a:r>
            <a:r>
              <a:rPr lang="en-US" sz="2000" dirty="0">
                <a:cs typeface="Times New Roman" pitchFamily="18" charset="0"/>
              </a:rPr>
              <a:t>h</a:t>
            </a:r>
            <a:r>
              <a:rPr lang="vi-VN" sz="2000" dirty="0">
                <a:cs typeface="Times New Roman" pitchFamily="18" charset="0"/>
              </a:rPr>
              <a:t> Na-va </a:t>
            </a:r>
          </a:p>
        </p:txBody>
      </p:sp>
      <p:sp>
        <p:nvSpPr>
          <p:cNvPr id="8" name="Line Callout 1 7">
            <a:extLst>
              <a:ext uri="{FF2B5EF4-FFF2-40B4-BE49-F238E27FC236}">
                <a16:creationId xmlns:a16="http://schemas.microsoft.com/office/drawing/2014/main" xmlns="" id="{A6CE7847-B9A2-4305-B74A-3913A3420717}"/>
              </a:ext>
            </a:extLst>
          </p:cNvPr>
          <p:cNvSpPr/>
          <p:nvPr/>
        </p:nvSpPr>
        <p:spPr>
          <a:xfrm>
            <a:off x="4953000" y="1524000"/>
            <a:ext cx="3962400" cy="1143000"/>
          </a:xfrm>
          <a:prstGeom prst="borderCallout1">
            <a:avLst>
              <a:gd name="adj1" fmla="val 45827"/>
              <a:gd name="adj2" fmla="val -25"/>
              <a:gd name="adj3" fmla="val 174038"/>
              <a:gd name="adj4" fmla="val -19583"/>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vi-VN" sz="2000" dirty="0">
                <a:cs typeface="Times New Roman" pitchFamily="18" charset="0"/>
              </a:rPr>
              <a:t> </a:t>
            </a:r>
          </a:p>
          <a:p>
            <a:pPr algn="ctr">
              <a:defRPr/>
            </a:pPr>
            <a:r>
              <a:rPr lang="vi-VN" sz="2000" dirty="0">
                <a:cs typeface="Times New Roman" pitchFamily="18" charset="0"/>
              </a:rPr>
              <a:t>Một danh tướng có thể </a:t>
            </a:r>
          </a:p>
          <a:p>
            <a:pPr algn="ctr">
              <a:defRPr/>
            </a:pPr>
            <a:r>
              <a:rPr lang="vi-VN" sz="2000" dirty="0">
                <a:cs typeface="Times New Roman" pitchFamily="18" charset="0"/>
              </a:rPr>
              <a:t>"uốn nắn lại tình hình Đông Dương".</a:t>
            </a:r>
          </a:p>
          <a:p>
            <a:pPr algn="ctr">
              <a:defRPr/>
            </a:pPr>
            <a:endParaRPr lang="vi-VN" dirty="0"/>
          </a:p>
        </p:txBody>
      </p:sp>
      <p:cxnSp>
        <p:nvCxnSpPr>
          <p:cNvPr id="11" name="Straight Connector 10">
            <a:extLst>
              <a:ext uri="{FF2B5EF4-FFF2-40B4-BE49-F238E27FC236}">
                <a16:creationId xmlns:a16="http://schemas.microsoft.com/office/drawing/2014/main" xmlns="" id="{927F49B9-2CEC-4A03-9722-2A013FC24F6F}"/>
              </a:ext>
            </a:extLst>
          </p:cNvPr>
          <p:cNvCxnSpPr>
            <a:cxnSpLocks noChangeShapeType="1"/>
            <a:endCxn id="10" idx="1"/>
          </p:cNvCxnSpPr>
          <p:nvPr/>
        </p:nvCxnSpPr>
        <p:spPr bwMode="auto">
          <a:xfrm>
            <a:off x="4191000" y="3505200"/>
            <a:ext cx="838200" cy="1600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xmlns="" id="{6BDAB960-7AC8-4450-BCEF-E27EB0A45100}"/>
              </a:ext>
            </a:extLst>
          </p:cNvPr>
          <p:cNvSpPr>
            <a:spLocks noGrp="1" noChangeArrowheads="1"/>
          </p:cNvSpPr>
          <p:nvPr>
            <p:ph type="title"/>
          </p:nvPr>
        </p:nvSpPr>
        <p:spPr>
          <a:xfrm>
            <a:off x="533400" y="228600"/>
            <a:ext cx="8077200" cy="712788"/>
          </a:xfrm>
          <a:solidFill>
            <a:srgbClr val="5CFE8E"/>
          </a:solidFill>
        </p:spPr>
        <p:txBody>
          <a:bodyPr/>
          <a:lstStyle/>
          <a:p>
            <a:pPr eaLnBrk="1" hangingPunct="1">
              <a:defRPr/>
            </a:pPr>
            <a:r>
              <a:rPr lang="en-US" sz="2800">
                <a:solidFill>
                  <a:srgbClr val="FF3300"/>
                </a:solidFill>
                <a:latin typeface="Arial" charset="0"/>
              </a:rPr>
              <a:t>TƯỚNG ĐỜ CA –XTƠ -RI</a:t>
            </a:r>
          </a:p>
        </p:txBody>
      </p:sp>
      <p:pic>
        <p:nvPicPr>
          <p:cNvPr id="40963" name="Picture 5" descr="Tuong_De_Castries_cung_toan_bo_ban_tham_muu_ra_hang.jpg">
            <a:extLst>
              <a:ext uri="{FF2B5EF4-FFF2-40B4-BE49-F238E27FC236}">
                <a16:creationId xmlns:a16="http://schemas.microsoft.com/office/drawing/2014/main" xmlns="" id="{3C4697F4-EF5E-43AB-943D-54486C88A3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914400"/>
            <a:ext cx="8001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xmlns="" id="{18782729-A72D-48B4-93B6-79CBD23DD354}"/>
              </a:ext>
            </a:extLst>
          </p:cNvPr>
          <p:cNvPicPr>
            <a:picLocks noChangeAspect="1" noChangeArrowheads="1"/>
          </p:cNvPicPr>
          <p:nvPr/>
        </p:nvPicPr>
        <p:blipFill>
          <a:blip r:embed="rId2" cstate="print">
            <a:lum bright="20000" contrast="20000"/>
            <a:extLst>
              <a:ext uri="{28A0092B-C50C-407E-A947-70E740481C1C}">
                <a14:useLocalDpi xmlns:a14="http://schemas.microsoft.com/office/drawing/2010/main" val="0"/>
              </a:ext>
            </a:extLst>
          </a:blip>
          <a:srcRect/>
          <a:stretch>
            <a:fillRect/>
          </a:stretch>
        </p:blipFill>
        <p:spPr bwMode="auto">
          <a:xfrm>
            <a:off x="304800" y="304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a:extLst>
              <a:ext uri="{FF2B5EF4-FFF2-40B4-BE49-F238E27FC236}">
                <a16:creationId xmlns:a16="http://schemas.microsoft.com/office/drawing/2014/main" xmlns="" id="{39C0F803-1D81-4A00-A167-831DC247A05B}"/>
              </a:ext>
            </a:extLst>
          </p:cNvPr>
          <p:cNvSpPr txBox="1">
            <a:spLocks noChangeArrowheads="1"/>
          </p:cNvSpPr>
          <p:nvPr/>
        </p:nvSpPr>
        <p:spPr bwMode="auto">
          <a:xfrm>
            <a:off x="533400" y="5757863"/>
            <a:ext cx="8382000" cy="427037"/>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200" b="1">
                <a:solidFill>
                  <a:srgbClr val="FFFF00"/>
                </a:solidFill>
                <a:latin typeface="Times New Roman" panose="02020603050405020304" pitchFamily="18" charset="0"/>
              </a:rPr>
              <a:t>Đại đoàn quân Tiên phong hành quân lên mặt trận Điện Biên Phủ</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par>
                                <p:cTn id="11" presetID="27" presetClass="entr" presetSubtype="0" fill="hold" grpId="0" nodeType="withEffect">
                                  <p:stCondLst>
                                    <p:cond delay="0"/>
                                  </p:stCondLst>
                                  <p:iterate type="lt">
                                    <p:tmPct val="50000"/>
                                  </p:iterate>
                                  <p:childTnLst>
                                    <p:set>
                                      <p:cBhvr>
                                        <p:cTn id="12" dur="1" fill="hold">
                                          <p:stCondLst>
                                            <p:cond delay="0"/>
                                          </p:stCondLst>
                                        </p:cTn>
                                        <p:tgtEl>
                                          <p:spTgt spid="3"/>
                                        </p:tgtEl>
                                        <p:attrNameLst>
                                          <p:attrName>style.visibility</p:attrName>
                                        </p:attrNameLst>
                                      </p:cBhvr>
                                      <p:to>
                                        <p:strVal val="visible"/>
                                      </p:to>
                                    </p:set>
                                    <p:anim calcmode="discrete" valueType="clr">
                                      <p:cBhvr override="childStyle">
                                        <p:cTn id="13"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
                                        </p:tgtEl>
                                        <p:attrNameLst>
                                          <p:attrName>fillcolor</p:attrName>
                                        </p:attrNameLst>
                                      </p:cBhvr>
                                      <p:tavLst>
                                        <p:tav tm="0">
                                          <p:val>
                                            <p:clrVal>
                                              <a:schemeClr val="accent2"/>
                                            </p:clrVal>
                                          </p:val>
                                        </p:tav>
                                        <p:tav tm="50000">
                                          <p:val>
                                            <p:clrVal>
                                              <a:schemeClr val="hlink"/>
                                            </p:clrVal>
                                          </p:val>
                                        </p:tav>
                                      </p:tavLst>
                                    </p:anim>
                                    <p:set>
                                      <p:cBhvr>
                                        <p:cTn id="15"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xmlns="" id="{401690B4-2D3F-435D-84EA-1C963AF14DCE}"/>
              </a:ext>
            </a:extLst>
          </p:cNvPr>
          <p:cNvSpPr>
            <a:spLocks noChangeArrowheads="1"/>
          </p:cNvSpPr>
          <p:nvPr/>
        </p:nvSpPr>
        <p:spPr bwMode="auto">
          <a:xfrm>
            <a:off x="228600" y="228600"/>
            <a:ext cx="8686800" cy="6400800"/>
          </a:xfrm>
          <a:prstGeom prst="rect">
            <a:avLst/>
          </a:prstGeom>
          <a:noFill/>
          <a:ln w="571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130051" name="Rectangle 3">
            <a:extLst>
              <a:ext uri="{FF2B5EF4-FFF2-40B4-BE49-F238E27FC236}">
                <a16:creationId xmlns:a16="http://schemas.microsoft.com/office/drawing/2014/main" xmlns="" id="{F5AF13AE-5EAC-4CF1-A182-6F6BB520567E}"/>
              </a:ext>
            </a:extLst>
          </p:cNvPr>
          <p:cNvSpPr>
            <a:spLocks noChangeArrowheads="1"/>
          </p:cNvSpPr>
          <p:nvPr/>
        </p:nvSpPr>
        <p:spPr bwMode="auto">
          <a:xfrm>
            <a:off x="1524000" y="5791200"/>
            <a:ext cx="6553200" cy="533400"/>
          </a:xfrm>
          <a:prstGeom prst="rect">
            <a:avLst/>
          </a:prstGeom>
          <a:solidFill>
            <a:srgbClr val="0066FF"/>
          </a:solidFill>
          <a:ln>
            <a:noFill/>
          </a:ln>
          <a:effectLst/>
        </p:spPr>
        <p:txBody>
          <a:bodyPr/>
          <a:lstStyle/>
          <a:p>
            <a:pPr marL="342900" indent="-342900" algn="ctr" eaLnBrk="1" hangingPunct="1">
              <a:lnSpc>
                <a:spcPct val="90000"/>
              </a:lnSpc>
              <a:spcBef>
                <a:spcPct val="20000"/>
              </a:spcBef>
              <a:buClr>
                <a:schemeClr val="hlink"/>
              </a:buClr>
              <a:buSzPct val="60000"/>
              <a:buFont typeface="Wingdings" pitchFamily="2" charset="2"/>
              <a:buNone/>
              <a:defRPr/>
            </a:pPr>
            <a:r>
              <a:rPr lang="en-US" sz="2400" b="1" i="1">
                <a:solidFill>
                  <a:srgbClr val="FFFF00"/>
                </a:solidFill>
                <a:effectLst>
                  <a:outerShdw blurRad="38100" dist="38100" dir="2700000" algn="tl">
                    <a:srgbClr val="000000"/>
                  </a:outerShdw>
                </a:effectLst>
                <a:latin typeface="Arial" charset="0"/>
                <a:cs typeface="Arial" charset="0"/>
              </a:rPr>
              <a:t>Mở đường tiến lên Điện Biên Phủ</a:t>
            </a:r>
          </a:p>
        </p:txBody>
      </p:sp>
      <p:pic>
        <p:nvPicPr>
          <p:cNvPr id="130052" name="Picture 4" descr="45-1-46-1">
            <a:extLst>
              <a:ext uri="{FF2B5EF4-FFF2-40B4-BE49-F238E27FC236}">
                <a16:creationId xmlns:a16="http://schemas.microsoft.com/office/drawing/2014/main" xmlns="" id="{1B6C35F5-2AB6-433A-BA62-46E41074C1DD}"/>
              </a:ext>
            </a:extLst>
          </p:cNvPr>
          <p:cNvPicPr>
            <a:picLocks noChangeAspect="1" noChangeArrowheads="1"/>
          </p:cNvPicPr>
          <p:nvPr/>
        </p:nvPicPr>
        <p:blipFill>
          <a:blip r:embed="rId3" cstate="print">
            <a:lum bright="20000"/>
            <a:extLst>
              <a:ext uri="{28A0092B-C50C-407E-A947-70E740481C1C}">
                <a14:useLocalDpi xmlns:a14="http://schemas.microsoft.com/office/drawing/2010/main" val="0"/>
              </a:ext>
            </a:extLst>
          </a:blip>
          <a:srcRect/>
          <a:stretch>
            <a:fillRect/>
          </a:stretch>
        </p:blipFill>
        <p:spPr bwMode="auto">
          <a:xfrm>
            <a:off x="325438" y="457200"/>
            <a:ext cx="409416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5" descr="Mo duong vao DBP">
            <a:extLst>
              <a:ext uri="{FF2B5EF4-FFF2-40B4-BE49-F238E27FC236}">
                <a16:creationId xmlns:a16="http://schemas.microsoft.com/office/drawing/2014/main" xmlns="" id="{BFD11B4B-2374-46E5-8463-3E16704A8C2E}"/>
              </a:ext>
            </a:extLst>
          </p:cNvPr>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a:off x="4648200" y="457200"/>
            <a:ext cx="42100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buom">
            <a:extLst>
              <a:ext uri="{FF2B5EF4-FFF2-40B4-BE49-F238E27FC236}">
                <a16:creationId xmlns:a16="http://schemas.microsoft.com/office/drawing/2014/main" xmlns="" id="{84AB01E6-4324-4466-AA8B-348D42744D8E}"/>
              </a:ext>
            </a:extLst>
          </p:cNvPr>
          <p:cNvPicPr>
            <a:picLocks noChangeAspect="1" noChangeArrowheads="1" noCrop="1"/>
          </p:cNvPicPr>
          <p:nvPr/>
        </p:nvPicPr>
        <p:blipFill>
          <a:blip r:embed="rId5" cstate="print">
            <a:lum contrast="38000"/>
            <a:extLst>
              <a:ext uri="{28A0092B-C50C-407E-A947-70E740481C1C}">
                <a14:useLocalDpi xmlns:a14="http://schemas.microsoft.com/office/drawing/2010/main" val="0"/>
              </a:ext>
            </a:extLst>
          </a:blip>
          <a:srcRect/>
          <a:stretch>
            <a:fillRect/>
          </a:stretch>
        </p:blipFill>
        <p:spPr bwMode="auto">
          <a:xfrm rot="1598828">
            <a:off x="0" y="5988050"/>
            <a:ext cx="60166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7" descr="buom">
            <a:extLst>
              <a:ext uri="{FF2B5EF4-FFF2-40B4-BE49-F238E27FC236}">
                <a16:creationId xmlns:a16="http://schemas.microsoft.com/office/drawing/2014/main" xmlns="" id="{EC703FDB-F254-4177-9AD9-FB221B0F8B92}"/>
              </a:ext>
            </a:extLst>
          </p:cNvPr>
          <p:cNvPicPr>
            <a:picLocks noChangeAspect="1" noChangeArrowheads="1" noCrop="1"/>
          </p:cNvPicPr>
          <p:nvPr/>
        </p:nvPicPr>
        <p:blipFill>
          <a:blip r:embed="rId5" cstate="print">
            <a:lum contrast="38000"/>
            <a:extLst>
              <a:ext uri="{28A0092B-C50C-407E-A947-70E740481C1C}">
                <a14:useLocalDpi xmlns:a14="http://schemas.microsoft.com/office/drawing/2010/main" val="0"/>
              </a:ext>
            </a:extLst>
          </a:blip>
          <a:srcRect/>
          <a:stretch>
            <a:fillRect/>
          </a:stretch>
        </p:blipFill>
        <p:spPr bwMode="auto">
          <a:xfrm rot="1598828">
            <a:off x="8542338" y="598805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8" descr="buom">
            <a:extLst>
              <a:ext uri="{FF2B5EF4-FFF2-40B4-BE49-F238E27FC236}">
                <a16:creationId xmlns:a16="http://schemas.microsoft.com/office/drawing/2014/main" xmlns="" id="{27EA63AA-E3CF-4654-9F6D-832D47D53440}"/>
              </a:ext>
            </a:extLst>
          </p:cNvPr>
          <p:cNvPicPr>
            <a:picLocks noChangeAspect="1" noChangeArrowheads="1" noCrop="1"/>
          </p:cNvPicPr>
          <p:nvPr/>
        </p:nvPicPr>
        <p:blipFill>
          <a:blip r:embed="rId5" cstate="print">
            <a:lum contrast="38000"/>
            <a:extLst>
              <a:ext uri="{28A0092B-C50C-407E-A947-70E740481C1C}">
                <a14:useLocalDpi xmlns:a14="http://schemas.microsoft.com/office/drawing/2010/main" val="0"/>
              </a:ext>
            </a:extLst>
          </a:blip>
          <a:srcRect/>
          <a:stretch>
            <a:fillRect/>
          </a:stretch>
        </p:blipFill>
        <p:spPr bwMode="auto">
          <a:xfrm rot="1598828">
            <a:off x="8542338" y="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9" descr="buom">
            <a:extLst>
              <a:ext uri="{FF2B5EF4-FFF2-40B4-BE49-F238E27FC236}">
                <a16:creationId xmlns:a16="http://schemas.microsoft.com/office/drawing/2014/main" xmlns="" id="{A3F4336F-E145-49A2-BC8D-6E3107E61F37}"/>
              </a:ext>
            </a:extLst>
          </p:cNvPr>
          <p:cNvPicPr>
            <a:picLocks noChangeAspect="1" noChangeArrowheads="1" noCrop="1"/>
          </p:cNvPicPr>
          <p:nvPr/>
        </p:nvPicPr>
        <p:blipFill>
          <a:blip r:embed="rId5" cstate="print">
            <a:lum contrast="38000"/>
            <a:extLst>
              <a:ext uri="{28A0092B-C50C-407E-A947-70E740481C1C}">
                <a14:useLocalDpi xmlns:a14="http://schemas.microsoft.com/office/drawing/2010/main" val="0"/>
              </a:ext>
            </a:extLst>
          </a:blip>
          <a:srcRect/>
          <a:stretch>
            <a:fillRect/>
          </a:stretch>
        </p:blipFill>
        <p:spPr bwMode="auto">
          <a:xfrm rot="1598828">
            <a:off x="0" y="0"/>
            <a:ext cx="60166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30052"/>
                                        </p:tgtEl>
                                        <p:attrNameLst>
                                          <p:attrName>style.visibility</p:attrName>
                                        </p:attrNameLst>
                                      </p:cBhvr>
                                      <p:to>
                                        <p:strVal val="visible"/>
                                      </p:to>
                                    </p:set>
                                    <p:anim calcmode="lin" valueType="num">
                                      <p:cBhvr>
                                        <p:cTn id="7" dur="2000" fill="hold"/>
                                        <p:tgtEl>
                                          <p:spTgt spid="130052"/>
                                        </p:tgtEl>
                                        <p:attrNameLst>
                                          <p:attrName>ppt_w</p:attrName>
                                        </p:attrNameLst>
                                      </p:cBhvr>
                                      <p:tavLst>
                                        <p:tav tm="0">
                                          <p:val>
                                            <p:fltVal val="0"/>
                                          </p:val>
                                        </p:tav>
                                        <p:tav tm="100000">
                                          <p:val>
                                            <p:strVal val="#ppt_w"/>
                                          </p:val>
                                        </p:tav>
                                      </p:tavLst>
                                    </p:anim>
                                    <p:anim calcmode="lin" valueType="num">
                                      <p:cBhvr>
                                        <p:cTn id="8" dur="2000" fill="hold"/>
                                        <p:tgtEl>
                                          <p:spTgt spid="130052"/>
                                        </p:tgtEl>
                                        <p:attrNameLst>
                                          <p:attrName>ppt_h</p:attrName>
                                        </p:attrNameLst>
                                      </p:cBhvr>
                                      <p:tavLst>
                                        <p:tav tm="0">
                                          <p:val>
                                            <p:fltVal val="0"/>
                                          </p:val>
                                        </p:tav>
                                        <p:tav tm="100000">
                                          <p:val>
                                            <p:strVal val="#ppt_h"/>
                                          </p:val>
                                        </p:tav>
                                      </p:tavLst>
                                    </p:anim>
                                    <p:anim calcmode="lin" valueType="num">
                                      <p:cBhvr>
                                        <p:cTn id="9" dur="2000" fill="hold"/>
                                        <p:tgtEl>
                                          <p:spTgt spid="130052"/>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13005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11" fill="hold" nodeType="afterGroup">
                            <p:stCondLst>
                              <p:cond delay="2000"/>
                            </p:stCondLst>
                            <p:childTnLst>
                              <p:par>
                                <p:cTn id="12" presetID="15" presetClass="entr" presetSubtype="0" fill="hold" nodeType="afterEffect">
                                  <p:stCondLst>
                                    <p:cond delay="0"/>
                                  </p:stCondLst>
                                  <p:childTnLst>
                                    <p:set>
                                      <p:cBhvr>
                                        <p:cTn id="13" dur="1" fill="hold">
                                          <p:stCondLst>
                                            <p:cond delay="0"/>
                                          </p:stCondLst>
                                        </p:cTn>
                                        <p:tgtEl>
                                          <p:spTgt spid="130053"/>
                                        </p:tgtEl>
                                        <p:attrNameLst>
                                          <p:attrName>style.visibility</p:attrName>
                                        </p:attrNameLst>
                                      </p:cBhvr>
                                      <p:to>
                                        <p:strVal val="visible"/>
                                      </p:to>
                                    </p:set>
                                    <p:anim calcmode="lin" valueType="num">
                                      <p:cBhvr>
                                        <p:cTn id="14" dur="2000" fill="hold"/>
                                        <p:tgtEl>
                                          <p:spTgt spid="130053"/>
                                        </p:tgtEl>
                                        <p:attrNameLst>
                                          <p:attrName>ppt_w</p:attrName>
                                        </p:attrNameLst>
                                      </p:cBhvr>
                                      <p:tavLst>
                                        <p:tav tm="0">
                                          <p:val>
                                            <p:fltVal val="0"/>
                                          </p:val>
                                        </p:tav>
                                        <p:tav tm="100000">
                                          <p:val>
                                            <p:strVal val="#ppt_w"/>
                                          </p:val>
                                        </p:tav>
                                      </p:tavLst>
                                    </p:anim>
                                    <p:anim calcmode="lin" valueType="num">
                                      <p:cBhvr>
                                        <p:cTn id="15" dur="2000" fill="hold"/>
                                        <p:tgtEl>
                                          <p:spTgt spid="130053"/>
                                        </p:tgtEl>
                                        <p:attrNameLst>
                                          <p:attrName>ppt_h</p:attrName>
                                        </p:attrNameLst>
                                      </p:cBhvr>
                                      <p:tavLst>
                                        <p:tav tm="0">
                                          <p:val>
                                            <p:fltVal val="0"/>
                                          </p:val>
                                        </p:tav>
                                        <p:tav tm="100000">
                                          <p:val>
                                            <p:strVal val="#ppt_h"/>
                                          </p:val>
                                        </p:tav>
                                      </p:tavLst>
                                    </p:anim>
                                    <p:anim calcmode="lin" valueType="num">
                                      <p:cBhvr>
                                        <p:cTn id="16" dur="2000" fill="hold"/>
                                        <p:tgtEl>
                                          <p:spTgt spid="130053"/>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130053"/>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31" presetClass="entr" presetSubtype="0" fill="hold" grpId="0" nodeType="afterEffect">
                                  <p:stCondLst>
                                    <p:cond delay="0"/>
                                  </p:stCondLst>
                                  <p:iterate type="lt">
                                    <p:tmPct val="5000"/>
                                  </p:iterate>
                                  <p:childTnLst>
                                    <p:set>
                                      <p:cBhvr>
                                        <p:cTn id="20" dur="1" fill="hold">
                                          <p:stCondLst>
                                            <p:cond delay="0"/>
                                          </p:stCondLst>
                                        </p:cTn>
                                        <p:tgtEl>
                                          <p:spTgt spid="130051">
                                            <p:bg/>
                                          </p:spTgt>
                                        </p:tgtEl>
                                        <p:attrNameLst>
                                          <p:attrName>style.visibility</p:attrName>
                                        </p:attrNameLst>
                                      </p:cBhvr>
                                      <p:to>
                                        <p:strVal val="visible"/>
                                      </p:to>
                                    </p:set>
                                    <p:anim calcmode="lin" valueType="num">
                                      <p:cBhvr>
                                        <p:cTn id="21" dur="500" fill="hold"/>
                                        <p:tgtEl>
                                          <p:spTgt spid="130051">
                                            <p:bg/>
                                          </p:spTgt>
                                        </p:tgtEl>
                                        <p:attrNameLst>
                                          <p:attrName>ppt_w</p:attrName>
                                        </p:attrNameLst>
                                      </p:cBhvr>
                                      <p:tavLst>
                                        <p:tav tm="0">
                                          <p:val>
                                            <p:fltVal val="0"/>
                                          </p:val>
                                        </p:tav>
                                        <p:tav tm="100000">
                                          <p:val>
                                            <p:strVal val="#ppt_w"/>
                                          </p:val>
                                        </p:tav>
                                      </p:tavLst>
                                    </p:anim>
                                    <p:anim calcmode="lin" valueType="num">
                                      <p:cBhvr>
                                        <p:cTn id="22" dur="500" fill="hold"/>
                                        <p:tgtEl>
                                          <p:spTgt spid="130051">
                                            <p:bg/>
                                          </p:spTgt>
                                        </p:tgtEl>
                                        <p:attrNameLst>
                                          <p:attrName>ppt_h</p:attrName>
                                        </p:attrNameLst>
                                      </p:cBhvr>
                                      <p:tavLst>
                                        <p:tav tm="0">
                                          <p:val>
                                            <p:fltVal val="0"/>
                                          </p:val>
                                        </p:tav>
                                        <p:tav tm="100000">
                                          <p:val>
                                            <p:strVal val="#ppt_h"/>
                                          </p:val>
                                        </p:tav>
                                      </p:tavLst>
                                    </p:anim>
                                    <p:anim calcmode="lin" valueType="num">
                                      <p:cBhvr>
                                        <p:cTn id="23" dur="500" fill="hold"/>
                                        <p:tgtEl>
                                          <p:spTgt spid="130051">
                                            <p:bg/>
                                          </p:spTgt>
                                        </p:tgtEl>
                                        <p:attrNameLst>
                                          <p:attrName>style.rotation</p:attrName>
                                        </p:attrNameLst>
                                      </p:cBhvr>
                                      <p:tavLst>
                                        <p:tav tm="0">
                                          <p:val>
                                            <p:fltVal val="90"/>
                                          </p:val>
                                        </p:tav>
                                        <p:tav tm="100000">
                                          <p:val>
                                            <p:fltVal val="0"/>
                                          </p:val>
                                        </p:tav>
                                      </p:tavLst>
                                    </p:anim>
                                    <p:animEffect transition="in" filter="fade">
                                      <p:cBhvr>
                                        <p:cTn id="24" dur="500"/>
                                        <p:tgtEl>
                                          <p:spTgt spid="130051">
                                            <p:bg/>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1" presetClass="entr" presetSubtype="0" fill="hold" grpId="0" nodeType="clickEffect">
                                  <p:stCondLst>
                                    <p:cond delay="0"/>
                                  </p:stCondLst>
                                  <p:iterate type="lt">
                                    <p:tmPct val="5000"/>
                                  </p:iterate>
                                  <p:childTnLst>
                                    <p:set>
                                      <p:cBhvr>
                                        <p:cTn id="28" dur="1" fill="hold">
                                          <p:stCondLst>
                                            <p:cond delay="0"/>
                                          </p:stCondLst>
                                        </p:cTn>
                                        <p:tgtEl>
                                          <p:spTgt spid="130051">
                                            <p:txEl>
                                              <p:pRg st="0" end="0"/>
                                            </p:txEl>
                                          </p:spTgt>
                                        </p:tgtEl>
                                        <p:attrNameLst>
                                          <p:attrName>style.visibility</p:attrName>
                                        </p:attrNameLst>
                                      </p:cBhvr>
                                      <p:to>
                                        <p:strVal val="visible"/>
                                      </p:to>
                                    </p:set>
                                    <p:anim calcmode="lin" valueType="num">
                                      <p:cBhvr>
                                        <p:cTn id="29" dur="500" fill="hold"/>
                                        <p:tgtEl>
                                          <p:spTgt spid="130051">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130051">
                                            <p:txEl>
                                              <p:pRg st="0" end="0"/>
                                            </p:txEl>
                                          </p:spTgt>
                                        </p:tgtEl>
                                        <p:attrNameLst>
                                          <p:attrName>ppt_h</p:attrName>
                                        </p:attrNameLst>
                                      </p:cBhvr>
                                      <p:tavLst>
                                        <p:tav tm="0">
                                          <p:val>
                                            <p:fltVal val="0"/>
                                          </p:val>
                                        </p:tav>
                                        <p:tav tm="100000">
                                          <p:val>
                                            <p:strVal val="#ppt_h"/>
                                          </p:val>
                                        </p:tav>
                                      </p:tavLst>
                                    </p:anim>
                                    <p:anim calcmode="lin" valueType="num">
                                      <p:cBhvr>
                                        <p:cTn id="31" dur="500" fill="hold"/>
                                        <p:tgtEl>
                                          <p:spTgt spid="130051">
                                            <p:txEl>
                                              <p:pRg st="0" end="0"/>
                                            </p:txEl>
                                          </p:spTgt>
                                        </p:tgtEl>
                                        <p:attrNameLst>
                                          <p:attrName>style.rotation</p:attrName>
                                        </p:attrNameLst>
                                      </p:cBhvr>
                                      <p:tavLst>
                                        <p:tav tm="0">
                                          <p:val>
                                            <p:fltVal val="90"/>
                                          </p:val>
                                        </p:tav>
                                        <p:tav tm="100000">
                                          <p:val>
                                            <p:fltVal val="0"/>
                                          </p:val>
                                        </p:tav>
                                      </p:tavLst>
                                    </p:anim>
                                    <p:animEffect transition="in" filter="fade">
                                      <p:cBhvr>
                                        <p:cTn id="32" dur="500"/>
                                        <p:tgtEl>
                                          <p:spTgt spid="130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xmlns="" id="{894D10AE-CDDD-45BD-9A1C-4206E8E34F62}"/>
              </a:ext>
            </a:extLst>
          </p:cNvPr>
          <p:cNvSpPr>
            <a:spLocks noChangeArrowheads="1"/>
          </p:cNvSpPr>
          <p:nvPr/>
        </p:nvSpPr>
        <p:spPr bwMode="auto">
          <a:xfrm>
            <a:off x="228600" y="228600"/>
            <a:ext cx="8686800" cy="6400800"/>
          </a:xfrm>
          <a:prstGeom prst="rect">
            <a:avLst/>
          </a:prstGeom>
          <a:noFill/>
          <a:ln w="571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pic>
        <p:nvPicPr>
          <p:cNvPr id="131075" name="Picture 3" descr="64-1-65-1">
            <a:extLst>
              <a:ext uri="{FF2B5EF4-FFF2-40B4-BE49-F238E27FC236}">
                <a16:creationId xmlns:a16="http://schemas.microsoft.com/office/drawing/2014/main" xmlns="" id="{D1B8A6F9-12B1-4672-BAA7-1D54CE981658}"/>
              </a:ext>
            </a:extLst>
          </p:cNvPr>
          <p:cNvPicPr>
            <a:picLocks noChangeAspect="1" noChangeArrowheads="1"/>
          </p:cNvPicPr>
          <p:nvPr/>
        </p:nvPicPr>
        <p:blipFill>
          <a:blip r:embed="rId3" cstate="print">
            <a:lum bright="20000" contrast="20000"/>
            <a:extLst>
              <a:ext uri="{28A0092B-C50C-407E-A947-70E740481C1C}">
                <a14:useLocalDpi xmlns:a14="http://schemas.microsoft.com/office/drawing/2010/main" val="0"/>
              </a:ext>
            </a:extLst>
          </a:blip>
          <a:srcRect/>
          <a:stretch>
            <a:fillRect/>
          </a:stretch>
        </p:blipFill>
        <p:spPr bwMode="auto">
          <a:xfrm>
            <a:off x="533400" y="304800"/>
            <a:ext cx="4343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4" descr="IMG_1064">
            <a:extLst>
              <a:ext uri="{FF2B5EF4-FFF2-40B4-BE49-F238E27FC236}">
                <a16:creationId xmlns:a16="http://schemas.microsoft.com/office/drawing/2014/main" xmlns="" id="{6CE422F0-CB0A-4189-9223-CBB1019801B0}"/>
              </a:ext>
            </a:extLst>
          </p:cNvPr>
          <p:cNvPicPr>
            <a:picLocks noChangeAspect="1" noChangeArrowheads="1"/>
          </p:cNvPicPr>
          <p:nvPr/>
        </p:nvPicPr>
        <p:blipFill>
          <a:blip r:embed="rId4" cstate="print">
            <a:lum bright="6000" contrast="20000"/>
            <a:extLst>
              <a:ext uri="{28A0092B-C50C-407E-A947-70E740481C1C}">
                <a14:useLocalDpi xmlns:a14="http://schemas.microsoft.com/office/drawing/2010/main" val="0"/>
              </a:ext>
            </a:extLst>
          </a:blip>
          <a:srcRect/>
          <a:stretch>
            <a:fillRect/>
          </a:stretch>
        </p:blipFill>
        <p:spPr bwMode="auto">
          <a:xfrm>
            <a:off x="457200" y="3276600"/>
            <a:ext cx="4419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Picture 5" descr="IMG_1061">
            <a:extLst>
              <a:ext uri="{FF2B5EF4-FFF2-40B4-BE49-F238E27FC236}">
                <a16:creationId xmlns:a16="http://schemas.microsoft.com/office/drawing/2014/main" xmlns="" id="{479C57CA-A5A9-43F9-AF6B-C6F270700A4D}"/>
              </a:ext>
            </a:extLst>
          </p:cNvPr>
          <p:cNvPicPr>
            <a:picLocks noChangeAspect="1" noChangeArrowheads="1"/>
          </p:cNvPicPr>
          <p:nvPr/>
        </p:nvPicPr>
        <p:blipFill>
          <a:blip r:embed="rId5" cstate="print">
            <a:lum bright="18000" contrast="20000"/>
            <a:extLst>
              <a:ext uri="{28A0092B-C50C-407E-A947-70E740481C1C}">
                <a14:useLocalDpi xmlns:a14="http://schemas.microsoft.com/office/drawing/2010/main" val="0"/>
              </a:ext>
            </a:extLst>
          </a:blip>
          <a:srcRect/>
          <a:stretch>
            <a:fillRect/>
          </a:stretch>
        </p:blipFill>
        <p:spPr bwMode="auto">
          <a:xfrm>
            <a:off x="4953000" y="1524000"/>
            <a:ext cx="3886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AutoShape 6">
            <a:extLst>
              <a:ext uri="{FF2B5EF4-FFF2-40B4-BE49-F238E27FC236}">
                <a16:creationId xmlns:a16="http://schemas.microsoft.com/office/drawing/2014/main" xmlns="" id="{C61618E2-C9BF-411F-BB03-77D22C07719F}"/>
              </a:ext>
            </a:extLst>
          </p:cNvPr>
          <p:cNvSpPr>
            <a:spLocks noChangeArrowheads="1"/>
          </p:cNvSpPr>
          <p:nvPr/>
        </p:nvSpPr>
        <p:spPr bwMode="auto">
          <a:xfrm>
            <a:off x="5181600" y="609600"/>
            <a:ext cx="3429000" cy="609600"/>
          </a:xfrm>
          <a:prstGeom prst="wedgeRectCallout">
            <a:avLst>
              <a:gd name="adj1" fmla="val -61713"/>
              <a:gd name="adj2" fmla="val -18227"/>
            </a:avLst>
          </a:prstGeom>
          <a:solidFill>
            <a:srgbClr val="FFFF99"/>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FF3300"/>
                </a:solidFill>
              </a:rPr>
              <a:t>Thanh niên hậu phương  chở hàng  phục vụ cho chiến dich</a:t>
            </a:r>
          </a:p>
        </p:txBody>
      </p:sp>
      <p:sp>
        <p:nvSpPr>
          <p:cNvPr id="131079" name="Text Box 7">
            <a:extLst>
              <a:ext uri="{FF2B5EF4-FFF2-40B4-BE49-F238E27FC236}">
                <a16:creationId xmlns:a16="http://schemas.microsoft.com/office/drawing/2014/main" xmlns="" id="{FA402D88-7516-402D-8167-92EAEF19D789}"/>
              </a:ext>
            </a:extLst>
          </p:cNvPr>
          <p:cNvSpPr txBox="1">
            <a:spLocks noChangeArrowheads="1"/>
          </p:cNvSpPr>
          <p:nvPr/>
        </p:nvSpPr>
        <p:spPr bwMode="auto">
          <a:xfrm>
            <a:off x="533400" y="5943600"/>
            <a:ext cx="4191000" cy="64135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a:solidFill>
                  <a:srgbClr val="FFFF00"/>
                </a:solidFill>
              </a:rPr>
              <a:t>Dân công trên đường đi phục vụ chiến dịch Điên Biên Phủ</a:t>
            </a:r>
          </a:p>
        </p:txBody>
      </p:sp>
      <p:sp>
        <p:nvSpPr>
          <p:cNvPr id="131080" name="Text Box 8">
            <a:extLst>
              <a:ext uri="{FF2B5EF4-FFF2-40B4-BE49-F238E27FC236}">
                <a16:creationId xmlns:a16="http://schemas.microsoft.com/office/drawing/2014/main" xmlns="" id="{977BD243-1642-4933-9DB2-4CE1C5A6F1D1}"/>
              </a:ext>
            </a:extLst>
          </p:cNvPr>
          <p:cNvSpPr txBox="1">
            <a:spLocks noChangeArrowheads="1"/>
          </p:cNvSpPr>
          <p:nvPr/>
        </p:nvSpPr>
        <p:spPr bwMode="auto">
          <a:xfrm>
            <a:off x="5257800" y="5638800"/>
            <a:ext cx="3886200" cy="64135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a:solidFill>
                  <a:srgbClr val="FFFF00"/>
                </a:solidFill>
              </a:rPr>
              <a:t>Dân công chở hàng lên Điện Biên Phủ</a:t>
            </a:r>
          </a:p>
        </p:txBody>
      </p:sp>
      <p:pic>
        <p:nvPicPr>
          <p:cNvPr id="45065" name="Picture 9" descr="buom">
            <a:extLst>
              <a:ext uri="{FF2B5EF4-FFF2-40B4-BE49-F238E27FC236}">
                <a16:creationId xmlns:a16="http://schemas.microsoft.com/office/drawing/2014/main" xmlns="" id="{296DD364-9876-4BD1-A81A-9E3682A5AC70}"/>
              </a:ext>
            </a:extLst>
          </p:cNvPr>
          <p:cNvPicPr>
            <a:picLocks noChangeAspect="1" noChangeArrowheads="1" noCrop="1"/>
          </p:cNvPicPr>
          <p:nvPr/>
        </p:nvPicPr>
        <p:blipFill>
          <a:blip r:embed="rId6" cstate="print">
            <a:lum contrast="38000"/>
            <a:extLst>
              <a:ext uri="{28A0092B-C50C-407E-A947-70E740481C1C}">
                <a14:useLocalDpi xmlns:a14="http://schemas.microsoft.com/office/drawing/2010/main" val="0"/>
              </a:ext>
            </a:extLst>
          </a:blip>
          <a:srcRect/>
          <a:stretch>
            <a:fillRect/>
          </a:stretch>
        </p:blipFill>
        <p:spPr bwMode="auto">
          <a:xfrm rot="1598828">
            <a:off x="0" y="5988050"/>
            <a:ext cx="60166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 descr="buom">
            <a:extLst>
              <a:ext uri="{FF2B5EF4-FFF2-40B4-BE49-F238E27FC236}">
                <a16:creationId xmlns:a16="http://schemas.microsoft.com/office/drawing/2014/main" xmlns="" id="{9BA294AB-53B2-4AB9-80B3-FC4A298B4645}"/>
              </a:ext>
            </a:extLst>
          </p:cNvPr>
          <p:cNvPicPr>
            <a:picLocks noChangeAspect="1" noChangeArrowheads="1" noCrop="1"/>
          </p:cNvPicPr>
          <p:nvPr/>
        </p:nvPicPr>
        <p:blipFill>
          <a:blip r:embed="rId6" cstate="print">
            <a:lum contrast="38000"/>
            <a:extLst>
              <a:ext uri="{28A0092B-C50C-407E-A947-70E740481C1C}">
                <a14:useLocalDpi xmlns:a14="http://schemas.microsoft.com/office/drawing/2010/main" val="0"/>
              </a:ext>
            </a:extLst>
          </a:blip>
          <a:srcRect/>
          <a:stretch>
            <a:fillRect/>
          </a:stretch>
        </p:blipFill>
        <p:spPr bwMode="auto">
          <a:xfrm rot="1598828">
            <a:off x="8542338" y="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descr="buom">
            <a:extLst>
              <a:ext uri="{FF2B5EF4-FFF2-40B4-BE49-F238E27FC236}">
                <a16:creationId xmlns:a16="http://schemas.microsoft.com/office/drawing/2014/main" xmlns="" id="{7E66AC71-C461-40F2-8121-E329875556FD}"/>
              </a:ext>
            </a:extLst>
          </p:cNvPr>
          <p:cNvPicPr>
            <a:picLocks noChangeAspect="1" noChangeArrowheads="1" noCrop="1"/>
          </p:cNvPicPr>
          <p:nvPr/>
        </p:nvPicPr>
        <p:blipFill>
          <a:blip r:embed="rId6" cstate="print">
            <a:lum contrast="38000"/>
            <a:extLst>
              <a:ext uri="{28A0092B-C50C-407E-A947-70E740481C1C}">
                <a14:useLocalDpi xmlns:a14="http://schemas.microsoft.com/office/drawing/2010/main" val="0"/>
              </a:ext>
            </a:extLst>
          </a:blip>
          <a:srcRect/>
          <a:stretch>
            <a:fillRect/>
          </a:stretch>
        </p:blipFill>
        <p:spPr bwMode="auto">
          <a:xfrm rot="1598828">
            <a:off x="8542338" y="598805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buom">
            <a:extLst>
              <a:ext uri="{FF2B5EF4-FFF2-40B4-BE49-F238E27FC236}">
                <a16:creationId xmlns:a16="http://schemas.microsoft.com/office/drawing/2014/main" xmlns="" id="{21B7C240-AD1C-4F41-AA49-C0D9F6F7500B}"/>
              </a:ext>
            </a:extLst>
          </p:cNvPr>
          <p:cNvPicPr>
            <a:picLocks noChangeAspect="1" noChangeArrowheads="1" noCrop="1"/>
          </p:cNvPicPr>
          <p:nvPr/>
        </p:nvPicPr>
        <p:blipFill>
          <a:blip r:embed="rId6" cstate="print">
            <a:lum contrast="38000"/>
            <a:extLst>
              <a:ext uri="{28A0092B-C50C-407E-A947-70E740481C1C}">
                <a14:useLocalDpi xmlns:a14="http://schemas.microsoft.com/office/drawing/2010/main" val="0"/>
              </a:ext>
            </a:extLst>
          </a:blip>
          <a:srcRect/>
          <a:stretch>
            <a:fillRect/>
          </a:stretch>
        </p:blipFill>
        <p:spPr bwMode="auto">
          <a:xfrm rot="1598828">
            <a:off x="0" y="0"/>
            <a:ext cx="60166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31075"/>
                                        </p:tgtEl>
                                        <p:attrNameLst>
                                          <p:attrName>style.visibility</p:attrName>
                                        </p:attrNameLst>
                                      </p:cBhvr>
                                      <p:to>
                                        <p:strVal val="visible"/>
                                      </p:to>
                                    </p:set>
                                    <p:anim calcmode="lin" valueType="num">
                                      <p:cBhvr>
                                        <p:cTn id="7" dur="2000" fill="hold"/>
                                        <p:tgtEl>
                                          <p:spTgt spid="131075"/>
                                        </p:tgtEl>
                                        <p:attrNameLst>
                                          <p:attrName>ppt_w</p:attrName>
                                        </p:attrNameLst>
                                      </p:cBhvr>
                                      <p:tavLst>
                                        <p:tav tm="0">
                                          <p:val>
                                            <p:fltVal val="0"/>
                                          </p:val>
                                        </p:tav>
                                        <p:tav tm="100000">
                                          <p:val>
                                            <p:strVal val="#ppt_w"/>
                                          </p:val>
                                        </p:tav>
                                      </p:tavLst>
                                    </p:anim>
                                    <p:anim calcmode="lin" valueType="num">
                                      <p:cBhvr>
                                        <p:cTn id="8" dur="2000" fill="hold"/>
                                        <p:tgtEl>
                                          <p:spTgt spid="131075"/>
                                        </p:tgtEl>
                                        <p:attrNameLst>
                                          <p:attrName>ppt_h</p:attrName>
                                        </p:attrNameLst>
                                      </p:cBhvr>
                                      <p:tavLst>
                                        <p:tav tm="0">
                                          <p:val>
                                            <p:fltVal val="0"/>
                                          </p:val>
                                        </p:tav>
                                        <p:tav tm="100000">
                                          <p:val>
                                            <p:strVal val="#ppt_h"/>
                                          </p:val>
                                        </p:tav>
                                      </p:tavLst>
                                    </p:anim>
                                    <p:anim calcmode="lin" valueType="num">
                                      <p:cBhvr>
                                        <p:cTn id="9" dur="2000" fill="hold"/>
                                        <p:tgtEl>
                                          <p:spTgt spid="131075"/>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13107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par>
                                <p:cTn id="11" presetID="18" presetClass="entr" presetSubtype="12" fill="hold" grpId="0" nodeType="withEffect">
                                  <p:stCondLst>
                                    <p:cond delay="0"/>
                                  </p:stCondLst>
                                  <p:childTnLst>
                                    <p:set>
                                      <p:cBhvr>
                                        <p:cTn id="12" dur="1" fill="hold">
                                          <p:stCondLst>
                                            <p:cond delay="0"/>
                                          </p:stCondLst>
                                        </p:cTn>
                                        <p:tgtEl>
                                          <p:spTgt spid="131078"/>
                                        </p:tgtEl>
                                        <p:attrNameLst>
                                          <p:attrName>style.visibility</p:attrName>
                                        </p:attrNameLst>
                                      </p:cBhvr>
                                      <p:to>
                                        <p:strVal val="visible"/>
                                      </p:to>
                                    </p:set>
                                    <p:animEffect transition="in" filter="strips(downLeft)">
                                      <p:cBhvr>
                                        <p:cTn id="13" dur="2000"/>
                                        <p:tgtEl>
                                          <p:spTgt spid="131078"/>
                                        </p:tgtEl>
                                      </p:cBhvr>
                                    </p:animEffect>
                                  </p:childTnLst>
                                </p:cTn>
                              </p:par>
                            </p:childTnLst>
                          </p:cTn>
                        </p:par>
                        <p:par>
                          <p:cTn id="14" fill="hold" nodeType="afterGroup">
                            <p:stCondLst>
                              <p:cond delay="2000"/>
                            </p:stCondLst>
                            <p:childTnLst>
                              <p:par>
                                <p:cTn id="15" presetID="20" presetClass="entr" presetSubtype="0" fill="hold" nodeType="afterEffect">
                                  <p:stCondLst>
                                    <p:cond delay="0"/>
                                  </p:stCondLst>
                                  <p:childTnLst>
                                    <p:set>
                                      <p:cBhvr>
                                        <p:cTn id="16" dur="1" fill="hold">
                                          <p:stCondLst>
                                            <p:cond delay="0"/>
                                          </p:stCondLst>
                                        </p:cTn>
                                        <p:tgtEl>
                                          <p:spTgt spid="131076"/>
                                        </p:tgtEl>
                                        <p:attrNameLst>
                                          <p:attrName>style.visibility</p:attrName>
                                        </p:attrNameLst>
                                      </p:cBhvr>
                                      <p:to>
                                        <p:strVal val="visible"/>
                                      </p:to>
                                    </p:set>
                                    <p:animEffect transition="in" filter="wedge">
                                      <p:cBhvr>
                                        <p:cTn id="17" dur="2000"/>
                                        <p:tgtEl>
                                          <p:spTgt spid="131076"/>
                                        </p:tgtEl>
                                      </p:cBhvr>
                                    </p:animEffect>
                                  </p:childTnLst>
                                </p:cTn>
                              </p:par>
                              <p:par>
                                <p:cTn id="18" presetID="27" presetClass="entr" presetSubtype="0" fill="hold" grpId="0" nodeType="withEffect">
                                  <p:stCondLst>
                                    <p:cond delay="0"/>
                                  </p:stCondLst>
                                  <p:iterate type="lt">
                                    <p:tmPct val="50000"/>
                                  </p:iterate>
                                  <p:childTnLst>
                                    <p:set>
                                      <p:cBhvr>
                                        <p:cTn id="19" dur="1" fill="hold">
                                          <p:stCondLst>
                                            <p:cond delay="0"/>
                                          </p:stCondLst>
                                        </p:cTn>
                                        <p:tgtEl>
                                          <p:spTgt spid="131079"/>
                                        </p:tgtEl>
                                        <p:attrNameLst>
                                          <p:attrName>style.visibility</p:attrName>
                                        </p:attrNameLst>
                                      </p:cBhvr>
                                      <p:to>
                                        <p:strVal val="visible"/>
                                      </p:to>
                                    </p:set>
                                    <p:anim calcmode="discrete" valueType="clr">
                                      <p:cBhvr override="childStyle">
                                        <p:cTn id="20" dur="80"/>
                                        <p:tgtEl>
                                          <p:spTgt spid="131079"/>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31079"/>
                                        </p:tgtEl>
                                        <p:attrNameLst>
                                          <p:attrName>fillcolor</p:attrName>
                                        </p:attrNameLst>
                                      </p:cBhvr>
                                      <p:tavLst>
                                        <p:tav tm="0">
                                          <p:val>
                                            <p:clrVal>
                                              <a:schemeClr val="accent2"/>
                                            </p:clrVal>
                                          </p:val>
                                        </p:tav>
                                        <p:tav tm="50000">
                                          <p:val>
                                            <p:clrVal>
                                              <a:schemeClr val="hlink"/>
                                            </p:clrVal>
                                          </p:val>
                                        </p:tav>
                                      </p:tavLst>
                                    </p:anim>
                                    <p:set>
                                      <p:cBhvr>
                                        <p:cTn id="22" dur="80"/>
                                        <p:tgtEl>
                                          <p:spTgt spid="131079"/>
                                        </p:tgtEl>
                                        <p:attrNameLst>
                                          <p:attrName>fill.type</p:attrName>
                                        </p:attrNameLst>
                                      </p:cBhvr>
                                      <p:to>
                                        <p:strVal val="solid"/>
                                      </p:to>
                                    </p:set>
                                  </p:childTnLst>
                                </p:cTn>
                              </p:par>
                            </p:childTnLst>
                          </p:cTn>
                        </p:par>
                        <p:par>
                          <p:cTn id="23" fill="hold" nodeType="afterGroup">
                            <p:stCondLst>
                              <p:cond delay="4000"/>
                            </p:stCondLst>
                            <p:childTnLst>
                              <p:par>
                                <p:cTn id="24" presetID="15" presetClass="entr" presetSubtype="0" fill="hold" nodeType="afterEffect">
                                  <p:stCondLst>
                                    <p:cond delay="0"/>
                                  </p:stCondLst>
                                  <p:childTnLst>
                                    <p:set>
                                      <p:cBhvr>
                                        <p:cTn id="25" dur="1" fill="hold">
                                          <p:stCondLst>
                                            <p:cond delay="0"/>
                                          </p:stCondLst>
                                        </p:cTn>
                                        <p:tgtEl>
                                          <p:spTgt spid="131077"/>
                                        </p:tgtEl>
                                        <p:attrNameLst>
                                          <p:attrName>style.visibility</p:attrName>
                                        </p:attrNameLst>
                                      </p:cBhvr>
                                      <p:to>
                                        <p:strVal val="visible"/>
                                      </p:to>
                                    </p:set>
                                    <p:anim calcmode="lin" valueType="num">
                                      <p:cBhvr>
                                        <p:cTn id="26" dur="2000" fill="hold"/>
                                        <p:tgtEl>
                                          <p:spTgt spid="131077"/>
                                        </p:tgtEl>
                                        <p:attrNameLst>
                                          <p:attrName>ppt_w</p:attrName>
                                        </p:attrNameLst>
                                      </p:cBhvr>
                                      <p:tavLst>
                                        <p:tav tm="0">
                                          <p:val>
                                            <p:fltVal val="0"/>
                                          </p:val>
                                        </p:tav>
                                        <p:tav tm="100000">
                                          <p:val>
                                            <p:strVal val="#ppt_w"/>
                                          </p:val>
                                        </p:tav>
                                      </p:tavLst>
                                    </p:anim>
                                    <p:anim calcmode="lin" valueType="num">
                                      <p:cBhvr>
                                        <p:cTn id="27" dur="2000" fill="hold"/>
                                        <p:tgtEl>
                                          <p:spTgt spid="131077"/>
                                        </p:tgtEl>
                                        <p:attrNameLst>
                                          <p:attrName>ppt_h</p:attrName>
                                        </p:attrNameLst>
                                      </p:cBhvr>
                                      <p:tavLst>
                                        <p:tav tm="0">
                                          <p:val>
                                            <p:fltVal val="0"/>
                                          </p:val>
                                        </p:tav>
                                        <p:tav tm="100000">
                                          <p:val>
                                            <p:strVal val="#ppt_h"/>
                                          </p:val>
                                        </p:tav>
                                      </p:tavLst>
                                    </p:anim>
                                    <p:anim calcmode="lin" valueType="num">
                                      <p:cBhvr>
                                        <p:cTn id="28" dur="2000" fill="hold"/>
                                        <p:tgtEl>
                                          <p:spTgt spid="131077"/>
                                        </p:tgtEl>
                                        <p:attrNameLst>
                                          <p:attrName>ppt_x</p:attrName>
                                        </p:attrNameLst>
                                      </p:cBhvr>
                                      <p:tavLst>
                                        <p:tav tm="0" fmla="#ppt_x+(cos(-2*pi*(1-$))*-#ppt_x-sin(-2*pi*(1-$))*(1-#ppt_y))*(1-$)">
                                          <p:val>
                                            <p:fltVal val="0"/>
                                          </p:val>
                                        </p:tav>
                                        <p:tav tm="100000">
                                          <p:val>
                                            <p:fltVal val="1"/>
                                          </p:val>
                                        </p:tav>
                                      </p:tavLst>
                                    </p:anim>
                                    <p:anim calcmode="lin" valueType="num">
                                      <p:cBhvr>
                                        <p:cTn id="29" dur="2000" fill="hold"/>
                                        <p:tgtEl>
                                          <p:spTgt spid="131077"/>
                                        </p:tgtEl>
                                        <p:attrNameLst>
                                          <p:attrName>ppt_y</p:attrName>
                                        </p:attrNameLst>
                                      </p:cBhvr>
                                      <p:tavLst>
                                        <p:tav tm="0" fmla="#ppt_y+(sin(-2*pi*(1-$))*-#ppt_x+cos(-2*pi*(1-$))*(1-#ppt_y))*(1-$)">
                                          <p:val>
                                            <p:fltVal val="0"/>
                                          </p:val>
                                        </p:tav>
                                        <p:tav tm="100000">
                                          <p:val>
                                            <p:fltVal val="1"/>
                                          </p:val>
                                        </p:tav>
                                      </p:tavLst>
                                    </p:anim>
                                  </p:childTnLst>
                                </p:cTn>
                              </p:par>
                              <p:par>
                                <p:cTn id="30" presetID="27" presetClass="entr" presetSubtype="0" fill="hold" grpId="0" nodeType="withEffect">
                                  <p:stCondLst>
                                    <p:cond delay="0"/>
                                  </p:stCondLst>
                                  <p:iterate type="lt">
                                    <p:tmPct val="50000"/>
                                  </p:iterate>
                                  <p:childTnLst>
                                    <p:set>
                                      <p:cBhvr>
                                        <p:cTn id="31" dur="1" fill="hold">
                                          <p:stCondLst>
                                            <p:cond delay="0"/>
                                          </p:stCondLst>
                                        </p:cTn>
                                        <p:tgtEl>
                                          <p:spTgt spid="131080"/>
                                        </p:tgtEl>
                                        <p:attrNameLst>
                                          <p:attrName>style.visibility</p:attrName>
                                        </p:attrNameLst>
                                      </p:cBhvr>
                                      <p:to>
                                        <p:strVal val="visible"/>
                                      </p:to>
                                    </p:set>
                                    <p:anim calcmode="discrete" valueType="clr">
                                      <p:cBhvr override="childStyle">
                                        <p:cTn id="32" dur="80"/>
                                        <p:tgtEl>
                                          <p:spTgt spid="131080"/>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31080"/>
                                        </p:tgtEl>
                                        <p:attrNameLst>
                                          <p:attrName>fillcolor</p:attrName>
                                        </p:attrNameLst>
                                      </p:cBhvr>
                                      <p:tavLst>
                                        <p:tav tm="0">
                                          <p:val>
                                            <p:clrVal>
                                              <a:schemeClr val="accent2"/>
                                            </p:clrVal>
                                          </p:val>
                                        </p:tav>
                                        <p:tav tm="50000">
                                          <p:val>
                                            <p:clrVal>
                                              <a:schemeClr val="hlink"/>
                                            </p:clrVal>
                                          </p:val>
                                        </p:tav>
                                      </p:tavLst>
                                    </p:anim>
                                    <p:set>
                                      <p:cBhvr>
                                        <p:cTn id="34" dur="80"/>
                                        <p:tgtEl>
                                          <p:spTgt spid="13108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8" grpId="0" animBg="1"/>
      <p:bldP spid="131079" grpId="0" animBg="1"/>
      <p:bldP spid="13108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xmlns="" id="{AE704769-01F5-4F42-9906-8D59532BF160}"/>
              </a:ext>
            </a:extLst>
          </p:cNvPr>
          <p:cNvSpPr>
            <a:spLocks noChangeArrowheads="1"/>
          </p:cNvSpPr>
          <p:nvPr/>
        </p:nvSpPr>
        <p:spPr bwMode="auto">
          <a:xfrm>
            <a:off x="914400" y="6172200"/>
            <a:ext cx="7162800" cy="5334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i="1"/>
              <a:t>Kéo pháo - Chuẩn bị cho Điện Biên</a:t>
            </a:r>
          </a:p>
        </p:txBody>
      </p:sp>
      <p:pic>
        <p:nvPicPr>
          <p:cNvPr id="46083" name="Picture 3" descr="37mm-DBP">
            <a:extLst>
              <a:ext uri="{FF2B5EF4-FFF2-40B4-BE49-F238E27FC236}">
                <a16:creationId xmlns:a16="http://schemas.microsoft.com/office/drawing/2014/main" xmlns="" id="{5FD81965-2B62-4A69-91DB-A6CCFBC0BE16}"/>
              </a:ext>
            </a:extLst>
          </p:cNvPr>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0" y="0"/>
            <a:ext cx="4267200" cy="2540000"/>
          </a:xfrm>
          <a:noFill/>
          <a:extLst>
            <a:ext uri="{909E8E84-426E-40DD-AFC4-6F175D3DCCD1}">
              <a14:hiddenFill xmlns:a14="http://schemas.microsoft.com/office/drawing/2010/main">
                <a:solidFill>
                  <a:srgbClr val="FFFFFF"/>
                </a:solidFill>
              </a14:hiddenFill>
            </a:ext>
          </a:extLst>
        </p:spPr>
      </p:pic>
      <p:pic>
        <p:nvPicPr>
          <p:cNvPr id="46084" name="Picture 4" descr="58-2">
            <a:extLst>
              <a:ext uri="{FF2B5EF4-FFF2-40B4-BE49-F238E27FC236}">
                <a16:creationId xmlns:a16="http://schemas.microsoft.com/office/drawing/2014/main" xmlns="" id="{B2F6C098-E946-4FF5-BF9D-82F68111C8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0"/>
            <a:ext cx="4800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46085" name="Picture 5" descr="59-1-61-1">
            <a:extLst>
              <a:ext uri="{FF2B5EF4-FFF2-40B4-BE49-F238E27FC236}">
                <a16:creationId xmlns:a16="http://schemas.microsoft.com/office/drawing/2014/main" xmlns="" id="{F77D8FF7-A038-446D-81A2-9A38420F4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3400" y="2743200"/>
            <a:ext cx="48006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6" descr="Mo duong vao DBP">
            <a:extLst>
              <a:ext uri="{FF2B5EF4-FFF2-40B4-BE49-F238E27FC236}">
                <a16:creationId xmlns:a16="http://schemas.microsoft.com/office/drawing/2014/main" xmlns="" id="{4DAD6E2E-8A0A-41DC-8834-9B60B511E4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743200"/>
            <a:ext cx="42672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ircl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extLst>
              <a:ext uri="{FF2B5EF4-FFF2-40B4-BE49-F238E27FC236}">
                <a16:creationId xmlns:a16="http://schemas.microsoft.com/office/drawing/2014/main" xmlns="" id="{65861D18-C81E-426A-A25A-4F2A80920F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9050" y="15875"/>
            <a:ext cx="531495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3">
            <a:extLst>
              <a:ext uri="{FF2B5EF4-FFF2-40B4-BE49-F238E27FC236}">
                <a16:creationId xmlns:a16="http://schemas.microsoft.com/office/drawing/2014/main" xmlns="" id="{9E0A40E7-3F63-4D46-BB6E-8BCF2AC68B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15875"/>
            <a:ext cx="3719513"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8622B994-7E7D-4524-8E77-95E3748F41F9}"/>
              </a:ext>
            </a:extLst>
          </p:cNvPr>
          <p:cNvSpPr/>
          <p:nvPr/>
        </p:nvSpPr>
        <p:spPr bwMode="auto">
          <a:xfrm>
            <a:off x="2068513" y="5181600"/>
            <a:ext cx="5856287" cy="838200"/>
          </a:xfrm>
          <a:prstGeom prst="rect">
            <a:avLst/>
          </a:prstGeom>
          <a:solidFill>
            <a:schemeClr val="accent3">
              <a:lumMod val="50000"/>
            </a:schemeClr>
          </a:solidFill>
          <a:ln w="9525" cap="flat" cmpd="sng" algn="ctr">
            <a:solidFill>
              <a:schemeClr val="tx1"/>
            </a:solidFill>
            <a:prstDash val="solid"/>
            <a:round/>
            <a:headEnd type="none" w="med" len="med"/>
            <a:tailEnd type="none" w="med" len="med"/>
          </a:ln>
          <a:effectLst/>
        </p:spPr>
        <p:txBody>
          <a:bodyPr/>
          <a:lstStyle/>
          <a:p>
            <a:pPr algn="ctr">
              <a:defRPr/>
            </a:pPr>
            <a:endParaRPr lang="en-US" b="1" dirty="0">
              <a:latin typeface="Arial" charset="0"/>
              <a:cs typeface="Arial" charset="0"/>
            </a:endParaRPr>
          </a:p>
          <a:p>
            <a:pPr algn="ctr">
              <a:defRPr/>
            </a:pPr>
            <a:r>
              <a:rPr lang="en-US" sz="2000" b="1" dirty="0">
                <a:latin typeface="Arial" charset="0"/>
                <a:cs typeface="Arial" charset="0"/>
              </a:rPr>
              <a:t>TÔ VĨNH DIÊN LẤY THÂN MÌNH CHÈN PHÁO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0899"/>
                                        </p:tgtEl>
                                        <p:attrNameLst>
                                          <p:attrName>style.visibility</p:attrName>
                                        </p:attrNameLst>
                                      </p:cBhvr>
                                      <p:to>
                                        <p:strVal val="visible"/>
                                      </p:to>
                                    </p:set>
                                    <p:animEffect transition="in" filter="circle(in)">
                                      <p:cBhvr>
                                        <p:cTn id="7" dur="2000"/>
                                        <p:tgtEl>
                                          <p:spTgt spid="808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80898"/>
                                        </p:tgtEl>
                                        <p:attrNameLst>
                                          <p:attrName>style.visibility</p:attrName>
                                        </p:attrNameLst>
                                      </p:cBhvr>
                                      <p:to>
                                        <p:strVal val="visible"/>
                                      </p:to>
                                    </p:set>
                                    <p:animEffect transition="in" filter="circle(in)">
                                      <p:cBhvr>
                                        <p:cTn id="12" dur="2000"/>
                                        <p:tgtEl>
                                          <p:spTgt spid="8089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xmlns="" id="{9B85751B-D764-45F4-B0CE-CB7B410C8B79}"/>
              </a:ext>
            </a:extLst>
          </p:cNvPr>
          <p:cNvSpPr>
            <a:spLocks noGrp="1" noChangeArrowheads="1"/>
          </p:cNvSpPr>
          <p:nvPr>
            <p:ph type="title"/>
          </p:nvPr>
        </p:nvSpPr>
        <p:spPr>
          <a:xfrm>
            <a:off x="457200" y="228600"/>
            <a:ext cx="8229600" cy="1474788"/>
          </a:xfrm>
          <a:solidFill>
            <a:srgbClr val="5CFE8E"/>
          </a:solidFill>
        </p:spPr>
        <p:txBody>
          <a:bodyPr/>
          <a:lstStyle/>
          <a:p>
            <a:pPr algn="l" eaLnBrk="1" hangingPunct="1">
              <a:defRPr/>
            </a:pPr>
            <a:r>
              <a:rPr lang="en-US" sz="2400" dirty="0" err="1">
                <a:solidFill>
                  <a:schemeClr val="tx1"/>
                </a:solidFill>
                <a:effectLst>
                  <a:outerShdw blurRad="38100" dist="38100" dir="2700000" algn="tl">
                    <a:srgbClr val="FFFFFF"/>
                  </a:outerShdw>
                </a:effectLst>
                <a:latin typeface="Arial" charset="0"/>
              </a:rPr>
              <a:t>Hình</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ảnh</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những</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người</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dân</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quân</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xẻ</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núi</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mở</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đường</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vận</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chuyển</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lượng</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thực</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đạn</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dược</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vào</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chiến</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trường</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Điện</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Biên</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Phủ</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đã</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được</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nhà</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thơ</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Tố</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Hữu</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ghi</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lại</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trong</a:t>
            </a:r>
            <a:r>
              <a:rPr lang="en-US" sz="2400" dirty="0">
                <a:solidFill>
                  <a:schemeClr val="tx1"/>
                </a:solidFill>
                <a:effectLst>
                  <a:outerShdw blurRad="38100" dist="38100" dir="2700000" algn="tl">
                    <a:srgbClr val="FFFFFF"/>
                  </a:outerShdw>
                </a:effectLst>
                <a:latin typeface="Arial" charset="0"/>
              </a:rPr>
              <a:t> </a:t>
            </a:r>
            <a:r>
              <a:rPr lang="en-US" sz="2400" dirty="0" err="1">
                <a:solidFill>
                  <a:schemeClr val="tx1"/>
                </a:solidFill>
                <a:effectLst>
                  <a:outerShdw blurRad="38100" dist="38100" dir="2700000" algn="tl">
                    <a:srgbClr val="FFFFFF"/>
                  </a:outerShdw>
                </a:effectLst>
                <a:latin typeface="Arial" charset="0"/>
              </a:rPr>
              <a:t>bài</a:t>
            </a:r>
            <a:r>
              <a:rPr lang="en-US" sz="2400" dirty="0">
                <a:solidFill>
                  <a:schemeClr val="tx1"/>
                </a:solidFill>
                <a:effectLst>
                  <a:outerShdw blurRad="38100" dist="38100" dir="2700000" algn="tl">
                    <a:srgbClr val="FFFFFF"/>
                  </a:outerShdw>
                </a:effectLst>
                <a:latin typeface="Arial" charset="0"/>
              </a:rPr>
              <a:t> </a:t>
            </a:r>
            <a:r>
              <a:rPr lang="en-US" sz="2400" dirty="0">
                <a:solidFill>
                  <a:srgbClr val="7030A0"/>
                </a:solidFill>
                <a:effectLst>
                  <a:outerShdw blurRad="38100" dist="38100" dir="2700000" algn="tl">
                    <a:srgbClr val="FFFFFF"/>
                  </a:outerShdw>
                </a:effectLst>
                <a:latin typeface="Arial" charset="0"/>
              </a:rPr>
              <a:t>“</a:t>
            </a:r>
            <a:r>
              <a:rPr lang="en-US" sz="2400" dirty="0" err="1">
                <a:solidFill>
                  <a:srgbClr val="7030A0"/>
                </a:solidFill>
                <a:effectLst>
                  <a:outerShdw blurRad="38100" dist="38100" dir="2700000" algn="tl">
                    <a:srgbClr val="FFFFFF"/>
                  </a:outerShdw>
                </a:effectLst>
                <a:latin typeface="Arial" charset="0"/>
              </a:rPr>
              <a:t>Hoan</a:t>
            </a:r>
            <a:r>
              <a:rPr lang="en-US" sz="2400" dirty="0">
                <a:solidFill>
                  <a:srgbClr val="7030A0"/>
                </a:solidFill>
                <a:effectLst>
                  <a:outerShdw blurRad="38100" dist="38100" dir="2700000" algn="tl">
                    <a:srgbClr val="FFFFFF"/>
                  </a:outerShdw>
                </a:effectLst>
                <a:latin typeface="Arial" charset="0"/>
              </a:rPr>
              <a:t> </a:t>
            </a:r>
            <a:r>
              <a:rPr lang="en-US" sz="2400" dirty="0" err="1">
                <a:solidFill>
                  <a:srgbClr val="7030A0"/>
                </a:solidFill>
                <a:effectLst>
                  <a:outerShdw blurRad="38100" dist="38100" dir="2700000" algn="tl">
                    <a:srgbClr val="FFFFFF"/>
                  </a:outerShdw>
                </a:effectLst>
                <a:latin typeface="Arial" charset="0"/>
              </a:rPr>
              <a:t>hô</a:t>
            </a:r>
            <a:r>
              <a:rPr lang="en-US" sz="2400" dirty="0">
                <a:solidFill>
                  <a:srgbClr val="7030A0"/>
                </a:solidFill>
                <a:effectLst>
                  <a:outerShdw blurRad="38100" dist="38100" dir="2700000" algn="tl">
                    <a:srgbClr val="FFFFFF"/>
                  </a:outerShdw>
                </a:effectLst>
                <a:latin typeface="Arial" charset="0"/>
              </a:rPr>
              <a:t> </a:t>
            </a:r>
            <a:r>
              <a:rPr lang="en-US" sz="2400" dirty="0" err="1">
                <a:solidFill>
                  <a:srgbClr val="7030A0"/>
                </a:solidFill>
                <a:effectLst>
                  <a:outerShdw blurRad="38100" dist="38100" dir="2700000" algn="tl">
                    <a:srgbClr val="FFFFFF"/>
                  </a:outerShdw>
                </a:effectLst>
                <a:latin typeface="Arial" charset="0"/>
              </a:rPr>
              <a:t>chiến</a:t>
            </a:r>
            <a:r>
              <a:rPr lang="en-US" sz="2400" dirty="0">
                <a:solidFill>
                  <a:srgbClr val="7030A0"/>
                </a:solidFill>
                <a:effectLst>
                  <a:outerShdw blurRad="38100" dist="38100" dir="2700000" algn="tl">
                    <a:srgbClr val="FFFFFF"/>
                  </a:outerShdw>
                </a:effectLst>
                <a:latin typeface="Arial" charset="0"/>
              </a:rPr>
              <a:t> </a:t>
            </a:r>
            <a:r>
              <a:rPr lang="en-US" sz="2400" dirty="0" err="1">
                <a:solidFill>
                  <a:srgbClr val="7030A0"/>
                </a:solidFill>
                <a:effectLst>
                  <a:outerShdw blurRad="38100" dist="38100" dir="2700000" algn="tl">
                    <a:srgbClr val="FFFFFF"/>
                  </a:outerShdw>
                </a:effectLst>
                <a:latin typeface="Arial" charset="0"/>
              </a:rPr>
              <a:t>sĩ</a:t>
            </a:r>
            <a:r>
              <a:rPr lang="en-US" sz="2400" dirty="0">
                <a:solidFill>
                  <a:srgbClr val="7030A0"/>
                </a:solidFill>
                <a:effectLst>
                  <a:outerShdw blurRad="38100" dist="38100" dir="2700000" algn="tl">
                    <a:srgbClr val="FFFFFF"/>
                  </a:outerShdw>
                </a:effectLst>
                <a:latin typeface="Arial" charset="0"/>
              </a:rPr>
              <a:t> </a:t>
            </a:r>
            <a:r>
              <a:rPr lang="en-US" sz="2400" dirty="0" err="1">
                <a:solidFill>
                  <a:srgbClr val="7030A0"/>
                </a:solidFill>
                <a:effectLst>
                  <a:outerShdw blurRad="38100" dist="38100" dir="2700000" algn="tl">
                    <a:srgbClr val="FFFFFF"/>
                  </a:outerShdw>
                </a:effectLst>
                <a:latin typeface="Arial" charset="0"/>
              </a:rPr>
              <a:t>Điện</a:t>
            </a:r>
            <a:r>
              <a:rPr lang="en-US" sz="2400" dirty="0">
                <a:solidFill>
                  <a:srgbClr val="7030A0"/>
                </a:solidFill>
                <a:effectLst>
                  <a:outerShdw blurRad="38100" dist="38100" dir="2700000" algn="tl">
                    <a:srgbClr val="FFFFFF"/>
                  </a:outerShdw>
                </a:effectLst>
                <a:latin typeface="Arial" charset="0"/>
              </a:rPr>
              <a:t> </a:t>
            </a:r>
            <a:r>
              <a:rPr lang="en-US" sz="2400" dirty="0" err="1">
                <a:solidFill>
                  <a:srgbClr val="7030A0"/>
                </a:solidFill>
                <a:effectLst>
                  <a:outerShdw blurRad="38100" dist="38100" dir="2700000" algn="tl">
                    <a:srgbClr val="FFFFFF"/>
                  </a:outerShdw>
                </a:effectLst>
                <a:latin typeface="Arial" charset="0"/>
              </a:rPr>
              <a:t>Biên</a:t>
            </a:r>
            <a:r>
              <a:rPr lang="en-US" sz="2400" dirty="0">
                <a:solidFill>
                  <a:srgbClr val="7030A0"/>
                </a:solidFill>
                <a:effectLst>
                  <a:outerShdw blurRad="38100" dist="38100" dir="2700000" algn="tl">
                    <a:srgbClr val="FFFFFF"/>
                  </a:outerShdw>
                </a:effectLst>
                <a:latin typeface="Arial" charset="0"/>
              </a:rPr>
              <a:t>”</a:t>
            </a:r>
          </a:p>
        </p:txBody>
      </p:sp>
      <p:sp>
        <p:nvSpPr>
          <p:cNvPr id="169987" name="Rectangle 3">
            <a:extLst>
              <a:ext uri="{FF2B5EF4-FFF2-40B4-BE49-F238E27FC236}">
                <a16:creationId xmlns:a16="http://schemas.microsoft.com/office/drawing/2014/main" xmlns="" id="{E07CCBD3-CB4D-4543-80FF-0E6B394838A9}"/>
              </a:ext>
            </a:extLst>
          </p:cNvPr>
          <p:cNvSpPr>
            <a:spLocks noGrp="1" noChangeArrowheads="1"/>
          </p:cNvSpPr>
          <p:nvPr>
            <p:ph type="body" idx="1"/>
          </p:nvPr>
        </p:nvSpPr>
        <p:spPr>
          <a:xfrm>
            <a:off x="533400" y="1981200"/>
            <a:ext cx="8229600" cy="4530725"/>
          </a:xfrm>
          <a:solidFill>
            <a:schemeClr val="bg1"/>
          </a:solidFill>
        </p:spPr>
        <p:txBody>
          <a:bodyPr/>
          <a:lstStyle/>
          <a:p>
            <a:pPr eaLnBrk="1" hangingPunct="1">
              <a:lnSpc>
                <a:spcPct val="90000"/>
              </a:lnSpc>
              <a:buFont typeface="Wingdings" panose="05000000000000000000" pitchFamily="2" charset="2"/>
              <a:buNone/>
              <a:defRPr/>
            </a:pPr>
            <a:r>
              <a:rPr lang="en-US" sz="2800" dirty="0"/>
              <a:t>    </a:t>
            </a:r>
            <a:r>
              <a:rPr lang="en-US" sz="2800" b="1" i="1" dirty="0" err="1">
                <a:solidFill>
                  <a:srgbClr val="FF0000"/>
                </a:solidFill>
                <a:latin typeface="Arial" charset="0"/>
              </a:rPr>
              <a:t>Những</a:t>
            </a:r>
            <a:r>
              <a:rPr lang="en-US" sz="2800" b="1" i="1" dirty="0">
                <a:solidFill>
                  <a:srgbClr val="FF0000"/>
                </a:solidFill>
                <a:latin typeface="Arial" charset="0"/>
              </a:rPr>
              <a:t> </a:t>
            </a:r>
            <a:r>
              <a:rPr lang="en-US" sz="2800" b="1" i="1" dirty="0" err="1">
                <a:solidFill>
                  <a:srgbClr val="FF0000"/>
                </a:solidFill>
                <a:latin typeface="Arial" charset="0"/>
              </a:rPr>
              <a:t>bàn</a:t>
            </a:r>
            <a:r>
              <a:rPr lang="en-US" sz="2800" b="1" i="1" dirty="0">
                <a:solidFill>
                  <a:srgbClr val="FF0000"/>
                </a:solidFill>
                <a:latin typeface="Arial" charset="0"/>
              </a:rPr>
              <a:t> </a:t>
            </a:r>
            <a:r>
              <a:rPr lang="en-US" sz="2800" b="1" i="1" dirty="0" err="1">
                <a:solidFill>
                  <a:srgbClr val="FF0000"/>
                </a:solidFill>
                <a:latin typeface="Arial" charset="0"/>
              </a:rPr>
              <a:t>tay</a:t>
            </a:r>
            <a:r>
              <a:rPr lang="en-US" sz="2800" b="1" i="1" dirty="0">
                <a:solidFill>
                  <a:srgbClr val="FF0000"/>
                </a:solidFill>
                <a:latin typeface="Arial" charset="0"/>
              </a:rPr>
              <a:t> </a:t>
            </a:r>
            <a:r>
              <a:rPr lang="en-US" sz="2800" b="1" i="1" dirty="0" err="1">
                <a:solidFill>
                  <a:srgbClr val="FF0000"/>
                </a:solidFill>
                <a:latin typeface="Arial" charset="0"/>
              </a:rPr>
              <a:t>xẻ</a:t>
            </a:r>
            <a:r>
              <a:rPr lang="en-US" sz="2800" b="1" i="1" dirty="0">
                <a:solidFill>
                  <a:srgbClr val="FF0000"/>
                </a:solidFill>
                <a:latin typeface="Arial" charset="0"/>
              </a:rPr>
              <a:t> </a:t>
            </a:r>
            <a:r>
              <a:rPr lang="en-US" sz="2800" b="1" i="1" dirty="0" err="1">
                <a:solidFill>
                  <a:srgbClr val="FF0000"/>
                </a:solidFill>
                <a:latin typeface="Arial" charset="0"/>
              </a:rPr>
              <a:t>núi</a:t>
            </a:r>
            <a:r>
              <a:rPr lang="en-US" sz="2800" b="1" i="1" dirty="0">
                <a:solidFill>
                  <a:srgbClr val="FF0000"/>
                </a:solidFill>
                <a:latin typeface="Arial" charset="0"/>
              </a:rPr>
              <a:t> </a:t>
            </a:r>
            <a:r>
              <a:rPr lang="en-US" sz="2800" b="1" i="1" dirty="0" err="1">
                <a:solidFill>
                  <a:srgbClr val="FF0000"/>
                </a:solidFill>
                <a:latin typeface="Arial" charset="0"/>
              </a:rPr>
              <a:t>lăn</a:t>
            </a:r>
            <a:r>
              <a:rPr lang="en-US" sz="2800" b="1" i="1" dirty="0">
                <a:solidFill>
                  <a:srgbClr val="FF0000"/>
                </a:solidFill>
                <a:latin typeface="Arial" charset="0"/>
              </a:rPr>
              <a:t> </a:t>
            </a:r>
            <a:r>
              <a:rPr lang="en-US" sz="2800" b="1" i="1" dirty="0" err="1">
                <a:solidFill>
                  <a:srgbClr val="FF0000"/>
                </a:solidFill>
                <a:latin typeface="Arial" charset="0"/>
              </a:rPr>
              <a:t>bom</a:t>
            </a:r>
            <a:r>
              <a:rPr lang="en-US" sz="2800" b="1" i="1" dirty="0">
                <a:solidFill>
                  <a:srgbClr val="FF0000"/>
                </a:solidFill>
                <a:latin typeface="Arial" charset="0"/>
              </a:rPr>
              <a:t> </a:t>
            </a:r>
            <a:br>
              <a:rPr lang="en-US" sz="2800" b="1" i="1" dirty="0">
                <a:solidFill>
                  <a:srgbClr val="FF0000"/>
                </a:solidFill>
                <a:latin typeface="Arial" charset="0"/>
              </a:rPr>
            </a:br>
            <a:r>
              <a:rPr lang="en-US" sz="2800" b="1" i="1" dirty="0" err="1">
                <a:solidFill>
                  <a:srgbClr val="FF0000"/>
                </a:solidFill>
                <a:latin typeface="Arial" charset="0"/>
              </a:rPr>
              <a:t>Nhất</a:t>
            </a:r>
            <a:r>
              <a:rPr lang="en-US" sz="2800" b="1" i="1" dirty="0">
                <a:solidFill>
                  <a:srgbClr val="FF0000"/>
                </a:solidFill>
                <a:latin typeface="Arial" charset="0"/>
              </a:rPr>
              <a:t> </a:t>
            </a:r>
            <a:r>
              <a:rPr lang="en-US" sz="2800" b="1" i="1" dirty="0" err="1">
                <a:solidFill>
                  <a:srgbClr val="FF0000"/>
                </a:solidFill>
                <a:latin typeface="Arial" charset="0"/>
              </a:rPr>
              <a:t>định</a:t>
            </a:r>
            <a:r>
              <a:rPr lang="en-US" sz="2800" b="1" i="1" dirty="0">
                <a:solidFill>
                  <a:srgbClr val="FF0000"/>
                </a:solidFill>
                <a:latin typeface="Arial" charset="0"/>
              </a:rPr>
              <a:t> </a:t>
            </a:r>
            <a:r>
              <a:rPr lang="en-US" sz="2800" b="1" i="1" dirty="0" err="1">
                <a:solidFill>
                  <a:srgbClr val="FF0000"/>
                </a:solidFill>
                <a:latin typeface="Arial" charset="0"/>
              </a:rPr>
              <a:t>mở</a:t>
            </a:r>
            <a:r>
              <a:rPr lang="en-US" sz="2800" b="1" i="1" dirty="0">
                <a:solidFill>
                  <a:srgbClr val="FF0000"/>
                </a:solidFill>
                <a:latin typeface="Arial" charset="0"/>
              </a:rPr>
              <a:t> </a:t>
            </a:r>
            <a:r>
              <a:rPr lang="en-US" sz="2800" b="1" i="1" dirty="0" err="1">
                <a:solidFill>
                  <a:srgbClr val="FF0000"/>
                </a:solidFill>
                <a:latin typeface="Arial" charset="0"/>
              </a:rPr>
              <a:t>đường</a:t>
            </a:r>
            <a:r>
              <a:rPr lang="en-US" sz="2800" b="1" i="1" dirty="0">
                <a:solidFill>
                  <a:srgbClr val="FF0000"/>
                </a:solidFill>
                <a:latin typeface="Arial" charset="0"/>
              </a:rPr>
              <a:t> </a:t>
            </a:r>
            <a:r>
              <a:rPr lang="en-US" sz="2800" b="1" i="1" dirty="0" err="1">
                <a:solidFill>
                  <a:srgbClr val="FF0000"/>
                </a:solidFill>
                <a:latin typeface="Arial" charset="0"/>
              </a:rPr>
              <a:t>cho</a:t>
            </a:r>
            <a:r>
              <a:rPr lang="en-US" sz="2800" b="1" i="1" dirty="0">
                <a:solidFill>
                  <a:srgbClr val="FF0000"/>
                </a:solidFill>
                <a:latin typeface="Arial" charset="0"/>
              </a:rPr>
              <a:t> </a:t>
            </a:r>
            <a:r>
              <a:rPr lang="en-US" sz="2800" b="1" i="1" dirty="0" err="1">
                <a:solidFill>
                  <a:srgbClr val="FF0000"/>
                </a:solidFill>
                <a:latin typeface="Arial" charset="0"/>
              </a:rPr>
              <a:t>xe</a:t>
            </a:r>
            <a:r>
              <a:rPr lang="en-US" sz="2800" b="1" i="1" dirty="0">
                <a:solidFill>
                  <a:srgbClr val="FF0000"/>
                </a:solidFill>
                <a:latin typeface="Arial" charset="0"/>
              </a:rPr>
              <a:t> ta </a:t>
            </a:r>
            <a:br>
              <a:rPr lang="en-US" sz="2800" b="1" i="1" dirty="0">
                <a:solidFill>
                  <a:srgbClr val="FF0000"/>
                </a:solidFill>
                <a:latin typeface="Arial" charset="0"/>
              </a:rPr>
            </a:br>
            <a:r>
              <a:rPr lang="en-US" sz="2800" b="1" i="1" dirty="0" err="1">
                <a:solidFill>
                  <a:srgbClr val="FF0000"/>
                </a:solidFill>
                <a:latin typeface="Arial" charset="0"/>
              </a:rPr>
              <a:t>lên</a:t>
            </a:r>
            <a:r>
              <a:rPr lang="en-US" sz="2800" b="1" i="1" dirty="0">
                <a:solidFill>
                  <a:srgbClr val="FF0000"/>
                </a:solidFill>
                <a:latin typeface="Arial" charset="0"/>
              </a:rPr>
              <a:t> </a:t>
            </a:r>
            <a:r>
              <a:rPr lang="en-US" sz="2800" b="1" i="1" dirty="0" err="1">
                <a:solidFill>
                  <a:srgbClr val="FF0000"/>
                </a:solidFill>
                <a:latin typeface="Arial" charset="0"/>
              </a:rPr>
              <a:t>chiến</a:t>
            </a:r>
            <a:r>
              <a:rPr lang="en-US" sz="2800" b="1" i="1" dirty="0">
                <a:solidFill>
                  <a:srgbClr val="FF0000"/>
                </a:solidFill>
                <a:latin typeface="Arial" charset="0"/>
              </a:rPr>
              <a:t> </a:t>
            </a:r>
            <a:r>
              <a:rPr lang="en-US" sz="2800" b="1" i="1" dirty="0" err="1">
                <a:solidFill>
                  <a:srgbClr val="FF0000"/>
                </a:solidFill>
                <a:latin typeface="Arial" charset="0"/>
              </a:rPr>
              <a:t>trường</a:t>
            </a:r>
            <a:r>
              <a:rPr lang="en-US" sz="2800" b="1" i="1" dirty="0">
                <a:solidFill>
                  <a:srgbClr val="FF0000"/>
                </a:solidFill>
                <a:latin typeface="Arial" charset="0"/>
              </a:rPr>
              <a:t> </a:t>
            </a:r>
            <a:r>
              <a:rPr lang="en-US" sz="2800" b="1" i="1" dirty="0" err="1">
                <a:solidFill>
                  <a:srgbClr val="FF0000"/>
                </a:solidFill>
                <a:latin typeface="Arial" charset="0"/>
              </a:rPr>
              <a:t>tiếp</a:t>
            </a:r>
            <a:r>
              <a:rPr lang="en-US" sz="2800" b="1" i="1" dirty="0">
                <a:solidFill>
                  <a:srgbClr val="FF0000"/>
                </a:solidFill>
                <a:latin typeface="Arial" charset="0"/>
              </a:rPr>
              <a:t> </a:t>
            </a:r>
            <a:r>
              <a:rPr lang="en-US" sz="2800" b="1" i="1" dirty="0" err="1">
                <a:solidFill>
                  <a:srgbClr val="FF0000"/>
                </a:solidFill>
                <a:latin typeface="Arial" charset="0"/>
              </a:rPr>
              <a:t>viện</a:t>
            </a:r>
            <a:r>
              <a:rPr lang="en-US" sz="2800" b="1" i="1" dirty="0">
                <a:solidFill>
                  <a:srgbClr val="FF0000"/>
                </a:solidFill>
                <a:latin typeface="Arial" charset="0"/>
              </a:rPr>
              <a:t> </a:t>
            </a:r>
            <a:br>
              <a:rPr lang="en-US" sz="2800" b="1" i="1" dirty="0">
                <a:solidFill>
                  <a:srgbClr val="FF0000"/>
                </a:solidFill>
                <a:latin typeface="Arial" charset="0"/>
              </a:rPr>
            </a:br>
            <a:r>
              <a:rPr lang="en-US" sz="2800" b="1" i="1" dirty="0">
                <a:solidFill>
                  <a:srgbClr val="FF0000"/>
                </a:solidFill>
                <a:latin typeface="Arial" charset="0"/>
              </a:rPr>
              <a:t/>
            </a:r>
            <a:br>
              <a:rPr lang="en-US" sz="2800" b="1" i="1" dirty="0">
                <a:solidFill>
                  <a:srgbClr val="FF0000"/>
                </a:solidFill>
                <a:latin typeface="Arial" charset="0"/>
              </a:rPr>
            </a:br>
            <a:r>
              <a:rPr lang="en-US" sz="2800" b="1" i="1" dirty="0" err="1">
                <a:solidFill>
                  <a:srgbClr val="FF0000"/>
                </a:solidFill>
                <a:latin typeface="Arial" charset="0"/>
              </a:rPr>
              <a:t>Và</a:t>
            </a:r>
            <a:r>
              <a:rPr lang="en-US" sz="2800" b="1" i="1" dirty="0">
                <a:solidFill>
                  <a:srgbClr val="FF0000"/>
                </a:solidFill>
                <a:latin typeface="Arial" charset="0"/>
              </a:rPr>
              <a:t> </a:t>
            </a:r>
            <a:r>
              <a:rPr lang="en-US" sz="2800" b="1" i="1" dirty="0" err="1">
                <a:solidFill>
                  <a:srgbClr val="FF0000"/>
                </a:solidFill>
                <a:latin typeface="Arial" charset="0"/>
              </a:rPr>
              <a:t>những</a:t>
            </a:r>
            <a:r>
              <a:rPr lang="en-US" sz="2800" b="1" i="1" dirty="0">
                <a:solidFill>
                  <a:srgbClr val="FF0000"/>
                </a:solidFill>
                <a:latin typeface="Arial" charset="0"/>
              </a:rPr>
              <a:t> </a:t>
            </a:r>
            <a:r>
              <a:rPr lang="en-US" sz="2800" b="1" i="1" dirty="0" err="1">
                <a:solidFill>
                  <a:srgbClr val="FF0000"/>
                </a:solidFill>
                <a:latin typeface="Arial" charset="0"/>
              </a:rPr>
              <a:t>chị</a:t>
            </a:r>
            <a:r>
              <a:rPr lang="en-US" sz="2800" b="1" i="1" dirty="0">
                <a:solidFill>
                  <a:srgbClr val="FF0000"/>
                </a:solidFill>
                <a:latin typeface="Arial" charset="0"/>
              </a:rPr>
              <a:t>, </a:t>
            </a:r>
            <a:r>
              <a:rPr lang="en-US" sz="2800" b="1" i="1" dirty="0" err="1">
                <a:solidFill>
                  <a:srgbClr val="FF0000"/>
                </a:solidFill>
                <a:latin typeface="Arial" charset="0"/>
              </a:rPr>
              <a:t>những</a:t>
            </a:r>
            <a:r>
              <a:rPr lang="en-US" sz="2800" b="1" i="1" dirty="0">
                <a:solidFill>
                  <a:srgbClr val="FF0000"/>
                </a:solidFill>
                <a:latin typeface="Arial" charset="0"/>
              </a:rPr>
              <a:t> </a:t>
            </a:r>
            <a:r>
              <a:rPr lang="en-US" sz="2800" b="1" i="1" dirty="0" err="1">
                <a:solidFill>
                  <a:srgbClr val="FF0000"/>
                </a:solidFill>
                <a:latin typeface="Arial" charset="0"/>
              </a:rPr>
              <a:t>anh</a:t>
            </a:r>
            <a:r>
              <a:rPr lang="en-US" sz="2800" b="1" i="1" dirty="0">
                <a:solidFill>
                  <a:srgbClr val="FF0000"/>
                </a:solidFill>
                <a:latin typeface="Arial" charset="0"/>
              </a:rPr>
              <a:t> </a:t>
            </a:r>
            <a:r>
              <a:rPr lang="en-US" sz="2800" b="1" i="1" dirty="0" err="1">
                <a:solidFill>
                  <a:srgbClr val="FF0000"/>
                </a:solidFill>
                <a:latin typeface="Arial" charset="0"/>
              </a:rPr>
              <a:t>ngày</a:t>
            </a:r>
            <a:r>
              <a:rPr lang="en-US" sz="2800" b="1" i="1" dirty="0">
                <a:solidFill>
                  <a:srgbClr val="FF0000"/>
                </a:solidFill>
                <a:latin typeface="Arial" charset="0"/>
              </a:rPr>
              <a:t> </a:t>
            </a:r>
            <a:br>
              <a:rPr lang="en-US" sz="2800" b="1" i="1" dirty="0">
                <a:solidFill>
                  <a:srgbClr val="FF0000"/>
                </a:solidFill>
                <a:latin typeface="Arial" charset="0"/>
              </a:rPr>
            </a:br>
            <a:r>
              <a:rPr lang="en-US" sz="2800" b="1" i="1" dirty="0" err="1">
                <a:solidFill>
                  <a:srgbClr val="FF0000"/>
                </a:solidFill>
                <a:latin typeface="Arial" charset="0"/>
              </a:rPr>
              <a:t>đêm</a:t>
            </a:r>
            <a:r>
              <a:rPr lang="en-US" sz="2800" b="1" i="1" dirty="0">
                <a:solidFill>
                  <a:srgbClr val="FF0000"/>
                </a:solidFill>
                <a:latin typeface="Arial" charset="0"/>
              </a:rPr>
              <a:t> </a:t>
            </a:r>
            <a:r>
              <a:rPr lang="en-US" sz="2800" b="1" i="1" dirty="0" err="1">
                <a:solidFill>
                  <a:srgbClr val="FF0000"/>
                </a:solidFill>
                <a:latin typeface="Arial" charset="0"/>
              </a:rPr>
              <a:t>ra</a:t>
            </a:r>
            <a:r>
              <a:rPr lang="en-US" sz="2800" b="1" i="1" dirty="0">
                <a:solidFill>
                  <a:srgbClr val="FF0000"/>
                </a:solidFill>
                <a:latin typeface="Arial" charset="0"/>
              </a:rPr>
              <a:t> </a:t>
            </a:r>
            <a:r>
              <a:rPr lang="en-US" sz="2800" b="1" i="1" dirty="0" err="1">
                <a:solidFill>
                  <a:srgbClr val="FF0000"/>
                </a:solidFill>
                <a:latin typeface="Arial" charset="0"/>
              </a:rPr>
              <a:t>tiền</a:t>
            </a:r>
            <a:r>
              <a:rPr lang="en-US" sz="2800" b="1" i="1" dirty="0">
                <a:solidFill>
                  <a:srgbClr val="FF0000"/>
                </a:solidFill>
                <a:latin typeface="Arial" charset="0"/>
              </a:rPr>
              <a:t> </a:t>
            </a:r>
            <a:r>
              <a:rPr lang="en-US" sz="2800" b="1" i="1" dirty="0" err="1">
                <a:solidFill>
                  <a:srgbClr val="FF0000"/>
                </a:solidFill>
                <a:latin typeface="Arial" charset="0"/>
              </a:rPr>
              <a:t>tuyến</a:t>
            </a:r>
            <a:r>
              <a:rPr lang="en-US" sz="2800" b="1" i="1" dirty="0">
                <a:solidFill>
                  <a:srgbClr val="FF0000"/>
                </a:solidFill>
                <a:latin typeface="Arial" charset="0"/>
              </a:rPr>
              <a:t> </a:t>
            </a:r>
            <a:br>
              <a:rPr lang="en-US" sz="2800" b="1" i="1" dirty="0">
                <a:solidFill>
                  <a:srgbClr val="FF0000"/>
                </a:solidFill>
                <a:latin typeface="Arial" charset="0"/>
              </a:rPr>
            </a:br>
            <a:r>
              <a:rPr lang="en-US" sz="2800" b="1" i="1" dirty="0" err="1">
                <a:solidFill>
                  <a:srgbClr val="FF0000"/>
                </a:solidFill>
                <a:latin typeface="Arial" charset="0"/>
              </a:rPr>
              <a:t>Mấy</a:t>
            </a:r>
            <a:r>
              <a:rPr lang="en-US" sz="2800" b="1" i="1" dirty="0">
                <a:solidFill>
                  <a:srgbClr val="FF0000"/>
                </a:solidFill>
                <a:latin typeface="Arial" charset="0"/>
              </a:rPr>
              <a:t> </a:t>
            </a:r>
            <a:r>
              <a:rPr lang="en-US" sz="2800" b="1" i="1" dirty="0" err="1">
                <a:solidFill>
                  <a:srgbClr val="FF0000"/>
                </a:solidFill>
                <a:latin typeface="Arial" charset="0"/>
              </a:rPr>
              <a:t>tầng</a:t>
            </a:r>
            <a:r>
              <a:rPr lang="en-US" sz="2800" b="1" i="1" dirty="0">
                <a:solidFill>
                  <a:srgbClr val="FF0000"/>
                </a:solidFill>
                <a:latin typeface="Arial" charset="0"/>
              </a:rPr>
              <a:t> </a:t>
            </a:r>
            <a:r>
              <a:rPr lang="en-US" sz="2800" b="1" i="1" dirty="0" err="1">
                <a:solidFill>
                  <a:srgbClr val="FF0000"/>
                </a:solidFill>
                <a:latin typeface="Arial" charset="0"/>
              </a:rPr>
              <a:t>mây</a:t>
            </a:r>
            <a:r>
              <a:rPr lang="en-US" sz="2800" b="1" i="1" dirty="0">
                <a:solidFill>
                  <a:srgbClr val="FF0000"/>
                </a:solidFill>
                <a:latin typeface="Arial" charset="0"/>
              </a:rPr>
              <a:t> </a:t>
            </a:r>
            <a:r>
              <a:rPr lang="en-US" sz="2800" b="1" i="1" dirty="0" err="1">
                <a:solidFill>
                  <a:srgbClr val="FF0000"/>
                </a:solidFill>
                <a:latin typeface="Arial" charset="0"/>
              </a:rPr>
              <a:t>gió</a:t>
            </a:r>
            <a:r>
              <a:rPr lang="en-US" sz="2800" b="1" i="1" dirty="0">
                <a:solidFill>
                  <a:srgbClr val="FF0000"/>
                </a:solidFill>
                <a:latin typeface="Arial" charset="0"/>
              </a:rPr>
              <a:t> </a:t>
            </a:r>
            <a:r>
              <a:rPr lang="en-US" sz="2800" b="1" i="1" dirty="0" err="1">
                <a:solidFill>
                  <a:srgbClr val="FF0000"/>
                </a:solidFill>
                <a:latin typeface="Arial" charset="0"/>
              </a:rPr>
              <a:t>lớn</a:t>
            </a:r>
            <a:r>
              <a:rPr lang="en-US" sz="2800" b="1" i="1" dirty="0">
                <a:solidFill>
                  <a:srgbClr val="FF0000"/>
                </a:solidFill>
                <a:latin typeface="Arial" charset="0"/>
              </a:rPr>
              <a:t> </a:t>
            </a:r>
            <a:r>
              <a:rPr lang="en-US" sz="2800" b="1" i="1" dirty="0" err="1">
                <a:solidFill>
                  <a:srgbClr val="FF0000"/>
                </a:solidFill>
                <a:latin typeface="Arial" charset="0"/>
              </a:rPr>
              <a:t>mưa</a:t>
            </a:r>
            <a:r>
              <a:rPr lang="en-US" sz="2800" b="1" i="1" dirty="0">
                <a:solidFill>
                  <a:srgbClr val="FF0000"/>
                </a:solidFill>
                <a:latin typeface="Arial" charset="0"/>
              </a:rPr>
              <a:t> to </a:t>
            </a:r>
            <a:br>
              <a:rPr lang="en-US" sz="2800" b="1" i="1" dirty="0">
                <a:solidFill>
                  <a:srgbClr val="FF0000"/>
                </a:solidFill>
                <a:latin typeface="Arial" charset="0"/>
              </a:rPr>
            </a:br>
            <a:r>
              <a:rPr lang="en-US" sz="2800" b="1" i="1" dirty="0" err="1">
                <a:solidFill>
                  <a:srgbClr val="FF0000"/>
                </a:solidFill>
                <a:latin typeface="Arial" charset="0"/>
              </a:rPr>
              <a:t>Dốc</a:t>
            </a:r>
            <a:r>
              <a:rPr lang="en-US" sz="2800" b="1" i="1" dirty="0">
                <a:solidFill>
                  <a:srgbClr val="FF0000"/>
                </a:solidFill>
                <a:latin typeface="Arial" charset="0"/>
              </a:rPr>
              <a:t> </a:t>
            </a:r>
            <a:r>
              <a:rPr lang="en-US" sz="2800" b="1" i="1" dirty="0" err="1">
                <a:solidFill>
                  <a:srgbClr val="FF0000"/>
                </a:solidFill>
                <a:latin typeface="Arial" charset="0"/>
              </a:rPr>
              <a:t>Pha</a:t>
            </a:r>
            <a:r>
              <a:rPr lang="en-US" sz="2800" b="1" i="1" dirty="0">
                <a:solidFill>
                  <a:srgbClr val="FF0000"/>
                </a:solidFill>
                <a:latin typeface="Arial" charset="0"/>
              </a:rPr>
              <a:t> </a:t>
            </a:r>
            <a:r>
              <a:rPr lang="en-US" sz="2800" b="1" i="1" dirty="0" err="1">
                <a:solidFill>
                  <a:srgbClr val="FF0000"/>
                </a:solidFill>
                <a:latin typeface="Arial" charset="0"/>
              </a:rPr>
              <a:t>Đin</a:t>
            </a:r>
            <a:r>
              <a:rPr lang="en-US" sz="2800" b="1" i="1" dirty="0">
                <a:solidFill>
                  <a:srgbClr val="FF0000"/>
                </a:solidFill>
                <a:latin typeface="Arial" charset="0"/>
              </a:rPr>
              <a:t>, </a:t>
            </a:r>
            <a:r>
              <a:rPr lang="en-US" sz="2800" b="1" i="1" dirty="0" err="1">
                <a:solidFill>
                  <a:srgbClr val="FF0000"/>
                </a:solidFill>
                <a:latin typeface="Arial" charset="0"/>
              </a:rPr>
              <a:t>chị</a:t>
            </a:r>
            <a:r>
              <a:rPr lang="en-US" sz="2800" b="1" i="1" dirty="0">
                <a:solidFill>
                  <a:srgbClr val="FF0000"/>
                </a:solidFill>
                <a:latin typeface="Arial" charset="0"/>
              </a:rPr>
              <a:t> </a:t>
            </a:r>
            <a:r>
              <a:rPr lang="en-US" sz="2800" b="1" i="1" dirty="0" err="1">
                <a:solidFill>
                  <a:srgbClr val="FF0000"/>
                </a:solidFill>
                <a:latin typeface="Arial" charset="0"/>
              </a:rPr>
              <a:t>gánh</a:t>
            </a:r>
            <a:r>
              <a:rPr lang="en-US" sz="2800" b="1" i="1" dirty="0">
                <a:solidFill>
                  <a:srgbClr val="FF0000"/>
                </a:solidFill>
                <a:latin typeface="Arial" charset="0"/>
              </a:rPr>
              <a:t> </a:t>
            </a:r>
            <a:r>
              <a:rPr lang="en-US" sz="2800" b="1" i="1" dirty="0" err="1">
                <a:solidFill>
                  <a:srgbClr val="FF0000"/>
                </a:solidFill>
                <a:latin typeface="Arial" charset="0"/>
              </a:rPr>
              <a:t>anh</a:t>
            </a:r>
            <a:r>
              <a:rPr lang="en-US" sz="2800" b="1" i="1" dirty="0">
                <a:solidFill>
                  <a:srgbClr val="FF0000"/>
                </a:solidFill>
                <a:latin typeface="Arial" charset="0"/>
              </a:rPr>
              <a:t> </a:t>
            </a:r>
            <a:r>
              <a:rPr lang="en-US" sz="2800" b="1" i="1" dirty="0" err="1">
                <a:solidFill>
                  <a:srgbClr val="FF0000"/>
                </a:solidFill>
                <a:latin typeface="Arial" charset="0"/>
              </a:rPr>
              <a:t>thồ</a:t>
            </a:r>
            <a:r>
              <a:rPr lang="en-US" sz="2800" b="1" i="1" dirty="0">
                <a:solidFill>
                  <a:srgbClr val="FF0000"/>
                </a:solidFill>
                <a:latin typeface="Arial" charset="0"/>
              </a:rPr>
              <a:t> </a:t>
            </a:r>
            <a:br>
              <a:rPr lang="en-US" sz="2800" b="1" i="1" dirty="0">
                <a:solidFill>
                  <a:srgbClr val="FF0000"/>
                </a:solidFill>
                <a:latin typeface="Arial" charset="0"/>
              </a:rPr>
            </a:br>
            <a:r>
              <a:rPr lang="en-US" sz="2800" b="1" i="1" dirty="0" err="1">
                <a:solidFill>
                  <a:srgbClr val="FF0000"/>
                </a:solidFill>
                <a:latin typeface="Arial" charset="0"/>
              </a:rPr>
              <a:t>Đèo</a:t>
            </a:r>
            <a:r>
              <a:rPr lang="en-US" sz="2800" b="1" i="1" dirty="0">
                <a:solidFill>
                  <a:srgbClr val="FF0000"/>
                </a:solidFill>
                <a:latin typeface="Arial" charset="0"/>
              </a:rPr>
              <a:t> </a:t>
            </a:r>
            <a:r>
              <a:rPr lang="en-US" sz="2800" b="1" i="1" dirty="0" err="1">
                <a:solidFill>
                  <a:srgbClr val="FF0000"/>
                </a:solidFill>
                <a:latin typeface="Arial" charset="0"/>
              </a:rPr>
              <a:t>Lũng</a:t>
            </a:r>
            <a:r>
              <a:rPr lang="en-US" sz="2800" b="1" i="1" dirty="0">
                <a:solidFill>
                  <a:srgbClr val="FF0000"/>
                </a:solidFill>
                <a:latin typeface="Arial" charset="0"/>
              </a:rPr>
              <a:t> </a:t>
            </a:r>
            <a:r>
              <a:rPr lang="en-US" sz="2800" b="1" i="1" dirty="0" err="1">
                <a:solidFill>
                  <a:srgbClr val="FF0000"/>
                </a:solidFill>
                <a:latin typeface="Arial" charset="0"/>
              </a:rPr>
              <a:t>Lô</a:t>
            </a:r>
            <a:r>
              <a:rPr lang="en-US" sz="2800" b="1" i="1" dirty="0">
                <a:solidFill>
                  <a:srgbClr val="FF0000"/>
                </a:solidFill>
                <a:latin typeface="Arial" charset="0"/>
              </a:rPr>
              <a:t>, </a:t>
            </a:r>
            <a:r>
              <a:rPr lang="en-US" sz="2800" b="1" i="1" dirty="0" err="1">
                <a:solidFill>
                  <a:srgbClr val="FF0000"/>
                </a:solidFill>
                <a:latin typeface="Arial" charset="0"/>
              </a:rPr>
              <a:t>anh</a:t>
            </a:r>
            <a:r>
              <a:rPr lang="en-US" sz="2800" b="1" i="1" dirty="0">
                <a:solidFill>
                  <a:srgbClr val="FF0000"/>
                </a:solidFill>
                <a:latin typeface="Arial" charset="0"/>
              </a:rPr>
              <a:t> </a:t>
            </a:r>
            <a:r>
              <a:rPr lang="en-US" sz="2800" b="1" i="1" dirty="0" err="1">
                <a:solidFill>
                  <a:srgbClr val="FF0000"/>
                </a:solidFill>
                <a:latin typeface="Arial" charset="0"/>
              </a:rPr>
              <a:t>hò</a:t>
            </a:r>
            <a:r>
              <a:rPr lang="en-US" sz="2800" b="1" i="1" dirty="0">
                <a:solidFill>
                  <a:srgbClr val="FF0000"/>
                </a:solidFill>
                <a:latin typeface="Arial" charset="0"/>
              </a:rPr>
              <a:t> </a:t>
            </a:r>
            <a:r>
              <a:rPr lang="en-US" sz="2800" b="1" i="1" dirty="0" err="1">
                <a:solidFill>
                  <a:srgbClr val="FF0000"/>
                </a:solidFill>
                <a:latin typeface="Arial" charset="0"/>
              </a:rPr>
              <a:t>chị</a:t>
            </a:r>
            <a:r>
              <a:rPr lang="en-US" sz="2800" b="1" i="1" dirty="0">
                <a:solidFill>
                  <a:srgbClr val="FF0000"/>
                </a:solidFill>
                <a:latin typeface="Arial" charset="0"/>
              </a:rPr>
              <a:t> </a:t>
            </a:r>
            <a:r>
              <a:rPr lang="en-US" sz="2800" b="1" i="1" dirty="0" err="1">
                <a:solidFill>
                  <a:srgbClr val="FF0000"/>
                </a:solidFill>
                <a:latin typeface="Arial" charset="0"/>
              </a:rPr>
              <a:t>hát</a:t>
            </a:r>
            <a:r>
              <a:rPr lang="en-US" sz="2800" b="1" i="1" dirty="0">
                <a:solidFill>
                  <a:srgbClr val="FF0000"/>
                </a:solidFill>
                <a:latin typeface="Arial" charset="0"/>
              </a:rPr>
              <a:t> </a:t>
            </a:r>
            <a:br>
              <a:rPr lang="en-US" sz="2800" b="1" i="1" dirty="0">
                <a:solidFill>
                  <a:srgbClr val="FF0000"/>
                </a:solidFill>
                <a:latin typeface="Arial" charset="0"/>
              </a:rPr>
            </a:br>
            <a:r>
              <a:rPr lang="en-US" sz="2800" b="1" i="1" dirty="0" err="1">
                <a:solidFill>
                  <a:srgbClr val="FF0000"/>
                </a:solidFill>
                <a:latin typeface="Arial" charset="0"/>
              </a:rPr>
              <a:t>Dù</a:t>
            </a:r>
            <a:r>
              <a:rPr lang="en-US" sz="2800" b="1" i="1" dirty="0">
                <a:solidFill>
                  <a:srgbClr val="FF0000"/>
                </a:solidFill>
                <a:latin typeface="Arial" charset="0"/>
              </a:rPr>
              <a:t> </a:t>
            </a:r>
            <a:r>
              <a:rPr lang="en-US" sz="2800" b="1" i="1" dirty="0" err="1">
                <a:solidFill>
                  <a:srgbClr val="FF0000"/>
                </a:solidFill>
                <a:latin typeface="Arial" charset="0"/>
              </a:rPr>
              <a:t>bom</a:t>
            </a:r>
            <a:r>
              <a:rPr lang="en-US" sz="2800" b="1" i="1" dirty="0">
                <a:solidFill>
                  <a:srgbClr val="FF0000"/>
                </a:solidFill>
                <a:latin typeface="Arial" charset="0"/>
              </a:rPr>
              <a:t> </a:t>
            </a:r>
            <a:r>
              <a:rPr lang="en-US" sz="2800" b="1" i="1" dirty="0" err="1">
                <a:solidFill>
                  <a:srgbClr val="FF0000"/>
                </a:solidFill>
                <a:latin typeface="Arial" charset="0"/>
              </a:rPr>
              <a:t>đạn</a:t>
            </a:r>
            <a:r>
              <a:rPr lang="en-US" sz="2800" b="1" i="1" dirty="0">
                <a:solidFill>
                  <a:srgbClr val="FF0000"/>
                </a:solidFill>
                <a:latin typeface="Arial" charset="0"/>
              </a:rPr>
              <a:t> </a:t>
            </a:r>
            <a:r>
              <a:rPr lang="en-US" sz="2800" b="1" i="1" dirty="0" err="1">
                <a:solidFill>
                  <a:srgbClr val="FF0000"/>
                </a:solidFill>
                <a:latin typeface="Arial" charset="0"/>
              </a:rPr>
              <a:t>xương</a:t>
            </a:r>
            <a:r>
              <a:rPr lang="en-US" sz="2800" b="1" i="1" dirty="0">
                <a:solidFill>
                  <a:srgbClr val="FF0000"/>
                </a:solidFill>
                <a:latin typeface="Arial" charset="0"/>
              </a:rPr>
              <a:t> tan, </a:t>
            </a:r>
            <a:r>
              <a:rPr lang="en-US" sz="2800" b="1" i="1" dirty="0" err="1">
                <a:solidFill>
                  <a:srgbClr val="FF0000"/>
                </a:solidFill>
                <a:latin typeface="Arial" charset="0"/>
              </a:rPr>
              <a:t>thịt</a:t>
            </a:r>
            <a:r>
              <a:rPr lang="en-US" sz="2800" b="1" i="1" dirty="0">
                <a:solidFill>
                  <a:srgbClr val="FF0000"/>
                </a:solidFill>
                <a:latin typeface="Arial" charset="0"/>
              </a:rPr>
              <a:t> </a:t>
            </a:r>
            <a:r>
              <a:rPr lang="en-US" sz="2800" b="1" i="1" dirty="0" err="1">
                <a:solidFill>
                  <a:srgbClr val="FF0000"/>
                </a:solidFill>
                <a:latin typeface="Arial" charset="0"/>
              </a:rPr>
              <a:t>nát</a:t>
            </a:r>
            <a:r>
              <a:rPr lang="en-US" sz="2800" b="1" i="1" dirty="0">
                <a:solidFill>
                  <a:srgbClr val="FF0000"/>
                </a:solidFill>
                <a:latin typeface="Arial" charset="0"/>
              </a:rPr>
              <a:t> </a:t>
            </a:r>
            <a:br>
              <a:rPr lang="en-US" sz="2800" b="1" i="1" dirty="0">
                <a:solidFill>
                  <a:srgbClr val="FF0000"/>
                </a:solidFill>
                <a:latin typeface="Arial" charset="0"/>
              </a:rPr>
            </a:br>
            <a:r>
              <a:rPr lang="en-US" sz="2800" b="1" i="1" dirty="0" err="1">
                <a:solidFill>
                  <a:srgbClr val="FF0000"/>
                </a:solidFill>
                <a:latin typeface="Arial" charset="0"/>
              </a:rPr>
              <a:t>Không</a:t>
            </a:r>
            <a:r>
              <a:rPr lang="en-US" sz="2800" b="1" i="1" dirty="0">
                <a:solidFill>
                  <a:srgbClr val="FF0000"/>
                </a:solidFill>
                <a:latin typeface="Arial" charset="0"/>
              </a:rPr>
              <a:t> </a:t>
            </a:r>
            <a:r>
              <a:rPr lang="en-US" sz="2800" b="1" i="1" dirty="0" err="1">
                <a:solidFill>
                  <a:srgbClr val="FF0000"/>
                </a:solidFill>
                <a:latin typeface="Arial" charset="0"/>
              </a:rPr>
              <a:t>sờn</a:t>
            </a:r>
            <a:r>
              <a:rPr lang="en-US" sz="2800" b="1" i="1" dirty="0">
                <a:solidFill>
                  <a:srgbClr val="FF0000"/>
                </a:solidFill>
                <a:latin typeface="Arial" charset="0"/>
              </a:rPr>
              <a:t> </a:t>
            </a:r>
            <a:r>
              <a:rPr lang="en-US" sz="2800" b="1" i="1" dirty="0" err="1">
                <a:solidFill>
                  <a:srgbClr val="FF0000"/>
                </a:solidFill>
                <a:latin typeface="Arial" charset="0"/>
              </a:rPr>
              <a:t>lòng</a:t>
            </a:r>
            <a:r>
              <a:rPr lang="en-US" sz="2800" b="1" i="1" dirty="0">
                <a:solidFill>
                  <a:srgbClr val="FF0000"/>
                </a:solidFill>
                <a:latin typeface="Arial" charset="0"/>
              </a:rPr>
              <a:t>, </a:t>
            </a:r>
            <a:r>
              <a:rPr lang="en-US" sz="2800" b="1" i="1" dirty="0" err="1">
                <a:solidFill>
                  <a:srgbClr val="FF0000"/>
                </a:solidFill>
                <a:latin typeface="Arial" charset="0"/>
              </a:rPr>
              <a:t>không</a:t>
            </a:r>
            <a:r>
              <a:rPr lang="en-US" sz="2800" b="1" i="1" dirty="0">
                <a:solidFill>
                  <a:srgbClr val="FF0000"/>
                </a:solidFill>
                <a:latin typeface="Arial" charset="0"/>
              </a:rPr>
              <a:t> </a:t>
            </a:r>
            <a:r>
              <a:rPr lang="en-US" sz="2800" b="1" i="1" dirty="0" err="1">
                <a:solidFill>
                  <a:srgbClr val="FF0000"/>
                </a:solidFill>
                <a:latin typeface="Arial" charset="0"/>
              </a:rPr>
              <a:t>tiếc</a:t>
            </a:r>
            <a:r>
              <a:rPr lang="en-US" sz="2800" b="1" i="1" dirty="0">
                <a:solidFill>
                  <a:srgbClr val="FF0000"/>
                </a:solidFill>
                <a:latin typeface="Arial" charset="0"/>
              </a:rPr>
              <a:t> </a:t>
            </a:r>
            <a:r>
              <a:rPr lang="en-US" sz="2800" b="1" i="1" dirty="0" err="1">
                <a:solidFill>
                  <a:srgbClr val="FF0000"/>
                </a:solidFill>
                <a:latin typeface="Arial" charset="0"/>
              </a:rPr>
              <a:t>tuổi</a:t>
            </a:r>
            <a:r>
              <a:rPr lang="en-US" sz="2800" b="1" i="1" dirty="0">
                <a:solidFill>
                  <a:srgbClr val="FF0000"/>
                </a:solidFill>
                <a:latin typeface="Arial" charset="0"/>
              </a:rPr>
              <a:t> </a:t>
            </a:r>
            <a:r>
              <a:rPr lang="en-US" sz="2800" b="1" i="1" dirty="0" err="1">
                <a:solidFill>
                  <a:srgbClr val="FF0000"/>
                </a:solidFill>
                <a:latin typeface="Arial" charset="0"/>
              </a:rPr>
              <a:t>xanh</a:t>
            </a:r>
            <a:r>
              <a:rPr lang="en-US" sz="2800" b="1" i="1" dirty="0">
                <a:solidFill>
                  <a:srgbClr val="FF0000"/>
                </a:solidFill>
                <a:latin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9986"/>
                                        </p:tgtEl>
                                        <p:attrNameLst>
                                          <p:attrName>style.visibility</p:attrName>
                                        </p:attrNameLst>
                                      </p:cBhvr>
                                      <p:to>
                                        <p:strVal val="visible"/>
                                      </p:to>
                                    </p:set>
                                    <p:animEffect transition="in" filter="blinds(horizontal)">
                                      <p:cBhvr>
                                        <p:cTn id="7" dur="500"/>
                                        <p:tgtEl>
                                          <p:spTgt spid="1699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9987">
                                            <p:bg/>
                                          </p:spTgt>
                                        </p:tgtEl>
                                        <p:attrNameLst>
                                          <p:attrName>style.visibility</p:attrName>
                                        </p:attrNameLst>
                                      </p:cBhvr>
                                      <p:to>
                                        <p:strVal val="visible"/>
                                      </p:to>
                                    </p:set>
                                    <p:animEffect transition="in" filter="blinds(horizontal)">
                                      <p:cBhvr>
                                        <p:cTn id="12" dur="500"/>
                                        <p:tgtEl>
                                          <p:spTgt spid="169987">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9987">
                                            <p:txEl>
                                              <p:pRg st="0" end="0"/>
                                            </p:txEl>
                                          </p:spTgt>
                                        </p:tgtEl>
                                        <p:attrNameLst>
                                          <p:attrName>style.visibility</p:attrName>
                                        </p:attrNameLst>
                                      </p:cBhvr>
                                      <p:to>
                                        <p:strVal val="visible"/>
                                      </p:to>
                                    </p:set>
                                    <p:animEffect transition="in" filter="blinds(horizontal)">
                                      <p:cBhvr>
                                        <p:cTn id="17" dur="500"/>
                                        <p:tgtEl>
                                          <p:spTgt spid="1699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animBg="1"/>
      <p:bldP spid="169987"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2">
            <a:extLst>
              <a:ext uri="{FF2B5EF4-FFF2-40B4-BE49-F238E27FC236}">
                <a16:creationId xmlns:a16="http://schemas.microsoft.com/office/drawing/2014/main" xmlns="" id="{B6FF378F-1BB9-40BD-9A67-40FF846C974F}"/>
              </a:ext>
            </a:extLst>
          </p:cNvPr>
          <p:cNvGrpSpPr>
            <a:grpSpLocks/>
          </p:cNvGrpSpPr>
          <p:nvPr/>
        </p:nvGrpSpPr>
        <p:grpSpPr bwMode="auto">
          <a:xfrm>
            <a:off x="66675" y="17463"/>
            <a:ext cx="4495800" cy="6840537"/>
            <a:chOff x="2784" y="48"/>
            <a:chExt cx="2688" cy="4306"/>
          </a:xfrm>
        </p:grpSpPr>
        <p:grpSp>
          <p:nvGrpSpPr>
            <p:cNvPr id="52388" name="Group 273">
              <a:extLst>
                <a:ext uri="{FF2B5EF4-FFF2-40B4-BE49-F238E27FC236}">
                  <a16:creationId xmlns:a16="http://schemas.microsoft.com/office/drawing/2014/main" xmlns="" id="{E48CD9E8-ECC6-4C6B-BC33-B668658AA63F}"/>
                </a:ext>
              </a:extLst>
            </p:cNvPr>
            <p:cNvGrpSpPr>
              <a:grpSpLocks/>
            </p:cNvGrpSpPr>
            <p:nvPr/>
          </p:nvGrpSpPr>
          <p:grpSpPr bwMode="auto">
            <a:xfrm>
              <a:off x="2790" y="48"/>
              <a:ext cx="2682" cy="4272"/>
              <a:chOff x="2784" y="48"/>
              <a:chExt cx="2682" cy="4272"/>
            </a:xfrm>
          </p:grpSpPr>
          <p:grpSp>
            <p:nvGrpSpPr>
              <p:cNvPr id="52390" name="Group 274">
                <a:extLst>
                  <a:ext uri="{FF2B5EF4-FFF2-40B4-BE49-F238E27FC236}">
                    <a16:creationId xmlns:a16="http://schemas.microsoft.com/office/drawing/2014/main" xmlns="" id="{BD01350A-2478-4B93-B99C-EF570C84FF11}"/>
                  </a:ext>
                </a:extLst>
              </p:cNvPr>
              <p:cNvGrpSpPr>
                <a:grpSpLocks/>
              </p:cNvGrpSpPr>
              <p:nvPr/>
            </p:nvGrpSpPr>
            <p:grpSpPr bwMode="auto">
              <a:xfrm>
                <a:off x="2784" y="48"/>
                <a:ext cx="2682" cy="4272"/>
                <a:chOff x="2784" y="48"/>
                <a:chExt cx="2682" cy="4272"/>
              </a:xfrm>
            </p:grpSpPr>
            <p:pic>
              <p:nvPicPr>
                <p:cNvPr id="52394" name="Picture 275" descr="SodoDBP">
                  <a:extLst>
                    <a:ext uri="{FF2B5EF4-FFF2-40B4-BE49-F238E27FC236}">
                      <a16:creationId xmlns:a16="http://schemas.microsoft.com/office/drawing/2014/main" xmlns="" id="{E662E738-6CF0-4FEE-9A73-E4AC73CFBA82}"/>
                    </a:ext>
                  </a:extLst>
                </p:cNvPr>
                <p:cNvPicPr>
                  <a:picLocks noChangeAspect="1" noChangeArrowheads="1"/>
                </p:cNvPicPr>
                <p:nvPr/>
              </p:nvPicPr>
              <p:blipFill>
                <a:blip r:embed="rId3" cstate="print">
                  <a:lum contrast="54000"/>
                  <a:extLst>
                    <a:ext uri="{28A0092B-C50C-407E-A947-70E740481C1C}">
                      <a14:useLocalDpi xmlns:a14="http://schemas.microsoft.com/office/drawing/2010/main" val="0"/>
                    </a:ext>
                  </a:extLst>
                </a:blip>
                <a:srcRect/>
                <a:stretch>
                  <a:fillRect/>
                </a:stretch>
              </p:blipFill>
              <p:spPr bwMode="auto">
                <a:xfrm>
                  <a:off x="2784" y="48"/>
                  <a:ext cx="2682" cy="4272"/>
                </a:xfrm>
                <a:prstGeom prst="rect">
                  <a:avLst/>
                </a:prstGeom>
                <a:noFill/>
                <a:ln w="38100" cmpd="dbl">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52395" name="AutoShape 276">
                  <a:extLst>
                    <a:ext uri="{FF2B5EF4-FFF2-40B4-BE49-F238E27FC236}">
                      <a16:creationId xmlns:a16="http://schemas.microsoft.com/office/drawing/2014/main" xmlns="" id="{22F0BF2A-FB1F-4AD5-88D0-F3926CF0CAFC}"/>
                    </a:ext>
                  </a:extLst>
                </p:cNvPr>
                <p:cNvSpPr>
                  <a:spLocks noChangeArrowheads="1"/>
                </p:cNvSpPr>
                <p:nvPr/>
              </p:nvSpPr>
              <p:spPr bwMode="auto">
                <a:xfrm flipH="1">
                  <a:off x="4506" y="1536"/>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96" name="AutoShape 277">
                  <a:extLst>
                    <a:ext uri="{FF2B5EF4-FFF2-40B4-BE49-F238E27FC236}">
                      <a16:creationId xmlns:a16="http://schemas.microsoft.com/office/drawing/2014/main" xmlns="" id="{5D41C78D-D343-482E-B8A5-A9F027989343}"/>
                    </a:ext>
                  </a:extLst>
                </p:cNvPr>
                <p:cNvSpPr>
                  <a:spLocks noChangeArrowheads="1"/>
                </p:cNvSpPr>
                <p:nvPr/>
              </p:nvSpPr>
              <p:spPr bwMode="auto">
                <a:xfrm flipH="1">
                  <a:off x="4530" y="187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97" name="AutoShape 278">
                  <a:extLst>
                    <a:ext uri="{FF2B5EF4-FFF2-40B4-BE49-F238E27FC236}">
                      <a16:creationId xmlns:a16="http://schemas.microsoft.com/office/drawing/2014/main" xmlns="" id="{19E14EB1-C365-4FCF-B5EA-121AF218E8C5}"/>
                    </a:ext>
                  </a:extLst>
                </p:cNvPr>
                <p:cNvSpPr>
                  <a:spLocks noChangeArrowheads="1"/>
                </p:cNvSpPr>
                <p:nvPr/>
              </p:nvSpPr>
              <p:spPr bwMode="auto">
                <a:xfrm flipH="1">
                  <a:off x="4314" y="1314"/>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98" name="AutoShape 279">
                  <a:extLst>
                    <a:ext uri="{FF2B5EF4-FFF2-40B4-BE49-F238E27FC236}">
                      <a16:creationId xmlns:a16="http://schemas.microsoft.com/office/drawing/2014/main" xmlns="" id="{B85EE716-BBD0-4F93-A89E-D0662CAF2BB0}"/>
                    </a:ext>
                  </a:extLst>
                </p:cNvPr>
                <p:cNvSpPr>
                  <a:spLocks noChangeArrowheads="1"/>
                </p:cNvSpPr>
                <p:nvPr/>
              </p:nvSpPr>
              <p:spPr bwMode="auto">
                <a:xfrm flipH="1">
                  <a:off x="4530" y="1416"/>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99" name="AutoShape 280">
                  <a:extLst>
                    <a:ext uri="{FF2B5EF4-FFF2-40B4-BE49-F238E27FC236}">
                      <a16:creationId xmlns:a16="http://schemas.microsoft.com/office/drawing/2014/main" xmlns="" id="{8C35FE87-A097-480C-902E-194F008C7022}"/>
                    </a:ext>
                  </a:extLst>
                </p:cNvPr>
                <p:cNvSpPr>
                  <a:spLocks noChangeArrowheads="1"/>
                </p:cNvSpPr>
                <p:nvPr/>
              </p:nvSpPr>
              <p:spPr bwMode="auto">
                <a:xfrm flipH="1">
                  <a:off x="4386" y="1506"/>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00" name="AutoShape 281">
                  <a:extLst>
                    <a:ext uri="{FF2B5EF4-FFF2-40B4-BE49-F238E27FC236}">
                      <a16:creationId xmlns:a16="http://schemas.microsoft.com/office/drawing/2014/main" xmlns="" id="{5B416A4E-FB83-421F-A6C1-071EC6C0AAF5}"/>
                    </a:ext>
                  </a:extLst>
                </p:cNvPr>
                <p:cNvSpPr>
                  <a:spLocks noChangeArrowheads="1"/>
                </p:cNvSpPr>
                <p:nvPr/>
              </p:nvSpPr>
              <p:spPr bwMode="auto">
                <a:xfrm flipH="1">
                  <a:off x="3930" y="240"/>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01" name="AutoShape 282">
                  <a:extLst>
                    <a:ext uri="{FF2B5EF4-FFF2-40B4-BE49-F238E27FC236}">
                      <a16:creationId xmlns:a16="http://schemas.microsoft.com/office/drawing/2014/main" xmlns="" id="{E494A782-0058-4BFF-9911-CEC3DACB7BD1}"/>
                    </a:ext>
                  </a:extLst>
                </p:cNvPr>
                <p:cNvSpPr>
                  <a:spLocks noChangeArrowheads="1"/>
                </p:cNvSpPr>
                <p:nvPr/>
              </p:nvSpPr>
              <p:spPr bwMode="auto">
                <a:xfrm flipH="1">
                  <a:off x="3354" y="840"/>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02" name="AutoShape 283">
                  <a:extLst>
                    <a:ext uri="{FF2B5EF4-FFF2-40B4-BE49-F238E27FC236}">
                      <a16:creationId xmlns:a16="http://schemas.microsoft.com/office/drawing/2014/main" xmlns="" id="{069741E8-841C-4C30-B1B3-3B6D8863077C}"/>
                    </a:ext>
                  </a:extLst>
                </p:cNvPr>
                <p:cNvSpPr>
                  <a:spLocks noChangeArrowheads="1"/>
                </p:cNvSpPr>
                <p:nvPr/>
              </p:nvSpPr>
              <p:spPr bwMode="auto">
                <a:xfrm flipH="1">
                  <a:off x="3432" y="768"/>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03" name="AutoShape 284">
                  <a:extLst>
                    <a:ext uri="{FF2B5EF4-FFF2-40B4-BE49-F238E27FC236}">
                      <a16:creationId xmlns:a16="http://schemas.microsoft.com/office/drawing/2014/main" xmlns="" id="{5E13E21E-16E4-4910-8790-AB3D171FC0D0}"/>
                    </a:ext>
                  </a:extLst>
                </p:cNvPr>
                <p:cNvSpPr>
                  <a:spLocks noChangeArrowheads="1"/>
                </p:cNvSpPr>
                <p:nvPr/>
              </p:nvSpPr>
              <p:spPr bwMode="auto">
                <a:xfrm flipH="1">
                  <a:off x="4188" y="3786"/>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04" name="AutoShape 285">
                  <a:extLst>
                    <a:ext uri="{FF2B5EF4-FFF2-40B4-BE49-F238E27FC236}">
                      <a16:creationId xmlns:a16="http://schemas.microsoft.com/office/drawing/2014/main" xmlns="" id="{A0CB8D74-2938-4FDC-A6D5-D8C2AD7803B8}"/>
                    </a:ext>
                  </a:extLst>
                </p:cNvPr>
                <p:cNvSpPr>
                  <a:spLocks noChangeArrowheads="1"/>
                </p:cNvSpPr>
                <p:nvPr/>
              </p:nvSpPr>
              <p:spPr bwMode="auto">
                <a:xfrm flipH="1">
                  <a:off x="4212" y="3984"/>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05" name="AutoShape 286">
                  <a:extLst>
                    <a:ext uri="{FF2B5EF4-FFF2-40B4-BE49-F238E27FC236}">
                      <a16:creationId xmlns:a16="http://schemas.microsoft.com/office/drawing/2014/main" xmlns="" id="{3BB5FBAE-D9E5-45CA-861F-F4816AC06762}"/>
                    </a:ext>
                  </a:extLst>
                </p:cNvPr>
                <p:cNvSpPr>
                  <a:spLocks noChangeArrowheads="1"/>
                </p:cNvSpPr>
                <p:nvPr/>
              </p:nvSpPr>
              <p:spPr bwMode="auto">
                <a:xfrm flipH="1">
                  <a:off x="4074" y="3936"/>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06" name="AutoShape 287">
                  <a:extLst>
                    <a:ext uri="{FF2B5EF4-FFF2-40B4-BE49-F238E27FC236}">
                      <a16:creationId xmlns:a16="http://schemas.microsoft.com/office/drawing/2014/main" xmlns="" id="{A51DDB73-7D54-4264-860C-DB7B45AA0435}"/>
                    </a:ext>
                  </a:extLst>
                </p:cNvPr>
                <p:cNvSpPr>
                  <a:spLocks noChangeArrowheads="1"/>
                </p:cNvSpPr>
                <p:nvPr/>
              </p:nvSpPr>
              <p:spPr bwMode="auto">
                <a:xfrm flipH="1">
                  <a:off x="4452" y="1728"/>
                  <a:ext cx="54"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07" name="AutoShape 288">
                  <a:extLst>
                    <a:ext uri="{FF2B5EF4-FFF2-40B4-BE49-F238E27FC236}">
                      <a16:creationId xmlns:a16="http://schemas.microsoft.com/office/drawing/2014/main" xmlns="" id="{83E78E45-67E3-45D2-A8DC-9A1C13B70454}"/>
                    </a:ext>
                  </a:extLst>
                </p:cNvPr>
                <p:cNvSpPr>
                  <a:spLocks noChangeArrowheads="1"/>
                </p:cNvSpPr>
                <p:nvPr/>
              </p:nvSpPr>
              <p:spPr bwMode="auto">
                <a:xfrm flipH="1">
                  <a:off x="3642" y="1674"/>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08" name="AutoShape 289">
                  <a:extLst>
                    <a:ext uri="{FF2B5EF4-FFF2-40B4-BE49-F238E27FC236}">
                      <a16:creationId xmlns:a16="http://schemas.microsoft.com/office/drawing/2014/main" xmlns="" id="{A76E507B-B051-4640-AC6C-3CFAE0A197DE}"/>
                    </a:ext>
                  </a:extLst>
                </p:cNvPr>
                <p:cNvSpPr>
                  <a:spLocks noChangeArrowheads="1"/>
                </p:cNvSpPr>
                <p:nvPr/>
              </p:nvSpPr>
              <p:spPr bwMode="auto">
                <a:xfrm flipH="1">
                  <a:off x="4290" y="1890"/>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09" name="AutoShape 290">
                  <a:extLst>
                    <a:ext uri="{FF2B5EF4-FFF2-40B4-BE49-F238E27FC236}">
                      <a16:creationId xmlns:a16="http://schemas.microsoft.com/office/drawing/2014/main" xmlns="" id="{6642A40A-6586-4A4F-8FC5-092D7890E3D8}"/>
                    </a:ext>
                  </a:extLst>
                </p:cNvPr>
                <p:cNvSpPr>
                  <a:spLocks noChangeArrowheads="1"/>
                </p:cNvSpPr>
                <p:nvPr/>
              </p:nvSpPr>
              <p:spPr bwMode="auto">
                <a:xfrm flipH="1">
                  <a:off x="4116" y="1416"/>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10" name="AutoShape 291">
                  <a:extLst>
                    <a:ext uri="{FF2B5EF4-FFF2-40B4-BE49-F238E27FC236}">
                      <a16:creationId xmlns:a16="http://schemas.microsoft.com/office/drawing/2014/main" xmlns="" id="{3E246D05-42F4-4C78-BE65-AB8628C4D366}"/>
                    </a:ext>
                  </a:extLst>
                </p:cNvPr>
                <p:cNvSpPr>
                  <a:spLocks noChangeArrowheads="1"/>
                </p:cNvSpPr>
                <p:nvPr/>
              </p:nvSpPr>
              <p:spPr bwMode="auto">
                <a:xfrm flipH="1">
                  <a:off x="3924" y="139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11" name="AutoShape 292">
                  <a:extLst>
                    <a:ext uri="{FF2B5EF4-FFF2-40B4-BE49-F238E27FC236}">
                      <a16:creationId xmlns:a16="http://schemas.microsoft.com/office/drawing/2014/main" xmlns="" id="{35F55ACC-9D47-4E08-9431-9282904F288E}"/>
                    </a:ext>
                  </a:extLst>
                </p:cNvPr>
                <p:cNvSpPr>
                  <a:spLocks noChangeArrowheads="1"/>
                </p:cNvSpPr>
                <p:nvPr/>
              </p:nvSpPr>
              <p:spPr bwMode="auto">
                <a:xfrm flipH="1">
                  <a:off x="3834" y="1578"/>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12" name="AutoShape 293">
                  <a:extLst>
                    <a:ext uri="{FF2B5EF4-FFF2-40B4-BE49-F238E27FC236}">
                      <a16:creationId xmlns:a16="http://schemas.microsoft.com/office/drawing/2014/main" xmlns="" id="{5967A3BF-0F73-4307-89C4-EE2BEEDC0492}"/>
                    </a:ext>
                  </a:extLst>
                </p:cNvPr>
                <p:cNvSpPr>
                  <a:spLocks noChangeArrowheads="1"/>
                </p:cNvSpPr>
                <p:nvPr/>
              </p:nvSpPr>
              <p:spPr bwMode="auto">
                <a:xfrm flipH="1">
                  <a:off x="3882" y="1938"/>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13" name="AutoShape 294">
                  <a:extLst>
                    <a:ext uri="{FF2B5EF4-FFF2-40B4-BE49-F238E27FC236}">
                      <a16:creationId xmlns:a16="http://schemas.microsoft.com/office/drawing/2014/main" xmlns="" id="{FD144E12-599F-4586-9EC8-A9A4D2D6C0FF}"/>
                    </a:ext>
                  </a:extLst>
                </p:cNvPr>
                <p:cNvSpPr>
                  <a:spLocks noChangeArrowheads="1"/>
                </p:cNvSpPr>
                <p:nvPr/>
              </p:nvSpPr>
              <p:spPr bwMode="auto">
                <a:xfrm flipH="1">
                  <a:off x="3930" y="1668"/>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14" name="AutoShape 295">
                  <a:extLst>
                    <a:ext uri="{FF2B5EF4-FFF2-40B4-BE49-F238E27FC236}">
                      <a16:creationId xmlns:a16="http://schemas.microsoft.com/office/drawing/2014/main" xmlns="" id="{2CECF16A-8801-4F6F-9F6B-42560C55E326}"/>
                    </a:ext>
                  </a:extLst>
                </p:cNvPr>
                <p:cNvSpPr>
                  <a:spLocks noChangeArrowheads="1"/>
                </p:cNvSpPr>
                <p:nvPr/>
              </p:nvSpPr>
              <p:spPr bwMode="auto">
                <a:xfrm flipH="1">
                  <a:off x="3798" y="169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15" name="AutoShape 296">
                  <a:extLst>
                    <a:ext uri="{FF2B5EF4-FFF2-40B4-BE49-F238E27FC236}">
                      <a16:creationId xmlns:a16="http://schemas.microsoft.com/office/drawing/2014/main" xmlns="" id="{8D078066-4A9A-4661-8BC5-447B59D62B91}"/>
                    </a:ext>
                  </a:extLst>
                </p:cNvPr>
                <p:cNvSpPr>
                  <a:spLocks noChangeArrowheads="1"/>
                </p:cNvSpPr>
                <p:nvPr/>
              </p:nvSpPr>
              <p:spPr bwMode="auto">
                <a:xfrm flipH="1">
                  <a:off x="3906" y="1788"/>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16" name="AutoShape 297">
                  <a:extLst>
                    <a:ext uri="{FF2B5EF4-FFF2-40B4-BE49-F238E27FC236}">
                      <a16:creationId xmlns:a16="http://schemas.microsoft.com/office/drawing/2014/main" xmlns="" id="{C8379DFC-B13A-4849-B030-B4C9B0A418F7}"/>
                    </a:ext>
                  </a:extLst>
                </p:cNvPr>
                <p:cNvSpPr>
                  <a:spLocks noChangeArrowheads="1"/>
                </p:cNvSpPr>
                <p:nvPr/>
              </p:nvSpPr>
              <p:spPr bwMode="auto">
                <a:xfrm flipH="1">
                  <a:off x="3930" y="187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17" name="AutoShape 298">
                  <a:extLst>
                    <a:ext uri="{FF2B5EF4-FFF2-40B4-BE49-F238E27FC236}">
                      <a16:creationId xmlns:a16="http://schemas.microsoft.com/office/drawing/2014/main" xmlns="" id="{D60A8CE1-E4AD-4E8A-84EF-4B2EF200D246}"/>
                    </a:ext>
                  </a:extLst>
                </p:cNvPr>
                <p:cNvSpPr>
                  <a:spLocks noChangeArrowheads="1"/>
                </p:cNvSpPr>
                <p:nvPr/>
              </p:nvSpPr>
              <p:spPr bwMode="auto">
                <a:xfrm flipH="1">
                  <a:off x="3990" y="1920"/>
                  <a:ext cx="47"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18" name="AutoShape 299">
                  <a:extLst>
                    <a:ext uri="{FF2B5EF4-FFF2-40B4-BE49-F238E27FC236}">
                      <a16:creationId xmlns:a16="http://schemas.microsoft.com/office/drawing/2014/main" xmlns="" id="{F4F1B5B1-B9A2-4B2F-B546-BB73A1CF4EDE}"/>
                    </a:ext>
                  </a:extLst>
                </p:cNvPr>
                <p:cNvSpPr>
                  <a:spLocks noChangeArrowheads="1"/>
                </p:cNvSpPr>
                <p:nvPr/>
              </p:nvSpPr>
              <p:spPr bwMode="auto">
                <a:xfrm flipH="1">
                  <a:off x="4266" y="1800"/>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19" name="AutoShape 300">
                  <a:extLst>
                    <a:ext uri="{FF2B5EF4-FFF2-40B4-BE49-F238E27FC236}">
                      <a16:creationId xmlns:a16="http://schemas.microsoft.com/office/drawing/2014/main" xmlns="" id="{52ED1E80-22F9-4C77-9393-3DFDB4D2F145}"/>
                    </a:ext>
                  </a:extLst>
                </p:cNvPr>
                <p:cNvSpPr>
                  <a:spLocks noChangeArrowheads="1"/>
                </p:cNvSpPr>
                <p:nvPr/>
              </p:nvSpPr>
              <p:spPr bwMode="auto">
                <a:xfrm flipH="1">
                  <a:off x="4140" y="193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20" name="AutoShape 301">
                  <a:extLst>
                    <a:ext uri="{FF2B5EF4-FFF2-40B4-BE49-F238E27FC236}">
                      <a16:creationId xmlns:a16="http://schemas.microsoft.com/office/drawing/2014/main" xmlns="" id="{E16D56B2-F932-4E1A-AD03-802D401E7EDA}"/>
                    </a:ext>
                  </a:extLst>
                </p:cNvPr>
                <p:cNvSpPr>
                  <a:spLocks noChangeArrowheads="1"/>
                </p:cNvSpPr>
                <p:nvPr/>
              </p:nvSpPr>
              <p:spPr bwMode="auto">
                <a:xfrm flipH="1">
                  <a:off x="4128" y="2016"/>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21" name="AutoShape 302">
                  <a:extLst>
                    <a:ext uri="{FF2B5EF4-FFF2-40B4-BE49-F238E27FC236}">
                      <a16:creationId xmlns:a16="http://schemas.microsoft.com/office/drawing/2014/main" xmlns="" id="{CC8FCDF1-DCB1-4E5B-BA46-F8CDE79F2917}"/>
                    </a:ext>
                  </a:extLst>
                </p:cNvPr>
                <p:cNvSpPr>
                  <a:spLocks noChangeArrowheads="1"/>
                </p:cNvSpPr>
                <p:nvPr/>
              </p:nvSpPr>
              <p:spPr bwMode="auto">
                <a:xfrm flipH="1">
                  <a:off x="4254" y="160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22" name="AutoShape 303">
                  <a:extLst>
                    <a:ext uri="{FF2B5EF4-FFF2-40B4-BE49-F238E27FC236}">
                      <a16:creationId xmlns:a16="http://schemas.microsoft.com/office/drawing/2014/main" xmlns="" id="{744F80A4-B52A-40E4-BAC3-F7958D14EA1A}"/>
                    </a:ext>
                  </a:extLst>
                </p:cNvPr>
                <p:cNvSpPr>
                  <a:spLocks noChangeArrowheads="1"/>
                </p:cNvSpPr>
                <p:nvPr/>
              </p:nvSpPr>
              <p:spPr bwMode="auto">
                <a:xfrm flipH="1">
                  <a:off x="4218" y="1650"/>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23" name="AutoShape 304">
                  <a:extLst>
                    <a:ext uri="{FF2B5EF4-FFF2-40B4-BE49-F238E27FC236}">
                      <a16:creationId xmlns:a16="http://schemas.microsoft.com/office/drawing/2014/main" xmlns="" id="{38CF1486-BDE9-434F-A076-637856FE7222}"/>
                    </a:ext>
                  </a:extLst>
                </p:cNvPr>
                <p:cNvSpPr>
                  <a:spLocks noChangeArrowheads="1"/>
                </p:cNvSpPr>
                <p:nvPr/>
              </p:nvSpPr>
              <p:spPr bwMode="auto">
                <a:xfrm flipH="1">
                  <a:off x="4080" y="163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24" name="AutoShape 305">
                  <a:extLst>
                    <a:ext uri="{FF2B5EF4-FFF2-40B4-BE49-F238E27FC236}">
                      <a16:creationId xmlns:a16="http://schemas.microsoft.com/office/drawing/2014/main" xmlns="" id="{5697CC66-1848-4668-A165-941924F8E090}"/>
                    </a:ext>
                  </a:extLst>
                </p:cNvPr>
                <p:cNvSpPr>
                  <a:spLocks noChangeArrowheads="1"/>
                </p:cNvSpPr>
                <p:nvPr/>
              </p:nvSpPr>
              <p:spPr bwMode="auto">
                <a:xfrm flipH="1">
                  <a:off x="3642" y="115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25" name="AutoShape 306">
                  <a:extLst>
                    <a:ext uri="{FF2B5EF4-FFF2-40B4-BE49-F238E27FC236}">
                      <a16:creationId xmlns:a16="http://schemas.microsoft.com/office/drawing/2014/main" xmlns="" id="{2DA32BF2-7DED-48AF-BE39-72A2C15CB732}"/>
                    </a:ext>
                  </a:extLst>
                </p:cNvPr>
                <p:cNvSpPr>
                  <a:spLocks noChangeArrowheads="1"/>
                </p:cNvSpPr>
                <p:nvPr/>
              </p:nvSpPr>
              <p:spPr bwMode="auto">
                <a:xfrm flipH="1">
                  <a:off x="3882" y="1104"/>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26" name="AutoShape 307">
                  <a:extLst>
                    <a:ext uri="{FF2B5EF4-FFF2-40B4-BE49-F238E27FC236}">
                      <a16:creationId xmlns:a16="http://schemas.microsoft.com/office/drawing/2014/main" xmlns="" id="{FF442933-3AEC-4AC4-BDE7-6BD6C4A6DD52}"/>
                    </a:ext>
                  </a:extLst>
                </p:cNvPr>
                <p:cNvSpPr>
                  <a:spLocks noChangeArrowheads="1"/>
                </p:cNvSpPr>
                <p:nvPr/>
              </p:nvSpPr>
              <p:spPr bwMode="auto">
                <a:xfrm flipH="1">
                  <a:off x="4512" y="1620"/>
                  <a:ext cx="54"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27" name="Oval 308">
                  <a:extLst>
                    <a:ext uri="{FF2B5EF4-FFF2-40B4-BE49-F238E27FC236}">
                      <a16:creationId xmlns:a16="http://schemas.microsoft.com/office/drawing/2014/main" xmlns="" id="{3EB8DEC4-4EDC-463B-9C38-BAACEBB57666}"/>
                    </a:ext>
                  </a:extLst>
                </p:cNvPr>
                <p:cNvSpPr>
                  <a:spLocks noChangeArrowheads="1"/>
                </p:cNvSpPr>
                <p:nvPr/>
              </p:nvSpPr>
              <p:spPr bwMode="auto">
                <a:xfrm>
                  <a:off x="4146" y="1752"/>
                  <a:ext cx="48" cy="48"/>
                </a:xfrm>
                <a:prstGeom prst="ellipse">
                  <a:avLst/>
                </a:pr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52391" name="AutoShape 309">
                <a:extLst>
                  <a:ext uri="{FF2B5EF4-FFF2-40B4-BE49-F238E27FC236}">
                    <a16:creationId xmlns:a16="http://schemas.microsoft.com/office/drawing/2014/main" xmlns="" id="{13796F99-514F-40CC-B0FF-6C1249D1838E}"/>
                  </a:ext>
                </a:extLst>
              </p:cNvPr>
              <p:cNvSpPr>
                <a:spLocks noChangeArrowheads="1"/>
              </p:cNvSpPr>
              <p:nvPr/>
            </p:nvSpPr>
            <p:spPr bwMode="auto">
              <a:xfrm flipH="1">
                <a:off x="4704" y="828"/>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92" name="AutoShape 310">
                <a:extLst>
                  <a:ext uri="{FF2B5EF4-FFF2-40B4-BE49-F238E27FC236}">
                    <a16:creationId xmlns:a16="http://schemas.microsoft.com/office/drawing/2014/main" xmlns="" id="{51326731-D82D-4CDE-8DAB-0F82A9684218}"/>
                  </a:ext>
                </a:extLst>
              </p:cNvPr>
              <p:cNvSpPr>
                <a:spLocks noChangeArrowheads="1"/>
              </p:cNvSpPr>
              <p:nvPr/>
            </p:nvSpPr>
            <p:spPr bwMode="auto">
              <a:xfrm flipH="1">
                <a:off x="4632" y="91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93" name="AutoShape 311">
                <a:extLst>
                  <a:ext uri="{FF2B5EF4-FFF2-40B4-BE49-F238E27FC236}">
                    <a16:creationId xmlns:a16="http://schemas.microsoft.com/office/drawing/2014/main" xmlns="" id="{4819EA88-9433-48F5-BE1D-3D8C35DA1700}"/>
                  </a:ext>
                </a:extLst>
              </p:cNvPr>
              <p:cNvSpPr>
                <a:spLocks noChangeArrowheads="1"/>
              </p:cNvSpPr>
              <p:nvPr/>
            </p:nvSpPr>
            <p:spPr bwMode="auto">
              <a:xfrm flipH="1">
                <a:off x="4740" y="91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52389" name="Text Box 312">
              <a:extLst>
                <a:ext uri="{FF2B5EF4-FFF2-40B4-BE49-F238E27FC236}">
                  <a16:creationId xmlns:a16="http://schemas.microsoft.com/office/drawing/2014/main" xmlns="" id="{98B4B7CC-D760-40B2-8971-C5EC339F5DE1}"/>
                </a:ext>
              </a:extLst>
            </p:cNvPr>
            <p:cNvSpPr txBox="1">
              <a:spLocks noChangeArrowheads="1"/>
            </p:cNvSpPr>
            <p:nvPr/>
          </p:nvSpPr>
          <p:spPr bwMode="auto">
            <a:xfrm>
              <a:off x="2784" y="4126"/>
              <a:ext cx="2688" cy="22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a:solidFill>
                    <a:srgbClr val="0000FF"/>
                  </a:solidFill>
                </a:rPr>
                <a:t>Lược đồ chiến dịch Điện Biên Phủ</a:t>
              </a:r>
            </a:p>
          </p:txBody>
        </p:sp>
      </p:grpSp>
      <p:sp>
        <p:nvSpPr>
          <p:cNvPr id="25643" name="Text Box 47">
            <a:extLst>
              <a:ext uri="{FF2B5EF4-FFF2-40B4-BE49-F238E27FC236}">
                <a16:creationId xmlns:a16="http://schemas.microsoft.com/office/drawing/2014/main" xmlns="" id="{6988C9BB-AD33-4E4B-9F76-25A688F49D33}"/>
              </a:ext>
            </a:extLst>
          </p:cNvPr>
          <p:cNvSpPr txBox="1">
            <a:spLocks noChangeArrowheads="1"/>
          </p:cNvSpPr>
          <p:nvPr/>
        </p:nvSpPr>
        <p:spPr bwMode="auto">
          <a:xfrm>
            <a:off x="2209800" y="138113"/>
            <a:ext cx="1828800" cy="366712"/>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a:t>Đồi Độc Lập</a:t>
            </a:r>
          </a:p>
        </p:txBody>
      </p:sp>
      <p:sp>
        <p:nvSpPr>
          <p:cNvPr id="156726" name="Text Box 54">
            <a:extLst>
              <a:ext uri="{FF2B5EF4-FFF2-40B4-BE49-F238E27FC236}">
                <a16:creationId xmlns:a16="http://schemas.microsoft.com/office/drawing/2014/main" xmlns="" id="{5CAD24EE-D2A6-40D1-B7EF-9ED629BEAD0A}"/>
              </a:ext>
            </a:extLst>
          </p:cNvPr>
          <p:cNvSpPr txBox="1">
            <a:spLocks noChangeArrowheads="1"/>
          </p:cNvSpPr>
          <p:nvPr/>
        </p:nvSpPr>
        <p:spPr bwMode="auto">
          <a:xfrm>
            <a:off x="1533525" y="871538"/>
            <a:ext cx="1819275" cy="336550"/>
          </a:xfrm>
          <a:prstGeom prst="rect">
            <a:avLst/>
          </a:prstGeom>
          <a:solidFill>
            <a:srgbClr val="00FFFF"/>
          </a:solidFill>
          <a:ln w="9525" algn="ctr">
            <a:noFill/>
            <a:miter lim="800000"/>
            <a:headEnd/>
            <a:tailEnd/>
          </a:ln>
        </p:spPr>
        <p:txBody>
          <a:bodyPr>
            <a:spAutoFit/>
          </a:bodyPr>
          <a:lstStyle/>
          <a:p>
            <a:pPr algn="ctr" eaLnBrk="1" hangingPunct="1">
              <a:spcBef>
                <a:spcPct val="50000"/>
              </a:spcBef>
              <a:defRPr/>
            </a:pPr>
            <a:r>
              <a:rPr lang="en-US" sz="1600" b="1">
                <a:solidFill>
                  <a:srgbClr val="0000FF"/>
                </a:solidFill>
                <a:effectLst>
                  <a:outerShdw blurRad="38100" dist="38100" dir="2700000" algn="tl">
                    <a:srgbClr val="000000"/>
                  </a:outerShdw>
                </a:effectLst>
                <a:latin typeface="Arial" charset="0"/>
                <a:cs typeface="Arial" charset="0"/>
              </a:rPr>
              <a:t>PHÂN KHU BẮC</a:t>
            </a:r>
          </a:p>
        </p:txBody>
      </p:sp>
      <p:sp>
        <p:nvSpPr>
          <p:cNvPr id="25645" name="Text Box 55">
            <a:extLst>
              <a:ext uri="{FF2B5EF4-FFF2-40B4-BE49-F238E27FC236}">
                <a16:creationId xmlns:a16="http://schemas.microsoft.com/office/drawing/2014/main" xmlns="" id="{1C231F04-C236-4597-BEF0-F0DE937E58E8}"/>
              </a:ext>
            </a:extLst>
          </p:cNvPr>
          <p:cNvSpPr txBox="1">
            <a:spLocks noChangeArrowheads="1"/>
          </p:cNvSpPr>
          <p:nvPr/>
        </p:nvSpPr>
        <p:spPr bwMode="auto">
          <a:xfrm>
            <a:off x="304800" y="3173413"/>
            <a:ext cx="2590800" cy="336550"/>
          </a:xfrm>
          <a:prstGeom prst="rect">
            <a:avLst/>
          </a:prstGeom>
          <a:solidFill>
            <a:srgbClr val="00FFFF"/>
          </a:solidFill>
          <a:ln w="9525" algn="ctr">
            <a:noFill/>
            <a:miter lim="800000"/>
            <a:headEnd/>
            <a:tailEnd/>
          </a:ln>
        </p:spPr>
        <p:txBody>
          <a:bodyPr>
            <a:spAutoFit/>
          </a:bodyPr>
          <a:lstStyle/>
          <a:p>
            <a:pPr algn="ctr" eaLnBrk="1" hangingPunct="1">
              <a:spcBef>
                <a:spcPct val="50000"/>
              </a:spcBef>
              <a:defRPr/>
            </a:pPr>
            <a:r>
              <a:rPr lang="en-US" sz="1600" b="1">
                <a:solidFill>
                  <a:srgbClr val="0000FF"/>
                </a:solidFill>
                <a:effectLst>
                  <a:outerShdw blurRad="38100" dist="38100" dir="2700000" algn="tl">
                    <a:srgbClr val="000000"/>
                  </a:outerShdw>
                </a:effectLst>
                <a:latin typeface="Arial" charset="0"/>
                <a:cs typeface="Arial" charset="0"/>
              </a:rPr>
              <a:t>PHÂN KHU TRUNG TÂM</a:t>
            </a:r>
          </a:p>
        </p:txBody>
      </p:sp>
      <p:sp>
        <p:nvSpPr>
          <p:cNvPr id="25646" name="Text Box 56">
            <a:extLst>
              <a:ext uri="{FF2B5EF4-FFF2-40B4-BE49-F238E27FC236}">
                <a16:creationId xmlns:a16="http://schemas.microsoft.com/office/drawing/2014/main" xmlns="" id="{EB7FD5A3-6F0B-4590-B6BF-AA2919D7F6CB}"/>
              </a:ext>
            </a:extLst>
          </p:cNvPr>
          <p:cNvSpPr txBox="1">
            <a:spLocks noChangeArrowheads="1"/>
          </p:cNvSpPr>
          <p:nvPr/>
        </p:nvSpPr>
        <p:spPr bwMode="auto">
          <a:xfrm>
            <a:off x="1600200" y="1290638"/>
            <a:ext cx="1662113" cy="366712"/>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a:t>Đồi Him Lam</a:t>
            </a:r>
          </a:p>
        </p:txBody>
      </p:sp>
      <p:sp>
        <p:nvSpPr>
          <p:cNvPr id="25647" name="Text Box 57">
            <a:extLst>
              <a:ext uri="{FF2B5EF4-FFF2-40B4-BE49-F238E27FC236}">
                <a16:creationId xmlns:a16="http://schemas.microsoft.com/office/drawing/2014/main" xmlns="" id="{B733A279-59E1-41DD-A602-0AA3390DA044}"/>
              </a:ext>
            </a:extLst>
          </p:cNvPr>
          <p:cNvSpPr txBox="1">
            <a:spLocks noChangeArrowheads="1"/>
          </p:cNvSpPr>
          <p:nvPr/>
        </p:nvSpPr>
        <p:spPr bwMode="auto">
          <a:xfrm>
            <a:off x="-228600" y="1190625"/>
            <a:ext cx="1371600" cy="366713"/>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a:t>Bản Kéo</a:t>
            </a:r>
          </a:p>
        </p:txBody>
      </p:sp>
      <p:sp>
        <p:nvSpPr>
          <p:cNvPr id="52232" name="Text Box 62">
            <a:extLst>
              <a:ext uri="{FF2B5EF4-FFF2-40B4-BE49-F238E27FC236}">
                <a16:creationId xmlns:a16="http://schemas.microsoft.com/office/drawing/2014/main" xmlns="" id="{F6398496-B16A-4819-8713-278B66BDA4D9}"/>
              </a:ext>
            </a:extLst>
          </p:cNvPr>
          <p:cNvSpPr txBox="1">
            <a:spLocks noChangeArrowheads="1"/>
          </p:cNvSpPr>
          <p:nvPr/>
        </p:nvSpPr>
        <p:spPr bwMode="auto">
          <a:xfrm>
            <a:off x="4800600" y="2857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u="sng" dirty="0">
                <a:latin typeface="VNI-Vari" pitchFamily="2" charset="0"/>
              </a:rPr>
              <a:t>C. </a:t>
            </a:r>
            <a:r>
              <a:rPr lang="en-US" altLang="en-US" sz="2400" b="1" u="sng" dirty="0" err="1">
                <a:latin typeface="VNI-Vari" pitchFamily="2" charset="0"/>
              </a:rPr>
              <a:t>Diễn</a:t>
            </a:r>
            <a:r>
              <a:rPr lang="en-US" altLang="en-US" sz="2400" b="1" u="sng" dirty="0">
                <a:latin typeface="VNI-Vari" pitchFamily="2" charset="0"/>
              </a:rPr>
              <a:t> </a:t>
            </a:r>
            <a:r>
              <a:rPr lang="en-US" altLang="en-US" sz="2400" b="1" u="sng" dirty="0" err="1">
                <a:latin typeface="VNI-Vari" pitchFamily="2" charset="0"/>
              </a:rPr>
              <a:t>biến</a:t>
            </a:r>
            <a:endParaRPr lang="en-US" altLang="en-US" sz="2400" b="1" u="sng" dirty="0">
              <a:latin typeface="VNI-Vari" pitchFamily="2" charset="0"/>
            </a:endParaRPr>
          </a:p>
        </p:txBody>
      </p:sp>
      <p:sp>
        <p:nvSpPr>
          <p:cNvPr id="25649" name="Text Box 64">
            <a:extLst>
              <a:ext uri="{FF2B5EF4-FFF2-40B4-BE49-F238E27FC236}">
                <a16:creationId xmlns:a16="http://schemas.microsoft.com/office/drawing/2014/main" xmlns="" id="{6F5782F4-1444-4AB1-A0C6-D5366B2B1419}"/>
              </a:ext>
            </a:extLst>
          </p:cNvPr>
          <p:cNvSpPr txBox="1">
            <a:spLocks noChangeArrowheads="1"/>
          </p:cNvSpPr>
          <p:nvPr/>
        </p:nvSpPr>
        <p:spPr bwMode="auto">
          <a:xfrm>
            <a:off x="361950" y="5319713"/>
            <a:ext cx="2209800" cy="336550"/>
          </a:xfrm>
          <a:prstGeom prst="rect">
            <a:avLst/>
          </a:prstGeom>
          <a:solidFill>
            <a:srgbClr val="00FFFF"/>
          </a:solidFill>
          <a:ln w="9525" algn="ctr">
            <a:noFill/>
            <a:miter lim="800000"/>
            <a:headEnd/>
            <a:tailEnd/>
          </a:ln>
        </p:spPr>
        <p:txBody>
          <a:bodyPr>
            <a:spAutoFit/>
          </a:bodyPr>
          <a:lstStyle/>
          <a:p>
            <a:pPr algn="ctr" eaLnBrk="1" hangingPunct="1">
              <a:spcBef>
                <a:spcPct val="50000"/>
              </a:spcBef>
              <a:defRPr/>
            </a:pPr>
            <a:r>
              <a:rPr lang="en-US" sz="1600" b="1">
                <a:solidFill>
                  <a:srgbClr val="0000FF"/>
                </a:solidFill>
                <a:effectLst>
                  <a:outerShdw blurRad="38100" dist="38100" dir="2700000" algn="tl">
                    <a:srgbClr val="000000"/>
                  </a:outerShdw>
                </a:effectLst>
                <a:latin typeface="Arial" charset="0"/>
                <a:cs typeface="Arial" charset="0"/>
              </a:rPr>
              <a:t>PHÂN KHU NAM</a:t>
            </a:r>
          </a:p>
        </p:txBody>
      </p:sp>
      <p:sp>
        <p:nvSpPr>
          <p:cNvPr id="25650" name="Text Box 65">
            <a:extLst>
              <a:ext uri="{FF2B5EF4-FFF2-40B4-BE49-F238E27FC236}">
                <a16:creationId xmlns:a16="http://schemas.microsoft.com/office/drawing/2014/main" xmlns="" id="{448DD2F1-C404-4AA6-98B1-505765B1B1B2}"/>
              </a:ext>
            </a:extLst>
          </p:cNvPr>
          <p:cNvSpPr txBox="1">
            <a:spLocks noChangeArrowheads="1"/>
          </p:cNvSpPr>
          <p:nvPr/>
        </p:nvSpPr>
        <p:spPr bwMode="auto">
          <a:xfrm>
            <a:off x="2738438" y="5043488"/>
            <a:ext cx="1524000" cy="366712"/>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a:t>Hồng Cúm</a:t>
            </a:r>
          </a:p>
        </p:txBody>
      </p:sp>
      <p:sp>
        <p:nvSpPr>
          <p:cNvPr id="52235" name="Line 111">
            <a:extLst>
              <a:ext uri="{FF2B5EF4-FFF2-40B4-BE49-F238E27FC236}">
                <a16:creationId xmlns:a16="http://schemas.microsoft.com/office/drawing/2014/main" xmlns="" id="{6000B370-FC5C-43B2-993A-25EE194A6C33}"/>
              </a:ext>
            </a:extLst>
          </p:cNvPr>
          <p:cNvSpPr>
            <a:spLocks noChangeShapeType="1"/>
          </p:cNvSpPr>
          <p:nvPr/>
        </p:nvSpPr>
        <p:spPr bwMode="auto">
          <a:xfrm>
            <a:off x="0"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 name="Group 52">
            <a:extLst>
              <a:ext uri="{FF2B5EF4-FFF2-40B4-BE49-F238E27FC236}">
                <a16:creationId xmlns:a16="http://schemas.microsoft.com/office/drawing/2014/main" xmlns="" id="{D91F726D-8DAC-4224-8FFF-2D917EE4CC59}"/>
              </a:ext>
            </a:extLst>
          </p:cNvPr>
          <p:cNvGrpSpPr>
            <a:grpSpLocks/>
          </p:cNvGrpSpPr>
          <p:nvPr/>
        </p:nvGrpSpPr>
        <p:grpSpPr bwMode="auto">
          <a:xfrm>
            <a:off x="533400" y="0"/>
            <a:ext cx="3200400" cy="1770063"/>
            <a:chOff x="311" y="96"/>
            <a:chExt cx="2016" cy="1115"/>
          </a:xfrm>
        </p:grpSpPr>
        <p:sp>
          <p:nvSpPr>
            <p:cNvPr id="52382" name="AutoShape 188">
              <a:extLst>
                <a:ext uri="{FF2B5EF4-FFF2-40B4-BE49-F238E27FC236}">
                  <a16:creationId xmlns:a16="http://schemas.microsoft.com/office/drawing/2014/main" xmlns="" id="{38D2F259-A899-401A-99D1-758AE7559C1F}"/>
                </a:ext>
              </a:extLst>
            </p:cNvPr>
            <p:cNvSpPr>
              <a:spLocks noChangeArrowheads="1"/>
            </p:cNvSpPr>
            <p:nvPr/>
          </p:nvSpPr>
          <p:spPr bwMode="auto">
            <a:xfrm rot="-6760100">
              <a:off x="1330" y="330"/>
              <a:ext cx="336" cy="124"/>
            </a:xfrm>
            <a:prstGeom prst="rightArrow">
              <a:avLst>
                <a:gd name="adj1" fmla="val 50000"/>
                <a:gd name="adj2" fmla="val 67742"/>
              </a:avLst>
            </a:prstGeom>
            <a:solidFill>
              <a:srgbClr val="99CCFF"/>
            </a:solidFill>
            <a:ln w="9525" algn="ctr">
              <a:solidFill>
                <a:srgbClr val="FF0000"/>
              </a:solidFill>
              <a:miter lim="800000"/>
              <a:headEnd/>
              <a:tailEnd/>
            </a:ln>
          </p:spPr>
          <p:txBody>
            <a:bodyPr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83" name="AutoShape 203">
              <a:extLst>
                <a:ext uri="{FF2B5EF4-FFF2-40B4-BE49-F238E27FC236}">
                  <a16:creationId xmlns:a16="http://schemas.microsoft.com/office/drawing/2014/main" xmlns="" id="{17B0B6D7-63CD-43F4-8512-86C9A1C288E7}"/>
                </a:ext>
              </a:extLst>
            </p:cNvPr>
            <p:cNvSpPr>
              <a:spLocks noChangeArrowheads="1"/>
            </p:cNvSpPr>
            <p:nvPr/>
          </p:nvSpPr>
          <p:spPr bwMode="auto">
            <a:xfrm rot="-2601805">
              <a:off x="311" y="1093"/>
              <a:ext cx="336" cy="118"/>
            </a:xfrm>
            <a:prstGeom prst="rightArrow">
              <a:avLst>
                <a:gd name="adj1" fmla="val 50000"/>
                <a:gd name="adj2" fmla="val 71186"/>
              </a:avLst>
            </a:prstGeom>
            <a:solidFill>
              <a:srgbClr val="99CCFF"/>
            </a:solidFill>
            <a:ln w="9525" algn="ctr">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84" name="AutoShape 205">
              <a:extLst>
                <a:ext uri="{FF2B5EF4-FFF2-40B4-BE49-F238E27FC236}">
                  <a16:creationId xmlns:a16="http://schemas.microsoft.com/office/drawing/2014/main" xmlns="" id="{9B5809B7-1D79-4F63-BDF0-1173DE25723E}"/>
                </a:ext>
              </a:extLst>
            </p:cNvPr>
            <p:cNvSpPr>
              <a:spLocks noChangeArrowheads="1"/>
            </p:cNvSpPr>
            <p:nvPr/>
          </p:nvSpPr>
          <p:spPr bwMode="auto">
            <a:xfrm rot="3390144">
              <a:off x="315" y="572"/>
              <a:ext cx="336" cy="113"/>
            </a:xfrm>
            <a:prstGeom prst="rightArrow">
              <a:avLst>
                <a:gd name="adj1" fmla="val 50000"/>
                <a:gd name="adj2" fmla="val 74336"/>
              </a:avLst>
            </a:prstGeom>
            <a:solidFill>
              <a:srgbClr val="99CCFF"/>
            </a:solidFill>
            <a:ln w="9525" algn="ctr">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85" name="AutoShape 208">
              <a:extLst>
                <a:ext uri="{FF2B5EF4-FFF2-40B4-BE49-F238E27FC236}">
                  <a16:creationId xmlns:a16="http://schemas.microsoft.com/office/drawing/2014/main" xmlns="" id="{3B6A21A6-23C5-4E1F-A082-CC4602B32AB3}"/>
                </a:ext>
              </a:extLst>
            </p:cNvPr>
            <p:cNvSpPr>
              <a:spLocks noChangeArrowheads="1"/>
            </p:cNvSpPr>
            <p:nvPr/>
          </p:nvSpPr>
          <p:spPr bwMode="auto">
            <a:xfrm rot="1828369">
              <a:off x="863" y="96"/>
              <a:ext cx="336" cy="138"/>
            </a:xfrm>
            <a:prstGeom prst="rightArrow">
              <a:avLst>
                <a:gd name="adj1" fmla="val 50000"/>
                <a:gd name="adj2" fmla="val 60870"/>
              </a:avLst>
            </a:prstGeom>
            <a:solidFill>
              <a:srgbClr val="99CCFF"/>
            </a:solidFill>
            <a:ln w="9525" algn="ctr">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86" name="AutoShape 211">
              <a:extLst>
                <a:ext uri="{FF2B5EF4-FFF2-40B4-BE49-F238E27FC236}">
                  <a16:creationId xmlns:a16="http://schemas.microsoft.com/office/drawing/2014/main" xmlns="" id="{F974001A-2829-41A7-997F-245F0BDFA2D4}"/>
                </a:ext>
              </a:extLst>
            </p:cNvPr>
            <p:cNvSpPr>
              <a:spLocks noChangeArrowheads="1"/>
            </p:cNvSpPr>
            <p:nvPr/>
          </p:nvSpPr>
          <p:spPr bwMode="auto">
            <a:xfrm rot="-7910841">
              <a:off x="2092" y="931"/>
              <a:ext cx="336" cy="135"/>
            </a:xfrm>
            <a:prstGeom prst="rightArrow">
              <a:avLst>
                <a:gd name="adj1" fmla="val 50000"/>
                <a:gd name="adj2" fmla="val 62222"/>
              </a:avLst>
            </a:prstGeom>
            <a:solidFill>
              <a:srgbClr val="99CCFF"/>
            </a:solidFill>
            <a:ln w="9525" algn="ctr">
              <a:solidFill>
                <a:srgbClr val="FF0000"/>
              </a:solidFill>
              <a:miter lim="800000"/>
              <a:headEnd/>
              <a:tailEnd/>
            </a:ln>
          </p:spPr>
          <p:txBody>
            <a:bodyPr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87" name="AutoShape 212">
              <a:extLst>
                <a:ext uri="{FF2B5EF4-FFF2-40B4-BE49-F238E27FC236}">
                  <a16:creationId xmlns:a16="http://schemas.microsoft.com/office/drawing/2014/main" xmlns="" id="{5BF39E9A-46DC-4206-B152-CF21F51E8F96}"/>
                </a:ext>
              </a:extLst>
            </p:cNvPr>
            <p:cNvSpPr>
              <a:spLocks noChangeArrowheads="1"/>
            </p:cNvSpPr>
            <p:nvPr/>
          </p:nvSpPr>
          <p:spPr bwMode="auto">
            <a:xfrm rot="7090172">
              <a:off x="2001" y="554"/>
              <a:ext cx="336" cy="125"/>
            </a:xfrm>
            <a:prstGeom prst="rightArrow">
              <a:avLst>
                <a:gd name="adj1" fmla="val 50000"/>
                <a:gd name="adj2" fmla="val 67200"/>
              </a:avLst>
            </a:prstGeom>
            <a:solidFill>
              <a:srgbClr val="99CCFF"/>
            </a:solidFill>
            <a:ln w="9525" algn="ctr">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25659" name="Text Box 56">
            <a:extLst>
              <a:ext uri="{FF2B5EF4-FFF2-40B4-BE49-F238E27FC236}">
                <a16:creationId xmlns:a16="http://schemas.microsoft.com/office/drawing/2014/main" xmlns="" id="{D60E6A4A-CC77-467C-9EFE-8DAEB333441A}"/>
              </a:ext>
            </a:extLst>
          </p:cNvPr>
          <p:cNvSpPr txBox="1">
            <a:spLocks noChangeArrowheads="1"/>
          </p:cNvSpPr>
          <p:nvPr/>
        </p:nvSpPr>
        <p:spPr bwMode="auto">
          <a:xfrm>
            <a:off x="42863" y="1963738"/>
            <a:ext cx="1905000" cy="336550"/>
          </a:xfrm>
          <a:prstGeom prst="rect">
            <a:avLst/>
          </a:prstGeom>
          <a:solidFill>
            <a:srgbClr val="FFFF00"/>
          </a:solidFill>
          <a:ln w="9525" algn="ctr">
            <a:noFill/>
            <a:miter lim="800000"/>
            <a:headEnd/>
            <a:tailEnd/>
          </a:ln>
        </p:spPr>
        <p:txBody>
          <a:bodyPr>
            <a:spAutoFit/>
          </a:bodyPr>
          <a:lstStyle/>
          <a:p>
            <a:pPr algn="ctr" eaLnBrk="1" hangingPunct="1">
              <a:spcBef>
                <a:spcPct val="50000"/>
              </a:spcBef>
              <a:defRPr/>
            </a:pPr>
            <a:r>
              <a:rPr lang="en-US" sz="1600" b="1">
                <a:effectLst>
                  <a:outerShdw blurRad="38100" dist="38100" dir="2700000" algn="tl">
                    <a:srgbClr val="FFFFFF"/>
                  </a:outerShdw>
                </a:effectLst>
                <a:latin typeface="VNI-Vari" pitchFamily="2" charset="0"/>
                <a:cs typeface="Arial" charset="0"/>
              </a:rPr>
              <a:t>Möôøng Thanh</a:t>
            </a:r>
          </a:p>
        </p:txBody>
      </p:sp>
      <p:sp>
        <p:nvSpPr>
          <p:cNvPr id="25661" name="Text Box 61">
            <a:extLst>
              <a:ext uri="{FF2B5EF4-FFF2-40B4-BE49-F238E27FC236}">
                <a16:creationId xmlns:a16="http://schemas.microsoft.com/office/drawing/2014/main" xmlns="" id="{CDC44AE6-5E7F-4B0C-A18B-CABDF89F99B6}"/>
              </a:ext>
            </a:extLst>
          </p:cNvPr>
          <p:cNvSpPr txBox="1">
            <a:spLocks noChangeArrowheads="1"/>
          </p:cNvSpPr>
          <p:nvPr/>
        </p:nvSpPr>
        <p:spPr bwMode="auto">
          <a:xfrm>
            <a:off x="4800600" y="388938"/>
            <a:ext cx="4076700" cy="1015663"/>
          </a:xfrm>
          <a:prstGeom prst="rect">
            <a:avLst/>
          </a:prstGeom>
          <a:noFill/>
          <a:ln w="9525">
            <a:noFill/>
            <a:miter lim="800000"/>
            <a:headEnd/>
            <a:tailEnd/>
          </a:ln>
          <a:effectLst/>
        </p:spPr>
        <p:txBody>
          <a:bodyPr>
            <a:spAutoFit/>
          </a:bodyPr>
          <a:lstStyle/>
          <a:p>
            <a:pPr algn="just" eaLnBrk="1" hangingPunct="1">
              <a:spcBef>
                <a:spcPct val="50000"/>
              </a:spcBef>
              <a:defRPr/>
            </a:pPr>
            <a:r>
              <a:rPr lang="en-US" sz="2000" b="1" i="1" dirty="0" err="1">
                <a:solidFill>
                  <a:srgbClr val="660033"/>
                </a:solidFill>
                <a:latin typeface="+mj-lt"/>
                <a:cs typeface="Arial" charset="0"/>
                <a:sym typeface="Wingdings" pitchFamily="2" charset="2"/>
              </a:rPr>
              <a:t>Chiến</a:t>
            </a:r>
            <a:r>
              <a:rPr lang="en-US" sz="2000" b="1" i="1" dirty="0">
                <a:solidFill>
                  <a:srgbClr val="660033"/>
                </a:solidFill>
                <a:latin typeface="+mj-lt"/>
                <a:cs typeface="Arial" charset="0"/>
                <a:sym typeface="Wingdings" pitchFamily="2" charset="2"/>
              </a:rPr>
              <a:t> </a:t>
            </a:r>
            <a:r>
              <a:rPr lang="en-US" sz="2000" b="1" i="1" dirty="0" err="1">
                <a:solidFill>
                  <a:srgbClr val="660033"/>
                </a:solidFill>
                <a:latin typeface="+mj-lt"/>
                <a:cs typeface="Arial" charset="0"/>
                <a:sym typeface="Wingdings" pitchFamily="2" charset="2"/>
              </a:rPr>
              <a:t>dịch</a:t>
            </a:r>
            <a:r>
              <a:rPr lang="en-US" sz="2000" b="1" i="1" dirty="0">
                <a:solidFill>
                  <a:srgbClr val="660033"/>
                </a:solidFill>
                <a:latin typeface="+mj-lt"/>
                <a:cs typeface="Arial" charset="0"/>
                <a:sym typeface="Wingdings" pitchFamily="2" charset="2"/>
              </a:rPr>
              <a:t> ĐBP </a:t>
            </a:r>
            <a:r>
              <a:rPr lang="en-US" sz="2000" b="1" i="1" dirty="0" err="1">
                <a:solidFill>
                  <a:srgbClr val="660033"/>
                </a:solidFill>
                <a:latin typeface="+mj-lt"/>
                <a:cs typeface="Arial" charset="0"/>
                <a:sym typeface="Wingdings" pitchFamily="2" charset="2"/>
              </a:rPr>
              <a:t>bắt</a:t>
            </a:r>
            <a:r>
              <a:rPr lang="en-US" sz="2000" b="1" i="1" dirty="0">
                <a:solidFill>
                  <a:srgbClr val="660033"/>
                </a:solidFill>
                <a:latin typeface="+mj-lt"/>
                <a:cs typeface="Arial" charset="0"/>
                <a:sym typeface="Wingdings" pitchFamily="2" charset="2"/>
              </a:rPr>
              <a:t> </a:t>
            </a:r>
            <a:r>
              <a:rPr lang="en-US" sz="2000" b="1" i="1" dirty="0" err="1">
                <a:solidFill>
                  <a:srgbClr val="660033"/>
                </a:solidFill>
                <a:latin typeface="+mj-lt"/>
                <a:cs typeface="Arial" charset="0"/>
                <a:sym typeface="Wingdings" pitchFamily="2" charset="2"/>
              </a:rPr>
              <a:t>đầu</a:t>
            </a:r>
            <a:r>
              <a:rPr lang="en-US" sz="2000" b="1" i="1" dirty="0">
                <a:solidFill>
                  <a:srgbClr val="660033"/>
                </a:solidFill>
                <a:latin typeface="+mj-lt"/>
                <a:cs typeface="Arial" charset="0"/>
                <a:sym typeface="Wingdings" pitchFamily="2" charset="2"/>
              </a:rPr>
              <a:t> </a:t>
            </a:r>
            <a:r>
              <a:rPr lang="en-US" sz="2000" b="1" i="1" dirty="0" err="1">
                <a:solidFill>
                  <a:srgbClr val="660033"/>
                </a:solidFill>
                <a:latin typeface="+mj-lt"/>
                <a:cs typeface="Arial" charset="0"/>
                <a:sym typeface="Wingdings" pitchFamily="2" charset="2"/>
              </a:rPr>
              <a:t>ngày</a:t>
            </a:r>
            <a:r>
              <a:rPr lang="en-US" sz="2000" b="1" i="1" dirty="0">
                <a:solidFill>
                  <a:srgbClr val="660033"/>
                </a:solidFill>
                <a:latin typeface="+mj-lt"/>
                <a:cs typeface="Arial" charset="0"/>
                <a:sym typeface="Wingdings" pitchFamily="2" charset="2"/>
              </a:rPr>
              <a:t> </a:t>
            </a:r>
            <a:r>
              <a:rPr lang="en-US" sz="2000" b="1" i="1" dirty="0">
                <a:solidFill>
                  <a:srgbClr val="660033"/>
                </a:solidFill>
                <a:latin typeface="+mj-lt"/>
                <a:cs typeface="Arial" charset="0"/>
              </a:rPr>
              <a:t>13/3/1954 </a:t>
            </a:r>
            <a:r>
              <a:rPr lang="en-US" sz="2000" b="1" i="1" dirty="0" err="1">
                <a:solidFill>
                  <a:srgbClr val="660033"/>
                </a:solidFill>
                <a:latin typeface="+mj-lt"/>
                <a:cs typeface="Arial" charset="0"/>
              </a:rPr>
              <a:t>đến</a:t>
            </a:r>
            <a:r>
              <a:rPr lang="en-US" sz="2000" b="1" i="1" dirty="0">
                <a:solidFill>
                  <a:srgbClr val="660033"/>
                </a:solidFill>
                <a:latin typeface="+mj-lt"/>
                <a:cs typeface="Arial" charset="0"/>
              </a:rPr>
              <a:t> </a:t>
            </a:r>
            <a:r>
              <a:rPr lang="en-US" sz="2000" b="1" i="1" dirty="0" err="1">
                <a:solidFill>
                  <a:srgbClr val="660033"/>
                </a:solidFill>
                <a:latin typeface="+mj-lt"/>
                <a:cs typeface="Arial" charset="0"/>
              </a:rPr>
              <a:t>hết</a:t>
            </a:r>
            <a:r>
              <a:rPr lang="en-US" sz="2000" b="1" i="1" dirty="0">
                <a:solidFill>
                  <a:srgbClr val="660033"/>
                </a:solidFill>
                <a:latin typeface="+mj-lt"/>
                <a:cs typeface="Arial" charset="0"/>
              </a:rPr>
              <a:t> </a:t>
            </a:r>
            <a:r>
              <a:rPr lang="en-US" sz="2000" b="1" i="1" dirty="0" err="1">
                <a:solidFill>
                  <a:srgbClr val="660033"/>
                </a:solidFill>
                <a:latin typeface="+mj-lt"/>
                <a:cs typeface="Arial" charset="0"/>
              </a:rPr>
              <a:t>ngày</a:t>
            </a:r>
            <a:r>
              <a:rPr lang="en-US" sz="2000" b="1" i="1" dirty="0">
                <a:solidFill>
                  <a:srgbClr val="660033"/>
                </a:solidFill>
                <a:latin typeface="+mj-lt"/>
                <a:cs typeface="Arial" charset="0"/>
              </a:rPr>
              <a:t> 7/5/1954, </a:t>
            </a:r>
            <a:r>
              <a:rPr lang="en-US" sz="2000" b="1" i="1" dirty="0" err="1">
                <a:solidFill>
                  <a:srgbClr val="660033"/>
                </a:solidFill>
                <a:latin typeface="+mj-lt"/>
                <a:cs typeface="Arial" charset="0"/>
              </a:rPr>
              <a:t>và</a:t>
            </a:r>
            <a:r>
              <a:rPr lang="en-US" sz="2000" b="1" i="1" dirty="0">
                <a:solidFill>
                  <a:srgbClr val="660033"/>
                </a:solidFill>
                <a:latin typeface="+mj-lt"/>
                <a:cs typeface="Arial" charset="0"/>
              </a:rPr>
              <a:t> </a:t>
            </a:r>
            <a:r>
              <a:rPr lang="en-US" sz="2000" b="1" i="1" dirty="0" err="1">
                <a:solidFill>
                  <a:srgbClr val="660033"/>
                </a:solidFill>
                <a:latin typeface="+mj-lt"/>
                <a:cs typeface="Arial" charset="0"/>
              </a:rPr>
              <a:t>được</a:t>
            </a:r>
            <a:r>
              <a:rPr lang="en-US" sz="2000" b="1" i="1" dirty="0">
                <a:solidFill>
                  <a:srgbClr val="660033"/>
                </a:solidFill>
                <a:latin typeface="+mj-lt"/>
                <a:cs typeface="Arial" charset="0"/>
              </a:rPr>
              <a:t> chia </a:t>
            </a:r>
            <a:r>
              <a:rPr lang="en-US" sz="2000" b="1" i="1" dirty="0" err="1">
                <a:solidFill>
                  <a:srgbClr val="660033"/>
                </a:solidFill>
                <a:latin typeface="+mj-lt"/>
                <a:cs typeface="Arial" charset="0"/>
              </a:rPr>
              <a:t>làm</a:t>
            </a:r>
            <a:r>
              <a:rPr lang="en-US" sz="2000" b="1" i="1" dirty="0">
                <a:solidFill>
                  <a:srgbClr val="660033"/>
                </a:solidFill>
                <a:latin typeface="+mj-lt"/>
                <a:cs typeface="Arial" charset="0"/>
              </a:rPr>
              <a:t> 3 </a:t>
            </a:r>
            <a:r>
              <a:rPr lang="en-US" sz="2000" b="1" i="1" dirty="0" err="1">
                <a:solidFill>
                  <a:srgbClr val="660033"/>
                </a:solidFill>
                <a:latin typeface="+mj-lt"/>
                <a:cs typeface="Arial" charset="0"/>
              </a:rPr>
              <a:t>đợt</a:t>
            </a:r>
            <a:endParaRPr lang="en-US" sz="2000" b="1" i="1" dirty="0">
              <a:solidFill>
                <a:srgbClr val="660033"/>
              </a:solidFill>
              <a:latin typeface="+mj-lt"/>
              <a:cs typeface="Arial" charset="0"/>
            </a:endParaRPr>
          </a:p>
        </p:txBody>
      </p:sp>
      <p:grpSp>
        <p:nvGrpSpPr>
          <p:cNvPr id="6" name="Group 43">
            <a:extLst>
              <a:ext uri="{FF2B5EF4-FFF2-40B4-BE49-F238E27FC236}">
                <a16:creationId xmlns:a16="http://schemas.microsoft.com/office/drawing/2014/main" xmlns="" id="{F7B4C7E5-A2AB-45A7-B3F2-5377DAD1F3A6}"/>
              </a:ext>
            </a:extLst>
          </p:cNvPr>
          <p:cNvGrpSpPr>
            <a:grpSpLocks/>
          </p:cNvGrpSpPr>
          <p:nvPr/>
        </p:nvGrpSpPr>
        <p:grpSpPr bwMode="auto">
          <a:xfrm>
            <a:off x="1447800" y="1600200"/>
            <a:ext cx="2192338" cy="2076450"/>
            <a:chOff x="3370" y="987"/>
            <a:chExt cx="1381" cy="1308"/>
          </a:xfrm>
        </p:grpSpPr>
        <p:sp>
          <p:nvSpPr>
            <p:cNvPr id="52380" name="Freeform 44">
              <a:extLst>
                <a:ext uri="{FF2B5EF4-FFF2-40B4-BE49-F238E27FC236}">
                  <a16:creationId xmlns:a16="http://schemas.microsoft.com/office/drawing/2014/main" xmlns="" id="{8C6F1CBA-6934-4ECA-AC4A-5E5E2681D96C}"/>
                </a:ext>
              </a:extLst>
            </p:cNvPr>
            <p:cNvSpPr>
              <a:spLocks/>
            </p:cNvSpPr>
            <p:nvPr/>
          </p:nvSpPr>
          <p:spPr bwMode="auto">
            <a:xfrm>
              <a:off x="3370" y="987"/>
              <a:ext cx="1128" cy="1308"/>
            </a:xfrm>
            <a:custGeom>
              <a:avLst/>
              <a:gdLst>
                <a:gd name="T0" fmla="*/ 1128 w 1128"/>
                <a:gd name="T1" fmla="*/ 236 h 1308"/>
                <a:gd name="T2" fmla="*/ 1016 w 1128"/>
                <a:gd name="T3" fmla="*/ 164 h 1308"/>
                <a:gd name="T4" fmla="*/ 728 w 1128"/>
                <a:gd name="T5" fmla="*/ 156 h 1308"/>
                <a:gd name="T6" fmla="*/ 672 w 1128"/>
                <a:gd name="T7" fmla="*/ 140 h 1308"/>
                <a:gd name="T8" fmla="*/ 624 w 1128"/>
                <a:gd name="T9" fmla="*/ 108 h 1308"/>
                <a:gd name="T10" fmla="*/ 392 w 1128"/>
                <a:gd name="T11" fmla="*/ 12 h 1308"/>
                <a:gd name="T12" fmla="*/ 304 w 1128"/>
                <a:gd name="T13" fmla="*/ 28 h 1308"/>
                <a:gd name="T14" fmla="*/ 176 w 1128"/>
                <a:gd name="T15" fmla="*/ 68 h 1308"/>
                <a:gd name="T16" fmla="*/ 128 w 1128"/>
                <a:gd name="T17" fmla="*/ 116 h 1308"/>
                <a:gd name="T18" fmla="*/ 80 w 1128"/>
                <a:gd name="T19" fmla="*/ 156 h 1308"/>
                <a:gd name="T20" fmla="*/ 16 w 1128"/>
                <a:gd name="T21" fmla="*/ 276 h 1308"/>
                <a:gd name="T22" fmla="*/ 0 w 1128"/>
                <a:gd name="T23" fmla="*/ 372 h 1308"/>
                <a:gd name="T24" fmla="*/ 48 w 1128"/>
                <a:gd name="T25" fmla="*/ 644 h 1308"/>
                <a:gd name="T26" fmla="*/ 64 w 1128"/>
                <a:gd name="T27" fmla="*/ 764 h 1308"/>
                <a:gd name="T28" fmla="*/ 96 w 1128"/>
                <a:gd name="T29" fmla="*/ 836 h 1308"/>
                <a:gd name="T30" fmla="*/ 176 w 1128"/>
                <a:gd name="T31" fmla="*/ 1020 h 1308"/>
                <a:gd name="T32" fmla="*/ 240 w 1128"/>
                <a:gd name="T33" fmla="*/ 1108 h 1308"/>
                <a:gd name="T34" fmla="*/ 280 w 1128"/>
                <a:gd name="T35" fmla="*/ 1116 h 1308"/>
                <a:gd name="T36" fmla="*/ 328 w 1128"/>
                <a:gd name="T37" fmla="*/ 1132 h 1308"/>
                <a:gd name="T38" fmla="*/ 432 w 1128"/>
                <a:gd name="T39" fmla="*/ 1220 h 1308"/>
                <a:gd name="T40" fmla="*/ 488 w 1128"/>
                <a:gd name="T41" fmla="*/ 1236 h 1308"/>
                <a:gd name="T42" fmla="*/ 560 w 1128"/>
                <a:gd name="T43" fmla="*/ 1260 h 1308"/>
                <a:gd name="T44" fmla="*/ 584 w 1128"/>
                <a:gd name="T45" fmla="*/ 1268 h 1308"/>
                <a:gd name="T46" fmla="*/ 672 w 1128"/>
                <a:gd name="T47" fmla="*/ 1308 h 1308"/>
                <a:gd name="T48" fmla="*/ 960 w 1128"/>
                <a:gd name="T49" fmla="*/ 1244 h 1308"/>
                <a:gd name="T50" fmla="*/ 1016 w 1128"/>
                <a:gd name="T51" fmla="*/ 1220 h 13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28"/>
                <a:gd name="T79" fmla="*/ 0 h 1308"/>
                <a:gd name="T80" fmla="*/ 1128 w 1128"/>
                <a:gd name="T81" fmla="*/ 1308 h 13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28" h="1308">
                  <a:moveTo>
                    <a:pt x="1128" y="236"/>
                  </a:moveTo>
                  <a:cubicBezTo>
                    <a:pt x="1091" y="221"/>
                    <a:pt x="1051" y="167"/>
                    <a:pt x="1016" y="164"/>
                  </a:cubicBezTo>
                  <a:cubicBezTo>
                    <a:pt x="920" y="157"/>
                    <a:pt x="824" y="159"/>
                    <a:pt x="728" y="156"/>
                  </a:cubicBezTo>
                  <a:cubicBezTo>
                    <a:pt x="720" y="154"/>
                    <a:pt x="681" y="145"/>
                    <a:pt x="672" y="140"/>
                  </a:cubicBezTo>
                  <a:cubicBezTo>
                    <a:pt x="655" y="131"/>
                    <a:pt x="624" y="108"/>
                    <a:pt x="624" y="108"/>
                  </a:cubicBezTo>
                  <a:cubicBezTo>
                    <a:pt x="568" y="25"/>
                    <a:pt x="483" y="25"/>
                    <a:pt x="392" y="12"/>
                  </a:cubicBezTo>
                  <a:cubicBezTo>
                    <a:pt x="355" y="0"/>
                    <a:pt x="339" y="13"/>
                    <a:pt x="304" y="28"/>
                  </a:cubicBezTo>
                  <a:cubicBezTo>
                    <a:pt x="260" y="47"/>
                    <a:pt x="223" y="60"/>
                    <a:pt x="176" y="68"/>
                  </a:cubicBezTo>
                  <a:cubicBezTo>
                    <a:pt x="109" y="102"/>
                    <a:pt x="174" y="61"/>
                    <a:pt x="128" y="116"/>
                  </a:cubicBezTo>
                  <a:cubicBezTo>
                    <a:pt x="115" y="132"/>
                    <a:pt x="95" y="141"/>
                    <a:pt x="80" y="156"/>
                  </a:cubicBezTo>
                  <a:cubicBezTo>
                    <a:pt x="64" y="203"/>
                    <a:pt x="25" y="222"/>
                    <a:pt x="16" y="276"/>
                  </a:cubicBezTo>
                  <a:cubicBezTo>
                    <a:pt x="11" y="308"/>
                    <a:pt x="0" y="372"/>
                    <a:pt x="0" y="372"/>
                  </a:cubicBezTo>
                  <a:cubicBezTo>
                    <a:pt x="9" y="466"/>
                    <a:pt x="25" y="553"/>
                    <a:pt x="48" y="644"/>
                  </a:cubicBezTo>
                  <a:cubicBezTo>
                    <a:pt x="52" y="679"/>
                    <a:pt x="56" y="728"/>
                    <a:pt x="64" y="764"/>
                  </a:cubicBezTo>
                  <a:cubicBezTo>
                    <a:pt x="70" y="791"/>
                    <a:pt x="90" y="809"/>
                    <a:pt x="96" y="836"/>
                  </a:cubicBezTo>
                  <a:cubicBezTo>
                    <a:pt x="113" y="908"/>
                    <a:pt x="114" y="973"/>
                    <a:pt x="176" y="1020"/>
                  </a:cubicBezTo>
                  <a:cubicBezTo>
                    <a:pt x="189" y="1059"/>
                    <a:pt x="197" y="1092"/>
                    <a:pt x="240" y="1108"/>
                  </a:cubicBezTo>
                  <a:cubicBezTo>
                    <a:pt x="253" y="1113"/>
                    <a:pt x="267" y="1112"/>
                    <a:pt x="280" y="1116"/>
                  </a:cubicBezTo>
                  <a:cubicBezTo>
                    <a:pt x="296" y="1120"/>
                    <a:pt x="328" y="1132"/>
                    <a:pt x="328" y="1132"/>
                  </a:cubicBezTo>
                  <a:cubicBezTo>
                    <a:pt x="365" y="1160"/>
                    <a:pt x="389" y="1199"/>
                    <a:pt x="432" y="1220"/>
                  </a:cubicBezTo>
                  <a:cubicBezTo>
                    <a:pt x="445" y="1227"/>
                    <a:pt x="475" y="1232"/>
                    <a:pt x="488" y="1236"/>
                  </a:cubicBezTo>
                  <a:cubicBezTo>
                    <a:pt x="512" y="1243"/>
                    <a:pt x="536" y="1252"/>
                    <a:pt x="560" y="1260"/>
                  </a:cubicBezTo>
                  <a:cubicBezTo>
                    <a:pt x="568" y="1263"/>
                    <a:pt x="584" y="1268"/>
                    <a:pt x="584" y="1268"/>
                  </a:cubicBezTo>
                  <a:cubicBezTo>
                    <a:pt x="609" y="1306"/>
                    <a:pt x="630" y="1297"/>
                    <a:pt x="672" y="1308"/>
                  </a:cubicBezTo>
                  <a:cubicBezTo>
                    <a:pt x="775" y="1300"/>
                    <a:pt x="867" y="1285"/>
                    <a:pt x="960" y="1244"/>
                  </a:cubicBezTo>
                  <a:cubicBezTo>
                    <a:pt x="1022" y="1216"/>
                    <a:pt x="994" y="1242"/>
                    <a:pt x="1016" y="1220"/>
                  </a:cubicBezTo>
                </a:path>
              </a:pathLst>
            </a:custGeom>
            <a:noFill/>
            <a:ln w="571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52381" name="Freeform 45">
              <a:extLst>
                <a:ext uri="{FF2B5EF4-FFF2-40B4-BE49-F238E27FC236}">
                  <a16:creationId xmlns:a16="http://schemas.microsoft.com/office/drawing/2014/main" xmlns="" id="{C4C9D15B-9808-4160-9283-20D6FB52EF26}"/>
                </a:ext>
              </a:extLst>
            </p:cNvPr>
            <p:cNvSpPr>
              <a:spLocks/>
            </p:cNvSpPr>
            <p:nvPr/>
          </p:nvSpPr>
          <p:spPr bwMode="auto">
            <a:xfrm>
              <a:off x="4346" y="1231"/>
              <a:ext cx="405" cy="998"/>
            </a:xfrm>
            <a:custGeom>
              <a:avLst/>
              <a:gdLst>
                <a:gd name="T0" fmla="*/ 136 w 405"/>
                <a:gd name="T1" fmla="*/ 0 h 998"/>
                <a:gd name="T2" fmla="*/ 304 w 405"/>
                <a:gd name="T3" fmla="*/ 24 h 998"/>
                <a:gd name="T4" fmla="*/ 376 w 405"/>
                <a:gd name="T5" fmla="*/ 176 h 998"/>
                <a:gd name="T6" fmla="*/ 312 w 405"/>
                <a:gd name="T7" fmla="*/ 640 h 998"/>
                <a:gd name="T8" fmla="*/ 264 w 405"/>
                <a:gd name="T9" fmla="*/ 720 h 998"/>
                <a:gd name="T10" fmla="*/ 160 w 405"/>
                <a:gd name="T11" fmla="*/ 920 h 998"/>
                <a:gd name="T12" fmla="*/ 112 w 405"/>
                <a:gd name="T13" fmla="*/ 952 h 998"/>
                <a:gd name="T14" fmla="*/ 64 w 405"/>
                <a:gd name="T15" fmla="*/ 992 h 998"/>
                <a:gd name="T16" fmla="*/ 0 w 405"/>
                <a:gd name="T17" fmla="*/ 992 h 9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5"/>
                <a:gd name="T28" fmla="*/ 0 h 998"/>
                <a:gd name="T29" fmla="*/ 405 w 405"/>
                <a:gd name="T30" fmla="*/ 998 h 9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5" h="998">
                  <a:moveTo>
                    <a:pt x="136" y="0"/>
                  </a:moveTo>
                  <a:cubicBezTo>
                    <a:pt x="191" y="14"/>
                    <a:pt x="247" y="18"/>
                    <a:pt x="304" y="24"/>
                  </a:cubicBezTo>
                  <a:cubicBezTo>
                    <a:pt x="339" y="77"/>
                    <a:pt x="361" y="115"/>
                    <a:pt x="376" y="176"/>
                  </a:cubicBezTo>
                  <a:cubicBezTo>
                    <a:pt x="372" y="349"/>
                    <a:pt x="405" y="500"/>
                    <a:pt x="312" y="640"/>
                  </a:cubicBezTo>
                  <a:cubicBezTo>
                    <a:pt x="301" y="684"/>
                    <a:pt x="280" y="683"/>
                    <a:pt x="264" y="720"/>
                  </a:cubicBezTo>
                  <a:cubicBezTo>
                    <a:pt x="233" y="789"/>
                    <a:pt x="202" y="856"/>
                    <a:pt x="160" y="920"/>
                  </a:cubicBezTo>
                  <a:cubicBezTo>
                    <a:pt x="149" y="936"/>
                    <a:pt x="128" y="941"/>
                    <a:pt x="112" y="952"/>
                  </a:cubicBezTo>
                  <a:cubicBezTo>
                    <a:pt x="95" y="964"/>
                    <a:pt x="84" y="987"/>
                    <a:pt x="64" y="992"/>
                  </a:cubicBezTo>
                  <a:cubicBezTo>
                    <a:pt x="43" y="998"/>
                    <a:pt x="21" y="992"/>
                    <a:pt x="0" y="992"/>
                  </a:cubicBezTo>
                </a:path>
              </a:pathLst>
            </a:custGeom>
            <a:noFill/>
            <a:ln w="571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grpSp>
      <p:pic>
        <p:nvPicPr>
          <p:cNvPr id="25665" name="Picture 65" descr="france_fl_md_wht">
            <a:extLst>
              <a:ext uri="{FF2B5EF4-FFF2-40B4-BE49-F238E27FC236}">
                <a16:creationId xmlns:a16="http://schemas.microsoft.com/office/drawing/2014/main" xmlns="" id="{84BBEC9E-9D73-40C0-BBA1-89603C61C68C}"/>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6925" y="2595563"/>
            <a:ext cx="3810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66" name="Picture 66" descr="france_fl_md_wht">
            <a:extLst>
              <a:ext uri="{FF2B5EF4-FFF2-40B4-BE49-F238E27FC236}">
                <a16:creationId xmlns:a16="http://schemas.microsoft.com/office/drawing/2014/main" xmlns="" id="{AC5B85D8-AF7A-4CC2-8FDD-FC85E3702412}"/>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3125" y="5962650"/>
            <a:ext cx="3048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31">
            <a:extLst>
              <a:ext uri="{FF2B5EF4-FFF2-40B4-BE49-F238E27FC236}">
                <a16:creationId xmlns:a16="http://schemas.microsoft.com/office/drawing/2014/main" xmlns="" id="{63089E0E-0647-414F-90B4-6B3A1D373FE7}"/>
              </a:ext>
            </a:extLst>
          </p:cNvPr>
          <p:cNvGrpSpPr>
            <a:grpSpLocks/>
          </p:cNvGrpSpPr>
          <p:nvPr/>
        </p:nvGrpSpPr>
        <p:grpSpPr bwMode="auto">
          <a:xfrm>
            <a:off x="4700588" y="4495800"/>
            <a:ext cx="4495800" cy="2362200"/>
            <a:chOff x="2961" y="2595"/>
            <a:chExt cx="2832" cy="1752"/>
          </a:xfrm>
        </p:grpSpPr>
        <p:sp>
          <p:nvSpPr>
            <p:cNvPr id="52357" name="Text Box 344">
              <a:extLst>
                <a:ext uri="{FF2B5EF4-FFF2-40B4-BE49-F238E27FC236}">
                  <a16:creationId xmlns:a16="http://schemas.microsoft.com/office/drawing/2014/main" xmlns="" id="{6B0E0148-A5A1-4BE9-AF77-86CEF4C5F560}"/>
                </a:ext>
              </a:extLst>
            </p:cNvPr>
            <p:cNvSpPr txBox="1">
              <a:spLocks noChangeArrowheads="1"/>
            </p:cNvSpPr>
            <p:nvPr/>
          </p:nvSpPr>
          <p:spPr bwMode="auto">
            <a:xfrm>
              <a:off x="3873" y="2595"/>
              <a:ext cx="1104" cy="257"/>
            </a:xfrm>
            <a:prstGeom prst="rect">
              <a:avLst/>
            </a:prstGeom>
            <a:solidFill>
              <a:srgbClr val="FFFF66"/>
            </a:solidFill>
            <a:ln w="9525" algn="ctr">
              <a:solidFill>
                <a:srgbClr val="0000FF"/>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600" b="1">
                  <a:solidFill>
                    <a:srgbClr val="FF0000"/>
                  </a:solidFill>
                </a:rPr>
                <a:t>CHÚ GIẢI</a:t>
              </a:r>
            </a:p>
          </p:txBody>
        </p:sp>
        <p:sp>
          <p:nvSpPr>
            <p:cNvPr id="52358" name="Rectangle 315">
              <a:extLst>
                <a:ext uri="{FF2B5EF4-FFF2-40B4-BE49-F238E27FC236}">
                  <a16:creationId xmlns:a16="http://schemas.microsoft.com/office/drawing/2014/main" xmlns="" id="{BD8BB5CA-2DED-4470-BD79-78073EA655CD}"/>
                </a:ext>
              </a:extLst>
            </p:cNvPr>
            <p:cNvSpPr>
              <a:spLocks noChangeArrowheads="1"/>
            </p:cNvSpPr>
            <p:nvPr/>
          </p:nvSpPr>
          <p:spPr bwMode="auto">
            <a:xfrm>
              <a:off x="2961" y="2820"/>
              <a:ext cx="2832" cy="1527"/>
            </a:xfrm>
            <a:prstGeom prst="rect">
              <a:avLst/>
            </a:prstGeom>
            <a:solidFill>
              <a:srgbClr val="BBE0E3">
                <a:alpha val="0"/>
              </a:srgbClr>
            </a:solidFill>
            <a:ln w="9525">
              <a:solidFill>
                <a:srgbClr val="0000FF"/>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sz="1000" b="1"/>
            </a:p>
          </p:txBody>
        </p:sp>
        <p:grpSp>
          <p:nvGrpSpPr>
            <p:cNvPr id="52359" name="Group 320">
              <a:extLst>
                <a:ext uri="{FF2B5EF4-FFF2-40B4-BE49-F238E27FC236}">
                  <a16:creationId xmlns:a16="http://schemas.microsoft.com/office/drawing/2014/main" xmlns="" id="{0ED97FC7-17EC-425A-A6E3-83573A5A8CBB}"/>
                </a:ext>
              </a:extLst>
            </p:cNvPr>
            <p:cNvGrpSpPr>
              <a:grpSpLocks/>
            </p:cNvGrpSpPr>
            <p:nvPr/>
          </p:nvGrpSpPr>
          <p:grpSpPr bwMode="auto">
            <a:xfrm>
              <a:off x="3013" y="3916"/>
              <a:ext cx="368" cy="105"/>
              <a:chOff x="384" y="3264"/>
              <a:chExt cx="480" cy="144"/>
            </a:xfrm>
          </p:grpSpPr>
          <p:sp>
            <p:nvSpPr>
              <p:cNvPr id="52375" name="Rectangle 321">
                <a:extLst>
                  <a:ext uri="{FF2B5EF4-FFF2-40B4-BE49-F238E27FC236}">
                    <a16:creationId xmlns:a16="http://schemas.microsoft.com/office/drawing/2014/main" xmlns="" id="{41C08000-A4EA-476A-BDBA-CD203A3CFD8A}"/>
                  </a:ext>
                </a:extLst>
              </p:cNvPr>
              <p:cNvSpPr>
                <a:spLocks noChangeArrowheads="1"/>
              </p:cNvSpPr>
              <p:nvPr/>
            </p:nvSpPr>
            <p:spPr bwMode="auto">
              <a:xfrm>
                <a:off x="384" y="3264"/>
                <a:ext cx="480" cy="144"/>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52376" name="Group 322">
                <a:extLst>
                  <a:ext uri="{FF2B5EF4-FFF2-40B4-BE49-F238E27FC236}">
                    <a16:creationId xmlns:a16="http://schemas.microsoft.com/office/drawing/2014/main" xmlns="" id="{F20039AC-5724-414E-9608-470C3D2D6237}"/>
                  </a:ext>
                </a:extLst>
              </p:cNvPr>
              <p:cNvGrpSpPr>
                <a:grpSpLocks/>
              </p:cNvGrpSpPr>
              <p:nvPr/>
            </p:nvGrpSpPr>
            <p:grpSpPr bwMode="auto">
              <a:xfrm>
                <a:off x="504" y="3264"/>
                <a:ext cx="280" cy="144"/>
                <a:chOff x="432" y="3264"/>
                <a:chExt cx="280" cy="144"/>
              </a:xfrm>
            </p:grpSpPr>
            <p:sp>
              <p:nvSpPr>
                <p:cNvPr id="52377" name="AutoShape 323">
                  <a:extLst>
                    <a:ext uri="{FF2B5EF4-FFF2-40B4-BE49-F238E27FC236}">
                      <a16:creationId xmlns:a16="http://schemas.microsoft.com/office/drawing/2014/main" xmlns="" id="{4213DB34-833D-492E-A5E9-90405023D153}"/>
                    </a:ext>
                  </a:extLst>
                </p:cNvPr>
                <p:cNvSpPr>
                  <a:spLocks noChangeArrowheads="1"/>
                </p:cNvSpPr>
                <p:nvPr/>
              </p:nvSpPr>
              <p:spPr bwMode="auto">
                <a:xfrm>
                  <a:off x="432" y="3313"/>
                  <a:ext cx="280" cy="47"/>
                </a:xfrm>
                <a:prstGeom prst="homePlate">
                  <a:avLst>
                    <a:gd name="adj" fmla="val 148936"/>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78" name="Line 324">
                  <a:extLst>
                    <a:ext uri="{FF2B5EF4-FFF2-40B4-BE49-F238E27FC236}">
                      <a16:creationId xmlns:a16="http://schemas.microsoft.com/office/drawing/2014/main" xmlns="" id="{0E1F8DDE-5DC6-47BF-AC40-FA61EEA0D08D}"/>
                    </a:ext>
                  </a:extLst>
                </p:cNvPr>
                <p:cNvSpPr>
                  <a:spLocks noChangeShapeType="1"/>
                </p:cNvSpPr>
                <p:nvPr/>
              </p:nvSpPr>
              <p:spPr bwMode="auto">
                <a:xfrm>
                  <a:off x="600" y="3264"/>
                  <a:ext cx="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79" name="Line 325">
                  <a:extLst>
                    <a:ext uri="{FF2B5EF4-FFF2-40B4-BE49-F238E27FC236}">
                      <a16:creationId xmlns:a16="http://schemas.microsoft.com/office/drawing/2014/main" xmlns="" id="{D76D2DBA-B428-4920-BA07-52030F8EB864}"/>
                    </a:ext>
                  </a:extLst>
                </p:cNvPr>
                <p:cNvSpPr>
                  <a:spLocks noChangeShapeType="1"/>
                </p:cNvSpPr>
                <p:nvPr/>
              </p:nvSpPr>
              <p:spPr bwMode="auto">
                <a:xfrm flipH="1" flipV="1">
                  <a:off x="480" y="3288"/>
                  <a:ext cx="0"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52360" name="Line 327">
              <a:extLst>
                <a:ext uri="{FF2B5EF4-FFF2-40B4-BE49-F238E27FC236}">
                  <a16:creationId xmlns:a16="http://schemas.microsoft.com/office/drawing/2014/main" xmlns="" id="{003700C8-A22A-4B88-BD32-C25FED967ED3}"/>
                </a:ext>
              </a:extLst>
            </p:cNvPr>
            <p:cNvSpPr>
              <a:spLocks noChangeShapeType="1"/>
            </p:cNvSpPr>
            <p:nvPr/>
          </p:nvSpPr>
          <p:spPr bwMode="auto">
            <a:xfrm>
              <a:off x="3013" y="3390"/>
              <a:ext cx="472" cy="0"/>
            </a:xfrm>
            <a:prstGeom prst="line">
              <a:avLst/>
            </a:prstGeom>
            <a:noFill/>
            <a:ln w="2857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2361" name="Line 328">
              <a:extLst>
                <a:ext uri="{FF2B5EF4-FFF2-40B4-BE49-F238E27FC236}">
                  <a16:creationId xmlns:a16="http://schemas.microsoft.com/office/drawing/2014/main" xmlns="" id="{73E9C8CC-9B62-4C27-9FB7-1D99EAE9490D}"/>
                </a:ext>
              </a:extLst>
            </p:cNvPr>
            <p:cNvSpPr>
              <a:spLocks noChangeShapeType="1"/>
            </p:cNvSpPr>
            <p:nvPr/>
          </p:nvSpPr>
          <p:spPr bwMode="auto">
            <a:xfrm>
              <a:off x="3013" y="3547"/>
              <a:ext cx="472" cy="0"/>
            </a:xfrm>
            <a:prstGeom prst="line">
              <a:avLst/>
            </a:prstGeom>
            <a:noFill/>
            <a:ln w="381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2362" name="AutoShape 329">
              <a:extLst>
                <a:ext uri="{FF2B5EF4-FFF2-40B4-BE49-F238E27FC236}">
                  <a16:creationId xmlns:a16="http://schemas.microsoft.com/office/drawing/2014/main" xmlns="" id="{15FD86E2-E874-4B54-B605-7EB7B0A169E1}"/>
                </a:ext>
              </a:extLst>
            </p:cNvPr>
            <p:cNvSpPr>
              <a:spLocks noChangeArrowheads="1"/>
            </p:cNvSpPr>
            <p:nvPr/>
          </p:nvSpPr>
          <p:spPr bwMode="auto">
            <a:xfrm>
              <a:off x="3013" y="3179"/>
              <a:ext cx="368" cy="105"/>
            </a:xfrm>
            <a:prstGeom prst="rightArrow">
              <a:avLst>
                <a:gd name="adj1" fmla="val 50000"/>
                <a:gd name="adj2" fmla="val 87619"/>
              </a:avLst>
            </a:prstGeom>
            <a:solidFill>
              <a:srgbClr val="FA19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63" name="AutoShape 330">
              <a:extLst>
                <a:ext uri="{FF2B5EF4-FFF2-40B4-BE49-F238E27FC236}">
                  <a16:creationId xmlns:a16="http://schemas.microsoft.com/office/drawing/2014/main" xmlns="" id="{D147EF14-90CC-42E4-B158-857CD1C6416F}"/>
                </a:ext>
              </a:extLst>
            </p:cNvPr>
            <p:cNvSpPr>
              <a:spLocks noChangeArrowheads="1"/>
            </p:cNvSpPr>
            <p:nvPr/>
          </p:nvSpPr>
          <p:spPr bwMode="auto">
            <a:xfrm>
              <a:off x="3013" y="3021"/>
              <a:ext cx="368" cy="105"/>
            </a:xfrm>
            <a:prstGeom prst="rightArrow">
              <a:avLst>
                <a:gd name="adj1" fmla="val 50000"/>
                <a:gd name="adj2" fmla="val 87619"/>
              </a:avLst>
            </a:prstGeom>
            <a:solidFill>
              <a:srgbClr val="FFFF00"/>
            </a:solidFill>
            <a:ln w="38100">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64" name="AutoShape 331">
              <a:extLst>
                <a:ext uri="{FF2B5EF4-FFF2-40B4-BE49-F238E27FC236}">
                  <a16:creationId xmlns:a16="http://schemas.microsoft.com/office/drawing/2014/main" xmlns="" id="{407F8A36-F049-4A61-A3D3-C408D1100CBD}"/>
                </a:ext>
              </a:extLst>
            </p:cNvPr>
            <p:cNvSpPr>
              <a:spLocks noChangeArrowheads="1"/>
            </p:cNvSpPr>
            <p:nvPr/>
          </p:nvSpPr>
          <p:spPr bwMode="auto">
            <a:xfrm>
              <a:off x="3013" y="2863"/>
              <a:ext cx="368" cy="106"/>
            </a:xfrm>
            <a:prstGeom prst="rightArrow">
              <a:avLst>
                <a:gd name="adj1" fmla="val 50000"/>
                <a:gd name="adj2" fmla="val 86792"/>
              </a:avLst>
            </a:prstGeom>
            <a:solidFill>
              <a:srgbClr val="99CCFF"/>
            </a:solidFill>
            <a:ln w="952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65" name="Text Box 334">
              <a:extLst>
                <a:ext uri="{FF2B5EF4-FFF2-40B4-BE49-F238E27FC236}">
                  <a16:creationId xmlns:a16="http://schemas.microsoft.com/office/drawing/2014/main" xmlns="" id="{7998801F-F73E-41DF-8DEB-57CFDAFE873B}"/>
                </a:ext>
              </a:extLst>
            </p:cNvPr>
            <p:cNvSpPr txBox="1">
              <a:spLocks noChangeArrowheads="1"/>
            </p:cNvSpPr>
            <p:nvPr/>
          </p:nvSpPr>
          <p:spPr bwMode="auto">
            <a:xfrm>
              <a:off x="3590" y="2849"/>
              <a:ext cx="9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b="1"/>
                <a:t>Ta tấn công đợt 1</a:t>
              </a:r>
            </a:p>
          </p:txBody>
        </p:sp>
        <p:sp>
          <p:nvSpPr>
            <p:cNvPr id="52366" name="Text Box 335">
              <a:extLst>
                <a:ext uri="{FF2B5EF4-FFF2-40B4-BE49-F238E27FC236}">
                  <a16:creationId xmlns:a16="http://schemas.microsoft.com/office/drawing/2014/main" xmlns="" id="{D84AB9D9-5095-4302-837A-781515C6A99F}"/>
                </a:ext>
              </a:extLst>
            </p:cNvPr>
            <p:cNvSpPr txBox="1">
              <a:spLocks noChangeArrowheads="1"/>
            </p:cNvSpPr>
            <p:nvPr/>
          </p:nvSpPr>
          <p:spPr bwMode="auto">
            <a:xfrm>
              <a:off x="3590" y="3018"/>
              <a:ext cx="9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b="1"/>
                <a:t>Ta tấn công đợt 2</a:t>
              </a:r>
            </a:p>
          </p:txBody>
        </p:sp>
        <p:sp>
          <p:nvSpPr>
            <p:cNvPr id="52367" name="Text Box 336">
              <a:extLst>
                <a:ext uri="{FF2B5EF4-FFF2-40B4-BE49-F238E27FC236}">
                  <a16:creationId xmlns:a16="http://schemas.microsoft.com/office/drawing/2014/main" xmlns="" id="{4AD1E8F9-FA0C-4A09-872C-361826960ED7}"/>
                </a:ext>
              </a:extLst>
            </p:cNvPr>
            <p:cNvSpPr txBox="1">
              <a:spLocks noChangeArrowheads="1"/>
            </p:cNvSpPr>
            <p:nvPr/>
          </p:nvSpPr>
          <p:spPr bwMode="auto">
            <a:xfrm>
              <a:off x="3590" y="3180"/>
              <a:ext cx="9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b="1"/>
                <a:t>Ta tấn công đợt 3</a:t>
              </a:r>
            </a:p>
          </p:txBody>
        </p:sp>
        <p:sp>
          <p:nvSpPr>
            <p:cNvPr id="52368" name="Text Box 337">
              <a:extLst>
                <a:ext uri="{FF2B5EF4-FFF2-40B4-BE49-F238E27FC236}">
                  <a16:creationId xmlns:a16="http://schemas.microsoft.com/office/drawing/2014/main" xmlns="" id="{29FBAFF9-803F-47E5-B3B2-EFB80B09DCA7}"/>
                </a:ext>
              </a:extLst>
            </p:cNvPr>
            <p:cNvSpPr txBox="1">
              <a:spLocks noChangeArrowheads="1"/>
            </p:cNvSpPr>
            <p:nvPr/>
          </p:nvSpPr>
          <p:spPr bwMode="auto">
            <a:xfrm>
              <a:off x="3590" y="3343"/>
              <a:ext cx="104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b="1"/>
                <a:t>Vòng vây sau đợt 1</a:t>
              </a:r>
            </a:p>
          </p:txBody>
        </p:sp>
        <p:sp>
          <p:nvSpPr>
            <p:cNvPr id="52369" name="Text Box 338">
              <a:extLst>
                <a:ext uri="{FF2B5EF4-FFF2-40B4-BE49-F238E27FC236}">
                  <a16:creationId xmlns:a16="http://schemas.microsoft.com/office/drawing/2014/main" xmlns="" id="{973271F8-3795-4D3C-80E4-DE9EFCE8B8EC}"/>
                </a:ext>
              </a:extLst>
            </p:cNvPr>
            <p:cNvSpPr txBox="1">
              <a:spLocks noChangeArrowheads="1"/>
            </p:cNvSpPr>
            <p:nvPr/>
          </p:nvSpPr>
          <p:spPr bwMode="auto">
            <a:xfrm>
              <a:off x="3590" y="3512"/>
              <a:ext cx="104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b="1"/>
                <a:t>Vòng vây sau đợt 2</a:t>
              </a:r>
            </a:p>
          </p:txBody>
        </p:sp>
        <p:sp>
          <p:nvSpPr>
            <p:cNvPr id="52370" name="Text Box 339">
              <a:extLst>
                <a:ext uri="{FF2B5EF4-FFF2-40B4-BE49-F238E27FC236}">
                  <a16:creationId xmlns:a16="http://schemas.microsoft.com/office/drawing/2014/main" xmlns="" id="{EA35497A-35C5-49DA-A5F3-2F18C1B3C067}"/>
                </a:ext>
              </a:extLst>
            </p:cNvPr>
            <p:cNvSpPr txBox="1">
              <a:spLocks noChangeArrowheads="1"/>
            </p:cNvSpPr>
            <p:nvPr/>
          </p:nvSpPr>
          <p:spPr bwMode="auto">
            <a:xfrm>
              <a:off x="3590" y="3714"/>
              <a:ext cx="104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b="1"/>
                <a:t>Chỉ huy sở của địch</a:t>
              </a:r>
            </a:p>
          </p:txBody>
        </p:sp>
        <p:sp>
          <p:nvSpPr>
            <p:cNvPr id="52371" name="Text Box 340">
              <a:extLst>
                <a:ext uri="{FF2B5EF4-FFF2-40B4-BE49-F238E27FC236}">
                  <a16:creationId xmlns:a16="http://schemas.microsoft.com/office/drawing/2014/main" xmlns="" id="{A1AF19C1-87B0-4E33-97C2-FCB9E08231B1}"/>
                </a:ext>
              </a:extLst>
            </p:cNvPr>
            <p:cNvSpPr txBox="1">
              <a:spLocks noChangeArrowheads="1"/>
            </p:cNvSpPr>
            <p:nvPr/>
          </p:nvSpPr>
          <p:spPr bwMode="auto">
            <a:xfrm>
              <a:off x="3590" y="3916"/>
              <a:ext cx="630"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b="1"/>
                <a:t>Sân bay địch</a:t>
              </a:r>
            </a:p>
          </p:txBody>
        </p:sp>
        <p:sp>
          <p:nvSpPr>
            <p:cNvPr id="52372" name="Text Box 343">
              <a:extLst>
                <a:ext uri="{FF2B5EF4-FFF2-40B4-BE49-F238E27FC236}">
                  <a16:creationId xmlns:a16="http://schemas.microsoft.com/office/drawing/2014/main" xmlns="" id="{A14EFD79-0694-4A8B-991F-690CF31048B8}"/>
                </a:ext>
              </a:extLst>
            </p:cNvPr>
            <p:cNvSpPr txBox="1">
              <a:spLocks noChangeArrowheads="1"/>
            </p:cNvSpPr>
            <p:nvPr/>
          </p:nvSpPr>
          <p:spPr bwMode="auto">
            <a:xfrm>
              <a:off x="3537" y="4141"/>
              <a:ext cx="99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b="1"/>
                <a:t>Cứ điểm của địch</a:t>
              </a:r>
            </a:p>
          </p:txBody>
        </p:sp>
        <p:pic>
          <p:nvPicPr>
            <p:cNvPr id="52373" name="Picture 90" descr="france_fl_md_wht">
              <a:extLst>
                <a:ext uri="{FF2B5EF4-FFF2-40B4-BE49-F238E27FC236}">
                  <a16:creationId xmlns:a16="http://schemas.microsoft.com/office/drawing/2014/main" xmlns="" id="{01A0C9DB-F7E3-491C-8B18-B42E4F84410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8" y="3642"/>
              <a:ext cx="192"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74" name="AutoShape 326">
              <a:extLst>
                <a:ext uri="{FF2B5EF4-FFF2-40B4-BE49-F238E27FC236}">
                  <a16:creationId xmlns:a16="http://schemas.microsoft.com/office/drawing/2014/main" xmlns="" id="{9038F2F6-AD3E-428B-AE03-972721BB3159}"/>
                </a:ext>
              </a:extLst>
            </p:cNvPr>
            <p:cNvSpPr>
              <a:spLocks noChangeArrowheads="1"/>
            </p:cNvSpPr>
            <p:nvPr/>
          </p:nvSpPr>
          <p:spPr bwMode="auto">
            <a:xfrm flipH="1">
              <a:off x="3222" y="4149"/>
              <a:ext cx="53" cy="52"/>
            </a:xfrm>
            <a:prstGeom prst="diamond">
              <a:avLst/>
            </a:prstGeom>
            <a:solidFill>
              <a:schemeClr val="bg1"/>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grpSp>
        <p:nvGrpSpPr>
          <p:cNvPr id="10" name="Group 92">
            <a:extLst>
              <a:ext uri="{FF2B5EF4-FFF2-40B4-BE49-F238E27FC236}">
                <a16:creationId xmlns:a16="http://schemas.microsoft.com/office/drawing/2014/main" xmlns="" id="{04987A12-FDBB-4A99-B5BC-E2DE63585940}"/>
              </a:ext>
            </a:extLst>
          </p:cNvPr>
          <p:cNvGrpSpPr>
            <a:grpSpLocks/>
          </p:cNvGrpSpPr>
          <p:nvPr/>
        </p:nvGrpSpPr>
        <p:grpSpPr bwMode="auto">
          <a:xfrm>
            <a:off x="-1328738" y="-257175"/>
            <a:ext cx="881063" cy="766763"/>
            <a:chOff x="3237" y="1899"/>
            <a:chExt cx="555" cy="483"/>
          </a:xfrm>
        </p:grpSpPr>
        <p:grpSp>
          <p:nvGrpSpPr>
            <p:cNvPr id="52351" name="Group 93">
              <a:extLst>
                <a:ext uri="{FF2B5EF4-FFF2-40B4-BE49-F238E27FC236}">
                  <a16:creationId xmlns:a16="http://schemas.microsoft.com/office/drawing/2014/main" xmlns="" id="{9A756216-AAC3-4B4E-8252-98C4F3AC588A}"/>
                </a:ext>
              </a:extLst>
            </p:cNvPr>
            <p:cNvGrpSpPr>
              <a:grpSpLocks/>
            </p:cNvGrpSpPr>
            <p:nvPr/>
          </p:nvGrpSpPr>
          <p:grpSpPr bwMode="auto">
            <a:xfrm>
              <a:off x="3237" y="1899"/>
              <a:ext cx="555" cy="483"/>
              <a:chOff x="3237" y="1899"/>
              <a:chExt cx="555" cy="483"/>
            </a:xfrm>
          </p:grpSpPr>
          <p:pic>
            <p:nvPicPr>
              <p:cNvPr id="52354" name="Picture 94" descr="3dflags">
                <a:extLst>
                  <a:ext uri="{FF2B5EF4-FFF2-40B4-BE49-F238E27FC236}">
                    <a16:creationId xmlns:a16="http://schemas.microsoft.com/office/drawing/2014/main" xmlns="" id="{039AC213-EFE9-42FC-9D8C-5764FF2C1088}"/>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3444" y="1899"/>
                <a:ext cx="20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355" name="Picture 95">
                <a:extLst>
                  <a:ext uri="{FF2B5EF4-FFF2-40B4-BE49-F238E27FC236}">
                    <a16:creationId xmlns:a16="http://schemas.microsoft.com/office/drawing/2014/main" xmlns="" id="{3FD6C940-B911-4ED1-8688-93048CAAB2D6}"/>
                  </a:ext>
                </a:extLst>
              </p:cNvPr>
              <p:cNvPicPr>
                <a:picLocks noChangeAspect="1" noChangeArrowheads="1"/>
              </p:cNvPicPr>
              <p:nvPr/>
            </p:nvPicPr>
            <p:blipFill>
              <a:blip r:embed="rId6" cstate="print">
                <a:lum bright="6000" contrast="-6000"/>
                <a:extLst>
                  <a:ext uri="{28A0092B-C50C-407E-A947-70E740481C1C}">
                    <a14:useLocalDpi xmlns:a14="http://schemas.microsoft.com/office/drawing/2010/main" val="0"/>
                  </a:ext>
                </a:extLst>
              </a:blip>
              <a:srcRect l="33943" t="59393" r="59045" b="34554"/>
              <a:stretch>
                <a:fillRect/>
              </a:stretch>
            </p:blipFill>
            <p:spPr bwMode="auto">
              <a:xfrm>
                <a:off x="3264" y="2046"/>
                <a:ext cx="52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356" name="Picture 96" descr="3dflags">
                <a:extLst>
                  <a:ext uri="{FF2B5EF4-FFF2-40B4-BE49-F238E27FC236}">
                    <a16:creationId xmlns:a16="http://schemas.microsoft.com/office/drawing/2014/main" xmlns="" id="{B5681D90-B1A0-486C-9A16-4B20A1739736}"/>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612351">
                <a:off x="3237" y="1926"/>
                <a:ext cx="20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352" name="Line 97">
              <a:extLst>
                <a:ext uri="{FF2B5EF4-FFF2-40B4-BE49-F238E27FC236}">
                  <a16:creationId xmlns:a16="http://schemas.microsoft.com/office/drawing/2014/main" xmlns="" id="{6C5A6AA4-7B66-45D9-A800-D3D741B865D7}"/>
                </a:ext>
              </a:extLst>
            </p:cNvPr>
            <p:cNvSpPr>
              <a:spLocks noChangeShapeType="1"/>
            </p:cNvSpPr>
            <p:nvPr/>
          </p:nvSpPr>
          <p:spPr bwMode="auto">
            <a:xfrm>
              <a:off x="3648" y="1908"/>
              <a:ext cx="0" cy="144"/>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53" name="Line 98">
              <a:extLst>
                <a:ext uri="{FF2B5EF4-FFF2-40B4-BE49-F238E27FC236}">
                  <a16:creationId xmlns:a16="http://schemas.microsoft.com/office/drawing/2014/main" xmlns="" id="{93137E4A-8389-4A79-9263-06BB28A821BE}"/>
                </a:ext>
              </a:extLst>
            </p:cNvPr>
            <p:cNvSpPr>
              <a:spLocks noChangeShapeType="1"/>
            </p:cNvSpPr>
            <p:nvPr/>
          </p:nvSpPr>
          <p:spPr bwMode="auto">
            <a:xfrm>
              <a:off x="3426" y="1941"/>
              <a:ext cx="0" cy="144"/>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25699" name="Picture 99" descr="lua">
            <a:extLst>
              <a:ext uri="{FF2B5EF4-FFF2-40B4-BE49-F238E27FC236}">
                <a16:creationId xmlns:a16="http://schemas.microsoft.com/office/drawing/2014/main" xmlns="" id="{9C73021E-EB0D-4A1B-9091-29D31E08D22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313" y="9906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0" name="Bomno.mp3">
            <a:hlinkClick r:id="" action="ppaction://media"/>
            <a:extLst>
              <a:ext uri="{FF2B5EF4-FFF2-40B4-BE49-F238E27FC236}">
                <a16:creationId xmlns:a16="http://schemas.microsoft.com/office/drawing/2014/main" xmlns="" id="{2BA92ED0-80D4-4135-97DC-8D884177B5F8}"/>
              </a:ext>
            </a:extLst>
          </p:cNvPr>
          <p:cNvPicPr>
            <a:picLocks noRot="1" noChangeAspect="1" noChangeArrowheads="1"/>
          </p:cNvPicPr>
          <p:nvPr>
            <a:audioFile r:link="rId1"/>
          </p:nvPr>
        </p:nvPicPr>
        <p:blipFill>
          <a:blip r:embed="rId8" cstate="print">
            <a:extLst>
              <a:ext uri="{28A0092B-C50C-407E-A947-70E740481C1C}">
                <a14:useLocalDpi xmlns:a14="http://schemas.microsoft.com/office/drawing/2010/main" val="0"/>
              </a:ext>
            </a:extLst>
          </a:blip>
          <a:srcRect/>
          <a:stretch>
            <a:fillRect/>
          </a:stretch>
        </p:blipFill>
        <p:spPr bwMode="auto">
          <a:xfrm>
            <a:off x="838200" y="1143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01">
            <a:extLst>
              <a:ext uri="{FF2B5EF4-FFF2-40B4-BE49-F238E27FC236}">
                <a16:creationId xmlns:a16="http://schemas.microsoft.com/office/drawing/2014/main" xmlns="" id="{149932E9-C153-4762-B16E-65C0740EF231}"/>
              </a:ext>
            </a:extLst>
          </p:cNvPr>
          <p:cNvGrpSpPr>
            <a:grpSpLocks/>
          </p:cNvGrpSpPr>
          <p:nvPr/>
        </p:nvGrpSpPr>
        <p:grpSpPr bwMode="auto">
          <a:xfrm>
            <a:off x="5043488" y="-990600"/>
            <a:ext cx="838200" cy="762000"/>
            <a:chOff x="2400" y="1944"/>
            <a:chExt cx="672" cy="651"/>
          </a:xfrm>
        </p:grpSpPr>
        <p:grpSp>
          <p:nvGrpSpPr>
            <p:cNvPr id="52344" name="Group 102">
              <a:extLst>
                <a:ext uri="{FF2B5EF4-FFF2-40B4-BE49-F238E27FC236}">
                  <a16:creationId xmlns:a16="http://schemas.microsoft.com/office/drawing/2014/main" xmlns="" id="{CFF3F6A8-0F38-4DF9-9671-27A34B3DD225}"/>
                </a:ext>
              </a:extLst>
            </p:cNvPr>
            <p:cNvGrpSpPr>
              <a:grpSpLocks/>
            </p:cNvGrpSpPr>
            <p:nvPr/>
          </p:nvGrpSpPr>
          <p:grpSpPr bwMode="auto">
            <a:xfrm>
              <a:off x="2586" y="1944"/>
              <a:ext cx="240" cy="204"/>
              <a:chOff x="3696" y="1680"/>
              <a:chExt cx="240" cy="204"/>
            </a:xfrm>
          </p:grpSpPr>
          <p:pic>
            <p:nvPicPr>
              <p:cNvPr id="52349" name="Picture 103" descr="3dflags">
                <a:extLst>
                  <a:ext uri="{FF2B5EF4-FFF2-40B4-BE49-F238E27FC236}">
                    <a16:creationId xmlns:a16="http://schemas.microsoft.com/office/drawing/2014/main" xmlns="" id="{0AB13B84-13B0-439F-BAF5-3927C198694C}"/>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50" name="Line 104">
                <a:extLst>
                  <a:ext uri="{FF2B5EF4-FFF2-40B4-BE49-F238E27FC236}">
                    <a16:creationId xmlns:a16="http://schemas.microsoft.com/office/drawing/2014/main" xmlns="" id="{48652E7F-E77D-4B50-AF3C-9F70E4FED262}"/>
                  </a:ext>
                </a:extLst>
              </p:cNvPr>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52345" name="Picture 105">
              <a:extLst>
                <a:ext uri="{FF2B5EF4-FFF2-40B4-BE49-F238E27FC236}">
                  <a16:creationId xmlns:a16="http://schemas.microsoft.com/office/drawing/2014/main" xmlns="" id="{AA683C97-5CD4-4DF8-A905-C87109B668C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49773" t="34135" r="42188" b="58333"/>
            <a:stretch>
              <a:fillRect/>
            </a:stretch>
          </p:blipFill>
          <p:spPr bwMode="auto">
            <a:xfrm>
              <a:off x="2400" y="2124"/>
              <a:ext cx="672"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346" name="Group 106">
              <a:extLst>
                <a:ext uri="{FF2B5EF4-FFF2-40B4-BE49-F238E27FC236}">
                  <a16:creationId xmlns:a16="http://schemas.microsoft.com/office/drawing/2014/main" xmlns="" id="{B72BE60D-8F7B-4CAC-8128-C9F786FDFF6B}"/>
                </a:ext>
              </a:extLst>
            </p:cNvPr>
            <p:cNvGrpSpPr>
              <a:grpSpLocks/>
            </p:cNvGrpSpPr>
            <p:nvPr/>
          </p:nvGrpSpPr>
          <p:grpSpPr bwMode="auto">
            <a:xfrm>
              <a:off x="2814" y="1986"/>
              <a:ext cx="240" cy="204"/>
              <a:chOff x="3696" y="1680"/>
              <a:chExt cx="240" cy="204"/>
            </a:xfrm>
          </p:grpSpPr>
          <p:pic>
            <p:nvPicPr>
              <p:cNvPr id="52347" name="Picture 107" descr="3dflags">
                <a:extLst>
                  <a:ext uri="{FF2B5EF4-FFF2-40B4-BE49-F238E27FC236}">
                    <a16:creationId xmlns:a16="http://schemas.microsoft.com/office/drawing/2014/main" xmlns="" id="{01663396-4CDE-4B9A-8871-4C90EB2EEB86}"/>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48" name="Line 108">
                <a:extLst>
                  <a:ext uri="{FF2B5EF4-FFF2-40B4-BE49-F238E27FC236}">
                    <a16:creationId xmlns:a16="http://schemas.microsoft.com/office/drawing/2014/main" xmlns="" id="{BBB8924C-BE71-44DF-B6E0-6B0FEC150233}"/>
                  </a:ext>
                </a:extLst>
              </p:cNvPr>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pic>
        <p:nvPicPr>
          <p:cNvPr id="25709" name="Picture 109" descr="lua">
            <a:extLst>
              <a:ext uri="{FF2B5EF4-FFF2-40B4-BE49-F238E27FC236}">
                <a16:creationId xmlns:a16="http://schemas.microsoft.com/office/drawing/2014/main" xmlns="" id="{68A78B86-D9FE-4BC1-B389-5F1BDAD9A3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09888" y="962025"/>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10">
            <a:extLst>
              <a:ext uri="{FF2B5EF4-FFF2-40B4-BE49-F238E27FC236}">
                <a16:creationId xmlns:a16="http://schemas.microsoft.com/office/drawing/2014/main" xmlns="" id="{4F85165C-C725-4B6A-B795-C430A8E7F985}"/>
              </a:ext>
            </a:extLst>
          </p:cNvPr>
          <p:cNvGrpSpPr>
            <a:grpSpLocks/>
          </p:cNvGrpSpPr>
          <p:nvPr/>
        </p:nvGrpSpPr>
        <p:grpSpPr bwMode="auto">
          <a:xfrm>
            <a:off x="3962400" y="1676400"/>
            <a:ext cx="609600" cy="609600"/>
            <a:chOff x="2400" y="1944"/>
            <a:chExt cx="672" cy="651"/>
          </a:xfrm>
        </p:grpSpPr>
        <p:grpSp>
          <p:nvGrpSpPr>
            <p:cNvPr id="52337" name="Group 111">
              <a:extLst>
                <a:ext uri="{FF2B5EF4-FFF2-40B4-BE49-F238E27FC236}">
                  <a16:creationId xmlns:a16="http://schemas.microsoft.com/office/drawing/2014/main" xmlns="" id="{39EE43DC-B9F2-4A51-AEF8-2B6CCD4DF029}"/>
                </a:ext>
              </a:extLst>
            </p:cNvPr>
            <p:cNvGrpSpPr>
              <a:grpSpLocks/>
            </p:cNvGrpSpPr>
            <p:nvPr/>
          </p:nvGrpSpPr>
          <p:grpSpPr bwMode="auto">
            <a:xfrm>
              <a:off x="2586" y="1944"/>
              <a:ext cx="240" cy="204"/>
              <a:chOff x="3696" y="1680"/>
              <a:chExt cx="240" cy="204"/>
            </a:xfrm>
          </p:grpSpPr>
          <p:pic>
            <p:nvPicPr>
              <p:cNvPr id="52342" name="Picture 112" descr="3dflags">
                <a:extLst>
                  <a:ext uri="{FF2B5EF4-FFF2-40B4-BE49-F238E27FC236}">
                    <a16:creationId xmlns:a16="http://schemas.microsoft.com/office/drawing/2014/main" xmlns="" id="{3054DC81-A0D2-48E0-A029-D1EBE7045048}"/>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43" name="Line 113">
                <a:extLst>
                  <a:ext uri="{FF2B5EF4-FFF2-40B4-BE49-F238E27FC236}">
                    <a16:creationId xmlns:a16="http://schemas.microsoft.com/office/drawing/2014/main" xmlns="" id="{016DCE04-C1DF-4025-B400-57DFCF08E5A1}"/>
                  </a:ext>
                </a:extLst>
              </p:cNvPr>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52338" name="Picture 114">
              <a:extLst>
                <a:ext uri="{FF2B5EF4-FFF2-40B4-BE49-F238E27FC236}">
                  <a16:creationId xmlns:a16="http://schemas.microsoft.com/office/drawing/2014/main" xmlns="" id="{2E39A172-0CDF-46A3-AAF4-66732E9E6C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49773" t="34135" r="42188" b="58333"/>
            <a:stretch>
              <a:fillRect/>
            </a:stretch>
          </p:blipFill>
          <p:spPr bwMode="auto">
            <a:xfrm>
              <a:off x="2400" y="2124"/>
              <a:ext cx="672"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339" name="Group 115">
              <a:extLst>
                <a:ext uri="{FF2B5EF4-FFF2-40B4-BE49-F238E27FC236}">
                  <a16:creationId xmlns:a16="http://schemas.microsoft.com/office/drawing/2014/main" xmlns="" id="{B4020672-5B8C-4D3C-8084-8D0AE3854B00}"/>
                </a:ext>
              </a:extLst>
            </p:cNvPr>
            <p:cNvGrpSpPr>
              <a:grpSpLocks/>
            </p:cNvGrpSpPr>
            <p:nvPr/>
          </p:nvGrpSpPr>
          <p:grpSpPr bwMode="auto">
            <a:xfrm>
              <a:off x="2814" y="1986"/>
              <a:ext cx="240" cy="204"/>
              <a:chOff x="3696" y="1680"/>
              <a:chExt cx="240" cy="204"/>
            </a:xfrm>
          </p:grpSpPr>
          <p:pic>
            <p:nvPicPr>
              <p:cNvPr id="52340" name="Picture 116" descr="3dflags">
                <a:extLst>
                  <a:ext uri="{FF2B5EF4-FFF2-40B4-BE49-F238E27FC236}">
                    <a16:creationId xmlns:a16="http://schemas.microsoft.com/office/drawing/2014/main" xmlns="" id="{37C3D4CF-0408-467B-A97A-928C75AFD598}"/>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41" name="Line 117">
                <a:extLst>
                  <a:ext uri="{FF2B5EF4-FFF2-40B4-BE49-F238E27FC236}">
                    <a16:creationId xmlns:a16="http://schemas.microsoft.com/office/drawing/2014/main" xmlns="" id="{A1512D31-FB6A-49AF-B51A-2C11C2FDA93E}"/>
                  </a:ext>
                </a:extLst>
              </p:cNvPr>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pic>
        <p:nvPicPr>
          <p:cNvPr id="25718" name="Picture 118" descr="lua">
            <a:extLst>
              <a:ext uri="{FF2B5EF4-FFF2-40B4-BE49-F238E27FC236}">
                <a16:creationId xmlns:a16="http://schemas.microsoft.com/office/drawing/2014/main" xmlns="" id="{4E51FD27-CDE7-4730-BCB0-CA5D75774D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1175" y="381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19">
            <a:extLst>
              <a:ext uri="{FF2B5EF4-FFF2-40B4-BE49-F238E27FC236}">
                <a16:creationId xmlns:a16="http://schemas.microsoft.com/office/drawing/2014/main" xmlns="" id="{87A2BCA7-8D0C-43EF-A203-943D466CA2AA}"/>
              </a:ext>
            </a:extLst>
          </p:cNvPr>
          <p:cNvGrpSpPr>
            <a:grpSpLocks/>
          </p:cNvGrpSpPr>
          <p:nvPr/>
        </p:nvGrpSpPr>
        <p:grpSpPr bwMode="auto">
          <a:xfrm>
            <a:off x="3295650" y="957263"/>
            <a:ext cx="395288" cy="381000"/>
            <a:chOff x="2487" y="1872"/>
            <a:chExt cx="489" cy="393"/>
          </a:xfrm>
        </p:grpSpPr>
        <p:pic>
          <p:nvPicPr>
            <p:cNvPr id="52335" name="Picture 120" descr="vietnamlg">
              <a:extLst>
                <a:ext uri="{FF2B5EF4-FFF2-40B4-BE49-F238E27FC236}">
                  <a16:creationId xmlns:a16="http://schemas.microsoft.com/office/drawing/2014/main" xmlns="" id="{03A024BE-2DA6-4C5A-96F2-5849B509BDB3}"/>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36" name="Line 121">
              <a:extLst>
                <a:ext uri="{FF2B5EF4-FFF2-40B4-BE49-F238E27FC236}">
                  <a16:creationId xmlns:a16="http://schemas.microsoft.com/office/drawing/2014/main" xmlns="" id="{B18BD66A-91A2-4DCA-B334-5292C7B2CB4A}"/>
                </a:ext>
              </a:extLst>
            </p:cNvPr>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9" name="Group 122">
            <a:extLst>
              <a:ext uri="{FF2B5EF4-FFF2-40B4-BE49-F238E27FC236}">
                <a16:creationId xmlns:a16="http://schemas.microsoft.com/office/drawing/2014/main" xmlns="" id="{A398735A-AC28-4BF5-803D-4AB00B386ACF}"/>
              </a:ext>
            </a:extLst>
          </p:cNvPr>
          <p:cNvGrpSpPr>
            <a:grpSpLocks/>
          </p:cNvGrpSpPr>
          <p:nvPr/>
        </p:nvGrpSpPr>
        <p:grpSpPr bwMode="auto">
          <a:xfrm>
            <a:off x="1209675" y="966788"/>
            <a:ext cx="395288" cy="381000"/>
            <a:chOff x="2487" y="1872"/>
            <a:chExt cx="489" cy="393"/>
          </a:xfrm>
        </p:grpSpPr>
        <p:pic>
          <p:nvPicPr>
            <p:cNvPr id="52333" name="Picture 123" descr="vietnamlg">
              <a:extLst>
                <a:ext uri="{FF2B5EF4-FFF2-40B4-BE49-F238E27FC236}">
                  <a16:creationId xmlns:a16="http://schemas.microsoft.com/office/drawing/2014/main" xmlns="" id="{FF6EF3CA-072D-4E8A-8C2B-713BEB085609}"/>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34" name="Line 124">
              <a:extLst>
                <a:ext uri="{FF2B5EF4-FFF2-40B4-BE49-F238E27FC236}">
                  <a16:creationId xmlns:a16="http://schemas.microsoft.com/office/drawing/2014/main" xmlns="" id="{D511D75E-1522-48DD-BB81-C467D8371DE3}"/>
                </a:ext>
              </a:extLst>
            </p:cNvPr>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0" name="Group 125">
            <a:extLst>
              <a:ext uri="{FF2B5EF4-FFF2-40B4-BE49-F238E27FC236}">
                <a16:creationId xmlns:a16="http://schemas.microsoft.com/office/drawing/2014/main" xmlns="" id="{C30E5E46-F774-4BB0-8986-9E39AAECE8AE}"/>
              </a:ext>
            </a:extLst>
          </p:cNvPr>
          <p:cNvGrpSpPr>
            <a:grpSpLocks/>
          </p:cNvGrpSpPr>
          <p:nvPr/>
        </p:nvGrpSpPr>
        <p:grpSpPr bwMode="auto">
          <a:xfrm>
            <a:off x="2124075" y="9525"/>
            <a:ext cx="395288" cy="381000"/>
            <a:chOff x="2487" y="1872"/>
            <a:chExt cx="489" cy="393"/>
          </a:xfrm>
        </p:grpSpPr>
        <p:pic>
          <p:nvPicPr>
            <p:cNvPr id="52331" name="Picture 126" descr="vietnamlg">
              <a:extLst>
                <a:ext uri="{FF2B5EF4-FFF2-40B4-BE49-F238E27FC236}">
                  <a16:creationId xmlns:a16="http://schemas.microsoft.com/office/drawing/2014/main" xmlns="" id="{D5EE07FE-AE22-4E84-92DF-A4ACC0E6F2FD}"/>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32" name="Line 127">
              <a:extLst>
                <a:ext uri="{FF2B5EF4-FFF2-40B4-BE49-F238E27FC236}">
                  <a16:creationId xmlns:a16="http://schemas.microsoft.com/office/drawing/2014/main" xmlns="" id="{26F82BD6-A6A2-440E-9083-B460C32052DB}"/>
                </a:ext>
              </a:extLst>
            </p:cNvPr>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729" name="Text Box 129">
            <a:extLst>
              <a:ext uri="{FF2B5EF4-FFF2-40B4-BE49-F238E27FC236}">
                <a16:creationId xmlns:a16="http://schemas.microsoft.com/office/drawing/2014/main" xmlns="" id="{8B23FD66-1F66-453C-A6E1-BFC69C588643}"/>
              </a:ext>
            </a:extLst>
          </p:cNvPr>
          <p:cNvSpPr txBox="1">
            <a:spLocks noChangeArrowheads="1"/>
          </p:cNvSpPr>
          <p:nvPr/>
        </p:nvSpPr>
        <p:spPr bwMode="auto">
          <a:xfrm>
            <a:off x="4845050" y="1784350"/>
            <a:ext cx="4208463" cy="707886"/>
          </a:xfrm>
          <a:prstGeom prst="rect">
            <a:avLst/>
          </a:prstGeom>
          <a:noFill/>
          <a:ln w="9525">
            <a:noFill/>
            <a:miter lim="800000"/>
            <a:headEnd/>
            <a:tailEnd/>
          </a:ln>
          <a:effectLst/>
        </p:spPr>
        <p:txBody>
          <a:bodyPr>
            <a:spAutoFit/>
          </a:bodyPr>
          <a:lstStyle/>
          <a:p>
            <a:pPr algn="just" eaLnBrk="1" hangingPunct="1">
              <a:spcBef>
                <a:spcPct val="50000"/>
              </a:spcBef>
              <a:defRPr/>
            </a:pPr>
            <a:r>
              <a:rPr lang="en-US" sz="2000" b="1" i="1" dirty="0">
                <a:solidFill>
                  <a:srgbClr val="660033"/>
                </a:solidFill>
                <a:effectLst>
                  <a:outerShdw blurRad="38100" dist="38100" dir="2700000" algn="tl">
                    <a:srgbClr val="000000">
                      <a:alpha val="43137"/>
                    </a:srgbClr>
                  </a:outerShdw>
                </a:effectLst>
                <a:latin typeface="+mn-lt"/>
                <a:cs typeface="Arial" charset="0"/>
                <a:sym typeface="Wingdings" pitchFamily="2" charset="2"/>
              </a:rPr>
              <a:t>+ </a:t>
            </a:r>
            <a:r>
              <a:rPr lang="en-US" sz="2000" b="1" i="1" dirty="0" err="1">
                <a:solidFill>
                  <a:srgbClr val="660033"/>
                </a:solidFill>
                <a:effectLst>
                  <a:outerShdw blurRad="38100" dist="38100" dir="2700000" algn="tl">
                    <a:srgbClr val="000000">
                      <a:alpha val="43137"/>
                    </a:srgbClr>
                  </a:outerShdw>
                </a:effectLst>
                <a:latin typeface="+mn-lt"/>
                <a:cs typeface="Arial" charset="0"/>
                <a:sym typeface="Wingdings" pitchFamily="2" charset="2"/>
              </a:rPr>
              <a:t>Đợt</a:t>
            </a:r>
            <a:r>
              <a:rPr lang="en-US" sz="2000" b="1" i="1" dirty="0">
                <a:solidFill>
                  <a:srgbClr val="660033"/>
                </a:solidFill>
                <a:effectLst>
                  <a:outerShdw blurRad="38100" dist="38100" dir="2700000" algn="tl">
                    <a:srgbClr val="000000">
                      <a:alpha val="43137"/>
                    </a:srgbClr>
                  </a:outerShdw>
                </a:effectLst>
                <a:latin typeface="+mn-lt"/>
                <a:cs typeface="Arial" charset="0"/>
                <a:sym typeface="Wingdings" pitchFamily="2" charset="2"/>
              </a:rPr>
              <a:t> 1: ta </a:t>
            </a:r>
            <a:r>
              <a:rPr lang="en-US" sz="2000" b="1" i="1" dirty="0" err="1">
                <a:solidFill>
                  <a:srgbClr val="660033"/>
                </a:solidFill>
                <a:effectLst>
                  <a:outerShdw blurRad="38100" dist="38100" dir="2700000" algn="tl">
                    <a:srgbClr val="000000">
                      <a:alpha val="43137"/>
                    </a:srgbClr>
                  </a:outerShdw>
                </a:effectLst>
                <a:latin typeface="+mn-lt"/>
                <a:cs typeface="Arial" charset="0"/>
                <a:sym typeface="Wingdings" pitchFamily="2" charset="2"/>
              </a:rPr>
              <a:t>ta</a:t>
            </a:r>
            <a:r>
              <a:rPr lang="en-US" sz="2000" b="1" i="1" dirty="0">
                <a:solidFill>
                  <a:srgbClr val="660033"/>
                </a:solidFill>
                <a:effectLst>
                  <a:outerShdw blurRad="38100" dist="38100" dir="2700000" algn="tl">
                    <a:srgbClr val="000000">
                      <a:alpha val="43137"/>
                    </a:srgbClr>
                  </a:outerShdw>
                </a:effectLst>
                <a:latin typeface="+mn-lt"/>
                <a:cs typeface="Arial" charset="0"/>
                <a:sym typeface="Wingdings" pitchFamily="2" charset="2"/>
              </a:rPr>
              <a:t> </a:t>
            </a:r>
            <a:r>
              <a:rPr lang="en-US" sz="2000" b="1" i="1" dirty="0" err="1">
                <a:solidFill>
                  <a:srgbClr val="660033"/>
                </a:solidFill>
                <a:effectLst>
                  <a:outerShdw blurRad="38100" dist="38100" dir="2700000" algn="tl">
                    <a:srgbClr val="000000">
                      <a:alpha val="43137"/>
                    </a:srgbClr>
                  </a:outerShdw>
                </a:effectLst>
                <a:latin typeface="+mn-lt"/>
                <a:cs typeface="Arial" charset="0"/>
                <a:sym typeface="Wingdings" pitchFamily="2" charset="2"/>
              </a:rPr>
              <a:t>tiêu</a:t>
            </a:r>
            <a:r>
              <a:rPr lang="en-US" sz="2000" b="1" i="1" dirty="0">
                <a:solidFill>
                  <a:srgbClr val="660033"/>
                </a:solidFill>
                <a:effectLst>
                  <a:outerShdw blurRad="38100" dist="38100" dir="2700000" algn="tl">
                    <a:srgbClr val="000000">
                      <a:alpha val="43137"/>
                    </a:srgbClr>
                  </a:outerShdw>
                </a:effectLst>
                <a:latin typeface="+mn-lt"/>
                <a:cs typeface="Arial" charset="0"/>
                <a:sym typeface="Wingdings" pitchFamily="2" charset="2"/>
              </a:rPr>
              <a:t> </a:t>
            </a:r>
            <a:r>
              <a:rPr lang="en-US" sz="2000" b="1" i="1" dirty="0" err="1">
                <a:solidFill>
                  <a:srgbClr val="660033"/>
                </a:solidFill>
                <a:effectLst>
                  <a:outerShdw blurRad="38100" dist="38100" dir="2700000" algn="tl">
                    <a:srgbClr val="000000">
                      <a:alpha val="43137"/>
                    </a:srgbClr>
                  </a:outerShdw>
                </a:effectLst>
                <a:latin typeface="+mn-lt"/>
                <a:cs typeface="Arial" charset="0"/>
                <a:sym typeface="Wingdings" pitchFamily="2" charset="2"/>
              </a:rPr>
              <a:t>diệt</a:t>
            </a:r>
            <a:r>
              <a:rPr lang="en-US" sz="2000" b="1" i="1" dirty="0">
                <a:solidFill>
                  <a:srgbClr val="660033"/>
                </a:solidFill>
                <a:effectLst>
                  <a:outerShdw blurRad="38100" dist="38100" dir="2700000" algn="tl">
                    <a:srgbClr val="000000">
                      <a:alpha val="43137"/>
                    </a:srgbClr>
                  </a:outerShdw>
                </a:effectLst>
                <a:latin typeface="+mn-lt"/>
                <a:cs typeface="Arial" charset="0"/>
                <a:sym typeface="Wingdings" pitchFamily="2" charset="2"/>
              </a:rPr>
              <a:t> </a:t>
            </a:r>
            <a:r>
              <a:rPr lang="en-US" sz="2000" b="1" i="1" dirty="0" err="1">
                <a:solidFill>
                  <a:srgbClr val="660033"/>
                </a:solidFill>
                <a:effectLst>
                  <a:outerShdw blurRad="38100" dist="38100" dir="2700000" algn="tl">
                    <a:srgbClr val="000000">
                      <a:alpha val="43137"/>
                    </a:srgbClr>
                  </a:outerShdw>
                </a:effectLst>
                <a:latin typeface="+mn-lt"/>
                <a:cs typeface="Arial" charset="0"/>
                <a:sym typeface="Wingdings" pitchFamily="2" charset="2"/>
              </a:rPr>
              <a:t>toàn</a:t>
            </a:r>
            <a:r>
              <a:rPr lang="en-US" sz="2000" b="1" i="1" dirty="0">
                <a:solidFill>
                  <a:srgbClr val="660033"/>
                </a:solidFill>
                <a:effectLst>
                  <a:outerShdw blurRad="38100" dist="38100" dir="2700000" algn="tl">
                    <a:srgbClr val="000000">
                      <a:alpha val="43137"/>
                    </a:srgbClr>
                  </a:outerShdw>
                </a:effectLst>
                <a:latin typeface="+mn-lt"/>
                <a:cs typeface="Arial" charset="0"/>
                <a:sym typeface="Wingdings" pitchFamily="2" charset="2"/>
              </a:rPr>
              <a:t> </a:t>
            </a:r>
            <a:r>
              <a:rPr lang="en-US" sz="2000" b="1" i="1" dirty="0" err="1">
                <a:solidFill>
                  <a:srgbClr val="660033"/>
                </a:solidFill>
                <a:effectLst>
                  <a:outerShdw blurRad="38100" dist="38100" dir="2700000" algn="tl">
                    <a:srgbClr val="000000">
                      <a:alpha val="43137"/>
                    </a:srgbClr>
                  </a:outerShdw>
                </a:effectLst>
                <a:latin typeface="+mn-lt"/>
                <a:cs typeface="Arial" charset="0"/>
                <a:sym typeface="Wingdings" pitchFamily="2" charset="2"/>
              </a:rPr>
              <a:t>bộ</a:t>
            </a:r>
            <a:r>
              <a:rPr lang="en-US" sz="2000" b="1" i="1" dirty="0">
                <a:solidFill>
                  <a:srgbClr val="660033"/>
                </a:solidFill>
                <a:effectLst>
                  <a:outerShdw blurRad="38100" dist="38100" dir="2700000" algn="tl">
                    <a:srgbClr val="000000">
                      <a:alpha val="43137"/>
                    </a:srgbClr>
                  </a:outerShdw>
                </a:effectLst>
                <a:latin typeface="+mn-lt"/>
                <a:cs typeface="Arial" charset="0"/>
                <a:sym typeface="Wingdings" pitchFamily="2" charset="2"/>
              </a:rPr>
              <a:t> </a:t>
            </a:r>
            <a:r>
              <a:rPr lang="en-US" sz="2000" b="1" i="1" dirty="0" err="1">
                <a:solidFill>
                  <a:srgbClr val="660033"/>
                </a:solidFill>
                <a:effectLst>
                  <a:outerShdw blurRad="38100" dist="38100" dir="2700000" algn="tl">
                    <a:srgbClr val="000000">
                      <a:alpha val="43137"/>
                    </a:srgbClr>
                  </a:outerShdw>
                </a:effectLst>
                <a:latin typeface="+mn-lt"/>
                <a:cs typeface="Arial" charset="0"/>
                <a:sym typeface="Wingdings" pitchFamily="2" charset="2"/>
              </a:rPr>
              <a:t>phân</a:t>
            </a:r>
            <a:r>
              <a:rPr lang="en-US" sz="2000" b="1" i="1" dirty="0">
                <a:solidFill>
                  <a:srgbClr val="660033"/>
                </a:solidFill>
                <a:effectLst>
                  <a:outerShdw blurRad="38100" dist="38100" dir="2700000" algn="tl">
                    <a:srgbClr val="000000">
                      <a:alpha val="43137"/>
                    </a:srgbClr>
                  </a:outerShdw>
                </a:effectLst>
                <a:latin typeface="+mn-lt"/>
                <a:cs typeface="Arial" charset="0"/>
                <a:sym typeface="Wingdings" pitchFamily="2" charset="2"/>
              </a:rPr>
              <a:t> </a:t>
            </a:r>
            <a:r>
              <a:rPr lang="en-US" sz="2000" b="1" i="1" dirty="0" err="1">
                <a:solidFill>
                  <a:srgbClr val="660033"/>
                </a:solidFill>
                <a:effectLst>
                  <a:outerShdw blurRad="38100" dist="38100" dir="2700000" algn="tl">
                    <a:srgbClr val="000000">
                      <a:alpha val="43137"/>
                    </a:srgbClr>
                  </a:outerShdw>
                </a:effectLst>
                <a:latin typeface="+mn-lt"/>
                <a:cs typeface="Arial" charset="0"/>
                <a:sym typeface="Wingdings" pitchFamily="2" charset="2"/>
              </a:rPr>
              <a:t>khu</a:t>
            </a:r>
            <a:r>
              <a:rPr lang="en-US" sz="2000" b="1" i="1" dirty="0">
                <a:solidFill>
                  <a:srgbClr val="660033"/>
                </a:solidFill>
                <a:effectLst>
                  <a:outerShdw blurRad="38100" dist="38100" dir="2700000" algn="tl">
                    <a:srgbClr val="000000">
                      <a:alpha val="43137"/>
                    </a:srgbClr>
                  </a:outerShdw>
                </a:effectLst>
                <a:latin typeface="+mn-lt"/>
                <a:cs typeface="Arial" charset="0"/>
                <a:sym typeface="Wingdings" pitchFamily="2" charset="2"/>
              </a:rPr>
              <a:t> </a:t>
            </a:r>
            <a:r>
              <a:rPr lang="en-US" sz="2000" b="1" i="1" dirty="0" err="1">
                <a:solidFill>
                  <a:srgbClr val="660033"/>
                </a:solidFill>
                <a:effectLst>
                  <a:outerShdw blurRad="38100" dist="38100" dir="2700000" algn="tl">
                    <a:srgbClr val="000000">
                      <a:alpha val="43137"/>
                    </a:srgbClr>
                  </a:outerShdw>
                </a:effectLst>
                <a:latin typeface="+mn-lt"/>
                <a:cs typeface="Arial" charset="0"/>
                <a:sym typeface="Wingdings" pitchFamily="2" charset="2"/>
              </a:rPr>
              <a:t>Bắc</a:t>
            </a:r>
            <a:endParaRPr lang="en-US" sz="2000" b="1" i="1" dirty="0">
              <a:solidFill>
                <a:srgbClr val="660033"/>
              </a:solidFill>
              <a:effectLst>
                <a:outerShdw blurRad="38100" dist="38100" dir="2700000" algn="tl">
                  <a:srgbClr val="000000">
                    <a:alpha val="43137"/>
                  </a:srgbClr>
                </a:outerShdw>
              </a:effectLst>
              <a:latin typeface="+mn-lt"/>
              <a:cs typeface="Arial" charset="0"/>
            </a:endParaRPr>
          </a:p>
        </p:txBody>
      </p:sp>
      <p:sp>
        <p:nvSpPr>
          <p:cNvPr id="25730" name="Text Box 130">
            <a:extLst>
              <a:ext uri="{FF2B5EF4-FFF2-40B4-BE49-F238E27FC236}">
                <a16:creationId xmlns:a16="http://schemas.microsoft.com/office/drawing/2014/main" xmlns="" id="{D1D9853E-74E4-4610-A3A6-335D29790576}"/>
              </a:ext>
            </a:extLst>
          </p:cNvPr>
          <p:cNvSpPr txBox="1">
            <a:spLocks noChangeArrowheads="1"/>
          </p:cNvSpPr>
          <p:nvPr/>
        </p:nvSpPr>
        <p:spPr bwMode="auto">
          <a:xfrm>
            <a:off x="4845050" y="2590800"/>
            <a:ext cx="4208463" cy="707886"/>
          </a:xfrm>
          <a:prstGeom prst="rect">
            <a:avLst/>
          </a:prstGeom>
          <a:noFill/>
          <a:ln w="9525">
            <a:noFill/>
            <a:miter lim="800000"/>
            <a:headEnd/>
            <a:tailEnd/>
          </a:ln>
          <a:effectLst/>
        </p:spPr>
        <p:txBody>
          <a:bodyPr>
            <a:spAutoFit/>
          </a:bodyPr>
          <a:lstStyle/>
          <a:p>
            <a:pPr algn="just" eaLnBrk="1" hangingPunct="1">
              <a:spcBef>
                <a:spcPct val="50000"/>
              </a:spcBef>
              <a:defRPr/>
            </a:pPr>
            <a:r>
              <a:rPr lang="en-US" sz="2000" b="1" i="1" dirty="0">
                <a:solidFill>
                  <a:srgbClr val="660033"/>
                </a:solidFill>
                <a:effectLst>
                  <a:outerShdw blurRad="38100" dist="38100" dir="2700000" algn="tl">
                    <a:srgbClr val="C0C0C0"/>
                  </a:outerShdw>
                </a:effectLst>
                <a:latin typeface="Arial"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Đợt</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2: ta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ta</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tiêu</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diệt</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các</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căn</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cứ</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phía</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Đông</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phân</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khu</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trung</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tâm</a:t>
            </a:r>
            <a:endParaRPr lang="en-US" sz="2000" b="1" i="1" dirty="0">
              <a:solidFill>
                <a:srgbClr val="660033"/>
              </a:solidFill>
              <a:effectLst>
                <a:outerShdw blurRad="38100" dist="38100" dir="2700000" algn="tl">
                  <a:srgbClr val="C0C0C0"/>
                </a:outerShdw>
              </a:effectLst>
              <a:latin typeface="VNI-Souvir" pitchFamily="2" charset="0"/>
              <a:cs typeface="Arial" charset="0"/>
            </a:endParaRPr>
          </a:p>
        </p:txBody>
      </p:sp>
      <p:pic>
        <p:nvPicPr>
          <p:cNvPr id="25755" name="Picture 155" descr="lua">
            <a:extLst>
              <a:ext uri="{FF2B5EF4-FFF2-40B4-BE49-F238E27FC236}">
                <a16:creationId xmlns:a16="http://schemas.microsoft.com/office/drawing/2014/main" xmlns="" id="{FC190CE3-3628-498A-8BB8-0CB74640D9B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38425" y="19812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56" name="Picture 156" descr="lua">
            <a:extLst>
              <a:ext uri="{FF2B5EF4-FFF2-40B4-BE49-F238E27FC236}">
                <a16:creationId xmlns:a16="http://schemas.microsoft.com/office/drawing/2014/main" xmlns="" id="{CC08D232-A810-4FA5-B5A8-7EAEAB66424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19288" y="1804988"/>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57" name="Bomno.mp3">
            <a:hlinkClick r:id="" action="ppaction://media"/>
            <a:extLst>
              <a:ext uri="{FF2B5EF4-FFF2-40B4-BE49-F238E27FC236}">
                <a16:creationId xmlns:a16="http://schemas.microsoft.com/office/drawing/2014/main" xmlns="" id="{DDA2BFB0-0388-4A21-B4B8-800A3FF46FD2}"/>
              </a:ext>
            </a:extLst>
          </p:cNvPr>
          <p:cNvPicPr>
            <a:picLocks noRot="1" noChangeAspect="1" noChangeArrowheads="1"/>
          </p:cNvPicPr>
          <p:nvPr>
            <a:audioFile r:link="rId1"/>
          </p:nvPr>
        </p:nvPicPr>
        <p:blipFill>
          <a:blip r:embed="rId8" cstate="print">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70" name="AutoShape 170">
            <a:extLst>
              <a:ext uri="{FF2B5EF4-FFF2-40B4-BE49-F238E27FC236}">
                <a16:creationId xmlns:a16="http://schemas.microsoft.com/office/drawing/2014/main" xmlns="" id="{A8702E90-F7D7-430C-A8F3-11485C78F9C0}"/>
              </a:ext>
            </a:extLst>
          </p:cNvPr>
          <p:cNvSpPr>
            <a:spLocks noChangeArrowheads="1"/>
          </p:cNvSpPr>
          <p:nvPr/>
        </p:nvSpPr>
        <p:spPr bwMode="auto">
          <a:xfrm rot="-2297410">
            <a:off x="5848350" y="-1123950"/>
            <a:ext cx="1371600" cy="228600"/>
          </a:xfrm>
          <a:prstGeom prst="leftArrow">
            <a:avLst>
              <a:gd name="adj1" fmla="val 50000"/>
              <a:gd name="adj2" fmla="val 150000"/>
            </a:avLst>
          </a:prstGeom>
          <a:solidFill>
            <a:srgbClr val="FFFF00"/>
          </a:solidFill>
          <a:ln w="38100">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771" name="AutoShape 171">
            <a:extLst>
              <a:ext uri="{FF2B5EF4-FFF2-40B4-BE49-F238E27FC236}">
                <a16:creationId xmlns:a16="http://schemas.microsoft.com/office/drawing/2014/main" xmlns="" id="{2D32BA05-F1E5-477D-BB3B-A34E577BA597}"/>
              </a:ext>
            </a:extLst>
          </p:cNvPr>
          <p:cNvSpPr>
            <a:spLocks noChangeArrowheads="1"/>
          </p:cNvSpPr>
          <p:nvPr/>
        </p:nvSpPr>
        <p:spPr bwMode="auto">
          <a:xfrm rot="-1102425">
            <a:off x="6429375" y="-576263"/>
            <a:ext cx="1371600" cy="228600"/>
          </a:xfrm>
          <a:prstGeom prst="leftArrow">
            <a:avLst>
              <a:gd name="adj1" fmla="val 50000"/>
              <a:gd name="adj2" fmla="val 150000"/>
            </a:avLst>
          </a:prstGeom>
          <a:solidFill>
            <a:srgbClr val="FFFF00"/>
          </a:solidFill>
          <a:ln w="38100">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21" name="Group 158">
            <a:extLst>
              <a:ext uri="{FF2B5EF4-FFF2-40B4-BE49-F238E27FC236}">
                <a16:creationId xmlns:a16="http://schemas.microsoft.com/office/drawing/2014/main" xmlns="" id="{BA3EFD57-8353-40FD-B8B0-6F0F6D28A1A4}"/>
              </a:ext>
            </a:extLst>
          </p:cNvPr>
          <p:cNvGrpSpPr>
            <a:grpSpLocks/>
          </p:cNvGrpSpPr>
          <p:nvPr/>
        </p:nvGrpSpPr>
        <p:grpSpPr bwMode="auto">
          <a:xfrm>
            <a:off x="2971800" y="1828800"/>
            <a:ext cx="395288" cy="381000"/>
            <a:chOff x="2487" y="1872"/>
            <a:chExt cx="489" cy="393"/>
          </a:xfrm>
        </p:grpSpPr>
        <p:pic>
          <p:nvPicPr>
            <p:cNvPr id="52329" name="Picture 159" descr="vietnamlg">
              <a:extLst>
                <a:ext uri="{FF2B5EF4-FFF2-40B4-BE49-F238E27FC236}">
                  <a16:creationId xmlns:a16="http://schemas.microsoft.com/office/drawing/2014/main" xmlns="" id="{52624056-E6E7-41D4-875C-69AA6B8A9412}"/>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30" name="Line 160">
              <a:extLst>
                <a:ext uri="{FF2B5EF4-FFF2-40B4-BE49-F238E27FC236}">
                  <a16:creationId xmlns:a16="http://schemas.microsoft.com/office/drawing/2014/main" xmlns="" id="{A9B1398F-01E0-49BE-A3DF-CE266E634353}"/>
                </a:ext>
              </a:extLst>
            </p:cNvPr>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2" name="Group 161">
            <a:extLst>
              <a:ext uri="{FF2B5EF4-FFF2-40B4-BE49-F238E27FC236}">
                <a16:creationId xmlns:a16="http://schemas.microsoft.com/office/drawing/2014/main" xmlns="" id="{B2ED55C9-8CB9-446F-9945-9429DD858B38}"/>
              </a:ext>
            </a:extLst>
          </p:cNvPr>
          <p:cNvGrpSpPr>
            <a:grpSpLocks/>
          </p:cNvGrpSpPr>
          <p:nvPr/>
        </p:nvGrpSpPr>
        <p:grpSpPr bwMode="auto">
          <a:xfrm>
            <a:off x="2786063" y="1981200"/>
            <a:ext cx="395287" cy="381000"/>
            <a:chOff x="2487" y="1872"/>
            <a:chExt cx="489" cy="393"/>
          </a:xfrm>
        </p:grpSpPr>
        <p:pic>
          <p:nvPicPr>
            <p:cNvPr id="52327" name="Picture 162" descr="vietnamlg">
              <a:extLst>
                <a:ext uri="{FF2B5EF4-FFF2-40B4-BE49-F238E27FC236}">
                  <a16:creationId xmlns:a16="http://schemas.microsoft.com/office/drawing/2014/main" xmlns="" id="{2F5D8A8A-25FD-4B59-A5F6-4FCF227CC4FF}"/>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28" name="Line 163">
              <a:extLst>
                <a:ext uri="{FF2B5EF4-FFF2-40B4-BE49-F238E27FC236}">
                  <a16:creationId xmlns:a16="http://schemas.microsoft.com/office/drawing/2014/main" xmlns="" id="{C4BCF939-0EA3-471A-8E31-477EA2179732}"/>
                </a:ext>
              </a:extLst>
            </p:cNvPr>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3" name="Group 164">
            <a:extLst>
              <a:ext uri="{FF2B5EF4-FFF2-40B4-BE49-F238E27FC236}">
                <a16:creationId xmlns:a16="http://schemas.microsoft.com/office/drawing/2014/main" xmlns="" id="{71E01FCE-3D67-48EB-987C-C93142E4CC09}"/>
              </a:ext>
            </a:extLst>
          </p:cNvPr>
          <p:cNvGrpSpPr>
            <a:grpSpLocks/>
          </p:cNvGrpSpPr>
          <p:nvPr/>
        </p:nvGrpSpPr>
        <p:grpSpPr bwMode="auto">
          <a:xfrm>
            <a:off x="3000375" y="2028825"/>
            <a:ext cx="395288" cy="381000"/>
            <a:chOff x="2487" y="1872"/>
            <a:chExt cx="489" cy="393"/>
          </a:xfrm>
        </p:grpSpPr>
        <p:pic>
          <p:nvPicPr>
            <p:cNvPr id="52325" name="Picture 165" descr="vietnamlg">
              <a:extLst>
                <a:ext uri="{FF2B5EF4-FFF2-40B4-BE49-F238E27FC236}">
                  <a16:creationId xmlns:a16="http://schemas.microsoft.com/office/drawing/2014/main" xmlns="" id="{543AA4B8-C0AC-4840-AFD4-98DA8C0F949C}"/>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26" name="Line 166">
              <a:extLst>
                <a:ext uri="{FF2B5EF4-FFF2-40B4-BE49-F238E27FC236}">
                  <a16:creationId xmlns:a16="http://schemas.microsoft.com/office/drawing/2014/main" xmlns="" id="{4645DC78-ACE5-40A4-BFAD-028E0C51A4FC}"/>
                </a:ext>
              </a:extLst>
            </p:cNvPr>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772" name="AutoShape 172">
            <a:extLst>
              <a:ext uri="{FF2B5EF4-FFF2-40B4-BE49-F238E27FC236}">
                <a16:creationId xmlns:a16="http://schemas.microsoft.com/office/drawing/2014/main" xmlns="" id="{7C789F63-8686-49BE-AD75-09043B33C36F}"/>
              </a:ext>
            </a:extLst>
          </p:cNvPr>
          <p:cNvSpPr>
            <a:spLocks noChangeArrowheads="1"/>
          </p:cNvSpPr>
          <p:nvPr/>
        </p:nvSpPr>
        <p:spPr bwMode="auto">
          <a:xfrm rot="-1955555">
            <a:off x="-1524000" y="4724400"/>
            <a:ext cx="1524000" cy="228600"/>
          </a:xfrm>
          <a:prstGeom prst="rightArrow">
            <a:avLst>
              <a:gd name="adj1" fmla="val 50000"/>
              <a:gd name="adj2" fmla="val 166667"/>
            </a:avLst>
          </a:prstGeom>
          <a:solidFill>
            <a:srgbClr val="FFFF00"/>
          </a:solidFill>
          <a:ln w="38100">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774" name="AutoShape 174">
            <a:extLst>
              <a:ext uri="{FF2B5EF4-FFF2-40B4-BE49-F238E27FC236}">
                <a16:creationId xmlns:a16="http://schemas.microsoft.com/office/drawing/2014/main" xmlns="" id="{5DDDBD1A-B500-45FF-92A9-CA737877155B}"/>
              </a:ext>
            </a:extLst>
          </p:cNvPr>
          <p:cNvSpPr>
            <a:spLocks noChangeArrowheads="1"/>
          </p:cNvSpPr>
          <p:nvPr/>
        </p:nvSpPr>
        <p:spPr bwMode="auto">
          <a:xfrm rot="1567380">
            <a:off x="3067050" y="3171825"/>
            <a:ext cx="1447800" cy="228600"/>
          </a:xfrm>
          <a:prstGeom prst="leftArrow">
            <a:avLst>
              <a:gd name="adj1" fmla="val 50000"/>
              <a:gd name="adj2" fmla="val 158333"/>
            </a:avLst>
          </a:prstGeom>
          <a:solidFill>
            <a:srgbClr val="FFFF00"/>
          </a:solidFill>
          <a:ln w="38100">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24" name="Group 140">
            <a:extLst>
              <a:ext uri="{FF2B5EF4-FFF2-40B4-BE49-F238E27FC236}">
                <a16:creationId xmlns:a16="http://schemas.microsoft.com/office/drawing/2014/main" xmlns="" id="{D53A50DD-AD66-45F1-AF75-6C8BAB0B7816}"/>
              </a:ext>
            </a:extLst>
          </p:cNvPr>
          <p:cNvGrpSpPr>
            <a:grpSpLocks/>
          </p:cNvGrpSpPr>
          <p:nvPr/>
        </p:nvGrpSpPr>
        <p:grpSpPr bwMode="auto">
          <a:xfrm>
            <a:off x="7620000" y="-762000"/>
            <a:ext cx="838200" cy="762000"/>
            <a:chOff x="2400" y="1944"/>
            <a:chExt cx="672" cy="651"/>
          </a:xfrm>
        </p:grpSpPr>
        <p:grpSp>
          <p:nvGrpSpPr>
            <p:cNvPr id="52318" name="Group 141">
              <a:extLst>
                <a:ext uri="{FF2B5EF4-FFF2-40B4-BE49-F238E27FC236}">
                  <a16:creationId xmlns:a16="http://schemas.microsoft.com/office/drawing/2014/main" xmlns="" id="{837533CA-AAC5-43B4-8F93-F446F289E9A1}"/>
                </a:ext>
              </a:extLst>
            </p:cNvPr>
            <p:cNvGrpSpPr>
              <a:grpSpLocks/>
            </p:cNvGrpSpPr>
            <p:nvPr/>
          </p:nvGrpSpPr>
          <p:grpSpPr bwMode="auto">
            <a:xfrm>
              <a:off x="2586" y="1944"/>
              <a:ext cx="240" cy="204"/>
              <a:chOff x="3696" y="1680"/>
              <a:chExt cx="240" cy="204"/>
            </a:xfrm>
          </p:grpSpPr>
          <p:pic>
            <p:nvPicPr>
              <p:cNvPr id="52323" name="Picture 142" descr="3dflags">
                <a:extLst>
                  <a:ext uri="{FF2B5EF4-FFF2-40B4-BE49-F238E27FC236}">
                    <a16:creationId xmlns:a16="http://schemas.microsoft.com/office/drawing/2014/main" xmlns="" id="{CFB3613C-864D-45C4-9CDE-03FB511A0820}"/>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24" name="Line 143">
                <a:extLst>
                  <a:ext uri="{FF2B5EF4-FFF2-40B4-BE49-F238E27FC236}">
                    <a16:creationId xmlns:a16="http://schemas.microsoft.com/office/drawing/2014/main" xmlns="" id="{2D49534B-390A-4875-830D-FB29E1AA9D32}"/>
                  </a:ext>
                </a:extLst>
              </p:cNvPr>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52319" name="Picture 144">
              <a:extLst>
                <a:ext uri="{FF2B5EF4-FFF2-40B4-BE49-F238E27FC236}">
                  <a16:creationId xmlns:a16="http://schemas.microsoft.com/office/drawing/2014/main" xmlns="" id="{91A316C9-E90B-46ED-A870-B7054DE4579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49773" t="34135" r="42188" b="58333"/>
            <a:stretch>
              <a:fillRect/>
            </a:stretch>
          </p:blipFill>
          <p:spPr bwMode="auto">
            <a:xfrm>
              <a:off x="2400" y="2124"/>
              <a:ext cx="672"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320" name="Group 145">
              <a:extLst>
                <a:ext uri="{FF2B5EF4-FFF2-40B4-BE49-F238E27FC236}">
                  <a16:creationId xmlns:a16="http://schemas.microsoft.com/office/drawing/2014/main" xmlns="" id="{E2289573-1CEB-46F2-A8FB-670F84FD605D}"/>
                </a:ext>
              </a:extLst>
            </p:cNvPr>
            <p:cNvGrpSpPr>
              <a:grpSpLocks/>
            </p:cNvGrpSpPr>
            <p:nvPr/>
          </p:nvGrpSpPr>
          <p:grpSpPr bwMode="auto">
            <a:xfrm>
              <a:off x="2814" y="1986"/>
              <a:ext cx="240" cy="204"/>
              <a:chOff x="3696" y="1680"/>
              <a:chExt cx="240" cy="204"/>
            </a:xfrm>
          </p:grpSpPr>
          <p:pic>
            <p:nvPicPr>
              <p:cNvPr id="52321" name="Picture 146" descr="3dflags">
                <a:extLst>
                  <a:ext uri="{FF2B5EF4-FFF2-40B4-BE49-F238E27FC236}">
                    <a16:creationId xmlns:a16="http://schemas.microsoft.com/office/drawing/2014/main" xmlns="" id="{B33D3D21-A47A-444E-821C-26AB159E65B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22" name="Line 147">
                <a:extLst>
                  <a:ext uri="{FF2B5EF4-FFF2-40B4-BE49-F238E27FC236}">
                    <a16:creationId xmlns:a16="http://schemas.microsoft.com/office/drawing/2014/main" xmlns="" id="{6F32C822-B55D-4780-A0A5-A875B2F15E98}"/>
                  </a:ext>
                </a:extLst>
              </p:cNvPr>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5775" name="AutoShape 175">
            <a:extLst>
              <a:ext uri="{FF2B5EF4-FFF2-40B4-BE49-F238E27FC236}">
                <a16:creationId xmlns:a16="http://schemas.microsoft.com/office/drawing/2014/main" xmlns="" id="{48A0F456-4042-41E6-9DB8-D13C5DDECD8F}"/>
              </a:ext>
            </a:extLst>
          </p:cNvPr>
          <p:cNvSpPr>
            <a:spLocks noChangeArrowheads="1"/>
          </p:cNvSpPr>
          <p:nvPr/>
        </p:nvSpPr>
        <p:spPr bwMode="auto">
          <a:xfrm rot="-7200533">
            <a:off x="2471738" y="3338512"/>
            <a:ext cx="838200" cy="104775"/>
          </a:xfrm>
          <a:prstGeom prst="rightArrow">
            <a:avLst>
              <a:gd name="adj1" fmla="val 50000"/>
              <a:gd name="adj2" fmla="val 200000"/>
            </a:avLst>
          </a:prstGeom>
          <a:solidFill>
            <a:srgbClr val="FF0000"/>
          </a:solidFill>
          <a:ln w="2857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776" name="AutoShape 176">
            <a:extLst>
              <a:ext uri="{FF2B5EF4-FFF2-40B4-BE49-F238E27FC236}">
                <a16:creationId xmlns:a16="http://schemas.microsoft.com/office/drawing/2014/main" xmlns="" id="{94DE2081-F1C1-4748-B52F-FC4CCADCE6EC}"/>
              </a:ext>
            </a:extLst>
          </p:cNvPr>
          <p:cNvSpPr>
            <a:spLocks noChangeArrowheads="1"/>
          </p:cNvSpPr>
          <p:nvPr/>
        </p:nvSpPr>
        <p:spPr bwMode="auto">
          <a:xfrm rot="-3146371">
            <a:off x="1171576" y="3033712"/>
            <a:ext cx="838200" cy="104775"/>
          </a:xfrm>
          <a:prstGeom prst="rightArrow">
            <a:avLst>
              <a:gd name="adj1" fmla="val 50000"/>
              <a:gd name="adj2" fmla="val 200000"/>
            </a:avLst>
          </a:prstGeom>
          <a:solidFill>
            <a:srgbClr val="FF0000"/>
          </a:solidFill>
          <a:ln w="2857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777" name="AutoShape 177">
            <a:extLst>
              <a:ext uri="{FF2B5EF4-FFF2-40B4-BE49-F238E27FC236}">
                <a16:creationId xmlns:a16="http://schemas.microsoft.com/office/drawing/2014/main" xmlns="" id="{5A0A0765-F969-4167-BFFC-94588311A8DC}"/>
              </a:ext>
            </a:extLst>
          </p:cNvPr>
          <p:cNvSpPr>
            <a:spLocks noChangeArrowheads="1"/>
          </p:cNvSpPr>
          <p:nvPr/>
        </p:nvSpPr>
        <p:spPr bwMode="auto">
          <a:xfrm rot="-3864939">
            <a:off x="1395413" y="3300412"/>
            <a:ext cx="838200" cy="104775"/>
          </a:xfrm>
          <a:prstGeom prst="rightArrow">
            <a:avLst>
              <a:gd name="adj1" fmla="val 50000"/>
              <a:gd name="adj2" fmla="val 200000"/>
            </a:avLst>
          </a:prstGeom>
          <a:solidFill>
            <a:srgbClr val="FF0000"/>
          </a:solidFill>
          <a:ln w="2857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27" name="Group 132">
            <a:extLst>
              <a:ext uri="{FF2B5EF4-FFF2-40B4-BE49-F238E27FC236}">
                <a16:creationId xmlns:a16="http://schemas.microsoft.com/office/drawing/2014/main" xmlns="" id="{E354AB9D-E77E-4B73-878F-DC0C5F56BE2F}"/>
              </a:ext>
            </a:extLst>
          </p:cNvPr>
          <p:cNvGrpSpPr>
            <a:grpSpLocks/>
          </p:cNvGrpSpPr>
          <p:nvPr/>
        </p:nvGrpSpPr>
        <p:grpSpPr bwMode="auto">
          <a:xfrm>
            <a:off x="6400800" y="-762000"/>
            <a:ext cx="838200" cy="762000"/>
            <a:chOff x="2400" y="1944"/>
            <a:chExt cx="672" cy="651"/>
          </a:xfrm>
        </p:grpSpPr>
        <p:grpSp>
          <p:nvGrpSpPr>
            <p:cNvPr id="52311" name="Group 133">
              <a:extLst>
                <a:ext uri="{FF2B5EF4-FFF2-40B4-BE49-F238E27FC236}">
                  <a16:creationId xmlns:a16="http://schemas.microsoft.com/office/drawing/2014/main" xmlns="" id="{9F86EEBA-D013-4B83-8416-326AD78320A2}"/>
                </a:ext>
              </a:extLst>
            </p:cNvPr>
            <p:cNvGrpSpPr>
              <a:grpSpLocks/>
            </p:cNvGrpSpPr>
            <p:nvPr/>
          </p:nvGrpSpPr>
          <p:grpSpPr bwMode="auto">
            <a:xfrm>
              <a:off x="2586" y="1944"/>
              <a:ext cx="240" cy="204"/>
              <a:chOff x="3696" y="1680"/>
              <a:chExt cx="240" cy="204"/>
            </a:xfrm>
          </p:grpSpPr>
          <p:pic>
            <p:nvPicPr>
              <p:cNvPr id="52316" name="Picture 134" descr="3dflags">
                <a:extLst>
                  <a:ext uri="{FF2B5EF4-FFF2-40B4-BE49-F238E27FC236}">
                    <a16:creationId xmlns:a16="http://schemas.microsoft.com/office/drawing/2014/main" xmlns="" id="{ED5F0712-5EA9-4FA2-A060-73453FF545CF}"/>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7" name="Line 135">
                <a:extLst>
                  <a:ext uri="{FF2B5EF4-FFF2-40B4-BE49-F238E27FC236}">
                    <a16:creationId xmlns:a16="http://schemas.microsoft.com/office/drawing/2014/main" xmlns="" id="{EC69ED51-D6D1-43EC-AB47-71BDD5322C6B}"/>
                  </a:ext>
                </a:extLst>
              </p:cNvPr>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52312" name="Picture 136">
              <a:extLst>
                <a:ext uri="{FF2B5EF4-FFF2-40B4-BE49-F238E27FC236}">
                  <a16:creationId xmlns:a16="http://schemas.microsoft.com/office/drawing/2014/main" xmlns="" id="{7230FEB0-7400-449C-9B9C-41CECC8D4FC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49773" t="34135" r="42188" b="58333"/>
            <a:stretch>
              <a:fillRect/>
            </a:stretch>
          </p:blipFill>
          <p:spPr bwMode="auto">
            <a:xfrm>
              <a:off x="2400" y="2124"/>
              <a:ext cx="672"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313" name="Group 137">
              <a:extLst>
                <a:ext uri="{FF2B5EF4-FFF2-40B4-BE49-F238E27FC236}">
                  <a16:creationId xmlns:a16="http://schemas.microsoft.com/office/drawing/2014/main" xmlns="" id="{6CC93EBE-CC41-4F08-B144-CAA3125ED0A3}"/>
                </a:ext>
              </a:extLst>
            </p:cNvPr>
            <p:cNvGrpSpPr>
              <a:grpSpLocks/>
            </p:cNvGrpSpPr>
            <p:nvPr/>
          </p:nvGrpSpPr>
          <p:grpSpPr bwMode="auto">
            <a:xfrm>
              <a:off x="2814" y="1986"/>
              <a:ext cx="240" cy="204"/>
              <a:chOff x="3696" y="1680"/>
              <a:chExt cx="240" cy="204"/>
            </a:xfrm>
          </p:grpSpPr>
          <p:pic>
            <p:nvPicPr>
              <p:cNvPr id="52314" name="Picture 138" descr="3dflags">
                <a:extLst>
                  <a:ext uri="{FF2B5EF4-FFF2-40B4-BE49-F238E27FC236}">
                    <a16:creationId xmlns:a16="http://schemas.microsoft.com/office/drawing/2014/main" xmlns="" id="{73F0B7C9-9FAF-41E2-BB6E-D6D0BE6034E5}"/>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5" name="Line 139">
                <a:extLst>
                  <a:ext uri="{FF2B5EF4-FFF2-40B4-BE49-F238E27FC236}">
                    <a16:creationId xmlns:a16="http://schemas.microsoft.com/office/drawing/2014/main" xmlns="" id="{54153E17-67AD-4D96-A4E3-376FB78DBBBC}"/>
                  </a:ext>
                </a:extLst>
              </p:cNvPr>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5778" name="AutoShape 178">
            <a:extLst>
              <a:ext uri="{FF2B5EF4-FFF2-40B4-BE49-F238E27FC236}">
                <a16:creationId xmlns:a16="http://schemas.microsoft.com/office/drawing/2014/main" xmlns="" id="{364EAAE3-7981-4462-B55E-D15FDE3869D9}"/>
              </a:ext>
            </a:extLst>
          </p:cNvPr>
          <p:cNvSpPr>
            <a:spLocks noChangeArrowheads="1"/>
          </p:cNvSpPr>
          <p:nvPr/>
        </p:nvSpPr>
        <p:spPr bwMode="auto">
          <a:xfrm>
            <a:off x="-1676400" y="2652713"/>
            <a:ext cx="1333500" cy="166687"/>
          </a:xfrm>
          <a:prstGeom prst="rightArrow">
            <a:avLst>
              <a:gd name="adj1" fmla="val 50000"/>
              <a:gd name="adj2" fmla="val 200001"/>
            </a:avLst>
          </a:prstGeom>
          <a:solidFill>
            <a:srgbClr val="FF0000"/>
          </a:solidFill>
          <a:ln w="2857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30" name="Group 179">
            <a:extLst>
              <a:ext uri="{FF2B5EF4-FFF2-40B4-BE49-F238E27FC236}">
                <a16:creationId xmlns:a16="http://schemas.microsoft.com/office/drawing/2014/main" xmlns="" id="{6C5221B3-1071-4F95-94DC-6BF28362FA55}"/>
              </a:ext>
            </a:extLst>
          </p:cNvPr>
          <p:cNvGrpSpPr>
            <a:grpSpLocks/>
          </p:cNvGrpSpPr>
          <p:nvPr/>
        </p:nvGrpSpPr>
        <p:grpSpPr bwMode="auto">
          <a:xfrm>
            <a:off x="-1033463" y="4567238"/>
            <a:ext cx="881063" cy="766762"/>
            <a:chOff x="3237" y="1899"/>
            <a:chExt cx="555" cy="483"/>
          </a:xfrm>
        </p:grpSpPr>
        <p:grpSp>
          <p:nvGrpSpPr>
            <p:cNvPr id="52305" name="Group 180">
              <a:extLst>
                <a:ext uri="{FF2B5EF4-FFF2-40B4-BE49-F238E27FC236}">
                  <a16:creationId xmlns:a16="http://schemas.microsoft.com/office/drawing/2014/main" xmlns="" id="{58F04C90-E01C-4757-823D-912D57E78E49}"/>
                </a:ext>
              </a:extLst>
            </p:cNvPr>
            <p:cNvGrpSpPr>
              <a:grpSpLocks/>
            </p:cNvGrpSpPr>
            <p:nvPr/>
          </p:nvGrpSpPr>
          <p:grpSpPr bwMode="auto">
            <a:xfrm>
              <a:off x="3237" y="1899"/>
              <a:ext cx="555" cy="483"/>
              <a:chOff x="3237" y="1899"/>
              <a:chExt cx="555" cy="483"/>
            </a:xfrm>
          </p:grpSpPr>
          <p:pic>
            <p:nvPicPr>
              <p:cNvPr id="52308" name="Picture 181" descr="3dflags">
                <a:extLst>
                  <a:ext uri="{FF2B5EF4-FFF2-40B4-BE49-F238E27FC236}">
                    <a16:creationId xmlns:a16="http://schemas.microsoft.com/office/drawing/2014/main" xmlns="" id="{510C67F2-D268-496F-8FAC-18C1567A4468}"/>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3444" y="1899"/>
                <a:ext cx="20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309" name="Picture 182">
                <a:extLst>
                  <a:ext uri="{FF2B5EF4-FFF2-40B4-BE49-F238E27FC236}">
                    <a16:creationId xmlns:a16="http://schemas.microsoft.com/office/drawing/2014/main" xmlns="" id="{574F19CA-244B-48C2-B368-2C880F83FD9E}"/>
                  </a:ext>
                </a:extLst>
              </p:cNvPr>
              <p:cNvPicPr>
                <a:picLocks noChangeAspect="1" noChangeArrowheads="1"/>
              </p:cNvPicPr>
              <p:nvPr/>
            </p:nvPicPr>
            <p:blipFill>
              <a:blip r:embed="rId6" cstate="print">
                <a:lum bright="6000" contrast="-6000"/>
                <a:extLst>
                  <a:ext uri="{28A0092B-C50C-407E-A947-70E740481C1C}">
                    <a14:useLocalDpi xmlns:a14="http://schemas.microsoft.com/office/drawing/2010/main" val="0"/>
                  </a:ext>
                </a:extLst>
              </a:blip>
              <a:srcRect l="33943" t="59393" r="59045" b="34554"/>
              <a:stretch>
                <a:fillRect/>
              </a:stretch>
            </p:blipFill>
            <p:spPr bwMode="auto">
              <a:xfrm>
                <a:off x="3264" y="2046"/>
                <a:ext cx="52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310" name="Picture 183" descr="3dflags">
                <a:extLst>
                  <a:ext uri="{FF2B5EF4-FFF2-40B4-BE49-F238E27FC236}">
                    <a16:creationId xmlns:a16="http://schemas.microsoft.com/office/drawing/2014/main" xmlns="" id="{EF9FCCFE-AF3D-4CAF-A74F-928501D37A44}"/>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612351">
                <a:off x="3237" y="1926"/>
                <a:ext cx="20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306" name="Line 184">
              <a:extLst>
                <a:ext uri="{FF2B5EF4-FFF2-40B4-BE49-F238E27FC236}">
                  <a16:creationId xmlns:a16="http://schemas.microsoft.com/office/drawing/2014/main" xmlns="" id="{4BF811B7-F4C0-4942-89BC-8D9DEDCB6072}"/>
                </a:ext>
              </a:extLst>
            </p:cNvPr>
            <p:cNvSpPr>
              <a:spLocks noChangeShapeType="1"/>
            </p:cNvSpPr>
            <p:nvPr/>
          </p:nvSpPr>
          <p:spPr bwMode="auto">
            <a:xfrm>
              <a:off x="3648" y="1908"/>
              <a:ext cx="0" cy="144"/>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07" name="Line 185">
              <a:extLst>
                <a:ext uri="{FF2B5EF4-FFF2-40B4-BE49-F238E27FC236}">
                  <a16:creationId xmlns:a16="http://schemas.microsoft.com/office/drawing/2014/main" xmlns="" id="{B2931368-72C8-469C-A508-0D6573A5F8F7}"/>
                </a:ext>
              </a:extLst>
            </p:cNvPr>
            <p:cNvSpPr>
              <a:spLocks noChangeShapeType="1"/>
            </p:cNvSpPr>
            <p:nvPr/>
          </p:nvSpPr>
          <p:spPr bwMode="auto">
            <a:xfrm>
              <a:off x="3426" y="1941"/>
              <a:ext cx="0" cy="144"/>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2256" name="Group 186">
            <a:extLst>
              <a:ext uri="{FF2B5EF4-FFF2-40B4-BE49-F238E27FC236}">
                <a16:creationId xmlns:a16="http://schemas.microsoft.com/office/drawing/2014/main" xmlns="" id="{C3515D51-97BC-483D-BA3D-6BB9F2C192B5}"/>
              </a:ext>
            </a:extLst>
          </p:cNvPr>
          <p:cNvGrpSpPr>
            <a:grpSpLocks/>
          </p:cNvGrpSpPr>
          <p:nvPr/>
        </p:nvGrpSpPr>
        <p:grpSpPr bwMode="auto">
          <a:xfrm>
            <a:off x="9372600" y="4114800"/>
            <a:ext cx="609600" cy="609600"/>
            <a:chOff x="2400" y="1944"/>
            <a:chExt cx="672" cy="651"/>
          </a:xfrm>
        </p:grpSpPr>
        <p:grpSp>
          <p:nvGrpSpPr>
            <p:cNvPr id="52298" name="Group 187">
              <a:extLst>
                <a:ext uri="{FF2B5EF4-FFF2-40B4-BE49-F238E27FC236}">
                  <a16:creationId xmlns:a16="http://schemas.microsoft.com/office/drawing/2014/main" xmlns="" id="{CE584A9F-C30F-4437-9333-2ABC3E649E53}"/>
                </a:ext>
              </a:extLst>
            </p:cNvPr>
            <p:cNvGrpSpPr>
              <a:grpSpLocks/>
            </p:cNvGrpSpPr>
            <p:nvPr/>
          </p:nvGrpSpPr>
          <p:grpSpPr bwMode="auto">
            <a:xfrm>
              <a:off x="2586" y="1944"/>
              <a:ext cx="240" cy="204"/>
              <a:chOff x="3696" y="1680"/>
              <a:chExt cx="240" cy="204"/>
            </a:xfrm>
          </p:grpSpPr>
          <p:pic>
            <p:nvPicPr>
              <p:cNvPr id="52303" name="Picture 188" descr="3dflags">
                <a:extLst>
                  <a:ext uri="{FF2B5EF4-FFF2-40B4-BE49-F238E27FC236}">
                    <a16:creationId xmlns:a16="http://schemas.microsoft.com/office/drawing/2014/main" xmlns="" id="{92099010-693D-4CB1-A660-8C33B7BCCA1D}"/>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04" name="Line 189">
                <a:extLst>
                  <a:ext uri="{FF2B5EF4-FFF2-40B4-BE49-F238E27FC236}">
                    <a16:creationId xmlns:a16="http://schemas.microsoft.com/office/drawing/2014/main" xmlns="" id="{FC32AA06-199B-4F08-ACDC-B74C287EDA24}"/>
                  </a:ext>
                </a:extLst>
              </p:cNvPr>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52299" name="Picture 190">
              <a:extLst>
                <a:ext uri="{FF2B5EF4-FFF2-40B4-BE49-F238E27FC236}">
                  <a16:creationId xmlns:a16="http://schemas.microsoft.com/office/drawing/2014/main" xmlns="" id="{C843F046-1573-49B7-B596-1E594995A91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49773" t="34135" r="42188" b="58333"/>
            <a:stretch>
              <a:fillRect/>
            </a:stretch>
          </p:blipFill>
          <p:spPr bwMode="auto">
            <a:xfrm>
              <a:off x="2400" y="2124"/>
              <a:ext cx="672"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300" name="Group 191">
              <a:extLst>
                <a:ext uri="{FF2B5EF4-FFF2-40B4-BE49-F238E27FC236}">
                  <a16:creationId xmlns:a16="http://schemas.microsoft.com/office/drawing/2014/main" xmlns="" id="{6A214FED-AEB0-446E-9FB8-EDA96EDE589E}"/>
                </a:ext>
              </a:extLst>
            </p:cNvPr>
            <p:cNvGrpSpPr>
              <a:grpSpLocks/>
            </p:cNvGrpSpPr>
            <p:nvPr/>
          </p:nvGrpSpPr>
          <p:grpSpPr bwMode="auto">
            <a:xfrm>
              <a:off x="2814" y="1986"/>
              <a:ext cx="240" cy="204"/>
              <a:chOff x="3696" y="1680"/>
              <a:chExt cx="240" cy="204"/>
            </a:xfrm>
          </p:grpSpPr>
          <p:pic>
            <p:nvPicPr>
              <p:cNvPr id="52301" name="Picture 192" descr="3dflags">
                <a:extLst>
                  <a:ext uri="{FF2B5EF4-FFF2-40B4-BE49-F238E27FC236}">
                    <a16:creationId xmlns:a16="http://schemas.microsoft.com/office/drawing/2014/main" xmlns="" id="{16ABECB0-560F-4574-9CC8-79055847E66E}"/>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02" name="Line 193">
                <a:extLst>
                  <a:ext uri="{FF2B5EF4-FFF2-40B4-BE49-F238E27FC236}">
                    <a16:creationId xmlns:a16="http://schemas.microsoft.com/office/drawing/2014/main" xmlns="" id="{B259DB02-681D-4EF8-BB90-CC8E862E5475}"/>
                  </a:ext>
                </a:extLst>
              </p:cNvPr>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pic>
        <p:nvPicPr>
          <p:cNvPr id="25801" name="Bomno.mp3">
            <a:hlinkClick r:id="" action="ppaction://media"/>
            <a:extLst>
              <a:ext uri="{FF2B5EF4-FFF2-40B4-BE49-F238E27FC236}">
                <a16:creationId xmlns:a16="http://schemas.microsoft.com/office/drawing/2014/main" xmlns="" id="{D8B5968F-EAF9-4B10-BD22-35AF43EA4AD6}"/>
              </a:ext>
            </a:extLst>
          </p:cNvPr>
          <p:cNvPicPr>
            <a:picLocks noRot="1" noChangeAspect="1" noChangeArrowheads="1"/>
          </p:cNvPicPr>
          <p:nvPr>
            <a:audioFile r:link="rId1"/>
          </p:nvPr>
        </p:nvPicPr>
        <p:blipFill>
          <a:blip r:embed="rId8" cstate="print">
            <a:extLst>
              <a:ext uri="{28A0092B-C50C-407E-A947-70E740481C1C}">
                <a14:useLocalDpi xmlns:a14="http://schemas.microsoft.com/office/drawing/2010/main" val="0"/>
              </a:ext>
            </a:extLst>
          </a:blip>
          <a:srcRect/>
          <a:stretch>
            <a:fillRect/>
          </a:stretch>
        </p:blipFill>
        <p:spPr bwMode="auto">
          <a:xfrm>
            <a:off x="5105400" y="3124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2" name="Picture 202" descr="lua">
            <a:extLst>
              <a:ext uri="{FF2B5EF4-FFF2-40B4-BE49-F238E27FC236}">
                <a16:creationId xmlns:a16="http://schemas.microsoft.com/office/drawing/2014/main" xmlns="" id="{54B32A9E-92D1-4B44-9FE9-67E379A758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0" y="25908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3" name="Picture 203" descr="lua">
            <a:extLst>
              <a:ext uri="{FF2B5EF4-FFF2-40B4-BE49-F238E27FC236}">
                <a16:creationId xmlns:a16="http://schemas.microsoft.com/office/drawing/2014/main" xmlns="" id="{07D71226-F8EE-47C4-9C20-DDC0477080E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6400" y="25146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7" name="AutoShape 207">
            <a:extLst>
              <a:ext uri="{FF2B5EF4-FFF2-40B4-BE49-F238E27FC236}">
                <a16:creationId xmlns:a16="http://schemas.microsoft.com/office/drawing/2014/main" xmlns="" id="{B49C1F3D-D543-4D4D-AD57-2B8AF5D3B005}"/>
              </a:ext>
            </a:extLst>
          </p:cNvPr>
          <p:cNvSpPr>
            <a:spLocks noChangeArrowheads="1"/>
          </p:cNvSpPr>
          <p:nvPr/>
        </p:nvSpPr>
        <p:spPr bwMode="auto">
          <a:xfrm rot="6829976">
            <a:off x="2290763" y="5457825"/>
            <a:ext cx="838200" cy="104775"/>
          </a:xfrm>
          <a:prstGeom prst="rightArrow">
            <a:avLst>
              <a:gd name="adj1" fmla="val 50000"/>
              <a:gd name="adj2" fmla="val 200000"/>
            </a:avLst>
          </a:prstGeom>
          <a:solidFill>
            <a:srgbClr val="FF0000"/>
          </a:solidFill>
          <a:ln w="2857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808" name="AutoShape 208">
            <a:extLst>
              <a:ext uri="{FF2B5EF4-FFF2-40B4-BE49-F238E27FC236}">
                <a16:creationId xmlns:a16="http://schemas.microsoft.com/office/drawing/2014/main" xmlns="" id="{2C16E9E6-F5CF-4316-A49A-870CD0A6601C}"/>
              </a:ext>
            </a:extLst>
          </p:cNvPr>
          <p:cNvSpPr>
            <a:spLocks noChangeArrowheads="1"/>
          </p:cNvSpPr>
          <p:nvPr/>
        </p:nvSpPr>
        <p:spPr bwMode="auto">
          <a:xfrm>
            <a:off x="-1600200" y="6005513"/>
            <a:ext cx="1333500" cy="166687"/>
          </a:xfrm>
          <a:prstGeom prst="rightArrow">
            <a:avLst>
              <a:gd name="adj1" fmla="val 50000"/>
              <a:gd name="adj2" fmla="val 200001"/>
            </a:avLst>
          </a:prstGeom>
          <a:solidFill>
            <a:srgbClr val="FF0000"/>
          </a:solidFill>
          <a:ln w="2857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52259" name="Group 209">
            <a:extLst>
              <a:ext uri="{FF2B5EF4-FFF2-40B4-BE49-F238E27FC236}">
                <a16:creationId xmlns:a16="http://schemas.microsoft.com/office/drawing/2014/main" xmlns="" id="{3B7885E3-3BD6-44AA-9247-2AF8E55CA9A6}"/>
              </a:ext>
            </a:extLst>
          </p:cNvPr>
          <p:cNvGrpSpPr>
            <a:grpSpLocks/>
          </p:cNvGrpSpPr>
          <p:nvPr/>
        </p:nvGrpSpPr>
        <p:grpSpPr bwMode="auto">
          <a:xfrm>
            <a:off x="3810000" y="-1066800"/>
            <a:ext cx="838200" cy="762000"/>
            <a:chOff x="2400" y="1944"/>
            <a:chExt cx="672" cy="651"/>
          </a:xfrm>
        </p:grpSpPr>
        <p:grpSp>
          <p:nvGrpSpPr>
            <p:cNvPr id="52291" name="Group 210">
              <a:extLst>
                <a:ext uri="{FF2B5EF4-FFF2-40B4-BE49-F238E27FC236}">
                  <a16:creationId xmlns:a16="http://schemas.microsoft.com/office/drawing/2014/main" xmlns="" id="{2B30A7EA-E58D-4FEA-919A-337A0523CED6}"/>
                </a:ext>
              </a:extLst>
            </p:cNvPr>
            <p:cNvGrpSpPr>
              <a:grpSpLocks/>
            </p:cNvGrpSpPr>
            <p:nvPr/>
          </p:nvGrpSpPr>
          <p:grpSpPr bwMode="auto">
            <a:xfrm>
              <a:off x="2586" y="1944"/>
              <a:ext cx="240" cy="204"/>
              <a:chOff x="3696" y="1680"/>
              <a:chExt cx="240" cy="204"/>
            </a:xfrm>
          </p:grpSpPr>
          <p:pic>
            <p:nvPicPr>
              <p:cNvPr id="52296" name="Picture 211" descr="3dflags">
                <a:extLst>
                  <a:ext uri="{FF2B5EF4-FFF2-40B4-BE49-F238E27FC236}">
                    <a16:creationId xmlns:a16="http://schemas.microsoft.com/office/drawing/2014/main" xmlns="" id="{FDEC1B26-1A10-4F6A-AD17-701C5F2AF48A}"/>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97" name="Line 212">
                <a:extLst>
                  <a:ext uri="{FF2B5EF4-FFF2-40B4-BE49-F238E27FC236}">
                    <a16:creationId xmlns:a16="http://schemas.microsoft.com/office/drawing/2014/main" xmlns="" id="{7B5E4E7C-4232-421D-B37D-0529CA67A450}"/>
                  </a:ext>
                </a:extLst>
              </p:cNvPr>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52292" name="Picture 213">
              <a:extLst>
                <a:ext uri="{FF2B5EF4-FFF2-40B4-BE49-F238E27FC236}">
                  <a16:creationId xmlns:a16="http://schemas.microsoft.com/office/drawing/2014/main" xmlns="" id="{67CDFFF7-012B-45D7-8741-9BAB23E3BB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49773" t="34135" r="42188" b="58333"/>
            <a:stretch>
              <a:fillRect/>
            </a:stretch>
          </p:blipFill>
          <p:spPr bwMode="auto">
            <a:xfrm>
              <a:off x="2400" y="2124"/>
              <a:ext cx="672"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93" name="Group 214">
              <a:extLst>
                <a:ext uri="{FF2B5EF4-FFF2-40B4-BE49-F238E27FC236}">
                  <a16:creationId xmlns:a16="http://schemas.microsoft.com/office/drawing/2014/main" xmlns="" id="{3757A04D-4D5F-42F7-AAAF-63991689C120}"/>
                </a:ext>
              </a:extLst>
            </p:cNvPr>
            <p:cNvGrpSpPr>
              <a:grpSpLocks/>
            </p:cNvGrpSpPr>
            <p:nvPr/>
          </p:nvGrpSpPr>
          <p:grpSpPr bwMode="auto">
            <a:xfrm>
              <a:off x="2814" y="1986"/>
              <a:ext cx="240" cy="204"/>
              <a:chOff x="3696" y="1680"/>
              <a:chExt cx="240" cy="204"/>
            </a:xfrm>
          </p:grpSpPr>
          <p:pic>
            <p:nvPicPr>
              <p:cNvPr id="52294" name="Picture 215" descr="3dflags">
                <a:extLst>
                  <a:ext uri="{FF2B5EF4-FFF2-40B4-BE49-F238E27FC236}">
                    <a16:creationId xmlns:a16="http://schemas.microsoft.com/office/drawing/2014/main" xmlns="" id="{A971DE1D-93A7-424F-A188-5B364A9EF195}"/>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95" name="Line 216">
                <a:extLst>
                  <a:ext uri="{FF2B5EF4-FFF2-40B4-BE49-F238E27FC236}">
                    <a16:creationId xmlns:a16="http://schemas.microsoft.com/office/drawing/2014/main" xmlns="" id="{B2731994-73C7-4287-8C60-6CBFC40BB248}"/>
                  </a:ext>
                </a:extLst>
              </p:cNvPr>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pic>
        <p:nvPicPr>
          <p:cNvPr id="25817" name="Picture 217" descr="lua">
            <a:extLst>
              <a:ext uri="{FF2B5EF4-FFF2-40B4-BE49-F238E27FC236}">
                <a16:creationId xmlns:a16="http://schemas.microsoft.com/office/drawing/2014/main" xmlns="" id="{BCB05C3A-FB46-4377-9730-7DC9CCC5A4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57400" y="56388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62" name="Group 218">
            <a:extLst>
              <a:ext uri="{FF2B5EF4-FFF2-40B4-BE49-F238E27FC236}">
                <a16:creationId xmlns:a16="http://schemas.microsoft.com/office/drawing/2014/main" xmlns="" id="{886FD720-4702-4364-8668-F15F0B42D351}"/>
              </a:ext>
            </a:extLst>
          </p:cNvPr>
          <p:cNvGrpSpPr>
            <a:grpSpLocks/>
          </p:cNvGrpSpPr>
          <p:nvPr/>
        </p:nvGrpSpPr>
        <p:grpSpPr bwMode="auto">
          <a:xfrm>
            <a:off x="2995613" y="2486025"/>
            <a:ext cx="395287" cy="381000"/>
            <a:chOff x="2487" y="1872"/>
            <a:chExt cx="489" cy="393"/>
          </a:xfrm>
        </p:grpSpPr>
        <p:pic>
          <p:nvPicPr>
            <p:cNvPr id="52289" name="Picture 219" descr="vietnamlg">
              <a:extLst>
                <a:ext uri="{FF2B5EF4-FFF2-40B4-BE49-F238E27FC236}">
                  <a16:creationId xmlns:a16="http://schemas.microsoft.com/office/drawing/2014/main" xmlns="" id="{73385550-8BF3-488C-833C-5D217EB7DA19}"/>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90" name="Line 220">
              <a:extLst>
                <a:ext uri="{FF2B5EF4-FFF2-40B4-BE49-F238E27FC236}">
                  <a16:creationId xmlns:a16="http://schemas.microsoft.com/office/drawing/2014/main" xmlns="" id="{BCD78DEA-FBE5-434E-8A77-C377B5074C1D}"/>
                </a:ext>
              </a:extLst>
            </p:cNvPr>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2263" name="Group 221">
            <a:extLst>
              <a:ext uri="{FF2B5EF4-FFF2-40B4-BE49-F238E27FC236}">
                <a16:creationId xmlns:a16="http://schemas.microsoft.com/office/drawing/2014/main" xmlns="" id="{7A42BDF1-45AF-4F75-BD5B-1AE5D58BD510}"/>
              </a:ext>
            </a:extLst>
          </p:cNvPr>
          <p:cNvGrpSpPr>
            <a:grpSpLocks/>
          </p:cNvGrpSpPr>
          <p:nvPr/>
        </p:nvGrpSpPr>
        <p:grpSpPr bwMode="auto">
          <a:xfrm>
            <a:off x="2090738" y="2481263"/>
            <a:ext cx="700087" cy="457200"/>
            <a:chOff x="2487" y="1872"/>
            <a:chExt cx="489" cy="393"/>
          </a:xfrm>
        </p:grpSpPr>
        <p:pic>
          <p:nvPicPr>
            <p:cNvPr id="52287" name="Picture 222" descr="vietnamlg">
              <a:extLst>
                <a:ext uri="{FF2B5EF4-FFF2-40B4-BE49-F238E27FC236}">
                  <a16:creationId xmlns:a16="http://schemas.microsoft.com/office/drawing/2014/main" xmlns="" id="{FBA41E95-533D-46DC-A2DE-823C2B8295D2}"/>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88" name="Line 223">
              <a:extLst>
                <a:ext uri="{FF2B5EF4-FFF2-40B4-BE49-F238E27FC236}">
                  <a16:creationId xmlns:a16="http://schemas.microsoft.com/office/drawing/2014/main" xmlns="" id="{DB498489-139F-4E6C-98D7-68A72E31D980}"/>
                </a:ext>
              </a:extLst>
            </p:cNvPr>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2264" name="Group 224">
            <a:extLst>
              <a:ext uri="{FF2B5EF4-FFF2-40B4-BE49-F238E27FC236}">
                <a16:creationId xmlns:a16="http://schemas.microsoft.com/office/drawing/2014/main" xmlns="" id="{70193ED2-F7A9-4A32-BEFA-F459039CD9A1}"/>
              </a:ext>
            </a:extLst>
          </p:cNvPr>
          <p:cNvGrpSpPr>
            <a:grpSpLocks/>
          </p:cNvGrpSpPr>
          <p:nvPr/>
        </p:nvGrpSpPr>
        <p:grpSpPr bwMode="auto">
          <a:xfrm>
            <a:off x="2157413" y="5876925"/>
            <a:ext cx="700087" cy="457200"/>
            <a:chOff x="2487" y="1872"/>
            <a:chExt cx="489" cy="393"/>
          </a:xfrm>
        </p:grpSpPr>
        <p:pic>
          <p:nvPicPr>
            <p:cNvPr id="52285" name="Picture 225" descr="vietnamlg">
              <a:extLst>
                <a:ext uri="{FF2B5EF4-FFF2-40B4-BE49-F238E27FC236}">
                  <a16:creationId xmlns:a16="http://schemas.microsoft.com/office/drawing/2014/main" xmlns="" id="{AEB74340-DE6B-4AEA-8349-51B8449A79CF}"/>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86" name="Line 226">
              <a:extLst>
                <a:ext uri="{FF2B5EF4-FFF2-40B4-BE49-F238E27FC236}">
                  <a16:creationId xmlns:a16="http://schemas.microsoft.com/office/drawing/2014/main" xmlns="" id="{0400FCD3-30B6-4BA5-8346-8D7D89009899}"/>
                </a:ext>
              </a:extLst>
            </p:cNvPr>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828" name="Text Box 228">
            <a:extLst>
              <a:ext uri="{FF2B5EF4-FFF2-40B4-BE49-F238E27FC236}">
                <a16:creationId xmlns:a16="http://schemas.microsoft.com/office/drawing/2014/main" xmlns="" id="{04DD05C2-B7C3-477F-9DD2-8710385CCEE0}"/>
              </a:ext>
            </a:extLst>
          </p:cNvPr>
          <p:cNvSpPr txBox="1">
            <a:spLocks noChangeArrowheads="1"/>
          </p:cNvSpPr>
          <p:nvPr/>
        </p:nvSpPr>
        <p:spPr bwMode="auto">
          <a:xfrm>
            <a:off x="4827588" y="3390900"/>
            <a:ext cx="4208462" cy="1015663"/>
          </a:xfrm>
          <a:prstGeom prst="rect">
            <a:avLst/>
          </a:prstGeom>
          <a:noFill/>
          <a:ln w="9525">
            <a:noFill/>
            <a:miter lim="800000"/>
            <a:headEnd/>
            <a:tailEnd/>
          </a:ln>
          <a:effectLst/>
        </p:spPr>
        <p:txBody>
          <a:bodyPr>
            <a:spAutoFit/>
          </a:bodyPr>
          <a:lstStyle/>
          <a:p>
            <a:pPr algn="just" eaLnBrk="1" hangingPunct="1">
              <a:spcBef>
                <a:spcPct val="50000"/>
              </a:spcBef>
              <a:defRPr/>
            </a:pPr>
            <a:r>
              <a:rPr lang="en-US"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Đợt</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3: ta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tiêu</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diệt</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các</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cứ</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điểm</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còn</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lại</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ở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phân</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khu</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trung</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tâm</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và</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phân</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khu</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Nam</a:t>
            </a:r>
            <a:endParaRPr lang="en-US" sz="2000" b="1" i="1" dirty="0">
              <a:solidFill>
                <a:srgbClr val="660033"/>
              </a:solidFill>
              <a:effectLst>
                <a:outerShdw blurRad="38100" dist="38100" dir="2700000" algn="tl">
                  <a:srgbClr val="C0C0C0"/>
                </a:outerShdw>
              </a:effectLst>
              <a:latin typeface="VNI-Vari" pitchFamily="2" charset="0"/>
              <a:cs typeface="Arial" charset="0"/>
            </a:endParaRPr>
          </a:p>
        </p:txBody>
      </p:sp>
      <p:sp>
        <p:nvSpPr>
          <p:cNvPr id="25830" name="Oval 230">
            <a:extLst>
              <a:ext uri="{FF2B5EF4-FFF2-40B4-BE49-F238E27FC236}">
                <a16:creationId xmlns:a16="http://schemas.microsoft.com/office/drawing/2014/main" xmlns="" id="{2C3EECDC-22F8-404D-9739-6FD7A8C7D079}"/>
              </a:ext>
            </a:extLst>
          </p:cNvPr>
          <p:cNvSpPr>
            <a:spLocks noChangeArrowheads="1"/>
          </p:cNvSpPr>
          <p:nvPr/>
        </p:nvSpPr>
        <p:spPr bwMode="auto">
          <a:xfrm>
            <a:off x="1657350" y="1966913"/>
            <a:ext cx="1524000" cy="1066800"/>
          </a:xfrm>
          <a:prstGeom prst="ellipse">
            <a:avLst/>
          </a:pr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5661"/>
                                        </p:tgtEl>
                                        <p:attrNameLst>
                                          <p:attrName>style.visibility</p:attrName>
                                        </p:attrNameLst>
                                      </p:cBhvr>
                                      <p:to>
                                        <p:strVal val="visible"/>
                                      </p:to>
                                    </p:set>
                                    <p:anim calcmode="discrete" valueType="clr">
                                      <p:cBhvr override="childStyle">
                                        <p:cTn id="7" dur="80"/>
                                        <p:tgtEl>
                                          <p:spTgt spid="256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661"/>
                                        </p:tgtEl>
                                        <p:attrNameLst>
                                          <p:attrName>fillcolor</p:attrName>
                                        </p:attrNameLst>
                                      </p:cBhvr>
                                      <p:tavLst>
                                        <p:tav tm="0">
                                          <p:val>
                                            <p:clrVal>
                                              <a:schemeClr val="accent2"/>
                                            </p:clrVal>
                                          </p:val>
                                        </p:tav>
                                        <p:tav tm="50000">
                                          <p:val>
                                            <p:clrVal>
                                              <a:schemeClr val="hlink"/>
                                            </p:clrVal>
                                          </p:val>
                                        </p:tav>
                                      </p:tavLst>
                                    </p:anim>
                                    <p:set>
                                      <p:cBhvr>
                                        <p:cTn id="9" dur="80"/>
                                        <p:tgtEl>
                                          <p:spTgt spid="2566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childTnLst>
                                </p:cTn>
                              </p:par>
                            </p:childTnLst>
                          </p:cTn>
                        </p:par>
                        <p:par>
                          <p:cTn id="16" fill="hold" nodeType="afterGroup">
                            <p:stCondLst>
                              <p:cond delay="500"/>
                            </p:stCondLst>
                            <p:childTnLst>
                              <p:par>
                                <p:cTn id="17" presetID="14" presetClass="entr" presetSubtype="1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par>
                          <p:cTn id="20" fill="hold" nodeType="afterGroup">
                            <p:stCondLst>
                              <p:cond delay="1000"/>
                            </p:stCondLst>
                            <p:childTnLst>
                              <p:par>
                                <p:cTn id="21" presetID="14" presetClass="entr" presetSubtype="10" fill="hold" nodeType="afterEffect">
                                  <p:stCondLst>
                                    <p:cond delay="0"/>
                                  </p:stCondLst>
                                  <p:childTnLst>
                                    <p:set>
                                      <p:cBhvr>
                                        <p:cTn id="22" dur="1" fill="hold">
                                          <p:stCondLst>
                                            <p:cond delay="0"/>
                                          </p:stCondLst>
                                        </p:cTn>
                                        <p:tgtEl>
                                          <p:spTgt spid="25665"/>
                                        </p:tgtEl>
                                        <p:attrNameLst>
                                          <p:attrName>style.visibility</p:attrName>
                                        </p:attrNameLst>
                                      </p:cBhvr>
                                      <p:to>
                                        <p:strVal val="visible"/>
                                      </p:to>
                                    </p:set>
                                    <p:animEffect transition="in" filter="randombar(horizontal)">
                                      <p:cBhvr>
                                        <p:cTn id="23" dur="500"/>
                                        <p:tgtEl>
                                          <p:spTgt spid="25665"/>
                                        </p:tgtEl>
                                      </p:cBhvr>
                                    </p:animEffect>
                                  </p:childTnLst>
                                </p:cTn>
                              </p:par>
                            </p:childTnLst>
                          </p:cTn>
                        </p:par>
                        <p:par>
                          <p:cTn id="24" fill="hold" nodeType="afterGroup">
                            <p:stCondLst>
                              <p:cond delay="1500"/>
                            </p:stCondLst>
                            <p:childTnLst>
                              <p:par>
                                <p:cTn id="25" presetID="14" presetClass="entr" presetSubtype="10" fill="hold" nodeType="afterEffect">
                                  <p:stCondLst>
                                    <p:cond delay="0"/>
                                  </p:stCondLst>
                                  <p:childTnLst>
                                    <p:set>
                                      <p:cBhvr>
                                        <p:cTn id="26" dur="1" fill="hold">
                                          <p:stCondLst>
                                            <p:cond delay="0"/>
                                          </p:stCondLst>
                                        </p:cTn>
                                        <p:tgtEl>
                                          <p:spTgt spid="25666"/>
                                        </p:tgtEl>
                                        <p:attrNameLst>
                                          <p:attrName>style.visibility</p:attrName>
                                        </p:attrNameLst>
                                      </p:cBhvr>
                                      <p:to>
                                        <p:strVal val="visible"/>
                                      </p:to>
                                    </p:set>
                                    <p:animEffect transition="in" filter="randombar(horizontal)">
                                      <p:cBhvr>
                                        <p:cTn id="27" dur="500"/>
                                        <p:tgtEl>
                                          <p:spTgt spid="25666"/>
                                        </p:tgtEl>
                                      </p:cBhvr>
                                    </p:animEffect>
                                  </p:childTnLst>
                                </p:cTn>
                              </p:par>
                              <p:par>
                                <p:cTn id="28" presetID="4" presetClass="entr" presetSubtype="16" repeatCount="2000" fill="hold" grpId="0" nodeType="withEffect">
                                  <p:stCondLst>
                                    <p:cond delay="0"/>
                                  </p:stCondLst>
                                  <p:childTnLst>
                                    <p:set>
                                      <p:cBhvr>
                                        <p:cTn id="29" dur="1" fill="hold">
                                          <p:stCondLst>
                                            <p:cond delay="0"/>
                                          </p:stCondLst>
                                        </p:cTn>
                                        <p:tgtEl>
                                          <p:spTgt spid="156726"/>
                                        </p:tgtEl>
                                        <p:attrNameLst>
                                          <p:attrName>style.visibility</p:attrName>
                                        </p:attrNameLst>
                                      </p:cBhvr>
                                      <p:to>
                                        <p:strVal val="visible"/>
                                      </p:to>
                                    </p:set>
                                    <p:animEffect transition="in" filter="box(in)">
                                      <p:cBhvr>
                                        <p:cTn id="30" dur="500"/>
                                        <p:tgtEl>
                                          <p:spTgt spid="156726"/>
                                        </p:tgtEl>
                                      </p:cBhvr>
                                    </p:animEffect>
                                  </p:childTnLst>
                                </p:cTn>
                              </p:par>
                              <p:par>
                                <p:cTn id="31" presetID="23" presetClass="entr" presetSubtype="16" fill="hold" nodeType="withEffect">
                                  <p:stCondLst>
                                    <p:cond delay="0"/>
                                  </p:stCondLst>
                                  <p:childTnLst>
                                    <p:set>
                                      <p:cBhvr>
                                        <p:cTn id="32" dur="1" fill="hold">
                                          <p:stCondLst>
                                            <p:cond delay="0"/>
                                          </p:stCondLst>
                                        </p:cTn>
                                        <p:tgtEl>
                                          <p:spTgt spid="25647"/>
                                        </p:tgtEl>
                                        <p:attrNameLst>
                                          <p:attrName>style.visibility</p:attrName>
                                        </p:attrNameLst>
                                      </p:cBhvr>
                                      <p:to>
                                        <p:strVal val="visible"/>
                                      </p:to>
                                    </p:set>
                                    <p:anim calcmode="lin" valueType="num">
                                      <p:cBhvr>
                                        <p:cTn id="33" dur="500" fill="hold"/>
                                        <p:tgtEl>
                                          <p:spTgt spid="25647"/>
                                        </p:tgtEl>
                                        <p:attrNameLst>
                                          <p:attrName>ppt_w</p:attrName>
                                        </p:attrNameLst>
                                      </p:cBhvr>
                                      <p:tavLst>
                                        <p:tav tm="0">
                                          <p:val>
                                            <p:fltVal val="0"/>
                                          </p:val>
                                        </p:tav>
                                        <p:tav tm="100000">
                                          <p:val>
                                            <p:strVal val="#ppt_w"/>
                                          </p:val>
                                        </p:tav>
                                      </p:tavLst>
                                    </p:anim>
                                    <p:anim calcmode="lin" valueType="num">
                                      <p:cBhvr>
                                        <p:cTn id="34" dur="500" fill="hold"/>
                                        <p:tgtEl>
                                          <p:spTgt spid="25647"/>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25643"/>
                                        </p:tgtEl>
                                        <p:attrNameLst>
                                          <p:attrName>style.visibility</p:attrName>
                                        </p:attrNameLst>
                                      </p:cBhvr>
                                      <p:to>
                                        <p:strVal val="visible"/>
                                      </p:to>
                                    </p:set>
                                    <p:anim calcmode="lin" valueType="num">
                                      <p:cBhvr>
                                        <p:cTn id="37" dur="500" fill="hold"/>
                                        <p:tgtEl>
                                          <p:spTgt spid="25643"/>
                                        </p:tgtEl>
                                        <p:attrNameLst>
                                          <p:attrName>ppt_w</p:attrName>
                                        </p:attrNameLst>
                                      </p:cBhvr>
                                      <p:tavLst>
                                        <p:tav tm="0">
                                          <p:val>
                                            <p:fltVal val="0"/>
                                          </p:val>
                                        </p:tav>
                                        <p:tav tm="100000">
                                          <p:val>
                                            <p:strVal val="#ppt_w"/>
                                          </p:val>
                                        </p:tav>
                                      </p:tavLst>
                                    </p:anim>
                                    <p:anim calcmode="lin" valueType="num">
                                      <p:cBhvr>
                                        <p:cTn id="38" dur="500" fill="hold"/>
                                        <p:tgtEl>
                                          <p:spTgt spid="25643"/>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25646"/>
                                        </p:tgtEl>
                                        <p:attrNameLst>
                                          <p:attrName>style.visibility</p:attrName>
                                        </p:attrNameLst>
                                      </p:cBhvr>
                                      <p:to>
                                        <p:strVal val="visible"/>
                                      </p:to>
                                    </p:set>
                                    <p:anim calcmode="lin" valueType="num">
                                      <p:cBhvr>
                                        <p:cTn id="41" dur="500" fill="hold"/>
                                        <p:tgtEl>
                                          <p:spTgt spid="25646"/>
                                        </p:tgtEl>
                                        <p:attrNameLst>
                                          <p:attrName>ppt_w</p:attrName>
                                        </p:attrNameLst>
                                      </p:cBhvr>
                                      <p:tavLst>
                                        <p:tav tm="0">
                                          <p:val>
                                            <p:fltVal val="0"/>
                                          </p:val>
                                        </p:tav>
                                        <p:tav tm="100000">
                                          <p:val>
                                            <p:strVal val="#ppt_w"/>
                                          </p:val>
                                        </p:tav>
                                      </p:tavLst>
                                    </p:anim>
                                    <p:anim calcmode="lin" valueType="num">
                                      <p:cBhvr>
                                        <p:cTn id="42" dur="500" fill="hold"/>
                                        <p:tgtEl>
                                          <p:spTgt spid="25646"/>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25659"/>
                                        </p:tgtEl>
                                        <p:attrNameLst>
                                          <p:attrName>style.visibility</p:attrName>
                                        </p:attrNameLst>
                                      </p:cBhvr>
                                      <p:to>
                                        <p:strVal val="visible"/>
                                      </p:to>
                                    </p:set>
                                    <p:anim calcmode="lin" valueType="num">
                                      <p:cBhvr>
                                        <p:cTn id="45" dur="500" fill="hold"/>
                                        <p:tgtEl>
                                          <p:spTgt spid="25659"/>
                                        </p:tgtEl>
                                        <p:attrNameLst>
                                          <p:attrName>ppt_w</p:attrName>
                                        </p:attrNameLst>
                                      </p:cBhvr>
                                      <p:tavLst>
                                        <p:tav tm="0">
                                          <p:val>
                                            <p:fltVal val="0"/>
                                          </p:val>
                                        </p:tav>
                                        <p:tav tm="100000">
                                          <p:val>
                                            <p:strVal val="#ppt_w"/>
                                          </p:val>
                                        </p:tav>
                                      </p:tavLst>
                                    </p:anim>
                                    <p:anim calcmode="lin" valueType="num">
                                      <p:cBhvr>
                                        <p:cTn id="46" dur="500" fill="hold"/>
                                        <p:tgtEl>
                                          <p:spTgt spid="25659"/>
                                        </p:tgtEl>
                                        <p:attrNameLst>
                                          <p:attrName>ppt_h</p:attrName>
                                        </p:attrNameLst>
                                      </p:cBhvr>
                                      <p:tavLst>
                                        <p:tav tm="0">
                                          <p:val>
                                            <p:fltVal val="0"/>
                                          </p:val>
                                        </p:tav>
                                        <p:tav tm="100000">
                                          <p:val>
                                            <p:strVal val="#ppt_h"/>
                                          </p:val>
                                        </p:tav>
                                      </p:tavLst>
                                    </p:anim>
                                  </p:childTnLst>
                                </p:cTn>
                              </p:par>
                              <p:par>
                                <p:cTn id="47" presetID="23" presetClass="entr" presetSubtype="16" fill="hold" nodeType="withEffect">
                                  <p:stCondLst>
                                    <p:cond delay="0"/>
                                  </p:stCondLst>
                                  <p:childTnLst>
                                    <p:set>
                                      <p:cBhvr>
                                        <p:cTn id="48" dur="1" fill="hold">
                                          <p:stCondLst>
                                            <p:cond delay="0"/>
                                          </p:stCondLst>
                                        </p:cTn>
                                        <p:tgtEl>
                                          <p:spTgt spid="25645"/>
                                        </p:tgtEl>
                                        <p:attrNameLst>
                                          <p:attrName>style.visibility</p:attrName>
                                        </p:attrNameLst>
                                      </p:cBhvr>
                                      <p:to>
                                        <p:strVal val="visible"/>
                                      </p:to>
                                    </p:set>
                                    <p:anim calcmode="lin" valueType="num">
                                      <p:cBhvr>
                                        <p:cTn id="49" dur="500" fill="hold"/>
                                        <p:tgtEl>
                                          <p:spTgt spid="25645"/>
                                        </p:tgtEl>
                                        <p:attrNameLst>
                                          <p:attrName>ppt_w</p:attrName>
                                        </p:attrNameLst>
                                      </p:cBhvr>
                                      <p:tavLst>
                                        <p:tav tm="0">
                                          <p:val>
                                            <p:fltVal val="0"/>
                                          </p:val>
                                        </p:tav>
                                        <p:tav tm="100000">
                                          <p:val>
                                            <p:strVal val="#ppt_w"/>
                                          </p:val>
                                        </p:tav>
                                      </p:tavLst>
                                    </p:anim>
                                    <p:anim calcmode="lin" valueType="num">
                                      <p:cBhvr>
                                        <p:cTn id="50" dur="500" fill="hold"/>
                                        <p:tgtEl>
                                          <p:spTgt spid="25645"/>
                                        </p:tgtEl>
                                        <p:attrNameLst>
                                          <p:attrName>ppt_h</p:attrName>
                                        </p:attrNameLst>
                                      </p:cBhvr>
                                      <p:tavLst>
                                        <p:tav tm="0">
                                          <p:val>
                                            <p:fltVal val="0"/>
                                          </p:val>
                                        </p:tav>
                                        <p:tav tm="100000">
                                          <p:val>
                                            <p:strVal val="#ppt_h"/>
                                          </p:val>
                                        </p:tav>
                                      </p:tavLst>
                                    </p:anim>
                                  </p:childTnLst>
                                </p:cTn>
                              </p:par>
                              <p:par>
                                <p:cTn id="51" presetID="23" presetClass="entr" presetSubtype="16" fill="hold" nodeType="withEffect">
                                  <p:stCondLst>
                                    <p:cond delay="0"/>
                                  </p:stCondLst>
                                  <p:childTnLst>
                                    <p:set>
                                      <p:cBhvr>
                                        <p:cTn id="52" dur="1" fill="hold">
                                          <p:stCondLst>
                                            <p:cond delay="0"/>
                                          </p:stCondLst>
                                        </p:cTn>
                                        <p:tgtEl>
                                          <p:spTgt spid="25649"/>
                                        </p:tgtEl>
                                        <p:attrNameLst>
                                          <p:attrName>style.visibility</p:attrName>
                                        </p:attrNameLst>
                                      </p:cBhvr>
                                      <p:to>
                                        <p:strVal val="visible"/>
                                      </p:to>
                                    </p:set>
                                    <p:anim calcmode="lin" valueType="num">
                                      <p:cBhvr>
                                        <p:cTn id="53" dur="500" fill="hold"/>
                                        <p:tgtEl>
                                          <p:spTgt spid="25649"/>
                                        </p:tgtEl>
                                        <p:attrNameLst>
                                          <p:attrName>ppt_w</p:attrName>
                                        </p:attrNameLst>
                                      </p:cBhvr>
                                      <p:tavLst>
                                        <p:tav tm="0">
                                          <p:val>
                                            <p:fltVal val="0"/>
                                          </p:val>
                                        </p:tav>
                                        <p:tav tm="100000">
                                          <p:val>
                                            <p:strVal val="#ppt_w"/>
                                          </p:val>
                                        </p:tav>
                                      </p:tavLst>
                                    </p:anim>
                                    <p:anim calcmode="lin" valueType="num">
                                      <p:cBhvr>
                                        <p:cTn id="54" dur="500" fill="hold"/>
                                        <p:tgtEl>
                                          <p:spTgt spid="25649"/>
                                        </p:tgtEl>
                                        <p:attrNameLst>
                                          <p:attrName>ppt_h</p:attrName>
                                        </p:attrNameLst>
                                      </p:cBhvr>
                                      <p:tavLst>
                                        <p:tav tm="0">
                                          <p:val>
                                            <p:fltVal val="0"/>
                                          </p:val>
                                        </p:tav>
                                        <p:tav tm="100000">
                                          <p:val>
                                            <p:strVal val="#ppt_h"/>
                                          </p:val>
                                        </p:tav>
                                      </p:tavLst>
                                    </p:anim>
                                  </p:childTnLst>
                                </p:cTn>
                              </p:par>
                              <p:par>
                                <p:cTn id="55" presetID="23" presetClass="entr" presetSubtype="16" fill="hold" nodeType="withEffect">
                                  <p:stCondLst>
                                    <p:cond delay="0"/>
                                  </p:stCondLst>
                                  <p:childTnLst>
                                    <p:set>
                                      <p:cBhvr>
                                        <p:cTn id="56" dur="1" fill="hold">
                                          <p:stCondLst>
                                            <p:cond delay="0"/>
                                          </p:stCondLst>
                                        </p:cTn>
                                        <p:tgtEl>
                                          <p:spTgt spid="25650"/>
                                        </p:tgtEl>
                                        <p:attrNameLst>
                                          <p:attrName>style.visibility</p:attrName>
                                        </p:attrNameLst>
                                      </p:cBhvr>
                                      <p:to>
                                        <p:strVal val="visible"/>
                                      </p:to>
                                    </p:set>
                                    <p:anim calcmode="lin" valueType="num">
                                      <p:cBhvr>
                                        <p:cTn id="57" dur="500" fill="hold"/>
                                        <p:tgtEl>
                                          <p:spTgt spid="25650"/>
                                        </p:tgtEl>
                                        <p:attrNameLst>
                                          <p:attrName>ppt_w</p:attrName>
                                        </p:attrNameLst>
                                      </p:cBhvr>
                                      <p:tavLst>
                                        <p:tav tm="0">
                                          <p:val>
                                            <p:fltVal val="0"/>
                                          </p:val>
                                        </p:tav>
                                        <p:tav tm="100000">
                                          <p:val>
                                            <p:strVal val="#ppt_w"/>
                                          </p:val>
                                        </p:tav>
                                      </p:tavLst>
                                    </p:anim>
                                    <p:anim calcmode="lin" valueType="num">
                                      <p:cBhvr>
                                        <p:cTn id="58" dur="500" fill="hold"/>
                                        <p:tgtEl>
                                          <p:spTgt spid="25650"/>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1" presetClass="entr" presetSubtype="0" fill="hold" nodeType="clickEffect">
                                  <p:stCondLst>
                                    <p:cond delay="0"/>
                                  </p:stCondLst>
                                  <p:iterate type="lt">
                                    <p:tmPct val="5000"/>
                                  </p:iterate>
                                  <p:childTnLst>
                                    <p:set>
                                      <p:cBhvr>
                                        <p:cTn id="62" dur="1" fill="hold">
                                          <p:stCondLst>
                                            <p:cond delay="0"/>
                                          </p:stCondLst>
                                        </p:cTn>
                                        <p:tgtEl>
                                          <p:spTgt spid="5"/>
                                        </p:tgtEl>
                                        <p:attrNameLst>
                                          <p:attrName>style.visibility</p:attrName>
                                        </p:attrNameLst>
                                      </p:cBhvr>
                                      <p:to>
                                        <p:strVal val="visible"/>
                                      </p:to>
                                    </p:set>
                                    <p:anim calcmode="lin" valueType="num">
                                      <p:cBhvr>
                                        <p:cTn id="63" dur="1000" fill="hold"/>
                                        <p:tgtEl>
                                          <p:spTgt spid="5"/>
                                        </p:tgtEl>
                                        <p:attrNameLst>
                                          <p:attrName>ppt_w</p:attrName>
                                        </p:attrNameLst>
                                      </p:cBhvr>
                                      <p:tavLst>
                                        <p:tav tm="0">
                                          <p:val>
                                            <p:fltVal val="0"/>
                                          </p:val>
                                        </p:tav>
                                        <p:tav tm="100000">
                                          <p:val>
                                            <p:strVal val="#ppt_w"/>
                                          </p:val>
                                        </p:tav>
                                      </p:tavLst>
                                    </p:anim>
                                    <p:anim calcmode="lin" valueType="num">
                                      <p:cBhvr>
                                        <p:cTn id="64" dur="1000" fill="hold"/>
                                        <p:tgtEl>
                                          <p:spTgt spid="5"/>
                                        </p:tgtEl>
                                        <p:attrNameLst>
                                          <p:attrName>ppt_h</p:attrName>
                                        </p:attrNameLst>
                                      </p:cBhvr>
                                      <p:tavLst>
                                        <p:tav tm="0">
                                          <p:val>
                                            <p:fltVal val="0"/>
                                          </p:val>
                                        </p:tav>
                                        <p:tav tm="100000">
                                          <p:val>
                                            <p:strVal val="#ppt_h"/>
                                          </p:val>
                                        </p:tav>
                                      </p:tavLst>
                                    </p:anim>
                                    <p:anim calcmode="lin" valueType="num">
                                      <p:cBhvr>
                                        <p:cTn id="65" dur="1000" fill="hold"/>
                                        <p:tgtEl>
                                          <p:spTgt spid="5"/>
                                        </p:tgtEl>
                                        <p:attrNameLst>
                                          <p:attrName>style.rotation</p:attrName>
                                        </p:attrNameLst>
                                      </p:cBhvr>
                                      <p:tavLst>
                                        <p:tav tm="0">
                                          <p:val>
                                            <p:fltVal val="90"/>
                                          </p:val>
                                        </p:tav>
                                        <p:tav tm="100000">
                                          <p:val>
                                            <p:fltVal val="0"/>
                                          </p:val>
                                        </p:tav>
                                      </p:tavLst>
                                    </p:anim>
                                    <p:animEffect transition="in" filter="fade">
                                      <p:cBhvr>
                                        <p:cTn id="66" dur="1000"/>
                                        <p:tgtEl>
                                          <p:spTgt spid="5"/>
                                        </p:tgtEl>
                                      </p:cBhvr>
                                    </p:animEffect>
                                  </p:childTnLst>
                                </p:cTn>
                              </p:par>
                            </p:childTnLst>
                          </p:cTn>
                        </p:par>
                        <p:par>
                          <p:cTn id="67" fill="hold" nodeType="afterGroup">
                            <p:stCondLst>
                              <p:cond delay="1000"/>
                            </p:stCondLst>
                            <p:childTnLst>
                              <p:par>
                                <p:cTn id="68" presetID="49" presetClass="path" presetSubtype="0" accel="50000" decel="50000" fill="hold" nodeType="afterEffect">
                                  <p:stCondLst>
                                    <p:cond delay="0"/>
                                  </p:stCondLst>
                                  <p:childTnLst>
                                    <p:animMotion origin="layout" path="M -3.88889E-6 -2.54335E-6 L 0.15174 0.09966 " pathEditMode="relative" rAng="0" ptsTypes="AA">
                                      <p:cBhvr>
                                        <p:cTn id="69" dur="2000" fill="hold"/>
                                        <p:tgtEl>
                                          <p:spTgt spid="10"/>
                                        </p:tgtEl>
                                        <p:attrNameLst>
                                          <p:attrName>ppt_x</p:attrName>
                                          <p:attrName>ppt_y</p:attrName>
                                        </p:attrNameLst>
                                      </p:cBhvr>
                                      <p:rCtr x="7587" y="4971"/>
                                    </p:animMotion>
                                  </p:childTnLst>
                                </p:cTn>
                              </p:par>
                              <p:par>
                                <p:cTn id="70" presetID="35" presetClass="path" presetSubtype="0" accel="50000" decel="50000" fill="hold" nodeType="withEffect">
                                  <p:stCondLst>
                                    <p:cond delay="0"/>
                                  </p:stCondLst>
                                  <p:childTnLst>
                                    <p:animMotion origin="layout" path="M 1.11022E-16 -3.87283E-6 L -0.18333 0.21087 " pathEditMode="relative" rAng="0" ptsTypes="AA">
                                      <p:cBhvr>
                                        <p:cTn id="71" dur="2000" fill="hold"/>
                                        <p:tgtEl>
                                          <p:spTgt spid="12"/>
                                        </p:tgtEl>
                                        <p:attrNameLst>
                                          <p:attrName>ppt_x</p:attrName>
                                          <p:attrName>ppt_y</p:attrName>
                                        </p:attrNameLst>
                                      </p:cBhvr>
                                      <p:rCtr x="-9167" y="10543"/>
                                    </p:animMotion>
                                  </p:childTnLst>
                                </p:cTn>
                              </p:par>
                              <p:par>
                                <p:cTn id="72" presetID="14" presetClass="entr" presetSubtype="10" fill="hold"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randombar(horizontal)">
                                      <p:cBhvr>
                                        <p:cTn id="74" dur="500"/>
                                        <p:tgtEl>
                                          <p:spTgt spid="15"/>
                                        </p:tgtEl>
                                      </p:cBhvr>
                                    </p:animEffect>
                                  </p:childTnLst>
                                </p:cTn>
                              </p:par>
                              <p:par>
                                <p:cTn id="75" presetID="35" presetClass="path" presetSubtype="0" accel="50000" decel="50000" fill="hold" nodeType="withEffect">
                                  <p:stCondLst>
                                    <p:cond delay="0"/>
                                  </p:stCondLst>
                                  <p:childTnLst>
                                    <p:animMotion origin="layout" path="M 3.33333E-6 -4.91329E-6 L -0.20834 -0.19976 " pathEditMode="relative" rAng="0" ptsTypes="AA">
                                      <p:cBhvr>
                                        <p:cTn id="76" dur="2000" fill="hold"/>
                                        <p:tgtEl>
                                          <p:spTgt spid="15"/>
                                        </p:tgtEl>
                                        <p:attrNameLst>
                                          <p:attrName>ppt_x</p:attrName>
                                          <p:attrName>ppt_y</p:attrName>
                                        </p:attrNameLst>
                                      </p:cBhvr>
                                      <p:rCtr x="-10417" y="-9988"/>
                                    </p:animMotion>
                                  </p:childTnLst>
                                </p:cTn>
                              </p:par>
                              <p:par>
                                <p:cTn id="77" presetID="1" presetClass="mediacall" presetSubtype="0" fill="hold" nodeType="withEffect">
                                  <p:stCondLst>
                                    <p:cond delay="0"/>
                                  </p:stCondLst>
                                  <p:childTnLst>
                                    <p:cmd type="call" cmd="playFrom(0.0)">
                                      <p:cBhvr>
                                        <p:cTn id="78" dur="5878" fill="hold"/>
                                        <p:tgtEl>
                                          <p:spTgt spid="25700"/>
                                        </p:tgtEl>
                                      </p:cBhvr>
                                    </p:cmd>
                                  </p:childTnLst>
                                </p:cTn>
                              </p:par>
                            </p:childTnLst>
                          </p:cTn>
                        </p:par>
                        <p:par>
                          <p:cTn id="79" fill="hold" nodeType="afterGroup">
                            <p:stCondLst>
                              <p:cond delay="6878"/>
                            </p:stCondLst>
                            <p:childTnLst>
                              <p:par>
                                <p:cTn id="80" presetID="14" presetClass="entr" presetSubtype="10" fill="hold" nodeType="afterEffect">
                                  <p:stCondLst>
                                    <p:cond delay="0"/>
                                  </p:stCondLst>
                                  <p:childTnLst>
                                    <p:set>
                                      <p:cBhvr>
                                        <p:cTn id="81" dur="1" fill="hold">
                                          <p:stCondLst>
                                            <p:cond delay="0"/>
                                          </p:stCondLst>
                                        </p:cTn>
                                        <p:tgtEl>
                                          <p:spTgt spid="25709"/>
                                        </p:tgtEl>
                                        <p:attrNameLst>
                                          <p:attrName>style.visibility</p:attrName>
                                        </p:attrNameLst>
                                      </p:cBhvr>
                                      <p:to>
                                        <p:strVal val="visible"/>
                                      </p:to>
                                    </p:set>
                                    <p:animEffect transition="in" filter="randombar(horizontal)">
                                      <p:cBhvr>
                                        <p:cTn id="82" dur="500"/>
                                        <p:tgtEl>
                                          <p:spTgt spid="25709"/>
                                        </p:tgtEl>
                                      </p:cBhvr>
                                    </p:animEffect>
                                  </p:childTnLst>
                                </p:cTn>
                              </p:par>
                            </p:childTnLst>
                          </p:cTn>
                        </p:par>
                        <p:par>
                          <p:cTn id="83" fill="hold" nodeType="afterGroup">
                            <p:stCondLst>
                              <p:cond delay="7378"/>
                            </p:stCondLst>
                            <p:childTnLst>
                              <p:par>
                                <p:cTn id="84" presetID="14" presetClass="entr" presetSubtype="10" fill="hold" nodeType="afterEffect">
                                  <p:stCondLst>
                                    <p:cond delay="0"/>
                                  </p:stCondLst>
                                  <p:childTnLst>
                                    <p:set>
                                      <p:cBhvr>
                                        <p:cTn id="85" dur="1" fill="hold">
                                          <p:stCondLst>
                                            <p:cond delay="0"/>
                                          </p:stCondLst>
                                        </p:cTn>
                                        <p:tgtEl>
                                          <p:spTgt spid="25718"/>
                                        </p:tgtEl>
                                        <p:attrNameLst>
                                          <p:attrName>style.visibility</p:attrName>
                                        </p:attrNameLst>
                                      </p:cBhvr>
                                      <p:to>
                                        <p:strVal val="visible"/>
                                      </p:to>
                                    </p:set>
                                    <p:animEffect transition="in" filter="randombar(horizontal)">
                                      <p:cBhvr>
                                        <p:cTn id="86" dur="500"/>
                                        <p:tgtEl>
                                          <p:spTgt spid="25718"/>
                                        </p:tgtEl>
                                      </p:cBhvr>
                                    </p:animEffect>
                                  </p:childTnLst>
                                </p:cTn>
                              </p:par>
                            </p:childTnLst>
                          </p:cTn>
                        </p:par>
                        <p:par>
                          <p:cTn id="87" fill="hold" nodeType="afterGroup">
                            <p:stCondLst>
                              <p:cond delay="7878"/>
                            </p:stCondLst>
                            <p:childTnLst>
                              <p:par>
                                <p:cTn id="88" presetID="14" presetClass="entr" presetSubtype="10" fill="hold" nodeType="afterEffect">
                                  <p:stCondLst>
                                    <p:cond delay="0"/>
                                  </p:stCondLst>
                                  <p:childTnLst>
                                    <p:set>
                                      <p:cBhvr>
                                        <p:cTn id="89" dur="1" fill="hold">
                                          <p:stCondLst>
                                            <p:cond delay="0"/>
                                          </p:stCondLst>
                                        </p:cTn>
                                        <p:tgtEl>
                                          <p:spTgt spid="25699"/>
                                        </p:tgtEl>
                                        <p:attrNameLst>
                                          <p:attrName>style.visibility</p:attrName>
                                        </p:attrNameLst>
                                      </p:cBhvr>
                                      <p:to>
                                        <p:strVal val="visible"/>
                                      </p:to>
                                    </p:set>
                                    <p:animEffect transition="in" filter="randombar(horizontal)">
                                      <p:cBhvr>
                                        <p:cTn id="90" dur="500"/>
                                        <p:tgtEl>
                                          <p:spTgt spid="25699"/>
                                        </p:tgtEl>
                                      </p:cBhvr>
                                    </p:animEffect>
                                  </p:childTnLst>
                                </p:cTn>
                              </p:par>
                            </p:childTnLst>
                          </p:cTn>
                        </p:par>
                        <p:par>
                          <p:cTn id="91" fill="hold" nodeType="afterGroup">
                            <p:stCondLst>
                              <p:cond delay="8378"/>
                            </p:stCondLst>
                            <p:childTnLst>
                              <p:par>
                                <p:cTn id="92" presetID="14" presetClass="exit" presetSubtype="10" fill="hold" nodeType="afterEffect">
                                  <p:stCondLst>
                                    <p:cond delay="0"/>
                                  </p:stCondLst>
                                  <p:childTnLst>
                                    <p:animEffect transition="out" filter="randombar(horizontal)">
                                      <p:cBhvr>
                                        <p:cTn id="93" dur="3000"/>
                                        <p:tgtEl>
                                          <p:spTgt spid="25709"/>
                                        </p:tgtEl>
                                      </p:cBhvr>
                                    </p:animEffect>
                                    <p:set>
                                      <p:cBhvr>
                                        <p:cTn id="94" dur="1" fill="hold">
                                          <p:stCondLst>
                                            <p:cond delay="2999"/>
                                          </p:stCondLst>
                                        </p:cTn>
                                        <p:tgtEl>
                                          <p:spTgt spid="25709"/>
                                        </p:tgtEl>
                                        <p:attrNameLst>
                                          <p:attrName>style.visibility</p:attrName>
                                        </p:attrNameLst>
                                      </p:cBhvr>
                                      <p:to>
                                        <p:strVal val="hidden"/>
                                      </p:to>
                                    </p:set>
                                  </p:childTnLst>
                                </p:cTn>
                              </p:par>
                            </p:childTnLst>
                          </p:cTn>
                        </p:par>
                        <p:par>
                          <p:cTn id="95" fill="hold" nodeType="afterGroup">
                            <p:stCondLst>
                              <p:cond delay="11378"/>
                            </p:stCondLst>
                            <p:childTnLst>
                              <p:par>
                                <p:cTn id="96" presetID="14" presetClass="exit" presetSubtype="10" fill="hold" nodeType="afterEffect">
                                  <p:stCondLst>
                                    <p:cond delay="0"/>
                                  </p:stCondLst>
                                  <p:childTnLst>
                                    <p:animEffect transition="out" filter="randombar(horizontal)">
                                      <p:cBhvr>
                                        <p:cTn id="97" dur="3000"/>
                                        <p:tgtEl>
                                          <p:spTgt spid="25718"/>
                                        </p:tgtEl>
                                      </p:cBhvr>
                                    </p:animEffect>
                                    <p:set>
                                      <p:cBhvr>
                                        <p:cTn id="98" dur="1" fill="hold">
                                          <p:stCondLst>
                                            <p:cond delay="2999"/>
                                          </p:stCondLst>
                                        </p:cTn>
                                        <p:tgtEl>
                                          <p:spTgt spid="25718"/>
                                        </p:tgtEl>
                                        <p:attrNameLst>
                                          <p:attrName>style.visibility</p:attrName>
                                        </p:attrNameLst>
                                      </p:cBhvr>
                                      <p:to>
                                        <p:strVal val="hidden"/>
                                      </p:to>
                                    </p:set>
                                  </p:childTnLst>
                                </p:cTn>
                              </p:par>
                            </p:childTnLst>
                          </p:cTn>
                        </p:par>
                        <p:par>
                          <p:cTn id="99" fill="hold" nodeType="afterGroup">
                            <p:stCondLst>
                              <p:cond delay="14378"/>
                            </p:stCondLst>
                            <p:childTnLst>
                              <p:par>
                                <p:cTn id="100" presetID="14" presetClass="exit" presetSubtype="10" fill="hold" nodeType="afterEffect">
                                  <p:stCondLst>
                                    <p:cond delay="0"/>
                                  </p:stCondLst>
                                  <p:childTnLst>
                                    <p:animEffect transition="out" filter="randombar(horizontal)">
                                      <p:cBhvr>
                                        <p:cTn id="101" dur="3000"/>
                                        <p:tgtEl>
                                          <p:spTgt spid="25699"/>
                                        </p:tgtEl>
                                      </p:cBhvr>
                                    </p:animEffect>
                                    <p:set>
                                      <p:cBhvr>
                                        <p:cTn id="102" dur="1" fill="hold">
                                          <p:stCondLst>
                                            <p:cond delay="2999"/>
                                          </p:stCondLst>
                                        </p:cTn>
                                        <p:tgtEl>
                                          <p:spTgt spid="25699"/>
                                        </p:tgtEl>
                                        <p:attrNameLst>
                                          <p:attrName>style.visibility</p:attrName>
                                        </p:attrNameLst>
                                      </p:cBhvr>
                                      <p:to>
                                        <p:strVal val="hidden"/>
                                      </p:to>
                                    </p:set>
                                  </p:childTnLst>
                                </p:cTn>
                              </p:par>
                            </p:childTnLst>
                          </p:cTn>
                        </p:par>
                        <p:par>
                          <p:cTn id="103" fill="hold" nodeType="afterGroup">
                            <p:stCondLst>
                              <p:cond delay="17378"/>
                            </p:stCondLst>
                            <p:childTnLst>
                              <p:par>
                                <p:cTn id="104" presetID="14" presetClass="exit" presetSubtype="10" fill="hold" nodeType="afterEffect">
                                  <p:stCondLst>
                                    <p:cond delay="0"/>
                                  </p:stCondLst>
                                  <p:childTnLst>
                                    <p:animEffect transition="out" filter="randombar(horizontal)">
                                      <p:cBhvr>
                                        <p:cTn id="105" dur="1000"/>
                                        <p:tgtEl>
                                          <p:spTgt spid="15"/>
                                        </p:tgtEl>
                                      </p:cBhvr>
                                    </p:animEffect>
                                    <p:set>
                                      <p:cBhvr>
                                        <p:cTn id="106" dur="1" fill="hold">
                                          <p:stCondLst>
                                            <p:cond delay="999"/>
                                          </p:stCondLst>
                                        </p:cTn>
                                        <p:tgtEl>
                                          <p:spTgt spid="15"/>
                                        </p:tgtEl>
                                        <p:attrNameLst>
                                          <p:attrName>style.visibility</p:attrName>
                                        </p:attrNameLst>
                                      </p:cBhvr>
                                      <p:to>
                                        <p:strVal val="hidden"/>
                                      </p:to>
                                    </p:set>
                                  </p:childTnLst>
                                </p:cTn>
                              </p:par>
                              <p:par>
                                <p:cTn id="107" presetID="14" presetClass="entr" presetSubtype="10" fill="hold" nodeType="with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randombar(horizontal)">
                                      <p:cBhvr>
                                        <p:cTn id="109" dur="1000"/>
                                        <p:tgtEl>
                                          <p:spTgt spid="18"/>
                                        </p:tgtEl>
                                      </p:cBhvr>
                                    </p:animEffect>
                                  </p:childTnLst>
                                </p:cTn>
                              </p:par>
                            </p:childTnLst>
                          </p:cTn>
                        </p:par>
                        <p:par>
                          <p:cTn id="110" fill="hold" nodeType="afterGroup">
                            <p:stCondLst>
                              <p:cond delay="18378"/>
                            </p:stCondLst>
                            <p:childTnLst>
                              <p:par>
                                <p:cTn id="111" presetID="14" presetClass="exit" presetSubtype="10" fill="hold" nodeType="afterEffect">
                                  <p:stCondLst>
                                    <p:cond delay="0"/>
                                  </p:stCondLst>
                                  <p:childTnLst>
                                    <p:animEffect transition="out" filter="randombar(horizontal)">
                                      <p:cBhvr>
                                        <p:cTn id="112" dur="1000"/>
                                        <p:tgtEl>
                                          <p:spTgt spid="12"/>
                                        </p:tgtEl>
                                      </p:cBhvr>
                                    </p:animEffect>
                                    <p:set>
                                      <p:cBhvr>
                                        <p:cTn id="113" dur="1" fill="hold">
                                          <p:stCondLst>
                                            <p:cond delay="999"/>
                                          </p:stCondLst>
                                        </p:cTn>
                                        <p:tgtEl>
                                          <p:spTgt spid="12"/>
                                        </p:tgtEl>
                                        <p:attrNameLst>
                                          <p:attrName>style.visibility</p:attrName>
                                        </p:attrNameLst>
                                      </p:cBhvr>
                                      <p:to>
                                        <p:strVal val="hidden"/>
                                      </p:to>
                                    </p:set>
                                  </p:childTnLst>
                                </p:cTn>
                              </p:par>
                              <p:par>
                                <p:cTn id="114" presetID="14" presetClass="entr" presetSubtype="10" fill="hold" nodeType="with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randombar(horizontal)">
                                      <p:cBhvr>
                                        <p:cTn id="116" dur="1000"/>
                                        <p:tgtEl>
                                          <p:spTgt spid="20"/>
                                        </p:tgtEl>
                                      </p:cBhvr>
                                    </p:animEffect>
                                  </p:childTnLst>
                                </p:cTn>
                              </p:par>
                            </p:childTnLst>
                          </p:cTn>
                        </p:par>
                        <p:par>
                          <p:cTn id="117" fill="hold" nodeType="afterGroup">
                            <p:stCondLst>
                              <p:cond delay="19378"/>
                            </p:stCondLst>
                            <p:childTnLst>
                              <p:par>
                                <p:cTn id="118" presetID="14" presetClass="exit" presetSubtype="10" fill="hold" nodeType="afterEffect">
                                  <p:stCondLst>
                                    <p:cond delay="0"/>
                                  </p:stCondLst>
                                  <p:childTnLst>
                                    <p:animEffect transition="out" filter="randombar(horizontal)">
                                      <p:cBhvr>
                                        <p:cTn id="119" dur="1000"/>
                                        <p:tgtEl>
                                          <p:spTgt spid="10"/>
                                        </p:tgtEl>
                                      </p:cBhvr>
                                    </p:animEffect>
                                    <p:set>
                                      <p:cBhvr>
                                        <p:cTn id="120" dur="1" fill="hold">
                                          <p:stCondLst>
                                            <p:cond delay="999"/>
                                          </p:stCondLst>
                                        </p:cTn>
                                        <p:tgtEl>
                                          <p:spTgt spid="10"/>
                                        </p:tgtEl>
                                        <p:attrNameLst>
                                          <p:attrName>style.visibility</p:attrName>
                                        </p:attrNameLst>
                                      </p:cBhvr>
                                      <p:to>
                                        <p:strVal val="hidden"/>
                                      </p:to>
                                    </p:set>
                                  </p:childTnLst>
                                </p:cTn>
                              </p:par>
                              <p:par>
                                <p:cTn id="121" presetID="14" presetClass="entr" presetSubtype="10" fill="hold" nodeType="withEffect">
                                  <p:stCondLst>
                                    <p:cond delay="0"/>
                                  </p:stCondLst>
                                  <p:childTnLst>
                                    <p:set>
                                      <p:cBhvr>
                                        <p:cTn id="122" dur="1" fill="hold">
                                          <p:stCondLst>
                                            <p:cond delay="0"/>
                                          </p:stCondLst>
                                        </p:cTn>
                                        <p:tgtEl>
                                          <p:spTgt spid="19"/>
                                        </p:tgtEl>
                                        <p:attrNameLst>
                                          <p:attrName>style.visibility</p:attrName>
                                        </p:attrNameLst>
                                      </p:cBhvr>
                                      <p:to>
                                        <p:strVal val="visible"/>
                                      </p:to>
                                    </p:set>
                                    <p:animEffect transition="in" filter="randombar(horizontal)">
                                      <p:cBhvr>
                                        <p:cTn id="123" dur="1000"/>
                                        <p:tgtEl>
                                          <p:spTgt spid="19"/>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23" presetClass="entr" presetSubtype="16" fill="hold" nodeType="clickEffect">
                                  <p:stCondLst>
                                    <p:cond delay="0"/>
                                  </p:stCondLst>
                                  <p:childTnLst>
                                    <p:set>
                                      <p:cBhvr>
                                        <p:cTn id="127" dur="1" fill="hold">
                                          <p:stCondLst>
                                            <p:cond delay="0"/>
                                          </p:stCondLst>
                                        </p:cTn>
                                        <p:tgtEl>
                                          <p:spTgt spid="6"/>
                                        </p:tgtEl>
                                        <p:attrNameLst>
                                          <p:attrName>style.visibility</p:attrName>
                                        </p:attrNameLst>
                                      </p:cBhvr>
                                      <p:to>
                                        <p:strVal val="visible"/>
                                      </p:to>
                                    </p:set>
                                    <p:anim calcmode="lin" valueType="num">
                                      <p:cBhvr>
                                        <p:cTn id="128" dur="500" fill="hold"/>
                                        <p:tgtEl>
                                          <p:spTgt spid="6"/>
                                        </p:tgtEl>
                                        <p:attrNameLst>
                                          <p:attrName>ppt_w</p:attrName>
                                        </p:attrNameLst>
                                      </p:cBhvr>
                                      <p:tavLst>
                                        <p:tav tm="0">
                                          <p:val>
                                            <p:fltVal val="0"/>
                                          </p:val>
                                        </p:tav>
                                        <p:tav tm="100000">
                                          <p:val>
                                            <p:strVal val="#ppt_w"/>
                                          </p:val>
                                        </p:tav>
                                      </p:tavLst>
                                    </p:anim>
                                    <p:anim calcmode="lin" valueType="num">
                                      <p:cBhvr>
                                        <p:cTn id="129"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30" fill="hold" nodeType="clickPar">
                      <p:stCondLst>
                        <p:cond delay="indefinite"/>
                      </p:stCondLst>
                      <p:childTnLst>
                        <p:par>
                          <p:cTn id="131" fill="hold" nodeType="withGroup">
                            <p:stCondLst>
                              <p:cond delay="0"/>
                            </p:stCondLst>
                            <p:childTnLst>
                              <p:par>
                                <p:cTn id="132" presetID="27" presetClass="entr" presetSubtype="0" fill="hold" grpId="0" nodeType="clickEffect">
                                  <p:stCondLst>
                                    <p:cond delay="0"/>
                                  </p:stCondLst>
                                  <p:iterate type="lt">
                                    <p:tmPct val="50000"/>
                                  </p:iterate>
                                  <p:childTnLst>
                                    <p:set>
                                      <p:cBhvr>
                                        <p:cTn id="133" dur="1" fill="hold">
                                          <p:stCondLst>
                                            <p:cond delay="0"/>
                                          </p:stCondLst>
                                        </p:cTn>
                                        <p:tgtEl>
                                          <p:spTgt spid="25729"/>
                                        </p:tgtEl>
                                        <p:attrNameLst>
                                          <p:attrName>style.visibility</p:attrName>
                                        </p:attrNameLst>
                                      </p:cBhvr>
                                      <p:to>
                                        <p:strVal val="visible"/>
                                      </p:to>
                                    </p:set>
                                    <p:anim calcmode="discrete" valueType="clr">
                                      <p:cBhvr override="childStyle">
                                        <p:cTn id="134" dur="80"/>
                                        <p:tgtEl>
                                          <p:spTgt spid="25729"/>
                                        </p:tgtEl>
                                        <p:attrNameLst>
                                          <p:attrName>style.color</p:attrName>
                                        </p:attrNameLst>
                                      </p:cBhvr>
                                      <p:tavLst>
                                        <p:tav tm="0">
                                          <p:val>
                                            <p:clrVal>
                                              <a:schemeClr val="accent2"/>
                                            </p:clrVal>
                                          </p:val>
                                        </p:tav>
                                        <p:tav tm="50000">
                                          <p:val>
                                            <p:clrVal>
                                              <a:schemeClr val="hlink"/>
                                            </p:clrVal>
                                          </p:val>
                                        </p:tav>
                                      </p:tavLst>
                                    </p:anim>
                                    <p:anim calcmode="discrete" valueType="clr">
                                      <p:cBhvr>
                                        <p:cTn id="135" dur="80"/>
                                        <p:tgtEl>
                                          <p:spTgt spid="25729"/>
                                        </p:tgtEl>
                                        <p:attrNameLst>
                                          <p:attrName>fillcolor</p:attrName>
                                        </p:attrNameLst>
                                      </p:cBhvr>
                                      <p:tavLst>
                                        <p:tav tm="0">
                                          <p:val>
                                            <p:clrVal>
                                              <a:schemeClr val="accent2"/>
                                            </p:clrVal>
                                          </p:val>
                                        </p:tav>
                                        <p:tav tm="50000">
                                          <p:val>
                                            <p:clrVal>
                                              <a:schemeClr val="hlink"/>
                                            </p:clrVal>
                                          </p:val>
                                        </p:tav>
                                      </p:tavLst>
                                    </p:anim>
                                    <p:set>
                                      <p:cBhvr>
                                        <p:cTn id="136" dur="80"/>
                                        <p:tgtEl>
                                          <p:spTgt spid="25729"/>
                                        </p:tgtEl>
                                        <p:attrNameLst>
                                          <p:attrName>fill.type</p:attrName>
                                        </p:attrNameLst>
                                      </p:cBhvr>
                                      <p:to>
                                        <p:strVal val="solid"/>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42" presetClass="path" presetSubtype="0" accel="50000" decel="50000" fill="hold" grpId="0" nodeType="clickEffect">
                                  <p:stCondLst>
                                    <p:cond delay="0"/>
                                  </p:stCondLst>
                                  <p:childTnLst>
                                    <p:animMotion origin="layout" path="M 1.11022E-16 -1.27168E-6 L -0.30833 0.38289 " pathEditMode="relative" rAng="0" ptsTypes="AA">
                                      <p:cBhvr>
                                        <p:cTn id="140" dur="2000" fill="hold"/>
                                        <p:tgtEl>
                                          <p:spTgt spid="25770"/>
                                        </p:tgtEl>
                                        <p:attrNameLst>
                                          <p:attrName>ppt_x</p:attrName>
                                          <p:attrName>ppt_y</p:attrName>
                                        </p:attrNameLst>
                                      </p:cBhvr>
                                      <p:rCtr x="-15417" y="19145"/>
                                    </p:animMotion>
                                  </p:childTnLst>
                                </p:cTn>
                              </p:par>
                            </p:childTnLst>
                          </p:cTn>
                        </p:par>
                        <p:par>
                          <p:cTn id="141" fill="hold" nodeType="afterGroup">
                            <p:stCondLst>
                              <p:cond delay="2000"/>
                            </p:stCondLst>
                            <p:childTnLst>
                              <p:par>
                                <p:cTn id="142" presetID="42" presetClass="path" presetSubtype="0" accel="50000" decel="50000" fill="hold" grpId="0" nodeType="afterEffect">
                                  <p:stCondLst>
                                    <p:cond delay="0"/>
                                  </p:stCondLst>
                                  <p:childTnLst>
                                    <p:animMotion origin="layout" path="M 0.00208 -0.00832 L -0.35417 0.40509 " pathEditMode="relative" rAng="0" ptsTypes="AA">
                                      <p:cBhvr>
                                        <p:cTn id="143" dur="2000" fill="hold"/>
                                        <p:tgtEl>
                                          <p:spTgt spid="25771"/>
                                        </p:tgtEl>
                                        <p:attrNameLst>
                                          <p:attrName>ppt_x</p:attrName>
                                          <p:attrName>ppt_y</p:attrName>
                                        </p:attrNameLst>
                                      </p:cBhvr>
                                      <p:rCtr x="-17812" y="20671"/>
                                    </p:animMotion>
                                  </p:childTnLst>
                                </p:cTn>
                              </p:par>
                            </p:childTnLst>
                          </p:cTn>
                        </p:par>
                        <p:par>
                          <p:cTn id="144" fill="hold" nodeType="afterGroup">
                            <p:stCondLst>
                              <p:cond delay="4000"/>
                            </p:stCondLst>
                            <p:childTnLst>
                              <p:par>
                                <p:cTn id="145" presetID="14" presetClass="entr" presetSubtype="10" fill="hold" grpId="0" nodeType="afterEffect">
                                  <p:stCondLst>
                                    <p:cond delay="0"/>
                                  </p:stCondLst>
                                  <p:childTnLst>
                                    <p:set>
                                      <p:cBhvr>
                                        <p:cTn id="146" dur="1" fill="hold">
                                          <p:stCondLst>
                                            <p:cond delay="0"/>
                                          </p:stCondLst>
                                        </p:cTn>
                                        <p:tgtEl>
                                          <p:spTgt spid="25774"/>
                                        </p:tgtEl>
                                        <p:attrNameLst>
                                          <p:attrName>style.visibility</p:attrName>
                                        </p:attrNameLst>
                                      </p:cBhvr>
                                      <p:to>
                                        <p:strVal val="visible"/>
                                      </p:to>
                                    </p:set>
                                    <p:animEffect transition="in" filter="randombar(horizontal)">
                                      <p:cBhvr>
                                        <p:cTn id="147" dur="500"/>
                                        <p:tgtEl>
                                          <p:spTgt spid="25774"/>
                                        </p:tgtEl>
                                      </p:cBhvr>
                                    </p:animEffect>
                                  </p:childTnLst>
                                </p:cTn>
                              </p:par>
                            </p:childTnLst>
                          </p:cTn>
                        </p:par>
                        <p:par>
                          <p:cTn id="148" fill="hold" nodeType="afterGroup">
                            <p:stCondLst>
                              <p:cond delay="4500"/>
                            </p:stCondLst>
                            <p:childTnLst>
                              <p:par>
                                <p:cTn id="149" presetID="56" presetClass="path" presetSubtype="0" accel="50000" decel="50000" fill="hold" grpId="0" nodeType="afterEffect">
                                  <p:stCondLst>
                                    <p:cond delay="0"/>
                                  </p:stCondLst>
                                  <p:childTnLst>
                                    <p:animMotion origin="layout" path="M 0 0  L 0.25 -0.33295  E" pathEditMode="relative" ptsTypes="">
                                      <p:cBhvr>
                                        <p:cTn id="150" dur="2000" fill="hold"/>
                                        <p:tgtEl>
                                          <p:spTgt spid="25772"/>
                                        </p:tgtEl>
                                        <p:attrNameLst>
                                          <p:attrName>ppt_x</p:attrName>
                                          <p:attrName>ppt_y</p:attrName>
                                        </p:attrNameLst>
                                      </p:cBhvr>
                                    </p:animMotion>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4" presetClass="entr" presetSubtype="10" repeatCount="indefinite" fill="hold" grpId="0" nodeType="clickEffect">
                                  <p:stCondLst>
                                    <p:cond delay="0"/>
                                  </p:stCondLst>
                                  <p:endCondLst>
                                    <p:cond evt="onNext" delay="0">
                                      <p:tgtEl>
                                        <p:sldTgt/>
                                      </p:tgtEl>
                                    </p:cond>
                                  </p:endCondLst>
                                  <p:childTnLst>
                                    <p:set>
                                      <p:cBhvr>
                                        <p:cTn id="154" dur="1" fill="hold">
                                          <p:stCondLst>
                                            <p:cond delay="0"/>
                                          </p:stCondLst>
                                        </p:cTn>
                                        <p:tgtEl>
                                          <p:spTgt spid="25830"/>
                                        </p:tgtEl>
                                        <p:attrNameLst>
                                          <p:attrName>style.visibility</p:attrName>
                                        </p:attrNameLst>
                                      </p:cBhvr>
                                      <p:to>
                                        <p:strVal val="visible"/>
                                      </p:to>
                                    </p:set>
                                    <p:animEffect transition="in" filter="randombar(horizontal)">
                                      <p:cBhvr>
                                        <p:cTn id="155" dur="500"/>
                                        <p:tgtEl>
                                          <p:spTgt spid="25830"/>
                                        </p:tgtEl>
                                      </p:cBhvr>
                                    </p:animEffect>
                                  </p:childTnLst>
                                </p:cTn>
                              </p:par>
                            </p:childTnLst>
                          </p:cTn>
                        </p:par>
                      </p:childTnLst>
                    </p:cTn>
                  </p:par>
                  <p:par>
                    <p:cTn id="156" fill="hold" nodeType="clickPar">
                      <p:stCondLst>
                        <p:cond delay="indefinite"/>
                      </p:stCondLst>
                      <p:childTnLst>
                        <p:par>
                          <p:cTn id="157" fill="hold" nodeType="withGroup">
                            <p:stCondLst>
                              <p:cond delay="0"/>
                            </p:stCondLst>
                            <p:childTnLst>
                              <p:par>
                                <p:cTn id="158" presetID="7" presetClass="emph" presetSubtype="2" repeatCount="indefinite" fill="hold" nodeType="clickEffect">
                                  <p:stCondLst>
                                    <p:cond delay="0"/>
                                  </p:stCondLst>
                                  <p:endCondLst>
                                    <p:cond evt="onNext" delay="0">
                                      <p:tgtEl>
                                        <p:sldTgt/>
                                      </p:tgtEl>
                                    </p:cond>
                                  </p:endCondLst>
                                  <p:childTnLst>
                                    <p:animClr clrSpc="rgb" dir="cw">
                                      <p:cBhvr>
                                        <p:cTn id="159" dur="3000" fill="hold"/>
                                        <p:tgtEl>
                                          <p:spTgt spid="25830"/>
                                        </p:tgtEl>
                                        <p:attrNameLst>
                                          <p:attrName>stroke.color</p:attrName>
                                        </p:attrNameLst>
                                      </p:cBhvr>
                                      <p:to>
                                        <a:srgbClr val="FF0000"/>
                                      </p:to>
                                    </p:animClr>
                                    <p:set>
                                      <p:cBhvr>
                                        <p:cTn id="160" dur="3000" fill="hold"/>
                                        <p:tgtEl>
                                          <p:spTgt spid="25830"/>
                                        </p:tgtEl>
                                        <p:attrNameLst>
                                          <p:attrName>stroke.on</p:attrName>
                                        </p:attrNameLst>
                                      </p:cBhvr>
                                      <p:to>
                                        <p:strVal val="true"/>
                                      </p:to>
                                    </p:set>
                                  </p:childTnLst>
                                </p:cTn>
                              </p:par>
                              <p:par>
                                <p:cTn id="161" presetID="35" presetClass="path" presetSubtype="0" accel="50000" decel="50000" fill="hold" nodeType="withEffect">
                                  <p:stCondLst>
                                    <p:cond delay="0"/>
                                  </p:stCondLst>
                                  <p:childTnLst>
                                    <p:animMotion origin="layout" path="M 1.66667E-6 -1.09827E-6 L -0.34688 0.36139 " pathEditMode="relative" rAng="0" ptsTypes="AA">
                                      <p:cBhvr>
                                        <p:cTn id="162" dur="2000" fill="hold"/>
                                        <p:tgtEl>
                                          <p:spTgt spid="27"/>
                                        </p:tgtEl>
                                        <p:attrNameLst>
                                          <p:attrName>ppt_x</p:attrName>
                                          <p:attrName>ppt_y</p:attrName>
                                        </p:attrNameLst>
                                      </p:cBhvr>
                                      <p:rCtr x="-17344" y="18058"/>
                                    </p:animMotion>
                                  </p:childTnLst>
                                </p:cTn>
                              </p:par>
                              <p:par>
                                <p:cTn id="163" presetID="35" presetClass="path" presetSubtype="0" accel="50000" decel="50000" fill="hold" nodeType="withEffect">
                                  <p:stCondLst>
                                    <p:cond delay="0"/>
                                  </p:stCondLst>
                                  <p:childTnLst>
                                    <p:animMotion origin="layout" path="M -1.66667E-6 -1.09827E-6 L -0.48854 0.45017 " pathEditMode="relative" rAng="0" ptsTypes="AA">
                                      <p:cBhvr>
                                        <p:cTn id="164" dur="2000" fill="hold"/>
                                        <p:tgtEl>
                                          <p:spTgt spid="24"/>
                                        </p:tgtEl>
                                        <p:attrNameLst>
                                          <p:attrName>ppt_x</p:attrName>
                                          <p:attrName>ppt_y</p:attrName>
                                        </p:attrNameLst>
                                      </p:cBhvr>
                                      <p:rCtr x="-24427" y="22497"/>
                                    </p:animMotion>
                                  </p:childTnLst>
                                </p:cTn>
                              </p:par>
                            </p:childTnLst>
                          </p:cTn>
                        </p:par>
                        <p:par>
                          <p:cTn id="165" fill="hold" nodeType="afterGroup">
                            <p:stCondLst>
                              <p:cond delay="3000"/>
                            </p:stCondLst>
                            <p:childTnLst>
                              <p:par>
                                <p:cTn id="166" presetID="1" presetClass="mediacall" presetSubtype="0" fill="hold" nodeType="afterEffect">
                                  <p:stCondLst>
                                    <p:cond delay="0"/>
                                  </p:stCondLst>
                                  <p:childTnLst>
                                    <p:cmd type="call" cmd="playFrom(0.0)">
                                      <p:cBhvr>
                                        <p:cTn id="167" dur="5878" fill="hold"/>
                                        <p:tgtEl>
                                          <p:spTgt spid="25757"/>
                                        </p:tgtEl>
                                      </p:cBhvr>
                                    </p:cmd>
                                  </p:childTnLst>
                                </p:cTn>
                              </p:par>
                            </p:childTnLst>
                          </p:cTn>
                        </p:par>
                        <p:par>
                          <p:cTn id="168" fill="hold" nodeType="afterGroup">
                            <p:stCondLst>
                              <p:cond delay="8878"/>
                            </p:stCondLst>
                            <p:childTnLst>
                              <p:par>
                                <p:cTn id="169" presetID="14" presetClass="entr" presetSubtype="10" fill="hold" nodeType="afterEffect">
                                  <p:stCondLst>
                                    <p:cond delay="0"/>
                                  </p:stCondLst>
                                  <p:childTnLst>
                                    <p:set>
                                      <p:cBhvr>
                                        <p:cTn id="170" dur="1" fill="hold">
                                          <p:stCondLst>
                                            <p:cond delay="0"/>
                                          </p:stCondLst>
                                        </p:cTn>
                                        <p:tgtEl>
                                          <p:spTgt spid="25755"/>
                                        </p:tgtEl>
                                        <p:attrNameLst>
                                          <p:attrName>style.visibility</p:attrName>
                                        </p:attrNameLst>
                                      </p:cBhvr>
                                      <p:to>
                                        <p:strVal val="visible"/>
                                      </p:to>
                                    </p:set>
                                    <p:animEffect transition="in" filter="randombar(horizontal)">
                                      <p:cBhvr>
                                        <p:cTn id="171" dur="500"/>
                                        <p:tgtEl>
                                          <p:spTgt spid="25755"/>
                                        </p:tgtEl>
                                      </p:cBhvr>
                                    </p:animEffect>
                                  </p:childTnLst>
                                </p:cTn>
                              </p:par>
                            </p:childTnLst>
                          </p:cTn>
                        </p:par>
                        <p:par>
                          <p:cTn id="172" fill="hold" nodeType="afterGroup">
                            <p:stCondLst>
                              <p:cond delay="9378"/>
                            </p:stCondLst>
                            <p:childTnLst>
                              <p:par>
                                <p:cTn id="173" presetID="14" presetClass="entr" presetSubtype="10" fill="hold" nodeType="afterEffect">
                                  <p:stCondLst>
                                    <p:cond delay="0"/>
                                  </p:stCondLst>
                                  <p:childTnLst>
                                    <p:set>
                                      <p:cBhvr>
                                        <p:cTn id="174" dur="1" fill="hold">
                                          <p:stCondLst>
                                            <p:cond delay="0"/>
                                          </p:stCondLst>
                                        </p:cTn>
                                        <p:tgtEl>
                                          <p:spTgt spid="25756"/>
                                        </p:tgtEl>
                                        <p:attrNameLst>
                                          <p:attrName>style.visibility</p:attrName>
                                        </p:attrNameLst>
                                      </p:cBhvr>
                                      <p:to>
                                        <p:strVal val="visible"/>
                                      </p:to>
                                    </p:set>
                                    <p:animEffect transition="in" filter="randombar(horizontal)">
                                      <p:cBhvr>
                                        <p:cTn id="175" dur="500"/>
                                        <p:tgtEl>
                                          <p:spTgt spid="25756"/>
                                        </p:tgtEl>
                                      </p:cBhvr>
                                    </p:animEffect>
                                  </p:childTnLst>
                                </p:cTn>
                              </p:par>
                            </p:childTnLst>
                          </p:cTn>
                        </p:par>
                        <p:par>
                          <p:cTn id="176" fill="hold" nodeType="afterGroup">
                            <p:stCondLst>
                              <p:cond delay="9878"/>
                            </p:stCondLst>
                            <p:childTnLst>
                              <p:par>
                                <p:cTn id="177" presetID="14" presetClass="exit" presetSubtype="10" fill="hold" nodeType="afterEffect">
                                  <p:stCondLst>
                                    <p:cond delay="0"/>
                                  </p:stCondLst>
                                  <p:childTnLst>
                                    <p:animEffect transition="out" filter="randombar(horizontal)">
                                      <p:cBhvr>
                                        <p:cTn id="178" dur="1000"/>
                                        <p:tgtEl>
                                          <p:spTgt spid="25755"/>
                                        </p:tgtEl>
                                      </p:cBhvr>
                                    </p:animEffect>
                                    <p:set>
                                      <p:cBhvr>
                                        <p:cTn id="179" dur="1" fill="hold">
                                          <p:stCondLst>
                                            <p:cond delay="999"/>
                                          </p:stCondLst>
                                        </p:cTn>
                                        <p:tgtEl>
                                          <p:spTgt spid="25755"/>
                                        </p:tgtEl>
                                        <p:attrNameLst>
                                          <p:attrName>style.visibility</p:attrName>
                                        </p:attrNameLst>
                                      </p:cBhvr>
                                      <p:to>
                                        <p:strVal val="hidden"/>
                                      </p:to>
                                    </p:set>
                                  </p:childTnLst>
                                </p:cTn>
                              </p:par>
                              <p:par>
                                <p:cTn id="180" presetID="14" presetClass="exit" presetSubtype="10" fill="hold" nodeType="withEffect">
                                  <p:stCondLst>
                                    <p:cond delay="0"/>
                                  </p:stCondLst>
                                  <p:childTnLst>
                                    <p:animEffect transition="out" filter="randombar(horizontal)">
                                      <p:cBhvr>
                                        <p:cTn id="181" dur="1000"/>
                                        <p:tgtEl>
                                          <p:spTgt spid="25756"/>
                                        </p:tgtEl>
                                      </p:cBhvr>
                                    </p:animEffect>
                                    <p:set>
                                      <p:cBhvr>
                                        <p:cTn id="182" dur="1" fill="hold">
                                          <p:stCondLst>
                                            <p:cond delay="999"/>
                                          </p:stCondLst>
                                        </p:cTn>
                                        <p:tgtEl>
                                          <p:spTgt spid="25756"/>
                                        </p:tgtEl>
                                        <p:attrNameLst>
                                          <p:attrName>style.visibility</p:attrName>
                                        </p:attrNameLst>
                                      </p:cBhvr>
                                      <p:to>
                                        <p:strVal val="hidden"/>
                                      </p:to>
                                    </p:set>
                                  </p:childTnLst>
                                </p:cTn>
                              </p:par>
                            </p:childTnLst>
                          </p:cTn>
                        </p:par>
                        <p:par>
                          <p:cTn id="183" fill="hold" nodeType="afterGroup">
                            <p:stCondLst>
                              <p:cond delay="10878"/>
                            </p:stCondLst>
                            <p:childTnLst>
                              <p:par>
                                <p:cTn id="184" presetID="14" presetClass="exit" presetSubtype="10" fill="hold" nodeType="afterEffect">
                                  <p:stCondLst>
                                    <p:cond delay="0"/>
                                  </p:stCondLst>
                                  <p:childTnLst>
                                    <p:animEffect transition="out" filter="randombar(horizontal)">
                                      <p:cBhvr>
                                        <p:cTn id="185" dur="1000"/>
                                        <p:tgtEl>
                                          <p:spTgt spid="27"/>
                                        </p:tgtEl>
                                      </p:cBhvr>
                                    </p:animEffect>
                                    <p:set>
                                      <p:cBhvr>
                                        <p:cTn id="186" dur="1" fill="hold">
                                          <p:stCondLst>
                                            <p:cond delay="999"/>
                                          </p:stCondLst>
                                        </p:cTn>
                                        <p:tgtEl>
                                          <p:spTgt spid="27"/>
                                        </p:tgtEl>
                                        <p:attrNameLst>
                                          <p:attrName>style.visibility</p:attrName>
                                        </p:attrNameLst>
                                      </p:cBhvr>
                                      <p:to>
                                        <p:strVal val="hidden"/>
                                      </p:to>
                                    </p:set>
                                  </p:childTnLst>
                                </p:cTn>
                              </p:par>
                              <p:par>
                                <p:cTn id="187" presetID="14" presetClass="exit" presetSubtype="10" fill="hold" nodeType="withEffect">
                                  <p:stCondLst>
                                    <p:cond delay="0"/>
                                  </p:stCondLst>
                                  <p:childTnLst>
                                    <p:animEffect transition="out" filter="randombar(horizontal)">
                                      <p:cBhvr>
                                        <p:cTn id="188" dur="1000"/>
                                        <p:tgtEl>
                                          <p:spTgt spid="24"/>
                                        </p:tgtEl>
                                      </p:cBhvr>
                                    </p:animEffect>
                                    <p:set>
                                      <p:cBhvr>
                                        <p:cTn id="189" dur="1" fill="hold">
                                          <p:stCondLst>
                                            <p:cond delay="999"/>
                                          </p:stCondLst>
                                        </p:cTn>
                                        <p:tgtEl>
                                          <p:spTgt spid="24"/>
                                        </p:tgtEl>
                                        <p:attrNameLst>
                                          <p:attrName>style.visibility</p:attrName>
                                        </p:attrNameLst>
                                      </p:cBhvr>
                                      <p:to>
                                        <p:strVal val="hidden"/>
                                      </p:to>
                                    </p:set>
                                  </p:childTnLst>
                                </p:cTn>
                              </p:par>
                            </p:childTnLst>
                          </p:cTn>
                        </p:par>
                        <p:par>
                          <p:cTn id="190" fill="hold" nodeType="afterGroup">
                            <p:stCondLst>
                              <p:cond delay="11878"/>
                            </p:stCondLst>
                            <p:childTnLst>
                              <p:par>
                                <p:cTn id="191" presetID="14" presetClass="entr" presetSubtype="10" fill="hold" nodeType="afterEffect">
                                  <p:stCondLst>
                                    <p:cond delay="0"/>
                                  </p:stCondLst>
                                  <p:childTnLst>
                                    <p:set>
                                      <p:cBhvr>
                                        <p:cTn id="192" dur="1" fill="hold">
                                          <p:stCondLst>
                                            <p:cond delay="0"/>
                                          </p:stCondLst>
                                        </p:cTn>
                                        <p:tgtEl>
                                          <p:spTgt spid="21"/>
                                        </p:tgtEl>
                                        <p:attrNameLst>
                                          <p:attrName>style.visibility</p:attrName>
                                        </p:attrNameLst>
                                      </p:cBhvr>
                                      <p:to>
                                        <p:strVal val="visible"/>
                                      </p:to>
                                    </p:set>
                                    <p:animEffect transition="in" filter="randombar(horizontal)">
                                      <p:cBhvr>
                                        <p:cTn id="193" dur="1000"/>
                                        <p:tgtEl>
                                          <p:spTgt spid="21"/>
                                        </p:tgtEl>
                                      </p:cBhvr>
                                    </p:animEffect>
                                  </p:childTnLst>
                                </p:cTn>
                              </p:par>
                              <p:par>
                                <p:cTn id="194" presetID="14" presetClass="entr" presetSubtype="10" fill="hold" nodeType="withEffect">
                                  <p:stCondLst>
                                    <p:cond delay="0"/>
                                  </p:stCondLst>
                                  <p:childTnLst>
                                    <p:set>
                                      <p:cBhvr>
                                        <p:cTn id="195" dur="1" fill="hold">
                                          <p:stCondLst>
                                            <p:cond delay="0"/>
                                          </p:stCondLst>
                                        </p:cTn>
                                        <p:tgtEl>
                                          <p:spTgt spid="22"/>
                                        </p:tgtEl>
                                        <p:attrNameLst>
                                          <p:attrName>style.visibility</p:attrName>
                                        </p:attrNameLst>
                                      </p:cBhvr>
                                      <p:to>
                                        <p:strVal val="visible"/>
                                      </p:to>
                                    </p:set>
                                    <p:animEffect transition="in" filter="randombar(horizontal)">
                                      <p:cBhvr>
                                        <p:cTn id="196" dur="1000"/>
                                        <p:tgtEl>
                                          <p:spTgt spid="22"/>
                                        </p:tgtEl>
                                      </p:cBhvr>
                                    </p:animEffect>
                                  </p:childTnLst>
                                </p:cTn>
                              </p:par>
                              <p:par>
                                <p:cTn id="197" presetID="14" presetClass="entr" presetSubtype="10" fill="hold" nodeType="withEffect">
                                  <p:stCondLst>
                                    <p:cond delay="0"/>
                                  </p:stCondLst>
                                  <p:childTnLst>
                                    <p:set>
                                      <p:cBhvr>
                                        <p:cTn id="198" dur="1" fill="hold">
                                          <p:stCondLst>
                                            <p:cond delay="0"/>
                                          </p:stCondLst>
                                        </p:cTn>
                                        <p:tgtEl>
                                          <p:spTgt spid="23"/>
                                        </p:tgtEl>
                                        <p:attrNameLst>
                                          <p:attrName>style.visibility</p:attrName>
                                        </p:attrNameLst>
                                      </p:cBhvr>
                                      <p:to>
                                        <p:strVal val="visible"/>
                                      </p:to>
                                    </p:set>
                                    <p:animEffect transition="in" filter="randombar(horizontal)">
                                      <p:cBhvr>
                                        <p:cTn id="199" dur="1000"/>
                                        <p:tgtEl>
                                          <p:spTgt spid="23"/>
                                        </p:tgtEl>
                                      </p:cBhvr>
                                    </p:animEffect>
                                  </p:childTnLst>
                                </p:cTn>
                              </p:par>
                            </p:childTnLst>
                          </p:cTn>
                        </p:par>
                      </p:childTnLst>
                    </p:cTn>
                  </p:par>
                  <p:par>
                    <p:cTn id="200" fill="hold" nodeType="clickPar">
                      <p:stCondLst>
                        <p:cond delay="indefinite"/>
                      </p:stCondLst>
                      <p:childTnLst>
                        <p:par>
                          <p:cTn id="201" fill="hold" nodeType="withGroup">
                            <p:stCondLst>
                              <p:cond delay="0"/>
                            </p:stCondLst>
                            <p:childTnLst>
                              <p:par>
                                <p:cTn id="202" presetID="27" presetClass="entr" presetSubtype="0" fill="hold" grpId="0" nodeType="clickEffect">
                                  <p:stCondLst>
                                    <p:cond delay="0"/>
                                  </p:stCondLst>
                                  <p:iterate type="lt">
                                    <p:tmPct val="50000"/>
                                  </p:iterate>
                                  <p:childTnLst>
                                    <p:set>
                                      <p:cBhvr>
                                        <p:cTn id="203" dur="1" fill="hold">
                                          <p:stCondLst>
                                            <p:cond delay="0"/>
                                          </p:stCondLst>
                                        </p:cTn>
                                        <p:tgtEl>
                                          <p:spTgt spid="25730"/>
                                        </p:tgtEl>
                                        <p:attrNameLst>
                                          <p:attrName>style.visibility</p:attrName>
                                        </p:attrNameLst>
                                      </p:cBhvr>
                                      <p:to>
                                        <p:strVal val="visible"/>
                                      </p:to>
                                    </p:set>
                                    <p:anim calcmode="discrete" valueType="clr">
                                      <p:cBhvr override="childStyle">
                                        <p:cTn id="204" dur="80"/>
                                        <p:tgtEl>
                                          <p:spTgt spid="25730"/>
                                        </p:tgtEl>
                                        <p:attrNameLst>
                                          <p:attrName>style.color</p:attrName>
                                        </p:attrNameLst>
                                      </p:cBhvr>
                                      <p:tavLst>
                                        <p:tav tm="0">
                                          <p:val>
                                            <p:clrVal>
                                              <a:schemeClr val="accent2"/>
                                            </p:clrVal>
                                          </p:val>
                                        </p:tav>
                                        <p:tav tm="50000">
                                          <p:val>
                                            <p:clrVal>
                                              <a:schemeClr val="hlink"/>
                                            </p:clrVal>
                                          </p:val>
                                        </p:tav>
                                      </p:tavLst>
                                    </p:anim>
                                    <p:anim calcmode="discrete" valueType="clr">
                                      <p:cBhvr>
                                        <p:cTn id="205" dur="80"/>
                                        <p:tgtEl>
                                          <p:spTgt spid="25730"/>
                                        </p:tgtEl>
                                        <p:attrNameLst>
                                          <p:attrName>fillcolor</p:attrName>
                                        </p:attrNameLst>
                                      </p:cBhvr>
                                      <p:tavLst>
                                        <p:tav tm="0">
                                          <p:val>
                                            <p:clrVal>
                                              <a:schemeClr val="accent2"/>
                                            </p:clrVal>
                                          </p:val>
                                        </p:tav>
                                        <p:tav tm="50000">
                                          <p:val>
                                            <p:clrVal>
                                              <a:schemeClr val="hlink"/>
                                            </p:clrVal>
                                          </p:val>
                                        </p:tav>
                                      </p:tavLst>
                                    </p:anim>
                                    <p:set>
                                      <p:cBhvr>
                                        <p:cTn id="206" dur="80"/>
                                        <p:tgtEl>
                                          <p:spTgt spid="25730"/>
                                        </p:tgtEl>
                                        <p:attrNameLst>
                                          <p:attrName>fill.type</p:attrName>
                                        </p:attrNameLst>
                                      </p:cBhvr>
                                      <p:to>
                                        <p:strVal val="solid"/>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14" presetClass="entr" presetSubtype="10" fill="hold" grpId="0" nodeType="clickEffect">
                                  <p:stCondLst>
                                    <p:cond delay="0"/>
                                  </p:stCondLst>
                                  <p:childTnLst>
                                    <p:set>
                                      <p:cBhvr>
                                        <p:cTn id="210" dur="1" fill="hold">
                                          <p:stCondLst>
                                            <p:cond delay="0"/>
                                          </p:stCondLst>
                                        </p:cTn>
                                        <p:tgtEl>
                                          <p:spTgt spid="25775"/>
                                        </p:tgtEl>
                                        <p:attrNameLst>
                                          <p:attrName>style.visibility</p:attrName>
                                        </p:attrNameLst>
                                      </p:cBhvr>
                                      <p:to>
                                        <p:strVal val="visible"/>
                                      </p:to>
                                    </p:set>
                                    <p:animEffect transition="in" filter="randombar(horizontal)">
                                      <p:cBhvr>
                                        <p:cTn id="211" dur="500"/>
                                        <p:tgtEl>
                                          <p:spTgt spid="25775"/>
                                        </p:tgtEl>
                                      </p:cBhvr>
                                    </p:animEffect>
                                  </p:childTnLst>
                                </p:cTn>
                              </p:par>
                            </p:childTnLst>
                          </p:cTn>
                        </p:par>
                      </p:childTnLst>
                    </p:cTn>
                  </p:par>
                  <p:par>
                    <p:cTn id="212" fill="hold" nodeType="clickPar">
                      <p:stCondLst>
                        <p:cond delay="indefinite"/>
                      </p:stCondLst>
                      <p:childTnLst>
                        <p:par>
                          <p:cTn id="213" fill="hold" nodeType="withGroup">
                            <p:stCondLst>
                              <p:cond delay="0"/>
                            </p:stCondLst>
                            <p:childTnLst>
                              <p:par>
                                <p:cTn id="214" presetID="14" presetClass="entr" presetSubtype="10" fill="hold" grpId="0" nodeType="clickEffect">
                                  <p:stCondLst>
                                    <p:cond delay="0"/>
                                  </p:stCondLst>
                                  <p:childTnLst>
                                    <p:set>
                                      <p:cBhvr>
                                        <p:cTn id="215" dur="1" fill="hold">
                                          <p:stCondLst>
                                            <p:cond delay="0"/>
                                          </p:stCondLst>
                                        </p:cTn>
                                        <p:tgtEl>
                                          <p:spTgt spid="25777"/>
                                        </p:tgtEl>
                                        <p:attrNameLst>
                                          <p:attrName>style.visibility</p:attrName>
                                        </p:attrNameLst>
                                      </p:cBhvr>
                                      <p:to>
                                        <p:strVal val="visible"/>
                                      </p:to>
                                    </p:set>
                                    <p:animEffect transition="in" filter="randombar(horizontal)">
                                      <p:cBhvr>
                                        <p:cTn id="216" dur="500"/>
                                        <p:tgtEl>
                                          <p:spTgt spid="25777"/>
                                        </p:tgtEl>
                                      </p:cBhvr>
                                    </p:animEffect>
                                  </p:childTnLst>
                                </p:cTn>
                              </p:par>
                              <p:par>
                                <p:cTn id="217" presetID="14" presetClass="entr" presetSubtype="10" fill="hold" grpId="0" nodeType="withEffect">
                                  <p:stCondLst>
                                    <p:cond delay="0"/>
                                  </p:stCondLst>
                                  <p:childTnLst>
                                    <p:set>
                                      <p:cBhvr>
                                        <p:cTn id="218" dur="1" fill="hold">
                                          <p:stCondLst>
                                            <p:cond delay="0"/>
                                          </p:stCondLst>
                                        </p:cTn>
                                        <p:tgtEl>
                                          <p:spTgt spid="25776"/>
                                        </p:tgtEl>
                                        <p:attrNameLst>
                                          <p:attrName>style.visibility</p:attrName>
                                        </p:attrNameLst>
                                      </p:cBhvr>
                                      <p:to>
                                        <p:strVal val="visible"/>
                                      </p:to>
                                    </p:set>
                                    <p:animEffect transition="in" filter="randombar(horizontal)">
                                      <p:cBhvr>
                                        <p:cTn id="219" dur="500"/>
                                        <p:tgtEl>
                                          <p:spTgt spid="25776"/>
                                        </p:tgtEl>
                                      </p:cBhvr>
                                    </p:animEffect>
                                  </p:childTnLst>
                                </p:cTn>
                              </p:par>
                            </p:childTnLst>
                          </p:cTn>
                        </p:par>
                      </p:childTnLst>
                    </p:cTn>
                  </p:par>
                  <p:par>
                    <p:cTn id="220" fill="hold" nodeType="clickPar">
                      <p:stCondLst>
                        <p:cond delay="indefinite"/>
                      </p:stCondLst>
                      <p:childTnLst>
                        <p:par>
                          <p:cTn id="221" fill="hold" nodeType="withGroup">
                            <p:stCondLst>
                              <p:cond delay="0"/>
                            </p:stCondLst>
                            <p:childTnLst>
                              <p:par>
                                <p:cTn id="222" presetID="63" presetClass="path" presetSubtype="0" accel="50000" decel="50000" fill="hold" grpId="0" nodeType="clickEffect">
                                  <p:stCondLst>
                                    <p:cond delay="0"/>
                                  </p:stCondLst>
                                  <p:childTnLst>
                                    <p:animMotion origin="layout" path="M 0 0  L 0.25 0  E" pathEditMode="relative" ptsTypes="">
                                      <p:cBhvr>
                                        <p:cTn id="223" dur="2000" fill="hold"/>
                                        <p:tgtEl>
                                          <p:spTgt spid="25778"/>
                                        </p:tgtEl>
                                        <p:attrNameLst>
                                          <p:attrName>ppt_x</p:attrName>
                                          <p:attrName>ppt_y</p:attrName>
                                        </p:attrNameLst>
                                      </p:cBhvr>
                                    </p:animMotion>
                                  </p:childTnLst>
                                </p:cTn>
                              </p:par>
                            </p:childTnLst>
                          </p:cTn>
                        </p:par>
                        <p:par>
                          <p:cTn id="224" fill="hold" nodeType="afterGroup">
                            <p:stCondLst>
                              <p:cond delay="2000"/>
                            </p:stCondLst>
                            <p:childTnLst>
                              <p:par>
                                <p:cTn id="225" presetID="14" presetClass="entr" presetSubtype="10" fill="hold" grpId="0" nodeType="afterEffect">
                                  <p:stCondLst>
                                    <p:cond delay="0"/>
                                  </p:stCondLst>
                                  <p:childTnLst>
                                    <p:set>
                                      <p:cBhvr>
                                        <p:cTn id="226" dur="1" fill="hold">
                                          <p:stCondLst>
                                            <p:cond delay="0"/>
                                          </p:stCondLst>
                                        </p:cTn>
                                        <p:tgtEl>
                                          <p:spTgt spid="25807"/>
                                        </p:tgtEl>
                                        <p:attrNameLst>
                                          <p:attrName>style.visibility</p:attrName>
                                        </p:attrNameLst>
                                      </p:cBhvr>
                                      <p:to>
                                        <p:strVal val="visible"/>
                                      </p:to>
                                    </p:set>
                                    <p:animEffect transition="in" filter="randombar(horizontal)">
                                      <p:cBhvr>
                                        <p:cTn id="227" dur="500"/>
                                        <p:tgtEl>
                                          <p:spTgt spid="25807"/>
                                        </p:tgtEl>
                                      </p:cBhvr>
                                    </p:animEffect>
                                  </p:childTnLst>
                                </p:cTn>
                              </p:par>
                            </p:childTnLst>
                          </p:cTn>
                        </p:par>
                        <p:par>
                          <p:cTn id="228" fill="hold" nodeType="afterGroup">
                            <p:stCondLst>
                              <p:cond delay="2500"/>
                            </p:stCondLst>
                            <p:childTnLst>
                              <p:par>
                                <p:cTn id="229" presetID="63" presetClass="path" presetSubtype="0" accel="50000" decel="50000" fill="hold" grpId="0" nodeType="afterEffect">
                                  <p:stCondLst>
                                    <p:cond delay="0"/>
                                  </p:stCondLst>
                                  <p:childTnLst>
                                    <p:animMotion origin="layout" path="M 0 0  L 0.25 0  E" pathEditMode="relative" ptsTypes="">
                                      <p:cBhvr>
                                        <p:cTn id="230" dur="2000" fill="hold"/>
                                        <p:tgtEl>
                                          <p:spTgt spid="25808"/>
                                        </p:tgtEl>
                                        <p:attrNameLst>
                                          <p:attrName>ppt_x</p:attrName>
                                          <p:attrName>ppt_y</p:attrName>
                                        </p:attrNameLst>
                                      </p:cBhvr>
                                    </p:animMotion>
                                  </p:childTnLst>
                                </p:cTn>
                              </p:par>
                            </p:childTnLst>
                          </p:cTn>
                        </p:par>
                        <p:par>
                          <p:cTn id="231" fill="hold" nodeType="afterGroup">
                            <p:stCondLst>
                              <p:cond delay="4500"/>
                            </p:stCondLst>
                            <p:childTnLst>
                              <p:par>
                                <p:cTn id="232" presetID="49" presetClass="path" presetSubtype="0" accel="50000" decel="50000" fill="hold" nodeType="afterEffect">
                                  <p:stCondLst>
                                    <p:cond delay="0"/>
                                  </p:stCondLst>
                                  <p:childTnLst>
                                    <p:animMotion origin="layout" path="M -3.88889E-6 -1.79191E-6 L 0.25174 -0.2437 " pathEditMode="relative" rAng="0" ptsTypes="AA">
                                      <p:cBhvr>
                                        <p:cTn id="233" dur="2000" fill="hold"/>
                                        <p:tgtEl>
                                          <p:spTgt spid="30"/>
                                        </p:tgtEl>
                                        <p:attrNameLst>
                                          <p:attrName>ppt_x</p:attrName>
                                          <p:attrName>ppt_y</p:attrName>
                                        </p:attrNameLst>
                                      </p:cBhvr>
                                      <p:rCtr x="12587" y="-12185"/>
                                    </p:animMotion>
                                  </p:childTnLst>
                                </p:cTn>
                              </p:par>
                              <p:par>
                                <p:cTn id="234" presetID="14" presetClass="entr" presetSubtype="10" fill="hold" nodeType="withEffect">
                                  <p:stCondLst>
                                    <p:cond delay="0"/>
                                  </p:stCondLst>
                                  <p:childTnLst>
                                    <p:set>
                                      <p:cBhvr>
                                        <p:cTn id="235" dur="1" fill="hold">
                                          <p:stCondLst>
                                            <p:cond delay="0"/>
                                          </p:stCondLst>
                                        </p:cTn>
                                        <p:tgtEl>
                                          <p:spTgt spid="52256"/>
                                        </p:tgtEl>
                                        <p:attrNameLst>
                                          <p:attrName>style.visibility</p:attrName>
                                        </p:attrNameLst>
                                      </p:cBhvr>
                                      <p:to>
                                        <p:strVal val="visible"/>
                                      </p:to>
                                    </p:set>
                                    <p:animEffect transition="in" filter="randombar(horizontal)">
                                      <p:cBhvr>
                                        <p:cTn id="236" dur="500"/>
                                        <p:tgtEl>
                                          <p:spTgt spid="52256"/>
                                        </p:tgtEl>
                                      </p:cBhvr>
                                    </p:animEffect>
                                  </p:childTnLst>
                                </p:cTn>
                              </p:par>
                            </p:childTnLst>
                          </p:cTn>
                        </p:par>
                        <p:par>
                          <p:cTn id="237" fill="hold" nodeType="afterGroup">
                            <p:stCondLst>
                              <p:cond delay="6500"/>
                            </p:stCondLst>
                            <p:childTnLst>
                              <p:par>
                                <p:cTn id="238" presetID="35" presetClass="path" presetSubtype="0" accel="50000" decel="50000" fill="hold" nodeType="afterEffect">
                                  <p:stCondLst>
                                    <p:cond delay="0"/>
                                  </p:stCondLst>
                                  <p:childTnLst>
                                    <p:animMotion origin="layout" path="M -3.33333E-6 5.78035E-7 L -0.725 -0.17757 " pathEditMode="relative" rAng="0" ptsTypes="AA">
                                      <p:cBhvr>
                                        <p:cTn id="239" dur="2000" fill="hold"/>
                                        <p:tgtEl>
                                          <p:spTgt spid="52256"/>
                                        </p:tgtEl>
                                        <p:attrNameLst>
                                          <p:attrName>ppt_x</p:attrName>
                                          <p:attrName>ppt_y</p:attrName>
                                        </p:attrNameLst>
                                      </p:cBhvr>
                                      <p:rCtr x="-36250" y="-8879"/>
                                    </p:animMotion>
                                  </p:childTnLst>
                                </p:cTn>
                              </p:par>
                              <p:par>
                                <p:cTn id="240" presetID="35" presetClass="path" presetSubtype="0" accel="50000" decel="50000" fill="hold" nodeType="withEffect">
                                  <p:stCondLst>
                                    <p:cond delay="0"/>
                                  </p:stCondLst>
                                  <p:childTnLst>
                                    <p:animMotion origin="layout" path="M 0 4.39306E-6 L -0.1625 0.86566 " pathEditMode="relative" rAng="0" ptsTypes="AA">
                                      <p:cBhvr>
                                        <p:cTn id="241" dur="2000" fill="hold"/>
                                        <p:tgtEl>
                                          <p:spTgt spid="52259"/>
                                        </p:tgtEl>
                                        <p:attrNameLst>
                                          <p:attrName>ppt_x</p:attrName>
                                          <p:attrName>ppt_y</p:attrName>
                                        </p:attrNameLst>
                                      </p:cBhvr>
                                      <p:rCtr x="-8125" y="43283"/>
                                    </p:animMotion>
                                  </p:childTnLst>
                                </p:cTn>
                              </p:par>
                            </p:childTnLst>
                          </p:cTn>
                        </p:par>
                        <p:par>
                          <p:cTn id="242" fill="hold" nodeType="afterGroup">
                            <p:stCondLst>
                              <p:cond delay="8500"/>
                            </p:stCondLst>
                            <p:childTnLst>
                              <p:par>
                                <p:cTn id="243" presetID="1" presetClass="mediacall" presetSubtype="0" fill="hold" nodeType="afterEffect">
                                  <p:stCondLst>
                                    <p:cond delay="0"/>
                                  </p:stCondLst>
                                  <p:childTnLst>
                                    <p:cmd type="call" cmd="playFrom(0.0)">
                                      <p:cBhvr>
                                        <p:cTn id="244" dur="5878" fill="hold"/>
                                        <p:tgtEl>
                                          <p:spTgt spid="25801"/>
                                        </p:tgtEl>
                                      </p:cBhvr>
                                    </p:cmd>
                                  </p:childTnLst>
                                </p:cTn>
                              </p:par>
                            </p:childTnLst>
                          </p:cTn>
                        </p:par>
                        <p:par>
                          <p:cTn id="245" fill="hold" nodeType="afterGroup">
                            <p:stCondLst>
                              <p:cond delay="14378"/>
                            </p:stCondLst>
                            <p:childTnLst>
                              <p:par>
                                <p:cTn id="246" presetID="14" presetClass="entr" presetSubtype="10" fill="hold" nodeType="afterEffect">
                                  <p:stCondLst>
                                    <p:cond delay="0"/>
                                  </p:stCondLst>
                                  <p:childTnLst>
                                    <p:set>
                                      <p:cBhvr>
                                        <p:cTn id="247" dur="1" fill="hold">
                                          <p:stCondLst>
                                            <p:cond delay="0"/>
                                          </p:stCondLst>
                                        </p:cTn>
                                        <p:tgtEl>
                                          <p:spTgt spid="25802"/>
                                        </p:tgtEl>
                                        <p:attrNameLst>
                                          <p:attrName>style.visibility</p:attrName>
                                        </p:attrNameLst>
                                      </p:cBhvr>
                                      <p:to>
                                        <p:strVal val="visible"/>
                                      </p:to>
                                    </p:set>
                                    <p:animEffect transition="in" filter="randombar(horizontal)">
                                      <p:cBhvr>
                                        <p:cTn id="248" dur="500"/>
                                        <p:tgtEl>
                                          <p:spTgt spid="25802"/>
                                        </p:tgtEl>
                                      </p:cBhvr>
                                    </p:animEffect>
                                  </p:childTnLst>
                                </p:cTn>
                              </p:par>
                            </p:childTnLst>
                          </p:cTn>
                        </p:par>
                        <p:par>
                          <p:cTn id="249" fill="hold" nodeType="afterGroup">
                            <p:stCondLst>
                              <p:cond delay="14878"/>
                            </p:stCondLst>
                            <p:childTnLst>
                              <p:par>
                                <p:cTn id="250" presetID="14" presetClass="entr" presetSubtype="10" fill="hold" nodeType="afterEffect">
                                  <p:stCondLst>
                                    <p:cond delay="0"/>
                                  </p:stCondLst>
                                  <p:childTnLst>
                                    <p:set>
                                      <p:cBhvr>
                                        <p:cTn id="251" dur="1" fill="hold">
                                          <p:stCondLst>
                                            <p:cond delay="0"/>
                                          </p:stCondLst>
                                        </p:cTn>
                                        <p:tgtEl>
                                          <p:spTgt spid="25803"/>
                                        </p:tgtEl>
                                        <p:attrNameLst>
                                          <p:attrName>style.visibility</p:attrName>
                                        </p:attrNameLst>
                                      </p:cBhvr>
                                      <p:to>
                                        <p:strVal val="visible"/>
                                      </p:to>
                                    </p:set>
                                    <p:animEffect transition="in" filter="randombar(horizontal)">
                                      <p:cBhvr>
                                        <p:cTn id="252" dur="500"/>
                                        <p:tgtEl>
                                          <p:spTgt spid="25803"/>
                                        </p:tgtEl>
                                      </p:cBhvr>
                                    </p:animEffect>
                                  </p:childTnLst>
                                </p:cTn>
                              </p:par>
                            </p:childTnLst>
                          </p:cTn>
                        </p:par>
                        <p:par>
                          <p:cTn id="253" fill="hold" nodeType="afterGroup">
                            <p:stCondLst>
                              <p:cond delay="15378"/>
                            </p:stCondLst>
                            <p:childTnLst>
                              <p:par>
                                <p:cTn id="254" presetID="14" presetClass="entr" presetSubtype="10" fill="hold" nodeType="afterEffect">
                                  <p:stCondLst>
                                    <p:cond delay="0"/>
                                  </p:stCondLst>
                                  <p:childTnLst>
                                    <p:set>
                                      <p:cBhvr>
                                        <p:cTn id="255" dur="1" fill="hold">
                                          <p:stCondLst>
                                            <p:cond delay="0"/>
                                          </p:stCondLst>
                                        </p:cTn>
                                        <p:tgtEl>
                                          <p:spTgt spid="25817"/>
                                        </p:tgtEl>
                                        <p:attrNameLst>
                                          <p:attrName>style.visibility</p:attrName>
                                        </p:attrNameLst>
                                      </p:cBhvr>
                                      <p:to>
                                        <p:strVal val="visible"/>
                                      </p:to>
                                    </p:set>
                                    <p:animEffect transition="in" filter="randombar(horizontal)">
                                      <p:cBhvr>
                                        <p:cTn id="256" dur="500"/>
                                        <p:tgtEl>
                                          <p:spTgt spid="25817"/>
                                        </p:tgtEl>
                                      </p:cBhvr>
                                    </p:animEffect>
                                  </p:childTnLst>
                                </p:cTn>
                              </p:par>
                            </p:childTnLst>
                          </p:cTn>
                        </p:par>
                        <p:par>
                          <p:cTn id="257" fill="hold" nodeType="afterGroup">
                            <p:stCondLst>
                              <p:cond delay="15878"/>
                            </p:stCondLst>
                            <p:childTnLst>
                              <p:par>
                                <p:cTn id="258" presetID="14" presetClass="exit" presetSubtype="10" fill="hold" nodeType="afterEffect">
                                  <p:stCondLst>
                                    <p:cond delay="0"/>
                                  </p:stCondLst>
                                  <p:childTnLst>
                                    <p:animEffect transition="out" filter="randombar(horizontal)">
                                      <p:cBhvr>
                                        <p:cTn id="259" dur="1000"/>
                                        <p:tgtEl>
                                          <p:spTgt spid="25802"/>
                                        </p:tgtEl>
                                      </p:cBhvr>
                                    </p:animEffect>
                                    <p:set>
                                      <p:cBhvr>
                                        <p:cTn id="260" dur="1" fill="hold">
                                          <p:stCondLst>
                                            <p:cond delay="999"/>
                                          </p:stCondLst>
                                        </p:cTn>
                                        <p:tgtEl>
                                          <p:spTgt spid="25802"/>
                                        </p:tgtEl>
                                        <p:attrNameLst>
                                          <p:attrName>style.visibility</p:attrName>
                                        </p:attrNameLst>
                                      </p:cBhvr>
                                      <p:to>
                                        <p:strVal val="hidden"/>
                                      </p:to>
                                    </p:set>
                                  </p:childTnLst>
                                </p:cTn>
                              </p:par>
                            </p:childTnLst>
                          </p:cTn>
                        </p:par>
                        <p:par>
                          <p:cTn id="261" fill="hold" nodeType="afterGroup">
                            <p:stCondLst>
                              <p:cond delay="16878"/>
                            </p:stCondLst>
                            <p:childTnLst>
                              <p:par>
                                <p:cTn id="262" presetID="14" presetClass="exit" presetSubtype="10" fill="hold" nodeType="afterEffect">
                                  <p:stCondLst>
                                    <p:cond delay="0"/>
                                  </p:stCondLst>
                                  <p:childTnLst>
                                    <p:animEffect transition="out" filter="randombar(horizontal)">
                                      <p:cBhvr>
                                        <p:cTn id="263" dur="1000"/>
                                        <p:tgtEl>
                                          <p:spTgt spid="25803"/>
                                        </p:tgtEl>
                                      </p:cBhvr>
                                    </p:animEffect>
                                    <p:set>
                                      <p:cBhvr>
                                        <p:cTn id="264" dur="1" fill="hold">
                                          <p:stCondLst>
                                            <p:cond delay="999"/>
                                          </p:stCondLst>
                                        </p:cTn>
                                        <p:tgtEl>
                                          <p:spTgt spid="25803"/>
                                        </p:tgtEl>
                                        <p:attrNameLst>
                                          <p:attrName>style.visibility</p:attrName>
                                        </p:attrNameLst>
                                      </p:cBhvr>
                                      <p:to>
                                        <p:strVal val="hidden"/>
                                      </p:to>
                                    </p:set>
                                  </p:childTnLst>
                                </p:cTn>
                              </p:par>
                            </p:childTnLst>
                          </p:cTn>
                        </p:par>
                        <p:par>
                          <p:cTn id="265" fill="hold" nodeType="afterGroup">
                            <p:stCondLst>
                              <p:cond delay="17878"/>
                            </p:stCondLst>
                            <p:childTnLst>
                              <p:par>
                                <p:cTn id="266" presetID="14" presetClass="exit" presetSubtype="10" fill="hold" nodeType="afterEffect">
                                  <p:stCondLst>
                                    <p:cond delay="0"/>
                                  </p:stCondLst>
                                  <p:childTnLst>
                                    <p:animEffect transition="out" filter="randombar(horizontal)">
                                      <p:cBhvr>
                                        <p:cTn id="267" dur="1000"/>
                                        <p:tgtEl>
                                          <p:spTgt spid="25817"/>
                                        </p:tgtEl>
                                      </p:cBhvr>
                                    </p:animEffect>
                                    <p:set>
                                      <p:cBhvr>
                                        <p:cTn id="268" dur="1" fill="hold">
                                          <p:stCondLst>
                                            <p:cond delay="999"/>
                                          </p:stCondLst>
                                        </p:cTn>
                                        <p:tgtEl>
                                          <p:spTgt spid="25817"/>
                                        </p:tgtEl>
                                        <p:attrNameLst>
                                          <p:attrName>style.visibility</p:attrName>
                                        </p:attrNameLst>
                                      </p:cBhvr>
                                      <p:to>
                                        <p:strVal val="hidden"/>
                                      </p:to>
                                    </p:set>
                                  </p:childTnLst>
                                </p:cTn>
                              </p:par>
                            </p:childTnLst>
                          </p:cTn>
                        </p:par>
                        <p:par>
                          <p:cTn id="269" fill="hold" nodeType="afterGroup">
                            <p:stCondLst>
                              <p:cond delay="18878"/>
                            </p:stCondLst>
                            <p:childTnLst>
                              <p:par>
                                <p:cTn id="270" presetID="14" presetClass="exit" presetSubtype="10" fill="hold" nodeType="afterEffect">
                                  <p:stCondLst>
                                    <p:cond delay="0"/>
                                  </p:stCondLst>
                                  <p:childTnLst>
                                    <p:animEffect transition="out" filter="randombar(horizontal)">
                                      <p:cBhvr>
                                        <p:cTn id="271" dur="1000"/>
                                        <p:tgtEl>
                                          <p:spTgt spid="30"/>
                                        </p:tgtEl>
                                      </p:cBhvr>
                                    </p:animEffect>
                                    <p:set>
                                      <p:cBhvr>
                                        <p:cTn id="272" dur="1" fill="hold">
                                          <p:stCondLst>
                                            <p:cond delay="999"/>
                                          </p:stCondLst>
                                        </p:cTn>
                                        <p:tgtEl>
                                          <p:spTgt spid="30"/>
                                        </p:tgtEl>
                                        <p:attrNameLst>
                                          <p:attrName>style.visibility</p:attrName>
                                        </p:attrNameLst>
                                      </p:cBhvr>
                                      <p:to>
                                        <p:strVal val="hidden"/>
                                      </p:to>
                                    </p:set>
                                  </p:childTnLst>
                                </p:cTn>
                              </p:par>
                            </p:childTnLst>
                          </p:cTn>
                        </p:par>
                        <p:par>
                          <p:cTn id="273" fill="hold" nodeType="afterGroup">
                            <p:stCondLst>
                              <p:cond delay="19878"/>
                            </p:stCondLst>
                            <p:childTnLst>
                              <p:par>
                                <p:cTn id="274" presetID="14" presetClass="exit" presetSubtype="10" fill="hold" nodeType="afterEffect">
                                  <p:stCondLst>
                                    <p:cond delay="0"/>
                                  </p:stCondLst>
                                  <p:childTnLst>
                                    <p:animEffect transition="out" filter="randombar(horizontal)">
                                      <p:cBhvr>
                                        <p:cTn id="275" dur="1000"/>
                                        <p:tgtEl>
                                          <p:spTgt spid="52256"/>
                                        </p:tgtEl>
                                      </p:cBhvr>
                                    </p:animEffect>
                                    <p:set>
                                      <p:cBhvr>
                                        <p:cTn id="276" dur="1" fill="hold">
                                          <p:stCondLst>
                                            <p:cond delay="999"/>
                                          </p:stCondLst>
                                        </p:cTn>
                                        <p:tgtEl>
                                          <p:spTgt spid="52256"/>
                                        </p:tgtEl>
                                        <p:attrNameLst>
                                          <p:attrName>style.visibility</p:attrName>
                                        </p:attrNameLst>
                                      </p:cBhvr>
                                      <p:to>
                                        <p:strVal val="hidden"/>
                                      </p:to>
                                    </p:set>
                                  </p:childTnLst>
                                </p:cTn>
                              </p:par>
                            </p:childTnLst>
                          </p:cTn>
                        </p:par>
                        <p:par>
                          <p:cTn id="277" fill="hold" nodeType="afterGroup">
                            <p:stCondLst>
                              <p:cond delay="20878"/>
                            </p:stCondLst>
                            <p:childTnLst>
                              <p:par>
                                <p:cTn id="278" presetID="14" presetClass="exit" presetSubtype="10" fill="hold" nodeType="afterEffect">
                                  <p:stCondLst>
                                    <p:cond delay="0"/>
                                  </p:stCondLst>
                                  <p:childTnLst>
                                    <p:animEffect transition="out" filter="randombar(horizontal)">
                                      <p:cBhvr>
                                        <p:cTn id="279" dur="1000"/>
                                        <p:tgtEl>
                                          <p:spTgt spid="52259"/>
                                        </p:tgtEl>
                                      </p:cBhvr>
                                    </p:animEffect>
                                    <p:set>
                                      <p:cBhvr>
                                        <p:cTn id="280" dur="1" fill="hold">
                                          <p:stCondLst>
                                            <p:cond delay="999"/>
                                          </p:stCondLst>
                                        </p:cTn>
                                        <p:tgtEl>
                                          <p:spTgt spid="52259"/>
                                        </p:tgtEl>
                                        <p:attrNameLst>
                                          <p:attrName>style.visibility</p:attrName>
                                        </p:attrNameLst>
                                      </p:cBhvr>
                                      <p:to>
                                        <p:strVal val="hidden"/>
                                      </p:to>
                                    </p:set>
                                  </p:childTnLst>
                                </p:cTn>
                              </p:par>
                              <p:par>
                                <p:cTn id="281" presetID="14" presetClass="entr" presetSubtype="10" fill="hold" nodeType="withEffect">
                                  <p:stCondLst>
                                    <p:cond delay="0"/>
                                  </p:stCondLst>
                                  <p:childTnLst>
                                    <p:set>
                                      <p:cBhvr>
                                        <p:cTn id="282" dur="1" fill="hold">
                                          <p:stCondLst>
                                            <p:cond delay="0"/>
                                          </p:stCondLst>
                                        </p:cTn>
                                        <p:tgtEl>
                                          <p:spTgt spid="52262"/>
                                        </p:tgtEl>
                                        <p:attrNameLst>
                                          <p:attrName>style.visibility</p:attrName>
                                        </p:attrNameLst>
                                      </p:cBhvr>
                                      <p:to>
                                        <p:strVal val="visible"/>
                                      </p:to>
                                    </p:set>
                                    <p:animEffect transition="in" filter="randombar(horizontal)">
                                      <p:cBhvr>
                                        <p:cTn id="283" dur="1000"/>
                                        <p:tgtEl>
                                          <p:spTgt spid="52262"/>
                                        </p:tgtEl>
                                      </p:cBhvr>
                                    </p:animEffect>
                                  </p:childTnLst>
                                </p:cTn>
                              </p:par>
                              <p:par>
                                <p:cTn id="284" presetID="14" presetClass="entr" presetSubtype="10" fill="hold" nodeType="withEffect">
                                  <p:stCondLst>
                                    <p:cond delay="0"/>
                                  </p:stCondLst>
                                  <p:childTnLst>
                                    <p:set>
                                      <p:cBhvr>
                                        <p:cTn id="285" dur="1" fill="hold">
                                          <p:stCondLst>
                                            <p:cond delay="0"/>
                                          </p:stCondLst>
                                        </p:cTn>
                                        <p:tgtEl>
                                          <p:spTgt spid="52263"/>
                                        </p:tgtEl>
                                        <p:attrNameLst>
                                          <p:attrName>style.visibility</p:attrName>
                                        </p:attrNameLst>
                                      </p:cBhvr>
                                      <p:to>
                                        <p:strVal val="visible"/>
                                      </p:to>
                                    </p:set>
                                    <p:animEffect transition="in" filter="randombar(horizontal)">
                                      <p:cBhvr>
                                        <p:cTn id="286" dur="1000"/>
                                        <p:tgtEl>
                                          <p:spTgt spid="52263"/>
                                        </p:tgtEl>
                                      </p:cBhvr>
                                    </p:animEffect>
                                  </p:childTnLst>
                                </p:cTn>
                              </p:par>
                              <p:par>
                                <p:cTn id="287" presetID="14" presetClass="entr" presetSubtype="10" fill="hold" nodeType="withEffect">
                                  <p:stCondLst>
                                    <p:cond delay="0"/>
                                  </p:stCondLst>
                                  <p:childTnLst>
                                    <p:set>
                                      <p:cBhvr>
                                        <p:cTn id="288" dur="1" fill="hold">
                                          <p:stCondLst>
                                            <p:cond delay="0"/>
                                          </p:stCondLst>
                                        </p:cTn>
                                        <p:tgtEl>
                                          <p:spTgt spid="52264"/>
                                        </p:tgtEl>
                                        <p:attrNameLst>
                                          <p:attrName>style.visibility</p:attrName>
                                        </p:attrNameLst>
                                      </p:cBhvr>
                                      <p:to>
                                        <p:strVal val="visible"/>
                                      </p:to>
                                    </p:set>
                                    <p:animEffect transition="in" filter="randombar(horizontal)">
                                      <p:cBhvr>
                                        <p:cTn id="289" dur="1000"/>
                                        <p:tgtEl>
                                          <p:spTgt spid="52264"/>
                                        </p:tgtEl>
                                      </p:cBhvr>
                                    </p:animEffect>
                                  </p:childTnLst>
                                </p:cTn>
                              </p:par>
                            </p:childTnLst>
                          </p:cTn>
                        </p:par>
                      </p:childTnLst>
                    </p:cTn>
                  </p:par>
                  <p:par>
                    <p:cTn id="290" fill="hold" nodeType="clickPar">
                      <p:stCondLst>
                        <p:cond delay="indefinite"/>
                      </p:stCondLst>
                      <p:childTnLst>
                        <p:par>
                          <p:cTn id="291" fill="hold" nodeType="withGroup">
                            <p:stCondLst>
                              <p:cond delay="0"/>
                            </p:stCondLst>
                            <p:childTnLst>
                              <p:par>
                                <p:cTn id="292" presetID="27" presetClass="entr" presetSubtype="0" fill="hold" grpId="0" nodeType="clickEffect">
                                  <p:stCondLst>
                                    <p:cond delay="0"/>
                                  </p:stCondLst>
                                  <p:iterate type="lt">
                                    <p:tmPct val="50000"/>
                                  </p:iterate>
                                  <p:childTnLst>
                                    <p:set>
                                      <p:cBhvr>
                                        <p:cTn id="293" dur="1" fill="hold">
                                          <p:stCondLst>
                                            <p:cond delay="0"/>
                                          </p:stCondLst>
                                        </p:cTn>
                                        <p:tgtEl>
                                          <p:spTgt spid="25828"/>
                                        </p:tgtEl>
                                        <p:attrNameLst>
                                          <p:attrName>style.visibility</p:attrName>
                                        </p:attrNameLst>
                                      </p:cBhvr>
                                      <p:to>
                                        <p:strVal val="visible"/>
                                      </p:to>
                                    </p:set>
                                    <p:anim calcmode="discrete" valueType="clr">
                                      <p:cBhvr override="childStyle">
                                        <p:cTn id="294" dur="80"/>
                                        <p:tgtEl>
                                          <p:spTgt spid="25828"/>
                                        </p:tgtEl>
                                        <p:attrNameLst>
                                          <p:attrName>style.color</p:attrName>
                                        </p:attrNameLst>
                                      </p:cBhvr>
                                      <p:tavLst>
                                        <p:tav tm="0">
                                          <p:val>
                                            <p:clrVal>
                                              <a:schemeClr val="accent2"/>
                                            </p:clrVal>
                                          </p:val>
                                        </p:tav>
                                        <p:tav tm="50000">
                                          <p:val>
                                            <p:clrVal>
                                              <a:schemeClr val="hlink"/>
                                            </p:clrVal>
                                          </p:val>
                                        </p:tav>
                                      </p:tavLst>
                                    </p:anim>
                                    <p:anim calcmode="discrete" valueType="clr">
                                      <p:cBhvr>
                                        <p:cTn id="295" dur="80"/>
                                        <p:tgtEl>
                                          <p:spTgt spid="25828"/>
                                        </p:tgtEl>
                                        <p:attrNameLst>
                                          <p:attrName>fillcolor</p:attrName>
                                        </p:attrNameLst>
                                      </p:cBhvr>
                                      <p:tavLst>
                                        <p:tav tm="0">
                                          <p:val>
                                            <p:clrVal>
                                              <a:schemeClr val="accent2"/>
                                            </p:clrVal>
                                          </p:val>
                                        </p:tav>
                                        <p:tav tm="50000">
                                          <p:val>
                                            <p:clrVal>
                                              <a:schemeClr val="hlink"/>
                                            </p:clrVal>
                                          </p:val>
                                        </p:tav>
                                      </p:tavLst>
                                    </p:anim>
                                    <p:set>
                                      <p:cBhvr>
                                        <p:cTn id="296" dur="80"/>
                                        <p:tgtEl>
                                          <p:spTgt spid="258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97" fill="hold" display="0">
                  <p:stCondLst>
                    <p:cond delay="indefinite"/>
                  </p:stCondLst>
                  <p:endCondLst>
                    <p:cond evt="onNext" delay="0">
                      <p:tgtEl>
                        <p:sldTgt/>
                      </p:tgtEl>
                    </p:cond>
                    <p:cond evt="onPrev" delay="0">
                      <p:tgtEl>
                        <p:sldTgt/>
                      </p:tgtEl>
                    </p:cond>
                    <p:cond evt="onStopAudio" delay="0">
                      <p:tgtEl>
                        <p:sldTgt/>
                      </p:tgtEl>
                    </p:cond>
                  </p:endCondLst>
                </p:cTn>
                <p:tgtEl>
                  <p:spTgt spid="25700"/>
                </p:tgtEl>
              </p:cMediaNode>
            </p:audio>
            <p:audio>
              <p:cMediaNode vol="100000" showWhenStopped="0">
                <p:cTn id="298" fill="hold" display="0">
                  <p:stCondLst>
                    <p:cond delay="indefinite"/>
                  </p:stCondLst>
                  <p:endCondLst>
                    <p:cond evt="onNext" delay="0">
                      <p:tgtEl>
                        <p:sldTgt/>
                      </p:tgtEl>
                    </p:cond>
                    <p:cond evt="onPrev" delay="0">
                      <p:tgtEl>
                        <p:sldTgt/>
                      </p:tgtEl>
                    </p:cond>
                    <p:cond evt="onStopAudio" delay="0">
                      <p:tgtEl>
                        <p:sldTgt/>
                      </p:tgtEl>
                    </p:cond>
                  </p:endCondLst>
                </p:cTn>
                <p:tgtEl>
                  <p:spTgt spid="25757"/>
                </p:tgtEl>
              </p:cMediaNode>
            </p:audio>
            <p:audio>
              <p:cMediaNode vol="100000" showWhenStopped="0">
                <p:cTn id="299" fill="hold" display="0">
                  <p:stCondLst>
                    <p:cond delay="indefinite"/>
                  </p:stCondLst>
                  <p:endCondLst>
                    <p:cond evt="onNext" delay="0">
                      <p:tgtEl>
                        <p:sldTgt/>
                      </p:tgtEl>
                    </p:cond>
                    <p:cond evt="onPrev" delay="0">
                      <p:tgtEl>
                        <p:sldTgt/>
                      </p:tgtEl>
                    </p:cond>
                    <p:cond evt="onStopAudio" delay="0">
                      <p:tgtEl>
                        <p:sldTgt/>
                      </p:tgtEl>
                    </p:cond>
                  </p:endCondLst>
                </p:cTn>
                <p:tgtEl>
                  <p:spTgt spid="25801"/>
                </p:tgtEl>
              </p:cMediaNode>
            </p:audio>
          </p:childTnLst>
        </p:cTn>
      </p:par>
    </p:tnLst>
    <p:bldLst>
      <p:bldP spid="25643" grpId="0" animBg="1"/>
      <p:bldP spid="156726" grpId="0" animBg="1"/>
      <p:bldP spid="25646" grpId="0" animBg="1"/>
      <p:bldP spid="25661" grpId="0"/>
      <p:bldP spid="25729" grpId="0"/>
      <p:bldP spid="25730" grpId="0"/>
      <p:bldP spid="25770" grpId="0" animBg="1"/>
      <p:bldP spid="25771" grpId="0" animBg="1"/>
      <p:bldP spid="25772" grpId="0" animBg="1"/>
      <p:bldP spid="25774" grpId="0" animBg="1"/>
      <p:bldP spid="25775" grpId="0" animBg="1"/>
      <p:bldP spid="25776" grpId="0" animBg="1"/>
      <p:bldP spid="25777" grpId="0" animBg="1"/>
      <p:bldP spid="25778" grpId="0" animBg="1"/>
      <p:bldP spid="25807" grpId="0" animBg="1"/>
      <p:bldP spid="25808" grpId="0" animBg="1"/>
      <p:bldP spid="25828" grpId="0"/>
      <p:bldP spid="2583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ướng Đờ Cát và sĩ quan tham mưub tại tập đoàn cứ điểm Điệ Biên Phủ">
            <a:extLst>
              <a:ext uri="{FF2B5EF4-FFF2-40B4-BE49-F238E27FC236}">
                <a16:creationId xmlns:a16="http://schemas.microsoft.com/office/drawing/2014/main" xmlns="" id="{3893AF6D-6D26-4A9A-A75C-0C986B04C0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8" y="-4763"/>
            <a:ext cx="4724400" cy="541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untitled">
            <a:extLst>
              <a:ext uri="{FF2B5EF4-FFF2-40B4-BE49-F238E27FC236}">
                <a16:creationId xmlns:a16="http://schemas.microsoft.com/office/drawing/2014/main" xmlns="" id="{759E6A77-54D2-4148-87B0-DD12AEC002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7738" y="9525"/>
            <a:ext cx="4400550" cy="6019800"/>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6">
            <a:extLst>
              <a:ext uri="{FF2B5EF4-FFF2-40B4-BE49-F238E27FC236}">
                <a16:creationId xmlns:a16="http://schemas.microsoft.com/office/drawing/2014/main" xmlns="" id="{DB5F6BC2-6F67-4F97-9EA7-B855EA70CACE}"/>
              </a:ext>
            </a:extLst>
          </p:cNvPr>
          <p:cNvSpPr>
            <a:spLocks noChangeArrowheads="1"/>
          </p:cNvSpPr>
          <p:nvPr/>
        </p:nvSpPr>
        <p:spPr bwMode="auto">
          <a:xfrm>
            <a:off x="-61913" y="5405438"/>
            <a:ext cx="4800601" cy="1447800"/>
          </a:xfrm>
          <a:prstGeom prst="rect">
            <a:avLst/>
          </a:prstGeom>
          <a:solidFill>
            <a:srgbClr val="FFFF66"/>
          </a:solidFill>
          <a:ln w="9525" algn="ctr">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FF0000"/>
                </a:solidFill>
              </a:rPr>
              <a:t>Tướng Đờ Cat-xtơ-ri và toàn</a:t>
            </a:r>
          </a:p>
          <a:p>
            <a:pPr algn="ctr" eaLnBrk="1" hangingPunct="1"/>
            <a:r>
              <a:rPr lang="en-US" altLang="en-US" sz="2400" b="1">
                <a:solidFill>
                  <a:srgbClr val="FF0000"/>
                </a:solidFill>
              </a:rPr>
              <a:t> bộ tham mưu của địch </a:t>
            </a:r>
          </a:p>
          <a:p>
            <a:pPr algn="ctr" eaLnBrk="1" hangingPunct="1"/>
            <a:r>
              <a:rPr lang="en-US" altLang="en-US" sz="2400" b="1">
                <a:solidFill>
                  <a:srgbClr val="FF0000"/>
                </a:solidFill>
              </a:rPr>
              <a:t>ra hàng (17giờ 30’chiều</a:t>
            </a:r>
          </a:p>
          <a:p>
            <a:pPr algn="ctr" eaLnBrk="1" hangingPunct="1"/>
            <a:r>
              <a:rPr lang="en-US" altLang="en-US" sz="2400" b="1">
                <a:solidFill>
                  <a:srgbClr val="FF0000"/>
                </a:solidFill>
              </a:rPr>
              <a:t> ngày 7/5/1954)</a:t>
            </a:r>
          </a:p>
        </p:txBody>
      </p:sp>
      <p:sp>
        <p:nvSpPr>
          <p:cNvPr id="5" name="Text Box 10">
            <a:extLst>
              <a:ext uri="{FF2B5EF4-FFF2-40B4-BE49-F238E27FC236}">
                <a16:creationId xmlns:a16="http://schemas.microsoft.com/office/drawing/2014/main" xmlns="" id="{3B5CEDB8-2993-4394-A520-F3015FF02636}"/>
              </a:ext>
            </a:extLst>
          </p:cNvPr>
          <p:cNvSpPr txBox="1">
            <a:spLocks noChangeArrowheads="1"/>
          </p:cNvSpPr>
          <p:nvPr/>
        </p:nvSpPr>
        <p:spPr bwMode="auto">
          <a:xfrm>
            <a:off x="4738688" y="6030913"/>
            <a:ext cx="4495800" cy="822325"/>
          </a:xfrm>
          <a:prstGeom prst="rect">
            <a:avLst/>
          </a:prstGeom>
          <a:solidFill>
            <a:srgbClr val="FFFF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t>Lá cờ chiến thắng bay trên nóc hầm Đờ Cát – xtơ- ri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par>
                                <p:cTn id="12" presetID="2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edge">
                                      <p:cBhvr>
                                        <p:cTn id="14" dur="2000"/>
                                        <p:tgtEl>
                                          <p:spTgt spid="3"/>
                                        </p:tgtEl>
                                      </p:cBhvr>
                                    </p:animEffect>
                                  </p:childTnLst>
                                </p:cTn>
                              </p:par>
                              <p:par>
                                <p:cTn id="15" presetID="2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edge">
                                      <p:cBhvr>
                                        <p:cTn id="17" dur="2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xit" presetSubtype="10" fill="hold" nodeType="clickEffect">
                                  <p:stCondLst>
                                    <p:cond delay="0"/>
                                  </p:stCondLst>
                                  <p:childTnLst>
                                    <p:animEffect transition="out" filter="randombar(horizontal)">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14" presetClass="exit" presetSubtype="10" fill="hold" nodeType="withEffect">
                                  <p:stCondLst>
                                    <p:cond delay="0"/>
                                  </p:stCondLst>
                                  <p:childTnLst>
                                    <p:animEffect transition="out" filter="randombar(horizontal)">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754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671967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xmlns="" id="{E1A8F0E1-4841-407E-9926-D0D3F27B2EA5}"/>
              </a:ext>
            </a:extLst>
          </p:cNvPr>
          <p:cNvSpPr>
            <a:spLocks noGrp="1" noChangeArrowheads="1"/>
          </p:cNvSpPr>
          <p:nvPr>
            <p:ph type="title"/>
          </p:nvPr>
        </p:nvSpPr>
        <p:spPr>
          <a:xfrm>
            <a:off x="0" y="0"/>
            <a:ext cx="9137650" cy="914400"/>
          </a:xfrm>
          <a:solidFill>
            <a:srgbClr val="FFFF00"/>
          </a:solidFill>
        </p:spPr>
        <p:txBody>
          <a:bodyPr/>
          <a:lstStyle/>
          <a:p>
            <a:pPr eaLnBrk="1" hangingPunct="1"/>
            <a:r>
              <a:rPr lang="en-US" altLang="en-US" sz="2000">
                <a:solidFill>
                  <a:schemeClr val="tx1"/>
                </a:solidFill>
                <a:effectLst/>
                <a:latin typeface="Arial" panose="020B0604020202020204" pitchFamily="34" charset="0"/>
              </a:rPr>
              <a:t>Bài 27 : CUỘC KHÁNG CHIẾN TOÀN QUỐC CHỐNG THỰC DÂN PHÁP XÂM LƯỢC KẾT THÚC ( 1953 -1954)</a:t>
            </a:r>
          </a:p>
        </p:txBody>
      </p:sp>
      <p:sp>
        <p:nvSpPr>
          <p:cNvPr id="55299" name="Rectangle 4">
            <a:extLst>
              <a:ext uri="{FF2B5EF4-FFF2-40B4-BE49-F238E27FC236}">
                <a16:creationId xmlns:a16="http://schemas.microsoft.com/office/drawing/2014/main" xmlns="" id="{F51FC1F6-8068-429A-A697-F0569506E36F}"/>
              </a:ext>
            </a:extLst>
          </p:cNvPr>
          <p:cNvSpPr>
            <a:spLocks noChangeArrowheads="1"/>
          </p:cNvSpPr>
          <p:nvPr/>
        </p:nvSpPr>
        <p:spPr bwMode="auto">
          <a:xfrm>
            <a:off x="146050" y="1295400"/>
            <a:ext cx="899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chemeClr val="hlink"/>
              </a:buClr>
              <a:buSzPct val="60000"/>
              <a:buFont typeface="Wingdings" panose="05000000000000000000" pitchFamily="2" charset="2"/>
              <a:buNone/>
            </a:pPr>
            <a:r>
              <a:rPr lang="en-US" altLang="en-US" sz="2400" b="1"/>
              <a:t>III. HIỆP ĐỊNH GIƠ-NE-VƠ VỀ CHẤM DỨT CHIẾN TRANH Ở ĐÔNG DƯƠNG (1954)</a:t>
            </a:r>
          </a:p>
        </p:txBody>
      </p:sp>
      <p:sp>
        <p:nvSpPr>
          <p:cNvPr id="124935" name="Rectangle 7">
            <a:extLst>
              <a:ext uri="{FF2B5EF4-FFF2-40B4-BE49-F238E27FC236}">
                <a16:creationId xmlns:a16="http://schemas.microsoft.com/office/drawing/2014/main" xmlns="" id="{1B78186E-FCA2-4FE6-AA76-3DBFAB9CDB2D}"/>
              </a:ext>
            </a:extLst>
          </p:cNvPr>
          <p:cNvSpPr>
            <a:spLocks noChangeArrowheads="1"/>
          </p:cNvSpPr>
          <p:nvPr/>
        </p:nvSpPr>
        <p:spPr bwMode="auto">
          <a:xfrm>
            <a:off x="-112713" y="2133600"/>
            <a:ext cx="9296401" cy="838200"/>
          </a:xfrm>
          <a:prstGeom prst="rect">
            <a:avLst/>
          </a:prstGeom>
          <a:noFill/>
          <a:ln>
            <a:noFill/>
          </a:ln>
          <a:effectLst/>
        </p:spPr>
        <p:txBody>
          <a:bodyPr/>
          <a:lstStyle/>
          <a:p>
            <a:pPr marL="342900" indent="-342900" eaLnBrk="1" hangingPunct="1">
              <a:spcBef>
                <a:spcPct val="20000"/>
              </a:spcBef>
              <a:buClr>
                <a:schemeClr val="hlink"/>
              </a:buClr>
              <a:buSzPct val="60000"/>
              <a:buFont typeface="Wingdings" pitchFamily="2" charset="2"/>
              <a:buNone/>
              <a:defRPr/>
            </a:pPr>
            <a:r>
              <a:rPr lang="en-US" sz="2400" b="1" dirty="0">
                <a:solidFill>
                  <a:srgbClr val="0066FF"/>
                </a:solidFill>
                <a:effectLst>
                  <a:outerShdw blurRad="38100" dist="38100" dir="2700000" algn="tl">
                    <a:srgbClr val="000000"/>
                  </a:outerShdw>
                </a:effectLst>
                <a:latin typeface="Arial" charset="0"/>
                <a:cs typeface="Arial" charset="0"/>
              </a:rPr>
              <a:t>   </a:t>
            </a:r>
            <a:r>
              <a:rPr lang="en-US" sz="2400" b="1" dirty="0">
                <a:latin typeface="Arial" charset="0"/>
                <a:cs typeface="Arial" charset="0"/>
              </a:rPr>
              <a:t>a. </a:t>
            </a:r>
            <a:r>
              <a:rPr lang="en-US" sz="2400" b="1" dirty="0" err="1">
                <a:latin typeface="Arial" charset="0"/>
                <a:cs typeface="Arial" charset="0"/>
              </a:rPr>
              <a:t>Hoàn</a:t>
            </a:r>
            <a:r>
              <a:rPr lang="en-US" sz="2400" b="1" dirty="0">
                <a:latin typeface="Arial" charset="0"/>
                <a:cs typeface="Arial" charset="0"/>
              </a:rPr>
              <a:t> </a:t>
            </a:r>
            <a:r>
              <a:rPr lang="en-US" sz="2400" b="1" dirty="0" err="1">
                <a:latin typeface="Arial" charset="0"/>
                <a:cs typeface="Arial" charset="0"/>
              </a:rPr>
              <a:t>cảnh</a:t>
            </a:r>
            <a:r>
              <a:rPr lang="en-US" sz="2400" b="1" dirty="0">
                <a:latin typeface="Arial" charset="0"/>
                <a:cs typeface="Arial" charset="0"/>
              </a:rPr>
              <a:t>, </a:t>
            </a:r>
            <a:r>
              <a:rPr lang="en-US" sz="2400" b="1" dirty="0" err="1">
                <a:latin typeface="Arial" charset="0"/>
                <a:cs typeface="Arial" charset="0"/>
              </a:rPr>
              <a:t>diễn</a:t>
            </a:r>
            <a:r>
              <a:rPr lang="en-US" sz="2400" b="1" dirty="0">
                <a:latin typeface="Arial" charset="0"/>
                <a:cs typeface="Arial" charset="0"/>
              </a:rPr>
              <a:t> </a:t>
            </a:r>
            <a:r>
              <a:rPr lang="en-US" sz="2400" b="1" dirty="0" err="1">
                <a:latin typeface="Arial" charset="0"/>
                <a:cs typeface="Arial" charset="0"/>
              </a:rPr>
              <a:t>biến</a:t>
            </a:r>
            <a:r>
              <a:rPr lang="en-US" sz="2400" b="1" dirty="0">
                <a:latin typeface="Arial" charset="0"/>
                <a:cs typeface="Arial" charset="0"/>
              </a:rPr>
              <a:t> </a:t>
            </a:r>
            <a:r>
              <a:rPr lang="en-US" sz="2400" b="1" dirty="0" err="1">
                <a:latin typeface="Arial" charset="0"/>
                <a:cs typeface="Arial" charset="0"/>
              </a:rPr>
              <a:t>đi</a:t>
            </a:r>
            <a:r>
              <a:rPr lang="en-US" sz="2400" b="1" dirty="0">
                <a:latin typeface="Arial" charset="0"/>
                <a:cs typeface="Arial" charset="0"/>
              </a:rPr>
              <a:t> </a:t>
            </a:r>
            <a:r>
              <a:rPr lang="en-US" sz="2400" b="1" dirty="0" err="1">
                <a:latin typeface="Arial" charset="0"/>
                <a:cs typeface="Arial" charset="0"/>
              </a:rPr>
              <a:t>đến</a:t>
            </a:r>
            <a:r>
              <a:rPr lang="en-US" sz="2400" b="1" dirty="0">
                <a:latin typeface="Arial" charset="0"/>
                <a:cs typeface="Arial" charset="0"/>
              </a:rPr>
              <a:t> </a:t>
            </a:r>
            <a:r>
              <a:rPr lang="en-US" sz="2400" b="1" dirty="0" err="1">
                <a:latin typeface="Arial" charset="0"/>
                <a:cs typeface="Arial" charset="0"/>
              </a:rPr>
              <a:t>kí</a:t>
            </a:r>
            <a:r>
              <a:rPr lang="en-US" sz="2400" b="1" dirty="0">
                <a:latin typeface="Arial" charset="0"/>
                <a:cs typeface="Arial" charset="0"/>
              </a:rPr>
              <a:t> </a:t>
            </a:r>
            <a:r>
              <a:rPr lang="en-US" sz="2400" b="1" dirty="0" err="1">
                <a:latin typeface="Arial" charset="0"/>
                <a:cs typeface="Arial" charset="0"/>
              </a:rPr>
              <a:t>kết</a:t>
            </a:r>
            <a:r>
              <a:rPr lang="en-US" sz="2400" b="1" dirty="0">
                <a:latin typeface="Arial" charset="0"/>
                <a:cs typeface="Arial" charset="0"/>
              </a:rPr>
              <a:t> </a:t>
            </a:r>
            <a:r>
              <a:rPr lang="en-US" sz="2400" b="1" dirty="0" err="1">
                <a:latin typeface="Arial" charset="0"/>
                <a:cs typeface="Arial" charset="0"/>
              </a:rPr>
              <a:t>hiệp</a:t>
            </a:r>
            <a:r>
              <a:rPr lang="en-US" sz="2400" b="1" dirty="0">
                <a:latin typeface="Arial" charset="0"/>
                <a:cs typeface="Arial" charset="0"/>
              </a:rPr>
              <a:t> </a:t>
            </a:r>
            <a:r>
              <a:rPr lang="en-US" sz="2400" b="1" dirty="0" err="1">
                <a:latin typeface="Arial" charset="0"/>
                <a:cs typeface="Arial" charset="0"/>
              </a:rPr>
              <a:t>định</a:t>
            </a:r>
            <a:r>
              <a:rPr lang="en-US" sz="2400" b="1" dirty="0">
                <a:latin typeface="Arial" charset="0"/>
                <a:cs typeface="Arial" charset="0"/>
              </a:rPr>
              <a:t> </a:t>
            </a:r>
            <a:r>
              <a:rPr lang="en-US" sz="2400" b="1" dirty="0" err="1">
                <a:latin typeface="Arial" charset="0"/>
                <a:cs typeface="Arial" charset="0"/>
              </a:rPr>
              <a:t>Giơ</a:t>
            </a:r>
            <a:r>
              <a:rPr lang="en-US" sz="2400" b="1" dirty="0">
                <a:latin typeface="Arial" charset="0"/>
                <a:cs typeface="Arial" charset="0"/>
              </a:rPr>
              <a:t>-ne-</a:t>
            </a:r>
            <a:r>
              <a:rPr lang="en-US" sz="2400" b="1" dirty="0" err="1">
                <a:latin typeface="Arial" charset="0"/>
                <a:cs typeface="Arial" charset="0"/>
              </a:rPr>
              <a:t>vơ</a:t>
            </a:r>
            <a:r>
              <a:rPr lang="en-US" sz="2400" b="1" dirty="0">
                <a:latin typeface="Arial" charset="0"/>
                <a:cs typeface="Arial" charset="0"/>
              </a:rPr>
              <a:t> (</a:t>
            </a:r>
            <a:r>
              <a:rPr lang="en-US" sz="2400" b="1" dirty="0" err="1">
                <a:latin typeface="Arial" charset="0"/>
                <a:cs typeface="Arial" charset="0"/>
              </a:rPr>
              <a:t>đọc</a:t>
            </a:r>
            <a:r>
              <a:rPr lang="en-US" sz="2400" b="1" dirty="0">
                <a:latin typeface="Arial" charset="0"/>
                <a:cs typeface="Arial" charset="0"/>
              </a:rPr>
              <a:t> </a:t>
            </a:r>
            <a:r>
              <a:rPr lang="en-US" sz="2400" b="1" dirty="0" err="1">
                <a:latin typeface="Arial" charset="0"/>
                <a:cs typeface="Arial" charset="0"/>
              </a:rPr>
              <a:t>thêm</a:t>
            </a:r>
            <a:r>
              <a:rPr lang="en-US" sz="2400" b="1" dirty="0">
                <a:latin typeface="Arial" charset="0"/>
                <a:cs typeface="Arial" charset="0"/>
              </a:rPr>
              <a:t> SGK-T125)</a:t>
            </a:r>
          </a:p>
          <a:p>
            <a:pPr marL="342900" indent="-342900" eaLnBrk="1" hangingPunct="1">
              <a:spcBef>
                <a:spcPct val="20000"/>
              </a:spcBef>
              <a:buClr>
                <a:schemeClr val="hlink"/>
              </a:buClr>
              <a:buSzPct val="60000"/>
              <a:buFont typeface="Wingdings" pitchFamily="2" charset="2"/>
              <a:buNone/>
              <a:defRPr/>
            </a:pPr>
            <a:r>
              <a:rPr lang="en-US" sz="2400" b="1" dirty="0">
                <a:latin typeface="Arial" charset="0"/>
                <a:cs typeface="Arial" charset="0"/>
              </a:rPr>
              <a:t>    </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Ngày</a:t>
            </a:r>
            <a:r>
              <a:rPr lang="en-US" sz="2800" b="1" dirty="0">
                <a:solidFill>
                  <a:srgbClr val="002060"/>
                </a:solidFill>
                <a:latin typeface="Arial" charset="0"/>
                <a:cs typeface="Arial" charset="0"/>
              </a:rPr>
              <a:t> 21/7/1954, </a:t>
            </a:r>
            <a:r>
              <a:rPr lang="en-US" sz="2800" b="1" dirty="0" err="1">
                <a:solidFill>
                  <a:srgbClr val="002060"/>
                </a:solidFill>
                <a:latin typeface="Arial" charset="0"/>
                <a:cs typeface="Arial" charset="0"/>
              </a:rPr>
              <a:t>chính</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phủ</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Việt</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nam</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dân</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chủ</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cộng</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hòa</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kí</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với</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Pháp</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Hiệp</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định</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Giơ</a:t>
            </a:r>
            <a:r>
              <a:rPr lang="en-US" sz="2800" b="1" dirty="0">
                <a:solidFill>
                  <a:srgbClr val="002060"/>
                </a:solidFill>
                <a:latin typeface="Arial" charset="0"/>
                <a:cs typeface="Arial" charset="0"/>
              </a:rPr>
              <a:t>-ne-</a:t>
            </a:r>
            <a:r>
              <a:rPr lang="en-US" sz="2800" b="1" dirty="0" err="1">
                <a:solidFill>
                  <a:srgbClr val="002060"/>
                </a:solidFill>
                <a:latin typeface="Arial" charset="0"/>
                <a:cs typeface="Arial" charset="0"/>
              </a:rPr>
              <a:t>vơ</a:t>
            </a:r>
            <a:r>
              <a:rPr lang="en-US" sz="2800" b="1" dirty="0">
                <a:solidFill>
                  <a:srgbClr val="002060"/>
                </a:solidFill>
                <a:latin typeface="Arial" charset="0"/>
                <a:cs typeface="Arial" charset="0"/>
              </a:rPr>
              <a:t>.</a:t>
            </a:r>
          </a:p>
          <a:p>
            <a:pPr marL="342900" indent="-342900" eaLnBrk="1" hangingPunct="1">
              <a:spcBef>
                <a:spcPct val="20000"/>
              </a:spcBef>
              <a:buClr>
                <a:schemeClr val="hlink"/>
              </a:buClr>
              <a:buSzPct val="60000"/>
              <a:buFont typeface="Wingdings" pitchFamily="2" charset="2"/>
              <a:buNone/>
              <a:defRPr/>
            </a:pPr>
            <a:endParaRPr lang="en-US" sz="2400" b="1" dirty="0">
              <a:latin typeface="Arial" charset="0"/>
              <a:cs typeface="Arial" charset="0"/>
            </a:endParaRPr>
          </a:p>
        </p:txBody>
      </p:sp>
      <p:sp>
        <p:nvSpPr>
          <p:cNvPr id="8" name="Text Box 62">
            <a:extLst>
              <a:ext uri="{FF2B5EF4-FFF2-40B4-BE49-F238E27FC236}">
                <a16:creationId xmlns:a16="http://schemas.microsoft.com/office/drawing/2014/main" xmlns="" id="{ED147CA0-DAA4-40DB-B7FA-FBB1189FF7DC}"/>
              </a:ext>
            </a:extLst>
          </p:cNvPr>
          <p:cNvSpPr txBox="1">
            <a:spLocks noChangeArrowheads="1"/>
          </p:cNvSpPr>
          <p:nvPr/>
        </p:nvSpPr>
        <p:spPr bwMode="auto">
          <a:xfrm>
            <a:off x="212725" y="4267200"/>
            <a:ext cx="5959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VNI-Times" pitchFamily="2" charset="0"/>
              </a:rPr>
              <a:t>b. Nội dung hiệp định Giơ-ne-vơ</a:t>
            </a:r>
          </a:p>
        </p:txBody>
      </p:sp>
      <p:pic>
        <p:nvPicPr>
          <p:cNvPr id="55302" name="Picture 6">
            <a:extLst>
              <a:ext uri="{FF2B5EF4-FFF2-40B4-BE49-F238E27FC236}">
                <a16:creationId xmlns:a16="http://schemas.microsoft.com/office/drawing/2014/main" xmlns="" id="{CBD9F91C-BD9E-477D-A067-AE0293B7DB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 y="0"/>
            <a:ext cx="9144000"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4935">
                                            <p:txEl>
                                              <p:pRg st="0" end="0"/>
                                            </p:txEl>
                                          </p:spTgt>
                                        </p:tgtEl>
                                        <p:attrNameLst>
                                          <p:attrName>style.visibility</p:attrName>
                                        </p:attrNameLst>
                                      </p:cBhvr>
                                      <p:to>
                                        <p:strVal val="visible"/>
                                      </p:to>
                                    </p:set>
                                    <p:anim calcmode="lin" valueType="num">
                                      <p:cBhvr additive="base">
                                        <p:cTn id="7" dur="500" fill="hold"/>
                                        <p:tgtEl>
                                          <p:spTgt spid="1249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49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4935">
                                            <p:txEl>
                                              <p:pRg st="1" end="1"/>
                                            </p:txEl>
                                          </p:spTgt>
                                        </p:tgtEl>
                                        <p:attrNameLst>
                                          <p:attrName>style.visibility</p:attrName>
                                        </p:attrNameLst>
                                      </p:cBhvr>
                                      <p:to>
                                        <p:strVal val="visible"/>
                                      </p:to>
                                    </p:set>
                                    <p:anim calcmode="lin" valueType="num">
                                      <p:cBhvr additive="base">
                                        <p:cTn id="13" dur="500" fill="hold"/>
                                        <p:tgtEl>
                                          <p:spTgt spid="1249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49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55302"/>
                                        </p:tgtEl>
                                        <p:attrNameLst>
                                          <p:attrName>style.visibility</p:attrName>
                                        </p:attrNameLst>
                                      </p:cBhvr>
                                      <p:to>
                                        <p:strVal val="visible"/>
                                      </p:to>
                                    </p:set>
                                    <p:animEffect transition="in" filter="circle(in)">
                                      <p:cBhvr>
                                        <p:cTn id="19" dur="2000"/>
                                        <p:tgtEl>
                                          <p:spTgt spid="5530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xit" presetSubtype="0" fill="hold" nodeType="clickEffect">
                                  <p:stCondLst>
                                    <p:cond delay="0"/>
                                  </p:stCondLst>
                                  <p:childTnLst>
                                    <p:animEffect transition="out" filter="fade">
                                      <p:cBhvr>
                                        <p:cTn id="23" dur="1000"/>
                                        <p:tgtEl>
                                          <p:spTgt spid="55302"/>
                                        </p:tgtEl>
                                      </p:cBhvr>
                                    </p:animEffect>
                                    <p:anim calcmode="lin" valueType="num">
                                      <p:cBhvr>
                                        <p:cTn id="24" dur="1000"/>
                                        <p:tgtEl>
                                          <p:spTgt spid="55302"/>
                                        </p:tgtEl>
                                        <p:attrNameLst>
                                          <p:attrName>ppt_x</p:attrName>
                                        </p:attrNameLst>
                                      </p:cBhvr>
                                      <p:tavLst>
                                        <p:tav tm="0">
                                          <p:val>
                                            <p:strVal val="ppt_x"/>
                                          </p:val>
                                        </p:tav>
                                        <p:tav tm="100000">
                                          <p:val>
                                            <p:strVal val="ppt_x"/>
                                          </p:val>
                                        </p:tav>
                                      </p:tavLst>
                                    </p:anim>
                                    <p:anim calcmode="lin" valueType="num">
                                      <p:cBhvr>
                                        <p:cTn id="25" dur="1000"/>
                                        <p:tgtEl>
                                          <p:spTgt spid="55302"/>
                                        </p:tgtEl>
                                        <p:attrNameLst>
                                          <p:attrName>ppt_y</p:attrName>
                                        </p:attrNameLst>
                                      </p:cBhvr>
                                      <p:tavLst>
                                        <p:tav tm="0">
                                          <p:val>
                                            <p:strVal val="ppt_y"/>
                                          </p:val>
                                        </p:tav>
                                        <p:tav tm="100000">
                                          <p:val>
                                            <p:strVal val="ppt_y+.1"/>
                                          </p:val>
                                        </p:tav>
                                      </p:tavLst>
                                    </p:anim>
                                    <p:set>
                                      <p:cBhvr>
                                        <p:cTn id="26" dur="1" fill="hold">
                                          <p:stCondLst>
                                            <p:cond delay="999"/>
                                          </p:stCondLst>
                                        </p:cTn>
                                        <p:tgtEl>
                                          <p:spTgt spid="55302"/>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2">
            <a:extLst>
              <a:ext uri="{FF2B5EF4-FFF2-40B4-BE49-F238E27FC236}">
                <a16:creationId xmlns:a16="http://schemas.microsoft.com/office/drawing/2014/main" xmlns="" id="{AE134E74-E4CF-4872-9B21-35EC54D6A22B}"/>
              </a:ext>
            </a:extLst>
          </p:cNvPr>
          <p:cNvSpPr txBox="1">
            <a:spLocks noChangeArrowheads="1"/>
          </p:cNvSpPr>
          <p:nvPr/>
        </p:nvSpPr>
        <p:spPr bwMode="auto">
          <a:xfrm>
            <a:off x="53975" y="115888"/>
            <a:ext cx="8797925" cy="1816100"/>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dirty="0">
                <a:solidFill>
                  <a:srgbClr val="660033"/>
                </a:solidFill>
                <a:effectLst>
                  <a:outerShdw blurRad="38100" dist="38100" dir="2700000" algn="tl">
                    <a:srgbClr val="C0C0C0"/>
                  </a:outerShdw>
                </a:effectLst>
                <a:latin typeface="VNI-Times" pitchFamily="2" charset="0"/>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Các</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nước</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tham</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dự</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hội</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nghị</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cam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kết</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tôn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trọng</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các</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quyền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dân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tộc</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cơ</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bản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của</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3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nước</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Việt</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Nam,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Lào</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Cam-</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pu</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-chia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là</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độc</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lập</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chủ</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quyền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thống</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nhất</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và</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toàn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vẹn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lãnh</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thổ</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a:t>
            </a:r>
            <a:endParaRPr lang="en-US" sz="2800" b="1" dirty="0">
              <a:solidFill>
                <a:srgbClr val="660033"/>
              </a:solidFill>
              <a:effectLst>
                <a:outerShdw blurRad="38100" dist="38100" dir="2700000" algn="tl">
                  <a:srgbClr val="C0C0C0"/>
                </a:outerShdw>
              </a:effectLst>
              <a:latin typeface="VNI-Times" pitchFamily="2" charset="0"/>
              <a:cs typeface="Arial" charset="0"/>
            </a:endParaRPr>
          </a:p>
        </p:txBody>
      </p:sp>
      <p:sp>
        <p:nvSpPr>
          <p:cNvPr id="5" name="Text Box 22">
            <a:extLst>
              <a:ext uri="{FF2B5EF4-FFF2-40B4-BE49-F238E27FC236}">
                <a16:creationId xmlns:a16="http://schemas.microsoft.com/office/drawing/2014/main" xmlns="" id="{E4ED01C4-7486-4B97-AE5B-080CCD986993}"/>
              </a:ext>
            </a:extLst>
          </p:cNvPr>
          <p:cNvSpPr txBox="1">
            <a:spLocks noChangeArrowheads="1"/>
          </p:cNvSpPr>
          <p:nvPr/>
        </p:nvSpPr>
        <p:spPr bwMode="auto">
          <a:xfrm>
            <a:off x="0" y="1962150"/>
            <a:ext cx="8797925" cy="1384300"/>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dirty="0">
                <a:solidFill>
                  <a:srgbClr val="660033"/>
                </a:solidFill>
                <a:effectLst>
                  <a:outerShdw blurRad="38100" dist="38100" dir="2700000" algn="tl">
                    <a:srgbClr val="C0C0C0"/>
                  </a:outerShdw>
                </a:effectLst>
                <a:latin typeface="VNI-Times" pitchFamily="2" charset="0"/>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Hai</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bên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tham</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chiến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Pháp</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xâm</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lược</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và</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lực</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lượng</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k/c ở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Đông</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Dương</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cùng</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ngừng</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bắn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lập</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lại</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hòa</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hòa</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bình</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trên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toàn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Đông</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Dương</a:t>
            </a:r>
            <a:r>
              <a:rPr lang="en-US" sz="2800" b="1" dirty="0">
                <a:solidFill>
                  <a:srgbClr val="660033"/>
                </a:solidFill>
                <a:effectLst>
                  <a:outerShdw blurRad="38100" dist="38100" dir="2700000" algn="tl">
                    <a:srgbClr val="C0C0C0"/>
                  </a:outerShdw>
                </a:effectLst>
                <a:latin typeface="VNI-Times" pitchFamily="2" charset="0"/>
                <a:cs typeface="Arial" charset="0"/>
              </a:rPr>
              <a:t>. </a:t>
            </a:r>
          </a:p>
        </p:txBody>
      </p:sp>
      <p:sp>
        <p:nvSpPr>
          <p:cNvPr id="6" name="Text Box 22">
            <a:extLst>
              <a:ext uri="{FF2B5EF4-FFF2-40B4-BE49-F238E27FC236}">
                <a16:creationId xmlns:a16="http://schemas.microsoft.com/office/drawing/2014/main" xmlns="" id="{CDE3E191-B6D4-4062-AD1A-BB4F25221A70}"/>
              </a:ext>
            </a:extLst>
          </p:cNvPr>
          <p:cNvSpPr txBox="1">
            <a:spLocks noChangeArrowheads="1"/>
          </p:cNvSpPr>
          <p:nvPr/>
        </p:nvSpPr>
        <p:spPr bwMode="auto">
          <a:xfrm>
            <a:off x="15875" y="3346450"/>
            <a:ext cx="8797925" cy="2247900"/>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dirty="0">
                <a:solidFill>
                  <a:srgbClr val="660033"/>
                </a:solidFill>
                <a:effectLst>
                  <a:outerShdw blurRad="38100" dist="38100" dir="2700000" algn="tl">
                    <a:srgbClr val="C0C0C0"/>
                  </a:outerShdw>
                </a:effectLst>
                <a:latin typeface="VNI-Times" pitchFamily="2" charset="0"/>
                <a:cs typeface="Arial" charset="0"/>
                <a:sym typeface="Wingdings" pitchFamily="2" charset="2"/>
              </a:rPr>
              <a:t>-</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Hai</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bên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tham</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chiến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thực</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hiện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cuộc</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di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chuyển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tạp</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kết</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quân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đội</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ở 2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vùng</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Quân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đội</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cách</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mạng</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Việt</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Nam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tập</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kết</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ở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miền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Bắc</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và</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quân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đội</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xâm</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lược</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Pháp</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tập</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kết</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ở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miền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Nam;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lấy</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vĩ</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tuyến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17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làm</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ranh</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giới</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quân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sự</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tạm</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thời</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a:t>
            </a:r>
            <a:endParaRPr lang="en-US" sz="2800" b="1" dirty="0">
              <a:solidFill>
                <a:srgbClr val="660033"/>
              </a:solidFill>
              <a:effectLst>
                <a:outerShdw blurRad="38100" dist="38100" dir="2700000" algn="tl">
                  <a:srgbClr val="C0C0C0"/>
                </a:outerShdw>
              </a:effectLst>
              <a:latin typeface="VNI-Times" pitchFamily="2" charset="0"/>
              <a:cs typeface="Arial" charset="0"/>
            </a:endParaRPr>
          </a:p>
        </p:txBody>
      </p:sp>
      <p:sp>
        <p:nvSpPr>
          <p:cNvPr id="7" name="Text Box 22">
            <a:extLst>
              <a:ext uri="{FF2B5EF4-FFF2-40B4-BE49-F238E27FC236}">
                <a16:creationId xmlns:a16="http://schemas.microsoft.com/office/drawing/2014/main" xmlns="" id="{0E49EED8-2E25-421F-B018-216604CC237B}"/>
              </a:ext>
            </a:extLst>
          </p:cNvPr>
          <p:cNvSpPr txBox="1">
            <a:spLocks noChangeArrowheads="1"/>
          </p:cNvSpPr>
          <p:nvPr/>
        </p:nvSpPr>
        <p:spPr bwMode="auto">
          <a:xfrm>
            <a:off x="193675" y="5594350"/>
            <a:ext cx="8797925" cy="1384300"/>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dirty="0">
                <a:solidFill>
                  <a:srgbClr val="660033"/>
                </a:solidFill>
                <a:effectLst>
                  <a:outerShdw blurRad="38100" dist="38100" dir="2700000" algn="tl">
                    <a:srgbClr val="C0C0C0"/>
                  </a:outerShdw>
                </a:effectLst>
                <a:latin typeface="VNI-Times" pitchFamily="2" charset="0"/>
                <a:cs typeface="Arial" charset="0"/>
                <a:sym typeface="Wingdings" pitchFamily="2" charset="2"/>
              </a:rPr>
              <a:t>-</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Việt</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Nam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tiến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tới</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thống</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nhất</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đất</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nước</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bằng</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cuộc</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tổng</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tuyển</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cử</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tự</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do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trong</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cả</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nước</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sẽ</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tổ</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chức</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vào</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tháng</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7/1956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dưới</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sự</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kiểm</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soát</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của</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Ủy</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ban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quốc</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 </a:t>
            </a:r>
            <a:r>
              <a:rPr lang="en-US" sz="2800" b="1" dirty="0" err="1">
                <a:solidFill>
                  <a:srgbClr val="660033"/>
                </a:solidFill>
                <a:effectLst>
                  <a:outerShdw blurRad="38100" dist="38100" dir="2700000" algn="tl">
                    <a:srgbClr val="C0C0C0"/>
                  </a:outerShdw>
                </a:effectLst>
                <a:latin typeface="+mj-lt"/>
                <a:cs typeface="Arial" charset="0"/>
                <a:sym typeface="Wingdings" pitchFamily="2" charset="2"/>
              </a:rPr>
              <a:t>tế</a:t>
            </a:r>
            <a:r>
              <a:rPr lang="en-US" sz="2800" b="1" dirty="0">
                <a:solidFill>
                  <a:srgbClr val="660033"/>
                </a:solidFill>
                <a:effectLst>
                  <a:outerShdw blurRad="38100" dist="38100" dir="2700000" algn="tl">
                    <a:srgbClr val="C0C0C0"/>
                  </a:outerShdw>
                </a:effectLst>
                <a:latin typeface="+mj-lt"/>
                <a:cs typeface="Arial" charset="0"/>
                <a:sym typeface="Wingdings" pitchFamily="2" charset="2"/>
              </a:rPr>
              <a:t>…</a:t>
            </a:r>
            <a:endParaRPr lang="en-US" sz="2800" b="1" dirty="0">
              <a:solidFill>
                <a:srgbClr val="660033"/>
              </a:solidFill>
              <a:effectLst>
                <a:outerShdw blurRad="38100" dist="38100" dir="2700000" algn="tl">
                  <a:srgbClr val="C0C0C0"/>
                </a:outerShdw>
              </a:effectLst>
              <a:latin typeface="VNI-Times" pitchFamily="2"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4">
            <a:extLst>
              <a:ext uri="{FF2B5EF4-FFF2-40B4-BE49-F238E27FC236}">
                <a16:creationId xmlns:a16="http://schemas.microsoft.com/office/drawing/2014/main" xmlns="" id="{DBCE3348-224F-4122-9802-AC6EB7CA89BD}"/>
              </a:ext>
            </a:extLst>
          </p:cNvPr>
          <p:cNvSpPr txBox="1">
            <a:spLocks noChangeArrowheads="1"/>
          </p:cNvSpPr>
          <p:nvPr/>
        </p:nvSpPr>
        <p:spPr bwMode="auto">
          <a:xfrm>
            <a:off x="0" y="1066800"/>
            <a:ext cx="441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vi-VN" altLang="en-US">
              <a:latin typeface=".VnTime" pitchFamily="34" charset="0"/>
            </a:endParaRPr>
          </a:p>
        </p:txBody>
      </p:sp>
      <p:sp>
        <p:nvSpPr>
          <p:cNvPr id="57347" name="Text Box 9">
            <a:extLst>
              <a:ext uri="{FF2B5EF4-FFF2-40B4-BE49-F238E27FC236}">
                <a16:creationId xmlns:a16="http://schemas.microsoft.com/office/drawing/2014/main" xmlns="" id="{EA9C0E46-54A3-40A8-905C-339AFB13EA62}"/>
              </a:ext>
            </a:extLst>
          </p:cNvPr>
          <p:cNvSpPr txBox="1">
            <a:spLocks noChangeArrowheads="1"/>
          </p:cNvSpPr>
          <p:nvPr/>
        </p:nvSpPr>
        <p:spPr bwMode="auto">
          <a:xfrm>
            <a:off x="0" y="2971800"/>
            <a:ext cx="441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vi-VN" altLang="en-US">
              <a:latin typeface=".VnTime" pitchFamily="34" charset="0"/>
            </a:endParaRPr>
          </a:p>
        </p:txBody>
      </p:sp>
      <p:grpSp>
        <p:nvGrpSpPr>
          <p:cNvPr id="2" name="Group 11">
            <a:extLst>
              <a:ext uri="{FF2B5EF4-FFF2-40B4-BE49-F238E27FC236}">
                <a16:creationId xmlns:a16="http://schemas.microsoft.com/office/drawing/2014/main" xmlns="" id="{0DFB70F0-2346-404A-A04F-0FD0D578EAC1}"/>
              </a:ext>
            </a:extLst>
          </p:cNvPr>
          <p:cNvGrpSpPr>
            <a:grpSpLocks/>
          </p:cNvGrpSpPr>
          <p:nvPr/>
        </p:nvGrpSpPr>
        <p:grpSpPr bwMode="auto">
          <a:xfrm>
            <a:off x="1828800" y="0"/>
            <a:ext cx="5562600" cy="6858000"/>
            <a:chOff x="96" y="384"/>
            <a:chExt cx="1664" cy="3213"/>
          </a:xfrm>
        </p:grpSpPr>
        <p:pic>
          <p:nvPicPr>
            <p:cNvPr id="57350" name="Picture 12" descr="LUOC DO  VN">
              <a:extLst>
                <a:ext uri="{FF2B5EF4-FFF2-40B4-BE49-F238E27FC236}">
                  <a16:creationId xmlns:a16="http://schemas.microsoft.com/office/drawing/2014/main" xmlns="" id="{65BE45F3-F4B2-4723-9B02-905ABE8001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 y="384"/>
              <a:ext cx="1616" cy="3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0541" name="Text Box 13">
              <a:extLst>
                <a:ext uri="{FF2B5EF4-FFF2-40B4-BE49-F238E27FC236}">
                  <a16:creationId xmlns:a16="http://schemas.microsoft.com/office/drawing/2014/main" xmlns="" id="{7445A899-0A0B-4201-B9DE-DE4F74308345}"/>
                </a:ext>
              </a:extLst>
            </p:cNvPr>
            <p:cNvSpPr txBox="1">
              <a:spLocks noChangeArrowheads="1"/>
            </p:cNvSpPr>
            <p:nvPr/>
          </p:nvSpPr>
          <p:spPr bwMode="auto">
            <a:xfrm>
              <a:off x="96" y="1680"/>
              <a:ext cx="534" cy="186"/>
            </a:xfrm>
            <a:prstGeom prst="rect">
              <a:avLst/>
            </a:prstGeom>
            <a:noFill/>
            <a:ln>
              <a:noFill/>
            </a:ln>
            <a:effectLst/>
          </p:spPr>
          <p:txBody>
            <a:bodyPr>
              <a:spAutoFit/>
            </a:bodyPr>
            <a:lstStyle/>
            <a:p>
              <a:pPr>
                <a:spcBef>
                  <a:spcPct val="50000"/>
                </a:spcBef>
                <a:defRPr/>
              </a:pPr>
              <a:r>
                <a:rPr lang="en-US" b="1" i="1">
                  <a:effectLst>
                    <a:outerShdw blurRad="38100" dist="38100" dir="2700000" algn="tl">
                      <a:srgbClr val="000000"/>
                    </a:outerShdw>
                  </a:effectLst>
                  <a:latin typeface="Arial" charset="0"/>
                  <a:cs typeface="Arial" charset="0"/>
                </a:rPr>
                <a:t>      </a:t>
              </a:r>
              <a:r>
                <a:rPr lang="en-US" sz="2000" b="1" i="1">
                  <a:solidFill>
                    <a:srgbClr val="FFFF00"/>
                  </a:solidFill>
                  <a:effectLst>
                    <a:outerShdw blurRad="38100" dist="38100" dir="2700000" algn="tl">
                      <a:srgbClr val="000000"/>
                    </a:outerShdw>
                  </a:effectLst>
                  <a:latin typeface="Arial" charset="0"/>
                  <a:cs typeface="Arial" charset="0"/>
                </a:rPr>
                <a:t>Vĩ tuyến 17</a:t>
              </a:r>
            </a:p>
          </p:txBody>
        </p:sp>
      </p:grpSp>
      <p:sp>
        <p:nvSpPr>
          <p:cNvPr id="150545" name="Rectangle 17">
            <a:extLst>
              <a:ext uri="{FF2B5EF4-FFF2-40B4-BE49-F238E27FC236}">
                <a16:creationId xmlns:a16="http://schemas.microsoft.com/office/drawing/2014/main" xmlns="" id="{DEB89980-6061-4FC7-AD71-8C13B37665DE}"/>
              </a:ext>
            </a:extLst>
          </p:cNvPr>
          <p:cNvSpPr>
            <a:spLocks noChangeArrowheads="1"/>
          </p:cNvSpPr>
          <p:nvPr/>
        </p:nvSpPr>
        <p:spPr bwMode="auto">
          <a:xfrm>
            <a:off x="4800600" y="2438400"/>
            <a:ext cx="1981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a:solidFill>
                  <a:srgbClr val="F40C33"/>
                </a:solidFill>
              </a:rPr>
              <a:t>QUẢNG TRỊ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grpId="0" nodeType="clickEffect">
                                  <p:stCondLst>
                                    <p:cond delay="0"/>
                                  </p:stCondLst>
                                  <p:iterate type="lt">
                                    <p:tmPct val="10000"/>
                                  </p:iterate>
                                  <p:childTnLst>
                                    <p:set>
                                      <p:cBhvr>
                                        <p:cTn id="11" dur="1" fill="hold">
                                          <p:stCondLst>
                                            <p:cond delay="0"/>
                                          </p:stCondLst>
                                        </p:cTn>
                                        <p:tgtEl>
                                          <p:spTgt spid="150545"/>
                                        </p:tgtEl>
                                        <p:attrNameLst>
                                          <p:attrName>style.visibility</p:attrName>
                                        </p:attrNameLst>
                                      </p:cBhvr>
                                      <p:to>
                                        <p:strVal val="visible"/>
                                      </p:to>
                                    </p:set>
                                    <p:animEffect transition="in" filter="fade">
                                      <p:cBhvr>
                                        <p:cTn id="12" dur="2000"/>
                                        <p:tgtEl>
                                          <p:spTgt spid="150545"/>
                                        </p:tgtEl>
                                      </p:cBhvr>
                                    </p:animEffect>
                                    <p:anim calcmode="lin" valueType="num">
                                      <p:cBhvr>
                                        <p:cTn id="13" dur="2000" fill="hold"/>
                                        <p:tgtEl>
                                          <p:spTgt spid="150545"/>
                                        </p:tgtEl>
                                        <p:attrNameLst>
                                          <p:attrName>ppt_w</p:attrName>
                                        </p:attrNameLst>
                                      </p:cBhvr>
                                      <p:tavLst>
                                        <p:tav tm="0" fmla="#ppt_w*sin(2.5*pi*$)">
                                          <p:val>
                                            <p:fltVal val="0"/>
                                          </p:val>
                                        </p:tav>
                                        <p:tav tm="100000">
                                          <p:val>
                                            <p:fltVal val="1"/>
                                          </p:val>
                                        </p:tav>
                                      </p:tavLst>
                                    </p:anim>
                                    <p:anim calcmode="lin" valueType="num">
                                      <p:cBhvr>
                                        <p:cTn id="14" dur="2000" fill="hold"/>
                                        <p:tgtEl>
                                          <p:spTgt spid="1505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4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4">
            <a:extLst>
              <a:ext uri="{FF2B5EF4-FFF2-40B4-BE49-F238E27FC236}">
                <a16:creationId xmlns:a16="http://schemas.microsoft.com/office/drawing/2014/main" xmlns="" id="{C861BC79-92D5-47F8-9B78-3C6384EE7A9F}"/>
              </a:ext>
            </a:extLst>
          </p:cNvPr>
          <p:cNvSpPr txBox="1">
            <a:spLocks noChangeArrowheads="1"/>
          </p:cNvSpPr>
          <p:nvPr/>
        </p:nvSpPr>
        <p:spPr bwMode="auto">
          <a:xfrm>
            <a:off x="0" y="0"/>
            <a:ext cx="9144000" cy="5238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vi-VN" altLang="en-US" sz="2800" b="1">
              <a:solidFill>
                <a:srgbClr val="0000FF"/>
              </a:solidFill>
              <a:latin typeface="Times New Roman" panose="02020603050405020304" pitchFamily="18" charset="0"/>
            </a:endParaRPr>
          </a:p>
        </p:txBody>
      </p:sp>
      <p:pic>
        <p:nvPicPr>
          <p:cNvPr id="482310" name="Picture 6" descr="scan0010">
            <a:extLst>
              <a:ext uri="{FF2B5EF4-FFF2-40B4-BE49-F238E27FC236}">
                <a16:creationId xmlns:a16="http://schemas.microsoft.com/office/drawing/2014/main" xmlns="" id="{D3434D60-6587-49F1-A448-C40F36C0D4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8617" b="15829"/>
          <a:stretch>
            <a:fillRect/>
          </a:stretch>
        </p:blipFill>
        <p:spPr bwMode="auto">
          <a:xfrm>
            <a:off x="228600" y="152400"/>
            <a:ext cx="8763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2311" name="AutoShape 7">
            <a:extLst>
              <a:ext uri="{FF2B5EF4-FFF2-40B4-BE49-F238E27FC236}">
                <a16:creationId xmlns:a16="http://schemas.microsoft.com/office/drawing/2014/main" xmlns="" id="{79920FB2-6545-46A5-97A8-B3529516A2BA}"/>
              </a:ext>
            </a:extLst>
          </p:cNvPr>
          <p:cNvSpPr>
            <a:spLocks noChangeArrowheads="1"/>
          </p:cNvSpPr>
          <p:nvPr/>
        </p:nvSpPr>
        <p:spPr bwMode="auto">
          <a:xfrm>
            <a:off x="457200" y="6129338"/>
            <a:ext cx="8305800" cy="676275"/>
          </a:xfrm>
          <a:prstGeom prst="flowChartTerminator">
            <a:avLst/>
          </a:prstGeom>
          <a:solidFill>
            <a:srgbClr val="BBE0E3"/>
          </a:solidFill>
          <a:ln w="12700">
            <a:solidFill>
              <a:srgbClr val="0000FF"/>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0000FF"/>
                </a:solidFill>
                <a:latin typeface="VNI-Times" pitchFamily="2" charset="0"/>
              </a:rPr>
              <a:t>Cầu Hiền Lương  giới tuyến giữa 2 bờ Nam - Bắc 1954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82310"/>
                                        </p:tgtEl>
                                        <p:attrNameLst>
                                          <p:attrName>style.visibility</p:attrName>
                                        </p:attrNameLst>
                                      </p:cBhvr>
                                      <p:to>
                                        <p:strVal val="visible"/>
                                      </p:to>
                                    </p:set>
                                    <p:anim calcmode="lin" valueType="num">
                                      <p:cBhvr additive="base">
                                        <p:cTn id="7" dur="500" fill="hold"/>
                                        <p:tgtEl>
                                          <p:spTgt spid="482310"/>
                                        </p:tgtEl>
                                        <p:attrNameLst>
                                          <p:attrName>ppt_x</p:attrName>
                                        </p:attrNameLst>
                                      </p:cBhvr>
                                      <p:tavLst>
                                        <p:tav tm="0">
                                          <p:val>
                                            <p:strVal val="#ppt_x"/>
                                          </p:val>
                                        </p:tav>
                                        <p:tav tm="100000">
                                          <p:val>
                                            <p:strVal val="#ppt_x"/>
                                          </p:val>
                                        </p:tav>
                                      </p:tavLst>
                                    </p:anim>
                                    <p:anim calcmode="lin" valueType="num">
                                      <p:cBhvr additive="base">
                                        <p:cTn id="8" dur="500" fill="hold"/>
                                        <p:tgtEl>
                                          <p:spTgt spid="4823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82311"/>
                                        </p:tgtEl>
                                        <p:attrNameLst>
                                          <p:attrName>style.visibility</p:attrName>
                                        </p:attrNameLst>
                                      </p:cBhvr>
                                      <p:to>
                                        <p:strVal val="visible"/>
                                      </p:to>
                                    </p:set>
                                    <p:anim calcmode="lin" valueType="num">
                                      <p:cBhvr additive="base">
                                        <p:cTn id="11" dur="500" fill="hold"/>
                                        <p:tgtEl>
                                          <p:spTgt spid="482311"/>
                                        </p:tgtEl>
                                        <p:attrNameLst>
                                          <p:attrName>ppt_x</p:attrName>
                                        </p:attrNameLst>
                                      </p:cBhvr>
                                      <p:tavLst>
                                        <p:tav tm="0">
                                          <p:val>
                                            <p:strVal val="#ppt_x"/>
                                          </p:val>
                                        </p:tav>
                                        <p:tav tm="100000">
                                          <p:val>
                                            <p:strVal val="#ppt_x"/>
                                          </p:val>
                                        </p:tav>
                                      </p:tavLst>
                                    </p:anim>
                                    <p:anim calcmode="lin" valueType="num">
                                      <p:cBhvr additive="base">
                                        <p:cTn id="12" dur="500" fill="hold"/>
                                        <p:tgtEl>
                                          <p:spTgt spid="4823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xmlns="" id="{DEB59900-785A-4814-94D5-7F2B158BADFA}"/>
              </a:ext>
            </a:extLst>
          </p:cNvPr>
          <p:cNvSpPr>
            <a:spLocks noChangeArrowheads="1"/>
          </p:cNvSpPr>
          <p:nvPr/>
        </p:nvSpPr>
        <p:spPr bwMode="auto">
          <a:xfrm>
            <a:off x="304800" y="2914650"/>
            <a:ext cx="685800" cy="685800"/>
          </a:xfrm>
          <a:prstGeom prst="ellipse">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latin typeface="Arial Black" panose="020B0A04020102020204" pitchFamily="34" charset="0"/>
            </a:endParaRPr>
          </a:p>
        </p:txBody>
      </p:sp>
      <p:sp>
        <p:nvSpPr>
          <p:cNvPr id="2" name="Title 1">
            <a:extLst>
              <a:ext uri="{FF2B5EF4-FFF2-40B4-BE49-F238E27FC236}">
                <a16:creationId xmlns:a16="http://schemas.microsoft.com/office/drawing/2014/main" xmlns="" id="{AD8290F4-38AF-44F1-8CEE-3F147C4DD1B3}"/>
              </a:ext>
            </a:extLst>
          </p:cNvPr>
          <p:cNvSpPr>
            <a:spLocks noGrp="1"/>
          </p:cNvSpPr>
          <p:nvPr>
            <p:ph type="title" idx="4294967295"/>
          </p:nvPr>
        </p:nvSpPr>
        <p:spPr>
          <a:xfrm>
            <a:off x="457200" y="6096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4000" u="sng">
                <a:solidFill>
                  <a:srgbClr val="FF3300"/>
                </a:solidFill>
                <a:effectLst/>
                <a:latin typeface="Arial" panose="020B0604020202020204" pitchFamily="34" charset="0"/>
              </a:rPr>
              <a:t>BÀI TẬP CỦNG CỐ</a:t>
            </a:r>
            <a:br>
              <a:rPr lang="en-US" altLang="en-US" sz="4000" u="sng">
                <a:solidFill>
                  <a:srgbClr val="FF3300"/>
                </a:solidFill>
                <a:effectLst/>
                <a:latin typeface="Arial" panose="020B0604020202020204" pitchFamily="34" charset="0"/>
              </a:rPr>
            </a:br>
            <a:endParaRPr lang="en-US" altLang="en-US" sz="4000" u="sng">
              <a:solidFill>
                <a:srgbClr val="FF3300"/>
              </a:solidFill>
              <a:effectLst/>
              <a:latin typeface="Arial" panose="020B0604020202020204" pitchFamily="34" charset="0"/>
            </a:endParaRPr>
          </a:p>
        </p:txBody>
      </p:sp>
      <p:sp>
        <p:nvSpPr>
          <p:cNvPr id="3" name="Content Placeholder 2">
            <a:extLst>
              <a:ext uri="{FF2B5EF4-FFF2-40B4-BE49-F238E27FC236}">
                <a16:creationId xmlns:a16="http://schemas.microsoft.com/office/drawing/2014/main" xmlns="" id="{AB9C0437-5CA8-4045-9ECE-9118901DDC88}"/>
              </a:ext>
            </a:extLst>
          </p:cNvPr>
          <p:cNvSpPr>
            <a:spLocks noGrp="1"/>
          </p:cNvSpPr>
          <p:nvPr>
            <p:ph idx="4294967295"/>
          </p:nvPr>
        </p:nvSpPr>
        <p:spPr>
          <a:xfrm>
            <a:off x="457200" y="1752600"/>
            <a:ext cx="8229600" cy="4525963"/>
          </a:xfrm>
        </p:spPr>
        <p:txBody>
          <a:bodyPr/>
          <a:lstStyle/>
          <a:p>
            <a:pPr marL="0" indent="0" eaLnBrk="1" hangingPunct="1">
              <a:buFont typeface="Wingdings" panose="05000000000000000000" pitchFamily="2" charset="2"/>
              <a:buNone/>
              <a:defRPr/>
            </a:pPr>
            <a:r>
              <a:rPr lang="en-US" b="1">
                <a:solidFill>
                  <a:schemeClr val="hlink"/>
                </a:solidFill>
                <a:effectLst>
                  <a:outerShdw blurRad="38100" dist="38100" dir="2700000" algn="tl">
                    <a:srgbClr val="000000"/>
                  </a:outerShdw>
                </a:effectLst>
                <a:cs typeface="Times New Roman" pitchFamily="18" charset="0"/>
              </a:rPr>
              <a:t>Chọn đáp án đúng nhất trong các câu sau</a:t>
            </a:r>
          </a:p>
          <a:p>
            <a:pPr marL="0" indent="0" eaLnBrk="1" hangingPunct="1">
              <a:buFont typeface="Wingdings" panose="05000000000000000000" pitchFamily="2" charset="2"/>
              <a:buNone/>
              <a:defRPr/>
            </a:pPr>
            <a:r>
              <a:rPr lang="en-US">
                <a:cs typeface="Times New Roman" pitchFamily="18" charset="0"/>
              </a:rPr>
              <a:t>1.Điểm then chốt của kế hoạch Na-va là: </a:t>
            </a:r>
          </a:p>
          <a:p>
            <a:pPr marL="0" indent="0" eaLnBrk="1" hangingPunct="1">
              <a:buFont typeface="Wingdings" panose="05000000000000000000" pitchFamily="2" charset="2"/>
              <a:buNone/>
              <a:defRPr/>
            </a:pPr>
            <a:r>
              <a:rPr lang="en-US">
                <a:cs typeface="Times New Roman" pitchFamily="18" charset="0"/>
              </a:rPr>
              <a:t>A.Tập trung binh lực     </a:t>
            </a:r>
          </a:p>
          <a:p>
            <a:pPr marL="0" indent="0" eaLnBrk="1" hangingPunct="1">
              <a:buFont typeface="Wingdings" panose="05000000000000000000" pitchFamily="2" charset="2"/>
              <a:buNone/>
              <a:defRPr/>
            </a:pPr>
            <a:r>
              <a:rPr lang="en-US">
                <a:cs typeface="Times New Roman" pitchFamily="18" charset="0"/>
              </a:rPr>
              <a:t>B.Tiến công chiến lược ở miền Bắc</a:t>
            </a:r>
          </a:p>
          <a:p>
            <a:pPr marL="0" indent="0" eaLnBrk="1" hangingPunct="1">
              <a:buFont typeface="Wingdings" panose="05000000000000000000" pitchFamily="2" charset="2"/>
              <a:buNone/>
              <a:defRPr/>
            </a:pPr>
            <a:r>
              <a:rPr lang="en-US">
                <a:cs typeface="Times New Roman" pitchFamily="18" charset="0"/>
              </a:rPr>
              <a:t>C.Tiến công chiến lược ở miền Nam</a:t>
            </a:r>
          </a:p>
          <a:p>
            <a:pPr marL="0" indent="0" eaLnBrk="1" hangingPunct="1">
              <a:buFont typeface="Wingdings" panose="05000000000000000000" pitchFamily="2" charset="2"/>
              <a:buNone/>
              <a:defRPr/>
            </a:pPr>
            <a:r>
              <a:rPr lang="en-US">
                <a:cs typeface="Times New Roman" pitchFamily="18" charset="0"/>
              </a:rPr>
              <a:t>D. Phòng ngự chiến lược ở chiến trường miền Bắc</a:t>
            </a:r>
          </a:p>
          <a:p>
            <a:pPr marL="0" indent="0" eaLnBrk="1" hangingPunct="1">
              <a:defRPr/>
            </a:pPr>
            <a:endParaRPr lang="en-US">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ox(in)">
                                      <p:cBhvr>
                                        <p:cTn id="15" dur="500"/>
                                        <p:tgtEl>
                                          <p:spTgt spid="3">
                                            <p:txEl>
                                              <p:pRg st="1" end="1"/>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ox(in)">
                                      <p:cBhvr>
                                        <p:cTn id="18" dur="500"/>
                                        <p:tgtEl>
                                          <p:spTgt spid="3">
                                            <p:txEl>
                                              <p:pRg st="2" end="2"/>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ox(in)">
                                      <p:cBhvr>
                                        <p:cTn id="21" dur="500"/>
                                        <p:tgtEl>
                                          <p:spTgt spid="3">
                                            <p:txEl>
                                              <p:pRg st="3" end="3"/>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ox(in)">
                                      <p:cBhvr>
                                        <p:cTn id="24" dur="500"/>
                                        <p:tgtEl>
                                          <p:spTgt spid="3">
                                            <p:txEl>
                                              <p:pRg st="4" end="4"/>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ox(in)">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heckerboard(across)">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9" name="Text Box 7">
            <a:extLst>
              <a:ext uri="{FF2B5EF4-FFF2-40B4-BE49-F238E27FC236}">
                <a16:creationId xmlns:a16="http://schemas.microsoft.com/office/drawing/2014/main" xmlns="" id="{66E310F6-1113-4D46-93A8-90320D408AE5}"/>
              </a:ext>
            </a:extLst>
          </p:cNvPr>
          <p:cNvSpPr txBox="1">
            <a:spLocks noChangeArrowheads="1"/>
          </p:cNvSpPr>
          <p:nvPr/>
        </p:nvSpPr>
        <p:spPr bwMode="auto">
          <a:xfrm>
            <a:off x="2286000" y="457200"/>
            <a:ext cx="5029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u="sng">
                <a:solidFill>
                  <a:srgbClr val="FF3300"/>
                </a:solidFill>
              </a:rPr>
              <a:t>BÀI TẬP CỦNG CỐ</a:t>
            </a:r>
          </a:p>
        </p:txBody>
      </p:sp>
      <p:sp>
        <p:nvSpPr>
          <p:cNvPr id="166920" name="Oval 8">
            <a:extLst>
              <a:ext uri="{FF2B5EF4-FFF2-40B4-BE49-F238E27FC236}">
                <a16:creationId xmlns:a16="http://schemas.microsoft.com/office/drawing/2014/main" xmlns="" id="{8014653D-F9A4-44E9-9854-8D220308DAE8}"/>
              </a:ext>
            </a:extLst>
          </p:cNvPr>
          <p:cNvSpPr>
            <a:spLocks noChangeArrowheads="1"/>
          </p:cNvSpPr>
          <p:nvPr/>
        </p:nvSpPr>
        <p:spPr bwMode="auto">
          <a:xfrm>
            <a:off x="914400" y="2209800"/>
            <a:ext cx="2514600" cy="13716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solidFill>
                  <a:srgbClr val="00FF00"/>
                </a:solidFill>
                <a:latin typeface="Times New Roman" panose="02020603050405020304" pitchFamily="18" charset="0"/>
              </a:rPr>
              <a:t>2</a:t>
            </a:r>
          </a:p>
        </p:txBody>
      </p:sp>
      <p:sp>
        <p:nvSpPr>
          <p:cNvPr id="166921" name="Oval 9">
            <a:extLst>
              <a:ext uri="{FF2B5EF4-FFF2-40B4-BE49-F238E27FC236}">
                <a16:creationId xmlns:a16="http://schemas.microsoft.com/office/drawing/2014/main" xmlns="" id="{2FD70D3F-6790-41DD-B53D-C4D7C5454B0F}"/>
              </a:ext>
            </a:extLst>
          </p:cNvPr>
          <p:cNvSpPr>
            <a:spLocks noChangeArrowheads="1"/>
          </p:cNvSpPr>
          <p:nvPr/>
        </p:nvSpPr>
        <p:spPr bwMode="auto">
          <a:xfrm>
            <a:off x="4572000" y="2362200"/>
            <a:ext cx="2895600" cy="1143000"/>
          </a:xfrm>
          <a:prstGeom prst="ellipse">
            <a:avLst/>
          </a:prstGeom>
          <a:solidFill>
            <a:srgbClr val="FF6600"/>
          </a:solidFill>
          <a:ln w="9525">
            <a:solidFill>
              <a:srgbClr val="00FF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a:t>1</a:t>
            </a:r>
            <a:r>
              <a:rPr lang="en-US" altLang="en-US" sz="2400" b="1"/>
              <a:t>. Đồng bằng Bắc Bộ</a:t>
            </a:r>
          </a:p>
        </p:txBody>
      </p:sp>
      <p:sp>
        <p:nvSpPr>
          <p:cNvPr id="166922" name="Oval 10">
            <a:extLst>
              <a:ext uri="{FF2B5EF4-FFF2-40B4-BE49-F238E27FC236}">
                <a16:creationId xmlns:a16="http://schemas.microsoft.com/office/drawing/2014/main" xmlns="" id="{0C6E558E-71AF-4F13-8975-7C7DE921415C}"/>
              </a:ext>
            </a:extLst>
          </p:cNvPr>
          <p:cNvSpPr>
            <a:spLocks noChangeArrowheads="1"/>
          </p:cNvSpPr>
          <p:nvPr/>
        </p:nvSpPr>
        <p:spPr bwMode="auto">
          <a:xfrm>
            <a:off x="2667000" y="4876800"/>
            <a:ext cx="2667000" cy="1295400"/>
          </a:xfrm>
          <a:prstGeom prst="ellipse">
            <a:avLst/>
          </a:prstGeom>
          <a:solidFill>
            <a:srgbClr val="993300"/>
          </a:solidFill>
          <a:ln w="9525">
            <a:solidFill>
              <a:srgbClr val="FFFF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solidFill>
                  <a:schemeClr val="folHlink"/>
                </a:solidFill>
                <a:latin typeface="Times New Roman" panose="02020603050405020304" pitchFamily="18" charset="0"/>
              </a:rPr>
              <a:t>3</a:t>
            </a:r>
          </a:p>
        </p:txBody>
      </p:sp>
      <p:sp>
        <p:nvSpPr>
          <p:cNvPr id="166923" name="Oval 11">
            <a:extLst>
              <a:ext uri="{FF2B5EF4-FFF2-40B4-BE49-F238E27FC236}">
                <a16:creationId xmlns:a16="http://schemas.microsoft.com/office/drawing/2014/main" xmlns="" id="{A40E1A45-9A88-4793-8FFF-8F9534412D9C}"/>
              </a:ext>
            </a:extLst>
          </p:cNvPr>
          <p:cNvSpPr>
            <a:spLocks noChangeArrowheads="1"/>
          </p:cNvSpPr>
          <p:nvPr/>
        </p:nvSpPr>
        <p:spPr bwMode="auto">
          <a:xfrm>
            <a:off x="5867400" y="5181600"/>
            <a:ext cx="2514600" cy="1295400"/>
          </a:xfrm>
          <a:prstGeom prst="ellipse">
            <a:avLst/>
          </a:prstGeom>
          <a:solidFill>
            <a:srgbClr val="FF00FF"/>
          </a:solidFill>
          <a:ln w="9525">
            <a:solidFill>
              <a:srgbClr val="0000FF"/>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latin typeface="Times New Roman" panose="02020603050405020304" pitchFamily="18" charset="0"/>
              </a:rPr>
              <a:t>5</a:t>
            </a:r>
          </a:p>
        </p:txBody>
      </p:sp>
      <p:sp>
        <p:nvSpPr>
          <p:cNvPr id="166924" name="Oval 12">
            <a:extLst>
              <a:ext uri="{FF2B5EF4-FFF2-40B4-BE49-F238E27FC236}">
                <a16:creationId xmlns:a16="http://schemas.microsoft.com/office/drawing/2014/main" xmlns="" id="{9E06A67B-B27C-4483-8277-A16002B4922A}"/>
              </a:ext>
            </a:extLst>
          </p:cNvPr>
          <p:cNvSpPr>
            <a:spLocks noChangeArrowheads="1"/>
          </p:cNvSpPr>
          <p:nvPr/>
        </p:nvSpPr>
        <p:spPr bwMode="auto">
          <a:xfrm>
            <a:off x="685800" y="3733800"/>
            <a:ext cx="2743200" cy="1295400"/>
          </a:xfrm>
          <a:prstGeom prst="ellipse">
            <a:avLst/>
          </a:prstGeom>
          <a:solidFill>
            <a:srgbClr val="FFFF99"/>
          </a:solidFill>
          <a:ln w="9525">
            <a:solidFill>
              <a:srgbClr val="00FFFF"/>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solidFill>
                  <a:srgbClr val="FF3300"/>
                </a:solidFill>
                <a:latin typeface="Times New Roman" panose="02020603050405020304" pitchFamily="18" charset="0"/>
              </a:rPr>
              <a:t>4</a:t>
            </a:r>
          </a:p>
        </p:txBody>
      </p:sp>
      <p:sp>
        <p:nvSpPr>
          <p:cNvPr id="166925" name="Text Box 13">
            <a:extLst>
              <a:ext uri="{FF2B5EF4-FFF2-40B4-BE49-F238E27FC236}">
                <a16:creationId xmlns:a16="http://schemas.microsoft.com/office/drawing/2014/main" xmlns="" id="{BA465C03-065B-47D0-A8F4-D13915603561}"/>
              </a:ext>
            </a:extLst>
          </p:cNvPr>
          <p:cNvSpPr txBox="1">
            <a:spLocks noChangeArrowheads="1"/>
          </p:cNvSpPr>
          <p:nvPr/>
        </p:nvSpPr>
        <p:spPr bwMode="auto">
          <a:xfrm>
            <a:off x="457200" y="1066800"/>
            <a:ext cx="8305800" cy="118745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a:solidFill>
                  <a:srgbClr val="FFFF66"/>
                </a:solidFill>
              </a:rPr>
              <a:t>1. Hãy điền vào các ô trống còn lại thể hiện sự phân tán của địch ở các cuộc tấn công chiến lược Đông – Xuân 1953-1954 của ta.</a:t>
            </a:r>
          </a:p>
        </p:txBody>
      </p:sp>
      <p:sp>
        <p:nvSpPr>
          <p:cNvPr id="166926" name="Oval 14">
            <a:extLst>
              <a:ext uri="{FF2B5EF4-FFF2-40B4-BE49-F238E27FC236}">
                <a16:creationId xmlns:a16="http://schemas.microsoft.com/office/drawing/2014/main" xmlns="" id="{72F3EEF1-3BB1-4E0D-9D7F-FD284E0BC877}"/>
              </a:ext>
            </a:extLst>
          </p:cNvPr>
          <p:cNvSpPr>
            <a:spLocks noChangeArrowheads="1"/>
          </p:cNvSpPr>
          <p:nvPr/>
        </p:nvSpPr>
        <p:spPr bwMode="auto">
          <a:xfrm>
            <a:off x="914400" y="2209800"/>
            <a:ext cx="2514600" cy="1371600"/>
          </a:xfrm>
          <a:prstGeom prst="ellipse">
            <a:avLst/>
          </a:prstGeom>
          <a:solidFill>
            <a:srgbClr val="00FF00"/>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a:solidFill>
                  <a:srgbClr val="0000FF"/>
                </a:solidFill>
                <a:latin typeface="Times New Roman" panose="02020603050405020304" pitchFamily="18" charset="0"/>
              </a:rPr>
              <a:t>2</a:t>
            </a:r>
          </a:p>
          <a:p>
            <a:pPr algn="ctr" eaLnBrk="1" hangingPunct="1"/>
            <a:r>
              <a:rPr lang="en-US" altLang="en-US" sz="2400" b="1">
                <a:solidFill>
                  <a:srgbClr val="0000FF"/>
                </a:solidFill>
                <a:latin typeface="Times New Roman" panose="02020603050405020304" pitchFamily="18" charset="0"/>
              </a:rPr>
              <a:t>Điên Biên Phủ</a:t>
            </a:r>
          </a:p>
        </p:txBody>
      </p:sp>
      <p:sp>
        <p:nvSpPr>
          <p:cNvPr id="166927" name="Oval 15">
            <a:extLst>
              <a:ext uri="{FF2B5EF4-FFF2-40B4-BE49-F238E27FC236}">
                <a16:creationId xmlns:a16="http://schemas.microsoft.com/office/drawing/2014/main" xmlns="" id="{01EC47A9-E679-4291-B9CB-DFC36112BC84}"/>
              </a:ext>
            </a:extLst>
          </p:cNvPr>
          <p:cNvSpPr>
            <a:spLocks noChangeArrowheads="1"/>
          </p:cNvSpPr>
          <p:nvPr/>
        </p:nvSpPr>
        <p:spPr bwMode="auto">
          <a:xfrm>
            <a:off x="685800" y="3733800"/>
            <a:ext cx="2743200" cy="1295400"/>
          </a:xfrm>
          <a:prstGeom prst="ellipse">
            <a:avLst/>
          </a:prstGeom>
          <a:solidFill>
            <a:srgbClr val="00FFFF"/>
          </a:solidFill>
          <a:ln w="9525">
            <a:solidFill>
              <a:srgbClr val="0000FF"/>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solidFill>
                  <a:srgbClr val="FF3300"/>
                </a:solidFill>
                <a:latin typeface="Times New Roman" panose="02020603050405020304" pitchFamily="18" charset="0"/>
              </a:rPr>
              <a:t>4</a:t>
            </a:r>
          </a:p>
          <a:p>
            <a:pPr algn="ctr" eaLnBrk="1" hangingPunct="1"/>
            <a:r>
              <a:rPr lang="en-US" altLang="en-US" sz="2400" b="1">
                <a:solidFill>
                  <a:srgbClr val="FF3300"/>
                </a:solidFill>
                <a:latin typeface="Times New Roman" panose="02020603050405020304" pitchFamily="18" charset="0"/>
              </a:rPr>
              <a:t>Luông Pha-bang</a:t>
            </a:r>
          </a:p>
        </p:txBody>
      </p:sp>
      <p:sp>
        <p:nvSpPr>
          <p:cNvPr id="166928" name="Oval 16">
            <a:extLst>
              <a:ext uri="{FF2B5EF4-FFF2-40B4-BE49-F238E27FC236}">
                <a16:creationId xmlns:a16="http://schemas.microsoft.com/office/drawing/2014/main" xmlns="" id="{EC402A34-322C-440F-8775-CF0B2614C717}"/>
              </a:ext>
            </a:extLst>
          </p:cNvPr>
          <p:cNvSpPr>
            <a:spLocks noChangeArrowheads="1"/>
          </p:cNvSpPr>
          <p:nvPr/>
        </p:nvSpPr>
        <p:spPr bwMode="auto">
          <a:xfrm>
            <a:off x="2667000" y="4876800"/>
            <a:ext cx="2667000" cy="1295400"/>
          </a:xfrm>
          <a:prstGeom prst="ellipse">
            <a:avLst/>
          </a:prstGeom>
          <a:solidFill>
            <a:srgbClr val="FF0000"/>
          </a:solidFill>
          <a:ln w="9525">
            <a:solidFill>
              <a:srgbClr val="FFFF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solidFill>
                  <a:srgbClr val="FFFFFF"/>
                </a:solidFill>
                <a:latin typeface="Times New Roman" panose="02020603050405020304" pitchFamily="18" charset="0"/>
              </a:rPr>
              <a:t>3 </a:t>
            </a:r>
          </a:p>
          <a:p>
            <a:pPr algn="ctr" eaLnBrk="1" hangingPunct="1"/>
            <a:r>
              <a:rPr lang="en-US" altLang="en-US" sz="2400" b="1">
                <a:solidFill>
                  <a:srgbClr val="FFFF00"/>
                </a:solidFill>
                <a:latin typeface="Times New Roman" panose="02020603050405020304" pitchFamily="18" charset="0"/>
              </a:rPr>
              <a:t>Sê- nô</a:t>
            </a:r>
          </a:p>
        </p:txBody>
      </p:sp>
      <p:sp>
        <p:nvSpPr>
          <p:cNvPr id="166929" name="Oval 17">
            <a:extLst>
              <a:ext uri="{FF2B5EF4-FFF2-40B4-BE49-F238E27FC236}">
                <a16:creationId xmlns:a16="http://schemas.microsoft.com/office/drawing/2014/main" xmlns="" id="{498C429F-75AB-4FCA-9560-8DA6DD45642B}"/>
              </a:ext>
            </a:extLst>
          </p:cNvPr>
          <p:cNvSpPr>
            <a:spLocks noChangeArrowheads="1"/>
          </p:cNvSpPr>
          <p:nvPr/>
        </p:nvSpPr>
        <p:spPr bwMode="auto">
          <a:xfrm>
            <a:off x="5867400" y="5181600"/>
            <a:ext cx="2514600" cy="1295400"/>
          </a:xfrm>
          <a:prstGeom prst="ellipse">
            <a:avLst/>
          </a:prstGeom>
          <a:solidFill>
            <a:srgbClr val="5CFE8E"/>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latin typeface="Times New Roman" panose="02020603050405020304" pitchFamily="18" charset="0"/>
              </a:rPr>
              <a:t>5</a:t>
            </a:r>
          </a:p>
          <a:p>
            <a:pPr algn="ctr" eaLnBrk="1" hangingPunct="1"/>
            <a:r>
              <a:rPr lang="en-US" altLang="en-US" sz="3200" b="1">
                <a:latin typeface="Times New Roman" panose="02020603050405020304" pitchFamily="18" charset="0"/>
              </a:rPr>
              <a:t>Pl</a:t>
            </a:r>
            <a:r>
              <a:rPr lang="en-US" altLang="en-US" sz="2400" b="1">
                <a:latin typeface="Times New Roman" panose="02020603050405020304" pitchFamily="18" charset="0"/>
              </a:rPr>
              <a:t>ây - cu</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66919"/>
                                        </p:tgtEl>
                                        <p:attrNameLst>
                                          <p:attrName>style.visibility</p:attrName>
                                        </p:attrNameLst>
                                      </p:cBhvr>
                                      <p:to>
                                        <p:strVal val="visible"/>
                                      </p:to>
                                    </p:set>
                                    <p:animEffect transition="in" filter="wedge">
                                      <p:cBhvr>
                                        <p:cTn id="7" dur="500"/>
                                        <p:tgtEl>
                                          <p:spTgt spid="166919"/>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66925"/>
                                        </p:tgtEl>
                                        <p:attrNameLst>
                                          <p:attrName>style.visibility</p:attrName>
                                        </p:attrNameLst>
                                      </p:cBhvr>
                                      <p:to>
                                        <p:strVal val="visible"/>
                                      </p:to>
                                    </p:set>
                                    <p:anim calcmode="discrete" valueType="clr">
                                      <p:cBhvr override="childStyle">
                                        <p:cTn id="12" dur="80"/>
                                        <p:tgtEl>
                                          <p:spTgt spid="16692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66925"/>
                                        </p:tgtEl>
                                        <p:attrNameLst>
                                          <p:attrName>fillcolor</p:attrName>
                                        </p:attrNameLst>
                                      </p:cBhvr>
                                      <p:tavLst>
                                        <p:tav tm="0">
                                          <p:val>
                                            <p:clrVal>
                                              <a:schemeClr val="accent2"/>
                                            </p:clrVal>
                                          </p:val>
                                        </p:tav>
                                        <p:tav tm="50000">
                                          <p:val>
                                            <p:clrVal>
                                              <a:schemeClr val="hlink"/>
                                            </p:clrVal>
                                          </p:val>
                                        </p:tav>
                                      </p:tavLst>
                                    </p:anim>
                                    <p:set>
                                      <p:cBhvr>
                                        <p:cTn id="14" dur="80"/>
                                        <p:tgtEl>
                                          <p:spTgt spid="166925"/>
                                        </p:tgtEl>
                                        <p:attrNameLst>
                                          <p:attrName>fill.type</p:attrName>
                                        </p:attrNameLst>
                                      </p:cBhvr>
                                      <p:to>
                                        <p:strVal val="solid"/>
                                      </p:to>
                                    </p:set>
                                  </p:childTnLst>
                                </p:cTn>
                              </p:par>
                            </p:childTnLst>
                          </p:cTn>
                        </p:par>
                        <p:par>
                          <p:cTn id="15" fill="hold" nodeType="afterGroup">
                            <p:stCondLst>
                              <p:cond delay="3960"/>
                            </p:stCondLst>
                            <p:childTnLst>
                              <p:par>
                                <p:cTn id="16" presetID="20" presetClass="entr" presetSubtype="0" fill="hold" grpId="0" nodeType="afterEffect">
                                  <p:stCondLst>
                                    <p:cond delay="0"/>
                                  </p:stCondLst>
                                  <p:childTnLst>
                                    <p:set>
                                      <p:cBhvr>
                                        <p:cTn id="17" dur="1" fill="hold">
                                          <p:stCondLst>
                                            <p:cond delay="0"/>
                                          </p:stCondLst>
                                        </p:cTn>
                                        <p:tgtEl>
                                          <p:spTgt spid="166921"/>
                                        </p:tgtEl>
                                        <p:attrNameLst>
                                          <p:attrName>style.visibility</p:attrName>
                                        </p:attrNameLst>
                                      </p:cBhvr>
                                      <p:to>
                                        <p:strVal val="visible"/>
                                      </p:to>
                                    </p:set>
                                    <p:animEffect transition="in" filter="wedge">
                                      <p:cBhvr>
                                        <p:cTn id="18" dur="2000"/>
                                        <p:tgtEl>
                                          <p:spTgt spid="166921"/>
                                        </p:tgtEl>
                                      </p:cBhvr>
                                    </p:animEffect>
                                  </p:childTnLst>
                                </p:cTn>
                              </p:par>
                            </p:childTnLst>
                          </p:cTn>
                        </p:par>
                        <p:par>
                          <p:cTn id="19" fill="hold" nodeType="afterGroup">
                            <p:stCondLst>
                              <p:cond delay="5960"/>
                            </p:stCondLst>
                            <p:childTnLst>
                              <p:par>
                                <p:cTn id="20" presetID="22" presetClass="entr" presetSubtype="4" fill="hold" grpId="0" nodeType="afterEffect">
                                  <p:stCondLst>
                                    <p:cond delay="0"/>
                                  </p:stCondLst>
                                  <p:childTnLst>
                                    <p:set>
                                      <p:cBhvr>
                                        <p:cTn id="21" dur="1" fill="hold">
                                          <p:stCondLst>
                                            <p:cond delay="0"/>
                                          </p:stCondLst>
                                        </p:cTn>
                                        <p:tgtEl>
                                          <p:spTgt spid="166920"/>
                                        </p:tgtEl>
                                        <p:attrNameLst>
                                          <p:attrName>style.visibility</p:attrName>
                                        </p:attrNameLst>
                                      </p:cBhvr>
                                      <p:to>
                                        <p:strVal val="visible"/>
                                      </p:to>
                                    </p:set>
                                    <p:animEffect transition="in" filter="wipe(down)">
                                      <p:cBhvr>
                                        <p:cTn id="22" dur="1000"/>
                                        <p:tgtEl>
                                          <p:spTgt spid="166920"/>
                                        </p:tgtEl>
                                      </p:cBhvr>
                                    </p:animEffect>
                                  </p:childTnLst>
                                </p:cTn>
                              </p:par>
                            </p:childTnLst>
                          </p:cTn>
                        </p:par>
                        <p:par>
                          <p:cTn id="23" fill="hold" nodeType="afterGroup">
                            <p:stCondLst>
                              <p:cond delay="6960"/>
                            </p:stCondLst>
                            <p:childTnLst>
                              <p:par>
                                <p:cTn id="24" presetID="51" presetClass="entr" presetSubtype="0" fill="hold" grpId="0" nodeType="afterEffect">
                                  <p:stCondLst>
                                    <p:cond delay="0"/>
                                  </p:stCondLst>
                                  <p:childTnLst>
                                    <p:set>
                                      <p:cBhvr>
                                        <p:cTn id="25" dur="1" fill="hold">
                                          <p:stCondLst>
                                            <p:cond delay="0"/>
                                          </p:stCondLst>
                                        </p:cTn>
                                        <p:tgtEl>
                                          <p:spTgt spid="166922"/>
                                        </p:tgtEl>
                                        <p:attrNameLst>
                                          <p:attrName>style.visibility</p:attrName>
                                        </p:attrNameLst>
                                      </p:cBhvr>
                                      <p:to>
                                        <p:strVal val="visible"/>
                                      </p:to>
                                    </p:set>
                                    <p:animEffect transition="in" filter="fade">
                                      <p:cBhvr>
                                        <p:cTn id="26" dur="385" decel="100000"/>
                                        <p:tgtEl>
                                          <p:spTgt spid="166922"/>
                                        </p:tgtEl>
                                      </p:cBhvr>
                                    </p:animEffect>
                                    <p:animScale>
                                      <p:cBhvr>
                                        <p:cTn id="27" dur="385" decel="100000"/>
                                        <p:tgtEl>
                                          <p:spTgt spid="166922"/>
                                        </p:tgtEl>
                                      </p:cBhvr>
                                      <p:from x="10000" y="10000"/>
                                      <p:to x="200000" y="450000"/>
                                    </p:animScale>
                                    <p:animScale>
                                      <p:cBhvr>
                                        <p:cTn id="28" dur="615" accel="100000" fill="hold">
                                          <p:stCondLst>
                                            <p:cond delay="385"/>
                                          </p:stCondLst>
                                        </p:cTn>
                                        <p:tgtEl>
                                          <p:spTgt spid="166922"/>
                                        </p:tgtEl>
                                      </p:cBhvr>
                                      <p:from x="200000" y="450000"/>
                                      <p:to x="100000" y="100000"/>
                                    </p:animScale>
                                    <p:set>
                                      <p:cBhvr>
                                        <p:cTn id="29" dur="385" fill="hold"/>
                                        <p:tgtEl>
                                          <p:spTgt spid="166922"/>
                                        </p:tgtEl>
                                        <p:attrNameLst>
                                          <p:attrName>ppt_x</p:attrName>
                                        </p:attrNameLst>
                                      </p:cBhvr>
                                      <p:to>
                                        <p:strVal val="(0.5)"/>
                                      </p:to>
                                    </p:set>
                                    <p:anim from="(0.5)" to="(#ppt_x)" calcmode="lin" valueType="num">
                                      <p:cBhvr>
                                        <p:cTn id="30" dur="615" accel="100000" fill="hold">
                                          <p:stCondLst>
                                            <p:cond delay="385"/>
                                          </p:stCondLst>
                                        </p:cTn>
                                        <p:tgtEl>
                                          <p:spTgt spid="166922"/>
                                        </p:tgtEl>
                                        <p:attrNameLst>
                                          <p:attrName>ppt_x</p:attrName>
                                        </p:attrNameLst>
                                      </p:cBhvr>
                                    </p:anim>
                                    <p:set>
                                      <p:cBhvr>
                                        <p:cTn id="31" dur="385" fill="hold"/>
                                        <p:tgtEl>
                                          <p:spTgt spid="166922"/>
                                        </p:tgtEl>
                                        <p:attrNameLst>
                                          <p:attrName>ppt_y</p:attrName>
                                        </p:attrNameLst>
                                      </p:cBhvr>
                                      <p:to>
                                        <p:strVal val="(#ppt_y+0.4)"/>
                                      </p:to>
                                    </p:set>
                                    <p:anim from="(#ppt_y+0.4)" to="(#ppt_y)" calcmode="lin" valueType="num">
                                      <p:cBhvr>
                                        <p:cTn id="32" dur="615" accel="100000" fill="hold">
                                          <p:stCondLst>
                                            <p:cond delay="385"/>
                                          </p:stCondLst>
                                        </p:cTn>
                                        <p:tgtEl>
                                          <p:spTgt spid="166922"/>
                                        </p:tgtEl>
                                        <p:attrNameLst>
                                          <p:attrName>ppt_y</p:attrName>
                                        </p:attrNameLst>
                                      </p:cBhvr>
                                    </p:anim>
                                  </p:childTnLst>
                                </p:cTn>
                              </p:par>
                            </p:childTnLst>
                          </p:cTn>
                        </p:par>
                        <p:par>
                          <p:cTn id="33" fill="hold" nodeType="afterGroup">
                            <p:stCondLst>
                              <p:cond delay="7960"/>
                            </p:stCondLst>
                            <p:childTnLst>
                              <p:par>
                                <p:cTn id="34" presetID="23" presetClass="entr" presetSubtype="16" fill="hold" grpId="0" nodeType="afterEffect">
                                  <p:stCondLst>
                                    <p:cond delay="0"/>
                                  </p:stCondLst>
                                  <p:childTnLst>
                                    <p:set>
                                      <p:cBhvr>
                                        <p:cTn id="35" dur="1" fill="hold">
                                          <p:stCondLst>
                                            <p:cond delay="0"/>
                                          </p:stCondLst>
                                        </p:cTn>
                                        <p:tgtEl>
                                          <p:spTgt spid="166924"/>
                                        </p:tgtEl>
                                        <p:attrNameLst>
                                          <p:attrName>style.visibility</p:attrName>
                                        </p:attrNameLst>
                                      </p:cBhvr>
                                      <p:to>
                                        <p:strVal val="visible"/>
                                      </p:to>
                                    </p:set>
                                    <p:anim calcmode="lin" valueType="num">
                                      <p:cBhvr>
                                        <p:cTn id="36" dur="1000" fill="hold"/>
                                        <p:tgtEl>
                                          <p:spTgt spid="166924"/>
                                        </p:tgtEl>
                                        <p:attrNameLst>
                                          <p:attrName>ppt_w</p:attrName>
                                        </p:attrNameLst>
                                      </p:cBhvr>
                                      <p:tavLst>
                                        <p:tav tm="0">
                                          <p:val>
                                            <p:fltVal val="0"/>
                                          </p:val>
                                        </p:tav>
                                        <p:tav tm="100000">
                                          <p:val>
                                            <p:strVal val="#ppt_w"/>
                                          </p:val>
                                        </p:tav>
                                      </p:tavLst>
                                    </p:anim>
                                    <p:anim calcmode="lin" valueType="num">
                                      <p:cBhvr>
                                        <p:cTn id="37" dur="1000" fill="hold"/>
                                        <p:tgtEl>
                                          <p:spTgt spid="166924"/>
                                        </p:tgtEl>
                                        <p:attrNameLst>
                                          <p:attrName>ppt_h</p:attrName>
                                        </p:attrNameLst>
                                      </p:cBhvr>
                                      <p:tavLst>
                                        <p:tav tm="0">
                                          <p:val>
                                            <p:fltVal val="0"/>
                                          </p:val>
                                        </p:tav>
                                        <p:tav tm="100000">
                                          <p:val>
                                            <p:strVal val="#ppt_h"/>
                                          </p:val>
                                        </p:tav>
                                      </p:tavLst>
                                    </p:anim>
                                  </p:childTnLst>
                                </p:cTn>
                              </p:par>
                            </p:childTnLst>
                          </p:cTn>
                        </p:par>
                        <p:par>
                          <p:cTn id="38" fill="hold" nodeType="afterGroup">
                            <p:stCondLst>
                              <p:cond delay="8960"/>
                            </p:stCondLst>
                            <p:childTnLst>
                              <p:par>
                                <p:cTn id="39" presetID="25" presetClass="entr" presetSubtype="0" fill="hold" grpId="0" nodeType="afterEffect">
                                  <p:stCondLst>
                                    <p:cond delay="0"/>
                                  </p:stCondLst>
                                  <p:childTnLst>
                                    <p:set>
                                      <p:cBhvr>
                                        <p:cTn id="40" dur="1" fill="hold">
                                          <p:stCondLst>
                                            <p:cond delay="0"/>
                                          </p:stCondLst>
                                        </p:cTn>
                                        <p:tgtEl>
                                          <p:spTgt spid="166923"/>
                                        </p:tgtEl>
                                        <p:attrNameLst>
                                          <p:attrName>style.visibility</p:attrName>
                                        </p:attrNameLst>
                                      </p:cBhvr>
                                      <p:to>
                                        <p:strVal val="visible"/>
                                      </p:to>
                                    </p:set>
                                    <p:anim calcmode="lin" valueType="num">
                                      <p:cBhvr>
                                        <p:cTn id="41" dur="500" decel="50000" fill="hold">
                                          <p:stCondLst>
                                            <p:cond delay="0"/>
                                          </p:stCondLst>
                                        </p:cTn>
                                        <p:tgtEl>
                                          <p:spTgt spid="166923"/>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66923"/>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66923"/>
                                        </p:tgtEl>
                                        <p:attrNameLst>
                                          <p:attrName>ppt_w</p:attrName>
                                        </p:attrNameLst>
                                      </p:cBhvr>
                                      <p:tavLst>
                                        <p:tav tm="0">
                                          <p:val>
                                            <p:strVal val="#ppt_w*.05"/>
                                          </p:val>
                                        </p:tav>
                                        <p:tav tm="100000">
                                          <p:val>
                                            <p:strVal val="#ppt_w"/>
                                          </p:val>
                                        </p:tav>
                                      </p:tavLst>
                                    </p:anim>
                                    <p:anim calcmode="lin" valueType="num">
                                      <p:cBhvr>
                                        <p:cTn id="44" dur="1000" fill="hold"/>
                                        <p:tgtEl>
                                          <p:spTgt spid="166923"/>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66923"/>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66923"/>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66923"/>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6692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66926"/>
                                        </p:tgtEl>
                                        <p:attrNameLst>
                                          <p:attrName>style.visibility</p:attrName>
                                        </p:attrNameLst>
                                      </p:cBhvr>
                                      <p:to>
                                        <p:strVal val="visible"/>
                                      </p:to>
                                    </p:set>
                                    <p:animEffect transition="in" filter="wipe(down)">
                                      <p:cBhvr>
                                        <p:cTn id="53" dur="2000"/>
                                        <p:tgtEl>
                                          <p:spTgt spid="166926"/>
                                        </p:tgtEl>
                                      </p:cBhvr>
                                    </p:animEffect>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childTnLst>
                          </p:cTn>
                        </p:par>
                        <p:par>
                          <p:cTn id="54" fill="hold" nodeType="afterGroup">
                            <p:stCondLst>
                              <p:cond delay="2000"/>
                            </p:stCondLst>
                            <p:childTnLst>
                              <p:par>
                                <p:cTn id="55" presetID="51" presetClass="entr" presetSubtype="0" fill="hold" grpId="0" nodeType="afterEffect">
                                  <p:stCondLst>
                                    <p:cond delay="0"/>
                                  </p:stCondLst>
                                  <p:childTnLst>
                                    <p:set>
                                      <p:cBhvr>
                                        <p:cTn id="56" dur="1" fill="hold">
                                          <p:stCondLst>
                                            <p:cond delay="0"/>
                                          </p:stCondLst>
                                        </p:cTn>
                                        <p:tgtEl>
                                          <p:spTgt spid="166928"/>
                                        </p:tgtEl>
                                        <p:attrNameLst>
                                          <p:attrName>style.visibility</p:attrName>
                                        </p:attrNameLst>
                                      </p:cBhvr>
                                      <p:to>
                                        <p:strVal val="visible"/>
                                      </p:to>
                                    </p:set>
                                    <p:animEffect transition="in" filter="fade">
                                      <p:cBhvr>
                                        <p:cTn id="57" dur="385" decel="100000"/>
                                        <p:tgtEl>
                                          <p:spTgt spid="166928"/>
                                        </p:tgtEl>
                                      </p:cBhvr>
                                    </p:animEffect>
                                    <p:animScale>
                                      <p:cBhvr>
                                        <p:cTn id="58" dur="385" decel="100000"/>
                                        <p:tgtEl>
                                          <p:spTgt spid="166928"/>
                                        </p:tgtEl>
                                      </p:cBhvr>
                                      <p:from x="10000" y="10000"/>
                                      <p:to x="200000" y="450000"/>
                                    </p:animScale>
                                    <p:animScale>
                                      <p:cBhvr>
                                        <p:cTn id="59" dur="615" accel="100000" fill="hold">
                                          <p:stCondLst>
                                            <p:cond delay="385"/>
                                          </p:stCondLst>
                                        </p:cTn>
                                        <p:tgtEl>
                                          <p:spTgt spid="166928"/>
                                        </p:tgtEl>
                                      </p:cBhvr>
                                      <p:from x="200000" y="450000"/>
                                      <p:to x="100000" y="100000"/>
                                    </p:animScale>
                                    <p:set>
                                      <p:cBhvr>
                                        <p:cTn id="60" dur="385" fill="hold"/>
                                        <p:tgtEl>
                                          <p:spTgt spid="166928"/>
                                        </p:tgtEl>
                                        <p:attrNameLst>
                                          <p:attrName>ppt_x</p:attrName>
                                        </p:attrNameLst>
                                      </p:cBhvr>
                                      <p:to>
                                        <p:strVal val="(0.5)"/>
                                      </p:to>
                                    </p:set>
                                    <p:anim from="(0.5)" to="(#ppt_x)" calcmode="lin" valueType="num">
                                      <p:cBhvr>
                                        <p:cTn id="61" dur="615" accel="100000" fill="hold">
                                          <p:stCondLst>
                                            <p:cond delay="385"/>
                                          </p:stCondLst>
                                        </p:cTn>
                                        <p:tgtEl>
                                          <p:spTgt spid="166928"/>
                                        </p:tgtEl>
                                        <p:attrNameLst>
                                          <p:attrName>ppt_x</p:attrName>
                                        </p:attrNameLst>
                                      </p:cBhvr>
                                    </p:anim>
                                    <p:set>
                                      <p:cBhvr>
                                        <p:cTn id="62" dur="385" fill="hold"/>
                                        <p:tgtEl>
                                          <p:spTgt spid="166928"/>
                                        </p:tgtEl>
                                        <p:attrNameLst>
                                          <p:attrName>ppt_y</p:attrName>
                                        </p:attrNameLst>
                                      </p:cBhvr>
                                      <p:to>
                                        <p:strVal val="(#ppt_y+0.4)"/>
                                      </p:to>
                                    </p:set>
                                    <p:anim from="(#ppt_y+0.4)" to="(#ppt_y)" calcmode="lin" valueType="num">
                                      <p:cBhvr>
                                        <p:cTn id="63" dur="615" accel="100000" fill="hold">
                                          <p:stCondLst>
                                            <p:cond delay="385"/>
                                          </p:stCondLst>
                                        </p:cTn>
                                        <p:tgtEl>
                                          <p:spTgt spid="166928"/>
                                        </p:tgtEl>
                                        <p:attrNameLst>
                                          <p:attrName>ppt_y</p:attrName>
                                        </p:attrNameLst>
                                      </p:cBhvr>
                                    </p:anim>
                                  </p:childTnLst>
                                  <p:subTnLst>
                                    <p:audio>
                                      <p:cMediaNode>
                                        <p:cTn display="0" masterRel="sameClick">
                                          <p:stCondLst>
                                            <p:cond evt="begin" delay="0">
                                              <p:tn val="55"/>
                                            </p:cond>
                                          </p:stCondLst>
                                          <p:endCondLst>
                                            <p:cond evt="onStopAudio" delay="0">
                                              <p:tgtEl>
                                                <p:sldTgt/>
                                              </p:tgtEl>
                                            </p:cond>
                                          </p:endCondLst>
                                        </p:cTn>
                                        <p:tgtEl>
                                          <p:sndTgt r:embed="rId3" name="applause.wav"/>
                                        </p:tgtEl>
                                      </p:cMediaNode>
                                    </p:audio>
                                  </p:subTnLst>
                                </p:cTn>
                              </p:par>
                            </p:childTnLst>
                          </p:cTn>
                        </p:par>
                        <p:par>
                          <p:cTn id="64" fill="hold" nodeType="afterGroup">
                            <p:stCondLst>
                              <p:cond delay="3000"/>
                            </p:stCondLst>
                            <p:childTnLst>
                              <p:par>
                                <p:cTn id="65" presetID="23" presetClass="entr" presetSubtype="16" fill="hold" grpId="0" nodeType="afterEffect">
                                  <p:stCondLst>
                                    <p:cond delay="0"/>
                                  </p:stCondLst>
                                  <p:childTnLst>
                                    <p:set>
                                      <p:cBhvr>
                                        <p:cTn id="66" dur="1" fill="hold">
                                          <p:stCondLst>
                                            <p:cond delay="0"/>
                                          </p:stCondLst>
                                        </p:cTn>
                                        <p:tgtEl>
                                          <p:spTgt spid="166927"/>
                                        </p:tgtEl>
                                        <p:attrNameLst>
                                          <p:attrName>style.visibility</p:attrName>
                                        </p:attrNameLst>
                                      </p:cBhvr>
                                      <p:to>
                                        <p:strVal val="visible"/>
                                      </p:to>
                                    </p:set>
                                    <p:anim calcmode="lin" valueType="num">
                                      <p:cBhvr>
                                        <p:cTn id="67" dur="1000" fill="hold"/>
                                        <p:tgtEl>
                                          <p:spTgt spid="166927"/>
                                        </p:tgtEl>
                                        <p:attrNameLst>
                                          <p:attrName>ppt_w</p:attrName>
                                        </p:attrNameLst>
                                      </p:cBhvr>
                                      <p:tavLst>
                                        <p:tav tm="0">
                                          <p:val>
                                            <p:fltVal val="0"/>
                                          </p:val>
                                        </p:tav>
                                        <p:tav tm="100000">
                                          <p:val>
                                            <p:strVal val="#ppt_w"/>
                                          </p:val>
                                        </p:tav>
                                      </p:tavLst>
                                    </p:anim>
                                    <p:anim calcmode="lin" valueType="num">
                                      <p:cBhvr>
                                        <p:cTn id="68" dur="1000" fill="hold"/>
                                        <p:tgtEl>
                                          <p:spTgt spid="16692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3" name="applause.wav"/>
                                        </p:tgtEl>
                                      </p:cMediaNode>
                                    </p:audio>
                                  </p:subTnLst>
                                </p:cTn>
                              </p:par>
                            </p:childTnLst>
                          </p:cTn>
                        </p:par>
                        <p:par>
                          <p:cTn id="69" fill="hold" nodeType="afterGroup">
                            <p:stCondLst>
                              <p:cond delay="4000"/>
                            </p:stCondLst>
                            <p:childTnLst>
                              <p:par>
                                <p:cTn id="70" presetID="25" presetClass="entr" presetSubtype="0" fill="hold" grpId="0" nodeType="afterEffect">
                                  <p:stCondLst>
                                    <p:cond delay="0"/>
                                  </p:stCondLst>
                                  <p:childTnLst>
                                    <p:set>
                                      <p:cBhvr>
                                        <p:cTn id="71" dur="1" fill="hold">
                                          <p:stCondLst>
                                            <p:cond delay="0"/>
                                          </p:stCondLst>
                                        </p:cTn>
                                        <p:tgtEl>
                                          <p:spTgt spid="166929"/>
                                        </p:tgtEl>
                                        <p:attrNameLst>
                                          <p:attrName>style.visibility</p:attrName>
                                        </p:attrNameLst>
                                      </p:cBhvr>
                                      <p:to>
                                        <p:strVal val="visible"/>
                                      </p:to>
                                    </p:set>
                                    <p:anim calcmode="lin" valueType="num">
                                      <p:cBhvr>
                                        <p:cTn id="72" dur="500" decel="50000" fill="hold">
                                          <p:stCondLst>
                                            <p:cond delay="0"/>
                                          </p:stCondLst>
                                        </p:cTn>
                                        <p:tgtEl>
                                          <p:spTgt spid="166929"/>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166929"/>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166929"/>
                                        </p:tgtEl>
                                        <p:attrNameLst>
                                          <p:attrName>ppt_w</p:attrName>
                                        </p:attrNameLst>
                                      </p:cBhvr>
                                      <p:tavLst>
                                        <p:tav tm="0">
                                          <p:val>
                                            <p:strVal val="#ppt_w*.05"/>
                                          </p:val>
                                        </p:tav>
                                        <p:tav tm="100000">
                                          <p:val>
                                            <p:strVal val="#ppt_w"/>
                                          </p:val>
                                        </p:tav>
                                      </p:tavLst>
                                    </p:anim>
                                    <p:anim calcmode="lin" valueType="num">
                                      <p:cBhvr>
                                        <p:cTn id="75" dur="1000" fill="hold"/>
                                        <p:tgtEl>
                                          <p:spTgt spid="166929"/>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166929"/>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166929"/>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166929"/>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166929"/>
                                        </p:tgtEl>
                                      </p:cBhvr>
                                    </p:animEffect>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p:bldP spid="166920" grpId="0" animBg="1"/>
      <p:bldP spid="166921" grpId="0" animBg="1"/>
      <p:bldP spid="166922" grpId="0" animBg="1"/>
      <p:bldP spid="166923" grpId="0" animBg="1"/>
      <p:bldP spid="166924" grpId="0" animBg="1"/>
      <p:bldP spid="166925" grpId="0" animBg="1"/>
      <p:bldP spid="166926" grpId="0" animBg="1"/>
      <p:bldP spid="166927" grpId="0" animBg="1"/>
      <p:bldP spid="166928" grpId="0" animBg="1"/>
      <p:bldP spid="16692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20" name="Picture 12" descr="PHAI DOAN TA TAI HOI NGHI GIO NE VO">
            <a:extLst>
              <a:ext uri="{FF2B5EF4-FFF2-40B4-BE49-F238E27FC236}">
                <a16:creationId xmlns:a16="http://schemas.microsoft.com/office/drawing/2014/main" xmlns="" id="{8CF8A2E9-4F9C-4C8B-9D2D-A222AB4DBF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063" y="114300"/>
            <a:ext cx="4621212"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2" name="Picture 14" descr="CAQZC5UZ">
            <a:extLst>
              <a:ext uri="{FF2B5EF4-FFF2-40B4-BE49-F238E27FC236}">
                <a16:creationId xmlns:a16="http://schemas.microsoft.com/office/drawing/2014/main" xmlns="" id="{B8C7CFE4-A1AF-4682-955E-FD0C6DC767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505200"/>
            <a:ext cx="45878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xmlns="" id="{BF4F6DC3-39EF-451E-BFBC-B76971340ACF}"/>
              </a:ext>
            </a:extLst>
          </p:cNvPr>
          <p:cNvGrpSpPr>
            <a:grpSpLocks/>
          </p:cNvGrpSpPr>
          <p:nvPr/>
        </p:nvGrpSpPr>
        <p:grpSpPr bwMode="auto">
          <a:xfrm>
            <a:off x="5486400" y="838200"/>
            <a:ext cx="3454400" cy="4908550"/>
            <a:chOff x="5486400" y="838200"/>
            <a:chExt cx="3454400" cy="4908550"/>
          </a:xfrm>
        </p:grpSpPr>
        <p:pic>
          <p:nvPicPr>
            <p:cNvPr id="68614" name="Picture 2" descr="140px-Ph%E1%BA%A1m_V%C4%83n_%C4%90%E1%BB%93ng">
              <a:extLst>
                <a:ext uri="{FF2B5EF4-FFF2-40B4-BE49-F238E27FC236}">
                  <a16:creationId xmlns:a16="http://schemas.microsoft.com/office/drawing/2014/main" xmlns="" id="{B6518D1C-E8A9-4E41-9365-331CEBA572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838200"/>
              <a:ext cx="3378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Box 3">
              <a:extLst>
                <a:ext uri="{FF2B5EF4-FFF2-40B4-BE49-F238E27FC236}">
                  <a16:creationId xmlns:a16="http://schemas.microsoft.com/office/drawing/2014/main" xmlns="" id="{78594256-C48C-4ED7-8878-FC2776706061}"/>
                </a:ext>
              </a:extLst>
            </p:cNvPr>
            <p:cNvSpPr txBox="1">
              <a:spLocks noChangeArrowheads="1"/>
            </p:cNvSpPr>
            <p:nvPr/>
          </p:nvSpPr>
          <p:spPr bwMode="auto">
            <a:xfrm>
              <a:off x="5486400" y="5378450"/>
              <a:ext cx="3454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a:solidFill>
                    <a:srgbClr val="FF0000"/>
                  </a:solidFill>
                </a:rPr>
                <a:t>Phạm Văn Đồng (1906 – 2000)</a:t>
              </a:r>
            </a:p>
          </p:txBody>
        </p:sp>
      </p:grpSp>
      <p:sp>
        <p:nvSpPr>
          <p:cNvPr id="68613" name="Action Button: Movie 4">
            <a:hlinkClick r:id="rId5" action="ppaction://program" highlightClick="1"/>
            <a:extLst>
              <a:ext uri="{FF2B5EF4-FFF2-40B4-BE49-F238E27FC236}">
                <a16:creationId xmlns:a16="http://schemas.microsoft.com/office/drawing/2014/main" xmlns="" id="{51065E31-308D-415A-9190-66760E38A3F3}"/>
              </a:ext>
            </a:extLst>
          </p:cNvPr>
          <p:cNvSpPr>
            <a:spLocks noChangeArrowheads="1"/>
          </p:cNvSpPr>
          <p:nvPr/>
        </p:nvSpPr>
        <p:spPr bwMode="auto">
          <a:xfrm>
            <a:off x="8305800" y="6248400"/>
            <a:ext cx="762000" cy="571500"/>
          </a:xfrm>
          <a:prstGeom prst="actionButtonMovi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19820"/>
                                        </p:tgtEl>
                                        <p:attrNameLst>
                                          <p:attrName>style.visibility</p:attrName>
                                        </p:attrNameLst>
                                      </p:cBhvr>
                                      <p:to>
                                        <p:strVal val="visible"/>
                                      </p:to>
                                    </p:set>
                                    <p:anim calcmode="lin" valueType="num">
                                      <p:cBhvr>
                                        <p:cTn id="7" dur="2000" fill="hold"/>
                                        <p:tgtEl>
                                          <p:spTgt spid="119820"/>
                                        </p:tgtEl>
                                        <p:attrNameLst>
                                          <p:attrName>ppt_w</p:attrName>
                                        </p:attrNameLst>
                                      </p:cBhvr>
                                      <p:tavLst>
                                        <p:tav tm="0">
                                          <p:val>
                                            <p:fltVal val="0"/>
                                          </p:val>
                                        </p:tav>
                                        <p:tav tm="100000">
                                          <p:val>
                                            <p:strVal val="#ppt_w"/>
                                          </p:val>
                                        </p:tav>
                                      </p:tavLst>
                                    </p:anim>
                                    <p:anim calcmode="lin" valueType="num">
                                      <p:cBhvr>
                                        <p:cTn id="8" dur="2000" fill="hold"/>
                                        <p:tgtEl>
                                          <p:spTgt spid="11982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19822"/>
                                        </p:tgtEl>
                                        <p:attrNameLst>
                                          <p:attrName>style.visibility</p:attrName>
                                        </p:attrNameLst>
                                      </p:cBhvr>
                                      <p:to>
                                        <p:strVal val="visible"/>
                                      </p:to>
                                    </p:set>
                                    <p:anim calcmode="lin" valueType="num">
                                      <p:cBhvr>
                                        <p:cTn id="11" dur="2000" fill="hold"/>
                                        <p:tgtEl>
                                          <p:spTgt spid="119822"/>
                                        </p:tgtEl>
                                        <p:attrNameLst>
                                          <p:attrName>ppt_w</p:attrName>
                                        </p:attrNameLst>
                                      </p:cBhvr>
                                      <p:tavLst>
                                        <p:tav tm="0">
                                          <p:val>
                                            <p:fltVal val="0"/>
                                          </p:val>
                                        </p:tav>
                                        <p:tav tm="100000">
                                          <p:val>
                                            <p:strVal val="#ppt_w"/>
                                          </p:val>
                                        </p:tav>
                                      </p:tavLst>
                                    </p:anim>
                                    <p:anim calcmode="lin" valueType="num">
                                      <p:cBhvr>
                                        <p:cTn id="12" dur="2000" fill="hold"/>
                                        <p:tgtEl>
                                          <p:spTgt spid="119822"/>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8" descr="53benh">
            <a:extLst>
              <a:ext uri="{FF2B5EF4-FFF2-40B4-BE49-F238E27FC236}">
                <a16:creationId xmlns:a16="http://schemas.microsoft.com/office/drawing/2014/main" xmlns="" id="{5D4A8176-B622-4B3E-B133-1D73F89EB3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3641725"/>
            <a:ext cx="6324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9" descr="0804Lp03">
            <a:extLst>
              <a:ext uri="{FF2B5EF4-FFF2-40B4-BE49-F238E27FC236}">
                <a16:creationId xmlns:a16="http://schemas.microsoft.com/office/drawing/2014/main" xmlns="" id="{BE9D3AFF-2986-4CF7-9359-7FF1020A20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0"/>
            <a:ext cx="6324600"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Box 3">
            <a:extLst>
              <a:ext uri="{FF2B5EF4-FFF2-40B4-BE49-F238E27FC236}">
                <a16:creationId xmlns:a16="http://schemas.microsoft.com/office/drawing/2014/main" xmlns="" id="{BFB7A85F-FAA5-4ADB-81CC-E4004896B2E3}"/>
              </a:ext>
            </a:extLst>
          </p:cNvPr>
          <p:cNvSpPr txBox="1">
            <a:spLocks noChangeArrowheads="1"/>
          </p:cNvSpPr>
          <p:nvPr/>
        </p:nvSpPr>
        <p:spPr bwMode="auto">
          <a:xfrm>
            <a:off x="2413000" y="3287713"/>
            <a:ext cx="5003800"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solidFill>
                  <a:srgbClr val="FF0000"/>
                </a:solidFill>
              </a:rPr>
              <a:t>Cầu hiền Lương – Sông Bến Hải xưa và nay</a:t>
            </a:r>
          </a:p>
        </p:txBody>
      </p:sp>
      <p:sp>
        <p:nvSpPr>
          <p:cNvPr id="69637" name="Action Button: Movie 4">
            <a:hlinkClick r:id="rId4" action="ppaction://program" highlightClick="1"/>
            <a:extLst>
              <a:ext uri="{FF2B5EF4-FFF2-40B4-BE49-F238E27FC236}">
                <a16:creationId xmlns:a16="http://schemas.microsoft.com/office/drawing/2014/main" xmlns="" id="{EF1F3078-73AC-4ECE-AE0F-8CFED8D94EB1}"/>
              </a:ext>
            </a:extLst>
          </p:cNvPr>
          <p:cNvSpPr>
            <a:spLocks noChangeArrowheads="1"/>
          </p:cNvSpPr>
          <p:nvPr/>
        </p:nvSpPr>
        <p:spPr bwMode="auto">
          <a:xfrm>
            <a:off x="76200" y="6188075"/>
            <a:ext cx="669925" cy="609600"/>
          </a:xfrm>
          <a:prstGeom prst="actionButtonMovi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anh_chien_thang_lich_su_dbphu_400">
            <a:extLst>
              <a:ext uri="{FF2B5EF4-FFF2-40B4-BE49-F238E27FC236}">
                <a16:creationId xmlns:a16="http://schemas.microsoft.com/office/drawing/2014/main" xmlns="" id="{C2861247-779A-4144-8C3D-F32FE8AB09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0"/>
            <a:ext cx="4724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5" descr="b_i_v_ha_noi_10-10-1954">
            <a:extLst>
              <a:ext uri="{FF2B5EF4-FFF2-40B4-BE49-F238E27FC236}">
                <a16:creationId xmlns:a16="http://schemas.microsoft.com/office/drawing/2014/main" xmlns="" id="{7D740F81-DFF8-43DD-8183-206E332587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343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6">
            <a:extLst>
              <a:ext uri="{FF2B5EF4-FFF2-40B4-BE49-F238E27FC236}">
                <a16:creationId xmlns:a16="http://schemas.microsoft.com/office/drawing/2014/main" xmlns="" id="{6E27A73C-D4E1-47A1-9758-8547A20A9A36}"/>
              </a:ext>
            </a:extLst>
          </p:cNvPr>
          <p:cNvSpPr txBox="1">
            <a:spLocks noChangeArrowheads="1"/>
          </p:cNvSpPr>
          <p:nvPr/>
        </p:nvSpPr>
        <p:spPr bwMode="auto">
          <a:xfrm>
            <a:off x="4419600" y="5638800"/>
            <a:ext cx="4435475" cy="925513"/>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000099"/>
                </a:solidFill>
                <a:latin typeface="Times New Roman" panose="02020603050405020304" pitchFamily="18" charset="0"/>
              </a:rPr>
              <a:t>LÁ CỜ ĐỎ SAO VÀNG TUNG BAY TRÊN NÓC HẦM </a:t>
            </a:r>
          </a:p>
          <a:p>
            <a:pPr algn="ctr" eaLnBrk="1" hangingPunct="1"/>
            <a:r>
              <a:rPr lang="en-US" altLang="en-US" b="1">
                <a:solidFill>
                  <a:srgbClr val="000099"/>
                </a:solidFill>
                <a:latin typeface="Times New Roman" panose="02020603050405020304" pitchFamily="18" charset="0"/>
              </a:rPr>
              <a:t>TƯỚNG ĐỜ CA-XTƠ-RI ( 7-5-1954)</a:t>
            </a:r>
          </a:p>
        </p:txBody>
      </p:sp>
      <p:sp>
        <p:nvSpPr>
          <p:cNvPr id="70661" name="Text Box 7">
            <a:extLst>
              <a:ext uri="{FF2B5EF4-FFF2-40B4-BE49-F238E27FC236}">
                <a16:creationId xmlns:a16="http://schemas.microsoft.com/office/drawing/2014/main" xmlns="" id="{4A45422D-4A23-412E-AC8A-68618828148A}"/>
              </a:ext>
            </a:extLst>
          </p:cNvPr>
          <p:cNvSpPr txBox="1">
            <a:spLocks noChangeArrowheads="1"/>
          </p:cNvSpPr>
          <p:nvPr/>
        </p:nvSpPr>
        <p:spPr bwMode="auto">
          <a:xfrm>
            <a:off x="0" y="5629275"/>
            <a:ext cx="4267200" cy="925513"/>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000099"/>
                </a:solidFill>
                <a:latin typeface="Times New Roman" panose="02020603050405020304" pitchFamily="18" charset="0"/>
              </a:rPr>
              <a:t>ĐOÀN QUÂN TIẾN VỀ THỦ ĐÔ</a:t>
            </a:r>
          </a:p>
          <a:p>
            <a:pPr algn="ctr" eaLnBrk="1" hangingPunct="1"/>
            <a:r>
              <a:rPr lang="en-US" altLang="en-US" b="1">
                <a:solidFill>
                  <a:srgbClr val="000099"/>
                </a:solidFill>
                <a:latin typeface="Times New Roman" panose="02020603050405020304" pitchFamily="18" charset="0"/>
              </a:rPr>
              <a:t> ( 10-10-1954)</a:t>
            </a:r>
          </a:p>
          <a:p>
            <a:pPr algn="ctr" eaLnBrk="1" hangingPunct="1"/>
            <a:endParaRPr lang="en-US" altLang="en-US" b="1">
              <a:solidFill>
                <a:srgbClr val="000099"/>
              </a:solidFill>
              <a:latin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descr="to vinh dien">
            <a:extLst>
              <a:ext uri="{FF2B5EF4-FFF2-40B4-BE49-F238E27FC236}">
                <a16:creationId xmlns:a16="http://schemas.microsoft.com/office/drawing/2014/main" xmlns="" id="{3411991C-1BF0-4BBC-9E37-9F47FD968C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52800"/>
            <a:ext cx="4495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6" descr="pđinh giot">
            <a:extLst>
              <a:ext uri="{FF2B5EF4-FFF2-40B4-BE49-F238E27FC236}">
                <a16:creationId xmlns:a16="http://schemas.microsoft.com/office/drawing/2014/main" xmlns="" id="{25BCD396-E1E8-4A4B-B65C-9D48A64B56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3352800"/>
            <a:ext cx="4648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7" descr="BeVanDan">
            <a:extLst>
              <a:ext uri="{FF2B5EF4-FFF2-40B4-BE49-F238E27FC236}">
                <a16:creationId xmlns:a16="http://schemas.microsoft.com/office/drawing/2014/main" xmlns="" id="{EB7E59A2-D8EF-4A42-BAA8-4318A11ED3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4958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8">
            <a:extLst>
              <a:ext uri="{FF2B5EF4-FFF2-40B4-BE49-F238E27FC236}">
                <a16:creationId xmlns:a16="http://schemas.microsoft.com/office/drawing/2014/main" xmlns="" id="{A09F09B8-1B9B-441D-B1E8-B038A1265690}"/>
              </a:ext>
            </a:extLst>
          </p:cNvPr>
          <p:cNvSpPr txBox="1">
            <a:spLocks noChangeArrowheads="1"/>
          </p:cNvSpPr>
          <p:nvPr/>
        </p:nvSpPr>
        <p:spPr bwMode="auto">
          <a:xfrm>
            <a:off x="914400" y="2895600"/>
            <a:ext cx="22098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000099"/>
                </a:solidFill>
                <a:latin typeface="Times New Roman" panose="02020603050405020304" pitchFamily="18" charset="0"/>
              </a:rPr>
              <a:t>BẾ VĂN ĐÀN</a:t>
            </a:r>
          </a:p>
        </p:txBody>
      </p:sp>
      <p:sp>
        <p:nvSpPr>
          <p:cNvPr id="71686" name="Text Box 9">
            <a:extLst>
              <a:ext uri="{FF2B5EF4-FFF2-40B4-BE49-F238E27FC236}">
                <a16:creationId xmlns:a16="http://schemas.microsoft.com/office/drawing/2014/main" xmlns="" id="{9983478A-D52A-447E-B341-F96A24553CDE}"/>
              </a:ext>
            </a:extLst>
          </p:cNvPr>
          <p:cNvSpPr txBox="1">
            <a:spLocks noChangeArrowheads="1"/>
          </p:cNvSpPr>
          <p:nvPr/>
        </p:nvSpPr>
        <p:spPr bwMode="auto">
          <a:xfrm>
            <a:off x="609600" y="6491288"/>
            <a:ext cx="2590800" cy="3667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000099"/>
                </a:solidFill>
                <a:latin typeface="Times New Roman" panose="02020603050405020304" pitchFamily="18" charset="0"/>
              </a:rPr>
              <a:t>TÔ VĨNH DIỆN</a:t>
            </a:r>
          </a:p>
        </p:txBody>
      </p:sp>
      <p:sp>
        <p:nvSpPr>
          <p:cNvPr id="71687" name="Text Box 10">
            <a:extLst>
              <a:ext uri="{FF2B5EF4-FFF2-40B4-BE49-F238E27FC236}">
                <a16:creationId xmlns:a16="http://schemas.microsoft.com/office/drawing/2014/main" xmlns="" id="{EF435A7D-BCE4-45A8-9AB3-BA51F3D2A1EE}"/>
              </a:ext>
            </a:extLst>
          </p:cNvPr>
          <p:cNvSpPr txBox="1">
            <a:spLocks noChangeArrowheads="1"/>
          </p:cNvSpPr>
          <p:nvPr/>
        </p:nvSpPr>
        <p:spPr bwMode="auto">
          <a:xfrm>
            <a:off x="6096000" y="6491288"/>
            <a:ext cx="2139950" cy="3667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srgbClr val="000099"/>
                </a:solidFill>
                <a:latin typeface="Times New Roman" panose="02020603050405020304" pitchFamily="18" charset="0"/>
              </a:rPr>
              <a:t>PHAN ĐÌNH GIÓT</a:t>
            </a:r>
          </a:p>
        </p:txBody>
      </p:sp>
      <p:pic>
        <p:nvPicPr>
          <p:cNvPr id="71688" name="Picture 12" descr="trancan01">
            <a:extLst>
              <a:ext uri="{FF2B5EF4-FFF2-40B4-BE49-F238E27FC236}">
                <a16:creationId xmlns:a16="http://schemas.microsoft.com/office/drawing/2014/main" xmlns="" id="{876FFA8E-1E9A-4516-AC04-736578F91F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800" y="0"/>
            <a:ext cx="4648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9" name="Text Box 13">
            <a:extLst>
              <a:ext uri="{FF2B5EF4-FFF2-40B4-BE49-F238E27FC236}">
                <a16:creationId xmlns:a16="http://schemas.microsoft.com/office/drawing/2014/main" xmlns="" id="{213D3C07-78E2-4A21-806C-86C18C3BB1ED}"/>
              </a:ext>
            </a:extLst>
          </p:cNvPr>
          <p:cNvSpPr txBox="1">
            <a:spLocks noChangeArrowheads="1"/>
          </p:cNvSpPr>
          <p:nvPr/>
        </p:nvSpPr>
        <p:spPr bwMode="auto">
          <a:xfrm>
            <a:off x="6096000" y="2971800"/>
            <a:ext cx="2362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000099"/>
                </a:solidFill>
                <a:latin typeface="Times New Roman" panose="02020603050405020304" pitchFamily="18" charset="0"/>
              </a:rPr>
              <a:t>TRẦN CAN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VietnameseProvincesMapTiengViet1">
            <a:extLst>
              <a:ext uri="{FF2B5EF4-FFF2-40B4-BE49-F238E27FC236}">
                <a16:creationId xmlns:a16="http://schemas.microsoft.com/office/drawing/2014/main" xmlns="" id="{A93CF4E8-C824-4A6C-8E85-9E978B139398}"/>
              </a:ext>
            </a:extLst>
          </p:cNvPr>
          <p:cNvPicPr>
            <a:picLocks noChangeAspect="1" noChangeArrowheads="1"/>
          </p:cNvPicPr>
          <p:nvPr/>
        </p:nvPicPr>
        <p:blipFill>
          <a:blip r:embed="rId2" cstate="print">
            <a:lum bright="-20000" contrast="2000"/>
            <a:extLst>
              <a:ext uri="{28A0092B-C50C-407E-A947-70E740481C1C}">
                <a14:useLocalDpi xmlns:a14="http://schemas.microsoft.com/office/drawing/2010/main" val="0"/>
              </a:ext>
            </a:extLst>
          </a:blip>
          <a:srcRect/>
          <a:stretch>
            <a:fillRect/>
          </a:stretch>
        </p:blipFill>
        <p:spPr bwMode="auto">
          <a:xfrm>
            <a:off x="0" y="0"/>
            <a:ext cx="5257800" cy="64008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51203" name="Text Box 3">
            <a:extLst>
              <a:ext uri="{FF2B5EF4-FFF2-40B4-BE49-F238E27FC236}">
                <a16:creationId xmlns:a16="http://schemas.microsoft.com/office/drawing/2014/main" xmlns="" id="{BB55BF8A-5A56-4D42-B813-E1959A3F696B}"/>
              </a:ext>
            </a:extLst>
          </p:cNvPr>
          <p:cNvSpPr txBox="1">
            <a:spLocks noChangeArrowheads="1"/>
          </p:cNvSpPr>
          <p:nvPr/>
        </p:nvSpPr>
        <p:spPr bwMode="auto">
          <a:xfrm rot="2453555">
            <a:off x="381000" y="19050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chemeClr val="bg1"/>
                </a:solidFill>
                <a:latin typeface="Times New Roman" panose="02020603050405020304" pitchFamily="18" charset="0"/>
              </a:rPr>
              <a:t>L	À	O</a:t>
            </a:r>
          </a:p>
        </p:txBody>
      </p:sp>
      <p:sp>
        <p:nvSpPr>
          <p:cNvPr id="51204" name="Text Box 4">
            <a:extLst>
              <a:ext uri="{FF2B5EF4-FFF2-40B4-BE49-F238E27FC236}">
                <a16:creationId xmlns:a16="http://schemas.microsoft.com/office/drawing/2014/main" xmlns="" id="{5F37FB36-F4AB-4F82-A7D8-7D8F0A40C36D}"/>
              </a:ext>
            </a:extLst>
          </p:cNvPr>
          <p:cNvSpPr txBox="1">
            <a:spLocks noChangeArrowheads="1"/>
          </p:cNvSpPr>
          <p:nvPr/>
        </p:nvSpPr>
        <p:spPr bwMode="auto">
          <a:xfrm>
            <a:off x="1295400" y="419100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chemeClr val="bg1"/>
                </a:solidFill>
                <a:latin typeface="Times New Roman" panose="02020603050405020304" pitchFamily="18" charset="0"/>
              </a:rPr>
              <a:t>CAM  PU  CHIA</a:t>
            </a:r>
          </a:p>
        </p:txBody>
      </p:sp>
      <p:sp>
        <p:nvSpPr>
          <p:cNvPr id="51205" name="Text Box 5">
            <a:extLst>
              <a:ext uri="{FF2B5EF4-FFF2-40B4-BE49-F238E27FC236}">
                <a16:creationId xmlns:a16="http://schemas.microsoft.com/office/drawing/2014/main" xmlns="" id="{FA22E351-F621-47B5-932E-EE291192DDA2}"/>
              </a:ext>
            </a:extLst>
          </p:cNvPr>
          <p:cNvSpPr txBox="1">
            <a:spLocks noChangeArrowheads="1"/>
          </p:cNvSpPr>
          <p:nvPr/>
        </p:nvSpPr>
        <p:spPr bwMode="auto">
          <a:xfrm>
            <a:off x="0" y="6469063"/>
            <a:ext cx="525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a:t>LƯỢC ĐỒ CÁC NƯỚC ĐÔNG DƯƠNG</a:t>
            </a:r>
          </a:p>
        </p:txBody>
      </p:sp>
      <p:sp>
        <p:nvSpPr>
          <p:cNvPr id="51208" name="Text Box 8">
            <a:extLst>
              <a:ext uri="{FF2B5EF4-FFF2-40B4-BE49-F238E27FC236}">
                <a16:creationId xmlns:a16="http://schemas.microsoft.com/office/drawing/2014/main" xmlns="" id="{52DDC501-63F7-4721-BFB5-92C791F62C2B}"/>
              </a:ext>
            </a:extLst>
          </p:cNvPr>
          <p:cNvSpPr txBox="1">
            <a:spLocks noChangeArrowheads="1"/>
          </p:cNvSpPr>
          <p:nvPr/>
        </p:nvSpPr>
        <p:spPr bwMode="auto">
          <a:xfrm>
            <a:off x="5274500" y="425355"/>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t>- Nội dung:</a:t>
            </a:r>
          </a:p>
        </p:txBody>
      </p:sp>
      <p:sp>
        <p:nvSpPr>
          <p:cNvPr id="51210" name="AutoShape 10">
            <a:extLst>
              <a:ext uri="{FF2B5EF4-FFF2-40B4-BE49-F238E27FC236}">
                <a16:creationId xmlns:a16="http://schemas.microsoft.com/office/drawing/2014/main" xmlns="" id="{387B2B06-5C62-431B-8002-C7A7BACC9690}"/>
              </a:ext>
            </a:extLst>
          </p:cNvPr>
          <p:cNvSpPr>
            <a:spLocks noChangeArrowheads="1"/>
          </p:cNvSpPr>
          <p:nvPr/>
        </p:nvSpPr>
        <p:spPr bwMode="auto">
          <a:xfrm>
            <a:off x="1676400" y="609600"/>
            <a:ext cx="1219200" cy="838200"/>
          </a:xfrm>
          <a:prstGeom prst="irregularSeal1">
            <a:avLst/>
          </a:prstGeom>
          <a:solidFill>
            <a:srgbClr val="0066FF"/>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a:latin typeface="Times New Roman" panose="02020603050405020304" pitchFamily="18" charset="0"/>
              </a:rPr>
              <a:t>Phòng ngự</a:t>
            </a:r>
          </a:p>
        </p:txBody>
      </p:sp>
      <p:sp>
        <p:nvSpPr>
          <p:cNvPr id="51211" name="AutoShape 11">
            <a:extLst>
              <a:ext uri="{FF2B5EF4-FFF2-40B4-BE49-F238E27FC236}">
                <a16:creationId xmlns:a16="http://schemas.microsoft.com/office/drawing/2014/main" xmlns="" id="{CC4D4E3F-3726-42B6-B3FC-DC13DCCFDCAC}"/>
              </a:ext>
            </a:extLst>
          </p:cNvPr>
          <p:cNvSpPr>
            <a:spLocks noChangeArrowheads="1"/>
          </p:cNvSpPr>
          <p:nvPr/>
        </p:nvSpPr>
        <p:spPr bwMode="auto">
          <a:xfrm>
            <a:off x="2133600" y="4191000"/>
            <a:ext cx="1371600" cy="914400"/>
          </a:xfrm>
          <a:prstGeom prst="irregularSeal1">
            <a:avLst/>
          </a:prstGeom>
          <a:solidFill>
            <a:srgbClr val="FF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a:solidFill>
                  <a:schemeClr val="bg1"/>
                </a:solidFill>
                <a:latin typeface="Times New Roman" panose="02020603050405020304" pitchFamily="18" charset="0"/>
              </a:rPr>
              <a:t>Tiến công</a:t>
            </a:r>
          </a:p>
        </p:txBody>
      </p:sp>
      <p:sp>
        <p:nvSpPr>
          <p:cNvPr id="51212" name="AutoShape 12">
            <a:extLst>
              <a:ext uri="{FF2B5EF4-FFF2-40B4-BE49-F238E27FC236}">
                <a16:creationId xmlns:a16="http://schemas.microsoft.com/office/drawing/2014/main" xmlns="" id="{0C74E11D-8E66-48E6-BCA0-91DF928CB2A0}"/>
              </a:ext>
            </a:extLst>
          </p:cNvPr>
          <p:cNvSpPr>
            <a:spLocks noChangeArrowheads="1"/>
          </p:cNvSpPr>
          <p:nvPr/>
        </p:nvSpPr>
        <p:spPr bwMode="auto">
          <a:xfrm>
            <a:off x="2971800" y="3124200"/>
            <a:ext cx="914400" cy="609600"/>
          </a:xfrm>
          <a:prstGeom prst="irregularSeal1">
            <a:avLst/>
          </a:prstGeom>
          <a:solidFill>
            <a:srgbClr val="FF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a:solidFill>
                  <a:schemeClr val="bg1"/>
                </a:solidFill>
                <a:latin typeface="Times New Roman" panose="02020603050405020304" pitchFamily="18" charset="0"/>
              </a:rPr>
              <a:t>Tiến công</a:t>
            </a:r>
          </a:p>
        </p:txBody>
      </p:sp>
      <p:sp>
        <p:nvSpPr>
          <p:cNvPr id="51213" name="Text Box 13">
            <a:extLst>
              <a:ext uri="{FF2B5EF4-FFF2-40B4-BE49-F238E27FC236}">
                <a16:creationId xmlns:a16="http://schemas.microsoft.com/office/drawing/2014/main" xmlns="" id="{847EB781-B546-4C87-9994-1C9EEBAD1037}"/>
              </a:ext>
            </a:extLst>
          </p:cNvPr>
          <p:cNvSpPr txBox="1">
            <a:spLocks noChangeArrowheads="1"/>
          </p:cNvSpPr>
          <p:nvPr/>
        </p:nvSpPr>
        <p:spPr bwMode="auto">
          <a:xfrm>
            <a:off x="5308836" y="882555"/>
            <a:ext cx="3810000" cy="1920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dirty="0"/>
              <a:t>Bước 1: Trong thu-đông 1953 và xuân 1954, giữ thế phòng ngự chiến lược ở miền Bắc, thực hiện tiến công chiến lược ở miền Trung và miền Nam Đông Dương</a:t>
            </a:r>
            <a:endParaRPr lang="en-US" altLang="en-US" sz="2000" dirty="0"/>
          </a:p>
        </p:txBody>
      </p:sp>
      <p:sp>
        <p:nvSpPr>
          <p:cNvPr id="51214" name="Line 14">
            <a:extLst>
              <a:ext uri="{FF2B5EF4-FFF2-40B4-BE49-F238E27FC236}">
                <a16:creationId xmlns:a16="http://schemas.microsoft.com/office/drawing/2014/main" xmlns="" id="{A658DE1B-4C2A-42C0-914C-C584F0416D6D}"/>
              </a:ext>
            </a:extLst>
          </p:cNvPr>
          <p:cNvSpPr>
            <a:spLocks noChangeShapeType="1"/>
          </p:cNvSpPr>
          <p:nvPr/>
        </p:nvSpPr>
        <p:spPr bwMode="auto">
          <a:xfrm flipH="1" flipV="1">
            <a:off x="2743200" y="1447800"/>
            <a:ext cx="2514600" cy="1981200"/>
          </a:xfrm>
          <a:prstGeom prst="line">
            <a:avLst/>
          </a:prstGeom>
          <a:noFill/>
          <a:ln w="76200">
            <a:solidFill>
              <a:srgbClr val="00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5" name="Line 15">
            <a:extLst>
              <a:ext uri="{FF2B5EF4-FFF2-40B4-BE49-F238E27FC236}">
                <a16:creationId xmlns:a16="http://schemas.microsoft.com/office/drawing/2014/main" xmlns="" id="{574AC9A6-F185-45AC-B966-E4C43B9574EA}"/>
              </a:ext>
            </a:extLst>
          </p:cNvPr>
          <p:cNvSpPr>
            <a:spLocks noChangeShapeType="1"/>
          </p:cNvSpPr>
          <p:nvPr/>
        </p:nvSpPr>
        <p:spPr bwMode="auto">
          <a:xfrm flipH="1">
            <a:off x="3886200" y="3505200"/>
            <a:ext cx="1371600" cy="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6" name="Line 16">
            <a:extLst>
              <a:ext uri="{FF2B5EF4-FFF2-40B4-BE49-F238E27FC236}">
                <a16:creationId xmlns:a16="http://schemas.microsoft.com/office/drawing/2014/main" xmlns="" id="{F847E999-8A26-4B46-899C-5815919AEE80}"/>
              </a:ext>
            </a:extLst>
          </p:cNvPr>
          <p:cNvSpPr>
            <a:spLocks noChangeShapeType="1"/>
          </p:cNvSpPr>
          <p:nvPr/>
        </p:nvSpPr>
        <p:spPr bwMode="auto">
          <a:xfrm flipH="1">
            <a:off x="3276600" y="3505200"/>
            <a:ext cx="1981200" cy="10668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7" name="AutoShape 17">
            <a:extLst>
              <a:ext uri="{FF2B5EF4-FFF2-40B4-BE49-F238E27FC236}">
                <a16:creationId xmlns:a16="http://schemas.microsoft.com/office/drawing/2014/main" xmlns="" id="{2D14680F-5793-471E-8FC2-FA2935986F6D}"/>
              </a:ext>
            </a:extLst>
          </p:cNvPr>
          <p:cNvSpPr>
            <a:spLocks noChangeArrowheads="1"/>
          </p:cNvSpPr>
          <p:nvPr/>
        </p:nvSpPr>
        <p:spPr bwMode="auto">
          <a:xfrm rot="-5677925">
            <a:off x="1028700" y="2781300"/>
            <a:ext cx="2819400" cy="457200"/>
          </a:xfrm>
          <a:prstGeom prst="rightArrow">
            <a:avLst>
              <a:gd name="adj1" fmla="val 50000"/>
              <a:gd name="adj2" fmla="val 154167"/>
            </a:avLst>
          </a:prstGeom>
          <a:solidFill>
            <a:schemeClr val="hlink"/>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a:solidFill>
                  <a:srgbClr val="0000FF"/>
                </a:solidFill>
                <a:latin typeface="Times New Roman" panose="02020603050405020304" pitchFamily="18" charset="0"/>
              </a:rPr>
              <a:t>Chuyển quân</a:t>
            </a:r>
          </a:p>
        </p:txBody>
      </p:sp>
      <p:sp>
        <p:nvSpPr>
          <p:cNvPr id="51218" name="AutoShape 18">
            <a:extLst>
              <a:ext uri="{FF2B5EF4-FFF2-40B4-BE49-F238E27FC236}">
                <a16:creationId xmlns:a16="http://schemas.microsoft.com/office/drawing/2014/main" xmlns="" id="{5B1CEE12-6B4C-4C3A-B974-417A35B1E011}"/>
              </a:ext>
            </a:extLst>
          </p:cNvPr>
          <p:cNvSpPr>
            <a:spLocks noChangeArrowheads="1"/>
          </p:cNvSpPr>
          <p:nvPr/>
        </p:nvSpPr>
        <p:spPr bwMode="auto">
          <a:xfrm rot="-6513619">
            <a:off x="2265363" y="2095500"/>
            <a:ext cx="1460500" cy="457200"/>
          </a:xfrm>
          <a:prstGeom prst="rightArrow">
            <a:avLst>
              <a:gd name="adj1" fmla="val 50000"/>
              <a:gd name="adj2" fmla="val 79861"/>
            </a:avLst>
          </a:prstGeom>
          <a:solidFill>
            <a:schemeClr val="hlink"/>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a:solidFill>
                  <a:srgbClr val="0000FF"/>
                </a:solidFill>
                <a:latin typeface="Times New Roman" panose="02020603050405020304" pitchFamily="18" charset="0"/>
              </a:rPr>
              <a:t>Chuyển quân</a:t>
            </a:r>
          </a:p>
        </p:txBody>
      </p:sp>
      <p:sp>
        <p:nvSpPr>
          <p:cNvPr id="51219" name="AutoShape 19">
            <a:extLst>
              <a:ext uri="{FF2B5EF4-FFF2-40B4-BE49-F238E27FC236}">
                <a16:creationId xmlns:a16="http://schemas.microsoft.com/office/drawing/2014/main" xmlns="" id="{D8D69074-D436-43F0-A270-80340B80CE84}"/>
              </a:ext>
            </a:extLst>
          </p:cNvPr>
          <p:cNvSpPr>
            <a:spLocks noChangeArrowheads="1"/>
          </p:cNvSpPr>
          <p:nvPr/>
        </p:nvSpPr>
        <p:spPr bwMode="auto">
          <a:xfrm>
            <a:off x="1676400" y="533400"/>
            <a:ext cx="1295400" cy="1066800"/>
          </a:xfrm>
          <a:prstGeom prst="irregularSeal1">
            <a:avLst/>
          </a:prstGeom>
          <a:solidFill>
            <a:srgbClr val="FF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a:solidFill>
                  <a:srgbClr val="FFFF00"/>
                </a:solidFill>
                <a:latin typeface="Times New Roman" panose="02020603050405020304" pitchFamily="18" charset="0"/>
              </a:rPr>
              <a:t>44 tiểu đoàn</a:t>
            </a:r>
          </a:p>
        </p:txBody>
      </p:sp>
      <p:sp>
        <p:nvSpPr>
          <p:cNvPr id="51220" name="AutoShape 20">
            <a:extLst>
              <a:ext uri="{FF2B5EF4-FFF2-40B4-BE49-F238E27FC236}">
                <a16:creationId xmlns:a16="http://schemas.microsoft.com/office/drawing/2014/main" xmlns="" id="{19E1BD28-3524-4F26-B51C-A4934404D1DE}"/>
              </a:ext>
            </a:extLst>
          </p:cNvPr>
          <p:cNvSpPr>
            <a:spLocks noChangeArrowheads="1"/>
          </p:cNvSpPr>
          <p:nvPr/>
        </p:nvSpPr>
        <p:spPr bwMode="auto">
          <a:xfrm>
            <a:off x="5352197" y="3405116"/>
            <a:ext cx="3581400" cy="2057400"/>
          </a:xfrm>
          <a:prstGeom prst="wedgeRectCallout">
            <a:avLst>
              <a:gd name="adj1" fmla="val -120435"/>
              <a:gd name="adj2" fmla="val -139273"/>
            </a:avLst>
          </a:prstGeom>
          <a:solidFill>
            <a:srgbClr val="FFFF00"/>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dirty="0"/>
              <a:t>Bước 2: Từ thu –đông 1954,  thực hiện tiến công chiến lược ở miền Bắc , giành thắng lợi quân sự quyết định, kết thúc chiến tranh”</a:t>
            </a:r>
          </a:p>
          <a:p>
            <a:pPr algn="ctr" eaLnBrk="1" hangingPunct="1"/>
            <a:endParaRPr lang="en-US" altLang="en-US" dirty="0"/>
          </a:p>
        </p:txBody>
      </p:sp>
      <p:sp>
        <p:nvSpPr>
          <p:cNvPr id="51221" name="AutoShape 21">
            <a:extLst>
              <a:ext uri="{FF2B5EF4-FFF2-40B4-BE49-F238E27FC236}">
                <a16:creationId xmlns:a16="http://schemas.microsoft.com/office/drawing/2014/main" xmlns="" id="{E22C85FF-8649-4229-9FC0-60617EB6FB15}"/>
              </a:ext>
            </a:extLst>
          </p:cNvPr>
          <p:cNvSpPr>
            <a:spLocks noChangeArrowheads="1"/>
          </p:cNvSpPr>
          <p:nvPr/>
        </p:nvSpPr>
        <p:spPr bwMode="auto">
          <a:xfrm>
            <a:off x="2971800" y="4876800"/>
            <a:ext cx="685800" cy="533400"/>
          </a:xfrm>
          <a:prstGeom prst="irregularSeal1">
            <a:avLst/>
          </a:prstGeom>
          <a:solidFill>
            <a:srgbClr val="FF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51222" name="AutoShape 22">
            <a:extLst>
              <a:ext uri="{FF2B5EF4-FFF2-40B4-BE49-F238E27FC236}">
                <a16:creationId xmlns:a16="http://schemas.microsoft.com/office/drawing/2014/main" xmlns="" id="{5949966C-9DC5-4777-998D-3E0B4DEFF977}"/>
              </a:ext>
            </a:extLst>
          </p:cNvPr>
          <p:cNvSpPr>
            <a:spLocks noChangeArrowheads="1"/>
          </p:cNvSpPr>
          <p:nvPr/>
        </p:nvSpPr>
        <p:spPr bwMode="auto">
          <a:xfrm>
            <a:off x="3200400" y="3124200"/>
            <a:ext cx="762000" cy="533400"/>
          </a:xfrm>
          <a:prstGeom prst="irregularSeal1">
            <a:avLst/>
          </a:prstGeom>
          <a:solidFill>
            <a:srgbClr val="FF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51229" name="Text Box 29">
            <a:extLst>
              <a:ext uri="{FF2B5EF4-FFF2-40B4-BE49-F238E27FC236}">
                <a16:creationId xmlns:a16="http://schemas.microsoft.com/office/drawing/2014/main" xmlns="" id="{8DE6AB3F-1703-45D2-B6A5-B379A8867031}"/>
              </a:ext>
            </a:extLst>
          </p:cNvPr>
          <p:cNvSpPr txBox="1">
            <a:spLocks noChangeArrowheads="1"/>
          </p:cNvSpPr>
          <p:nvPr/>
        </p:nvSpPr>
        <p:spPr bwMode="auto">
          <a:xfrm>
            <a:off x="5257800" y="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vi-VN" altLang="en-US" sz="2400" b="1">
              <a:solidFill>
                <a:srgbClr val="0066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1208"/>
                                        </p:tgtEl>
                                        <p:attrNameLst>
                                          <p:attrName>style.visibility</p:attrName>
                                        </p:attrNameLst>
                                      </p:cBhvr>
                                      <p:to>
                                        <p:strVal val="visible"/>
                                      </p:to>
                                    </p:set>
                                    <p:animEffect transition="in" filter="fade">
                                      <p:cBhvr>
                                        <p:cTn id="7" dur="1000"/>
                                        <p:tgtEl>
                                          <p:spTgt spid="51208"/>
                                        </p:tgtEl>
                                      </p:cBhvr>
                                    </p:animEffect>
                                    <p:anim calcmode="lin" valueType="num">
                                      <p:cBhvr>
                                        <p:cTn id="8" dur="1000" fill="hold"/>
                                        <p:tgtEl>
                                          <p:spTgt spid="51208"/>
                                        </p:tgtEl>
                                        <p:attrNameLst>
                                          <p:attrName>ppt_x</p:attrName>
                                        </p:attrNameLst>
                                      </p:cBhvr>
                                      <p:tavLst>
                                        <p:tav tm="0">
                                          <p:val>
                                            <p:strVal val="#ppt_x"/>
                                          </p:val>
                                        </p:tav>
                                        <p:tav tm="100000">
                                          <p:val>
                                            <p:strVal val="#ppt_x"/>
                                          </p:val>
                                        </p:tav>
                                      </p:tavLst>
                                    </p:anim>
                                    <p:anim calcmode="lin" valueType="num">
                                      <p:cBhvr>
                                        <p:cTn id="9" dur="1000" fill="hold"/>
                                        <p:tgtEl>
                                          <p:spTgt spid="5120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0" presetClass="entr" presetSubtype="0" fill="hold" nodeType="afterEffect">
                                  <p:stCondLst>
                                    <p:cond delay="0"/>
                                  </p:stCondLst>
                                  <p:childTnLst>
                                    <p:set>
                                      <p:cBhvr>
                                        <p:cTn id="12" dur="1" fill="hold">
                                          <p:stCondLst>
                                            <p:cond delay="0"/>
                                          </p:stCondLst>
                                        </p:cTn>
                                        <p:tgtEl>
                                          <p:spTgt spid="51202"/>
                                        </p:tgtEl>
                                        <p:attrNameLst>
                                          <p:attrName>style.visibility</p:attrName>
                                        </p:attrNameLst>
                                      </p:cBhvr>
                                      <p:to>
                                        <p:strVal val="visible"/>
                                      </p:to>
                                    </p:set>
                                    <p:animEffect transition="in" filter="wedge">
                                      <p:cBhvr>
                                        <p:cTn id="13" dur="2000"/>
                                        <p:tgtEl>
                                          <p:spTgt spid="51202"/>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51203"/>
                                        </p:tgtEl>
                                        <p:attrNameLst>
                                          <p:attrName>style.visibility</p:attrName>
                                        </p:attrNameLst>
                                      </p:cBhvr>
                                      <p:to>
                                        <p:strVal val="visible"/>
                                      </p:to>
                                    </p:set>
                                    <p:animEffect transition="in" filter="wedge">
                                      <p:cBhvr>
                                        <p:cTn id="16" dur="2000"/>
                                        <p:tgtEl>
                                          <p:spTgt spid="51203"/>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51204"/>
                                        </p:tgtEl>
                                        <p:attrNameLst>
                                          <p:attrName>style.visibility</p:attrName>
                                        </p:attrNameLst>
                                      </p:cBhvr>
                                      <p:to>
                                        <p:strVal val="visible"/>
                                      </p:to>
                                    </p:set>
                                    <p:animEffect transition="in" filter="wedge">
                                      <p:cBhvr>
                                        <p:cTn id="19" dur="2000"/>
                                        <p:tgtEl>
                                          <p:spTgt spid="51204"/>
                                        </p:tgtEl>
                                      </p:cBhvr>
                                    </p:animEffect>
                                  </p:childTnLst>
                                </p:cTn>
                              </p:par>
                              <p:par>
                                <p:cTn id="20" presetID="20" presetClass="entr" presetSubtype="0" fill="hold" grpId="0" nodeType="withEffect">
                                  <p:stCondLst>
                                    <p:cond delay="0"/>
                                  </p:stCondLst>
                                  <p:childTnLst>
                                    <p:set>
                                      <p:cBhvr>
                                        <p:cTn id="21" dur="1" fill="hold">
                                          <p:stCondLst>
                                            <p:cond delay="0"/>
                                          </p:stCondLst>
                                        </p:cTn>
                                        <p:tgtEl>
                                          <p:spTgt spid="51205"/>
                                        </p:tgtEl>
                                        <p:attrNameLst>
                                          <p:attrName>style.visibility</p:attrName>
                                        </p:attrNameLst>
                                      </p:cBhvr>
                                      <p:to>
                                        <p:strVal val="visible"/>
                                      </p:to>
                                    </p:set>
                                    <p:animEffect transition="in" filter="wedge">
                                      <p:cBhvr>
                                        <p:cTn id="22" dur="2000"/>
                                        <p:tgtEl>
                                          <p:spTgt spid="51205"/>
                                        </p:tgtEl>
                                      </p:cBhvr>
                                    </p:animEffect>
                                  </p:childTnLst>
                                </p:cTn>
                              </p:par>
                              <p:par>
                                <p:cTn id="23" presetID="21" presetClass="entr" presetSubtype="4" fill="hold" grpId="0" nodeType="withEffect">
                                  <p:stCondLst>
                                    <p:cond delay="0"/>
                                  </p:stCondLst>
                                  <p:childTnLst>
                                    <p:set>
                                      <p:cBhvr>
                                        <p:cTn id="24" dur="1" fill="hold">
                                          <p:stCondLst>
                                            <p:cond delay="0"/>
                                          </p:stCondLst>
                                        </p:cTn>
                                        <p:tgtEl>
                                          <p:spTgt spid="51213"/>
                                        </p:tgtEl>
                                        <p:attrNameLst>
                                          <p:attrName>style.visibility</p:attrName>
                                        </p:attrNameLst>
                                      </p:cBhvr>
                                      <p:to>
                                        <p:strVal val="visible"/>
                                      </p:to>
                                    </p:set>
                                    <p:animEffect transition="in" filter="wheel(4)">
                                      <p:cBhvr>
                                        <p:cTn id="25" dur="2000"/>
                                        <p:tgtEl>
                                          <p:spTgt spid="51213"/>
                                        </p:tgtEl>
                                      </p:cBhvr>
                                    </p:animEffect>
                                  </p:childTnLst>
                                </p:cTn>
                              </p:par>
                              <p:par>
                                <p:cTn id="26" presetID="22" presetClass="entr" presetSubtype="4" fill="hold" nodeType="withEffect">
                                  <p:stCondLst>
                                    <p:cond delay="0"/>
                                  </p:stCondLst>
                                  <p:childTnLst>
                                    <p:set>
                                      <p:cBhvr>
                                        <p:cTn id="27" dur="1" fill="hold">
                                          <p:stCondLst>
                                            <p:cond delay="0"/>
                                          </p:stCondLst>
                                        </p:cTn>
                                        <p:tgtEl>
                                          <p:spTgt spid="51214"/>
                                        </p:tgtEl>
                                        <p:attrNameLst>
                                          <p:attrName>style.visibility</p:attrName>
                                        </p:attrNameLst>
                                      </p:cBhvr>
                                      <p:to>
                                        <p:strVal val="visible"/>
                                      </p:to>
                                    </p:set>
                                    <p:animEffect transition="in" filter="wipe(down)">
                                      <p:cBhvr>
                                        <p:cTn id="28" dur="1000"/>
                                        <p:tgtEl>
                                          <p:spTgt spid="51214"/>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51210"/>
                                        </p:tgtEl>
                                        <p:attrNameLst>
                                          <p:attrName>style.visibility</p:attrName>
                                        </p:attrNameLst>
                                      </p:cBhvr>
                                      <p:to>
                                        <p:strVal val="visible"/>
                                      </p:to>
                                    </p:set>
                                    <p:animEffect transition="in" filter="strips(downLeft)">
                                      <p:cBhvr>
                                        <p:cTn id="31" dur="1000"/>
                                        <p:tgtEl>
                                          <p:spTgt spid="51210"/>
                                        </p:tgtEl>
                                      </p:cBhvr>
                                    </p:animEffect>
                                  </p:childTnLst>
                                </p:cTn>
                              </p:par>
                            </p:childTnLst>
                          </p:cTn>
                        </p:par>
                        <p:par>
                          <p:cTn id="32" fill="hold" nodeType="afterGroup">
                            <p:stCondLst>
                              <p:cond delay="3000"/>
                            </p:stCondLst>
                            <p:childTnLst>
                              <p:par>
                                <p:cTn id="33" presetID="18" presetClass="entr" presetSubtype="12" repeatCount="3000" fill="hold" grpId="0" nodeType="afterEffect">
                                  <p:stCondLst>
                                    <p:cond delay="0"/>
                                  </p:stCondLst>
                                  <p:childTnLst>
                                    <p:set>
                                      <p:cBhvr>
                                        <p:cTn id="34" dur="1" fill="hold">
                                          <p:stCondLst>
                                            <p:cond delay="0"/>
                                          </p:stCondLst>
                                        </p:cTn>
                                        <p:tgtEl>
                                          <p:spTgt spid="51211"/>
                                        </p:tgtEl>
                                        <p:attrNameLst>
                                          <p:attrName>style.visibility</p:attrName>
                                        </p:attrNameLst>
                                      </p:cBhvr>
                                      <p:to>
                                        <p:strVal val="visible"/>
                                      </p:to>
                                    </p:set>
                                    <p:animEffect transition="in" filter="strips(downLeft)">
                                      <p:cBhvr>
                                        <p:cTn id="35" dur="1000"/>
                                        <p:tgtEl>
                                          <p:spTgt spid="51211"/>
                                        </p:tgtEl>
                                      </p:cBhvr>
                                    </p:animEffect>
                                  </p:childTnLst>
                                </p:cTn>
                              </p:par>
                              <p:par>
                                <p:cTn id="36" presetID="18" presetClass="entr" presetSubtype="12" fill="hold" nodeType="withEffect">
                                  <p:stCondLst>
                                    <p:cond delay="0"/>
                                  </p:stCondLst>
                                  <p:childTnLst>
                                    <p:set>
                                      <p:cBhvr>
                                        <p:cTn id="37" dur="1" fill="hold">
                                          <p:stCondLst>
                                            <p:cond delay="0"/>
                                          </p:stCondLst>
                                        </p:cTn>
                                        <p:tgtEl>
                                          <p:spTgt spid="51215"/>
                                        </p:tgtEl>
                                        <p:attrNameLst>
                                          <p:attrName>style.visibility</p:attrName>
                                        </p:attrNameLst>
                                      </p:cBhvr>
                                      <p:to>
                                        <p:strVal val="visible"/>
                                      </p:to>
                                    </p:set>
                                    <p:animEffect transition="in" filter="strips(downLeft)">
                                      <p:cBhvr>
                                        <p:cTn id="38" dur="1000"/>
                                        <p:tgtEl>
                                          <p:spTgt spid="51215"/>
                                        </p:tgtEl>
                                      </p:cBhvr>
                                    </p:animEffect>
                                  </p:childTnLst>
                                </p:cTn>
                              </p:par>
                              <p:par>
                                <p:cTn id="39" presetID="18" presetClass="entr" presetSubtype="12" repeatCount="3000" fill="hold" grpId="0" nodeType="withEffect">
                                  <p:stCondLst>
                                    <p:cond delay="0"/>
                                  </p:stCondLst>
                                  <p:childTnLst>
                                    <p:set>
                                      <p:cBhvr>
                                        <p:cTn id="40" dur="1" fill="hold">
                                          <p:stCondLst>
                                            <p:cond delay="0"/>
                                          </p:stCondLst>
                                        </p:cTn>
                                        <p:tgtEl>
                                          <p:spTgt spid="51212"/>
                                        </p:tgtEl>
                                        <p:attrNameLst>
                                          <p:attrName>style.visibility</p:attrName>
                                        </p:attrNameLst>
                                      </p:cBhvr>
                                      <p:to>
                                        <p:strVal val="visible"/>
                                      </p:to>
                                    </p:set>
                                    <p:animEffect transition="in" filter="strips(downLeft)">
                                      <p:cBhvr>
                                        <p:cTn id="41" dur="1000"/>
                                        <p:tgtEl>
                                          <p:spTgt spid="51212"/>
                                        </p:tgtEl>
                                      </p:cBhvr>
                                    </p:animEffect>
                                  </p:childTnLst>
                                </p:cTn>
                              </p:par>
                              <p:par>
                                <p:cTn id="42" presetID="18" presetClass="entr" presetSubtype="12" fill="hold" nodeType="withEffect">
                                  <p:stCondLst>
                                    <p:cond delay="0"/>
                                  </p:stCondLst>
                                  <p:childTnLst>
                                    <p:set>
                                      <p:cBhvr>
                                        <p:cTn id="43" dur="1" fill="hold">
                                          <p:stCondLst>
                                            <p:cond delay="0"/>
                                          </p:stCondLst>
                                        </p:cTn>
                                        <p:tgtEl>
                                          <p:spTgt spid="51216"/>
                                        </p:tgtEl>
                                        <p:attrNameLst>
                                          <p:attrName>style.visibility</p:attrName>
                                        </p:attrNameLst>
                                      </p:cBhvr>
                                      <p:to>
                                        <p:strVal val="visible"/>
                                      </p:to>
                                    </p:set>
                                    <p:animEffect transition="in" filter="strips(downLeft)">
                                      <p:cBhvr>
                                        <p:cTn id="44" dur="1000"/>
                                        <p:tgtEl>
                                          <p:spTgt spid="5121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xit" presetSubtype="12" fill="hold" grpId="1" nodeType="clickEffect">
                                  <p:stCondLst>
                                    <p:cond delay="0"/>
                                  </p:stCondLst>
                                  <p:childTnLst>
                                    <p:animEffect transition="out" filter="strips(downLeft)">
                                      <p:cBhvr>
                                        <p:cTn id="48" dur="500"/>
                                        <p:tgtEl>
                                          <p:spTgt spid="51213"/>
                                        </p:tgtEl>
                                      </p:cBhvr>
                                    </p:animEffect>
                                    <p:set>
                                      <p:cBhvr>
                                        <p:cTn id="49" dur="1" fill="hold">
                                          <p:stCondLst>
                                            <p:cond delay="499"/>
                                          </p:stCondLst>
                                        </p:cTn>
                                        <p:tgtEl>
                                          <p:spTgt spid="51213"/>
                                        </p:tgtEl>
                                        <p:attrNameLst>
                                          <p:attrName>style.visibility</p:attrName>
                                        </p:attrNameLst>
                                      </p:cBhvr>
                                      <p:to>
                                        <p:strVal val="hidden"/>
                                      </p:to>
                                    </p:set>
                                  </p:childTnLst>
                                </p:cTn>
                              </p:par>
                              <p:par>
                                <p:cTn id="50" presetID="18" presetClass="exit" presetSubtype="12" fill="hold" nodeType="withEffect">
                                  <p:stCondLst>
                                    <p:cond delay="0"/>
                                  </p:stCondLst>
                                  <p:childTnLst>
                                    <p:animEffect transition="out" filter="strips(downLeft)">
                                      <p:cBhvr>
                                        <p:cTn id="51" dur="500"/>
                                        <p:tgtEl>
                                          <p:spTgt spid="51214"/>
                                        </p:tgtEl>
                                      </p:cBhvr>
                                    </p:animEffect>
                                    <p:set>
                                      <p:cBhvr>
                                        <p:cTn id="52" dur="1" fill="hold">
                                          <p:stCondLst>
                                            <p:cond delay="499"/>
                                          </p:stCondLst>
                                        </p:cTn>
                                        <p:tgtEl>
                                          <p:spTgt spid="51214"/>
                                        </p:tgtEl>
                                        <p:attrNameLst>
                                          <p:attrName>style.visibility</p:attrName>
                                        </p:attrNameLst>
                                      </p:cBhvr>
                                      <p:to>
                                        <p:strVal val="hidden"/>
                                      </p:to>
                                    </p:set>
                                  </p:childTnLst>
                                </p:cTn>
                              </p:par>
                              <p:par>
                                <p:cTn id="53" presetID="18" presetClass="exit" presetSubtype="12" fill="hold" nodeType="withEffect">
                                  <p:stCondLst>
                                    <p:cond delay="0"/>
                                  </p:stCondLst>
                                  <p:childTnLst>
                                    <p:animEffect transition="out" filter="strips(downLeft)">
                                      <p:cBhvr>
                                        <p:cTn id="54" dur="500"/>
                                        <p:tgtEl>
                                          <p:spTgt spid="51215"/>
                                        </p:tgtEl>
                                      </p:cBhvr>
                                    </p:animEffect>
                                    <p:set>
                                      <p:cBhvr>
                                        <p:cTn id="55" dur="1" fill="hold">
                                          <p:stCondLst>
                                            <p:cond delay="499"/>
                                          </p:stCondLst>
                                        </p:cTn>
                                        <p:tgtEl>
                                          <p:spTgt spid="51215"/>
                                        </p:tgtEl>
                                        <p:attrNameLst>
                                          <p:attrName>style.visibility</p:attrName>
                                        </p:attrNameLst>
                                      </p:cBhvr>
                                      <p:to>
                                        <p:strVal val="hidden"/>
                                      </p:to>
                                    </p:set>
                                  </p:childTnLst>
                                </p:cTn>
                              </p:par>
                              <p:par>
                                <p:cTn id="56" presetID="18" presetClass="exit" presetSubtype="12" fill="hold" nodeType="withEffect">
                                  <p:stCondLst>
                                    <p:cond delay="0"/>
                                  </p:stCondLst>
                                  <p:childTnLst>
                                    <p:animEffect transition="out" filter="strips(downLeft)">
                                      <p:cBhvr>
                                        <p:cTn id="57" dur="500"/>
                                        <p:tgtEl>
                                          <p:spTgt spid="51216"/>
                                        </p:tgtEl>
                                      </p:cBhvr>
                                    </p:animEffect>
                                    <p:set>
                                      <p:cBhvr>
                                        <p:cTn id="58" dur="1" fill="hold">
                                          <p:stCondLst>
                                            <p:cond delay="499"/>
                                          </p:stCondLst>
                                        </p:cTn>
                                        <p:tgtEl>
                                          <p:spTgt spid="51216"/>
                                        </p:tgtEl>
                                        <p:attrNameLst>
                                          <p:attrName>style.visibility</p:attrName>
                                        </p:attrNameLst>
                                      </p:cBhvr>
                                      <p:to>
                                        <p:strVal val="hidden"/>
                                      </p:to>
                                    </p:set>
                                  </p:childTnLst>
                                </p:cTn>
                              </p:par>
                              <p:par>
                                <p:cTn id="59" presetID="18" presetClass="exit" presetSubtype="12" fill="hold" grpId="1" nodeType="withEffect">
                                  <p:stCondLst>
                                    <p:cond delay="0"/>
                                  </p:stCondLst>
                                  <p:childTnLst>
                                    <p:animEffect transition="out" filter="strips(downLeft)">
                                      <p:cBhvr>
                                        <p:cTn id="60" dur="500"/>
                                        <p:tgtEl>
                                          <p:spTgt spid="51212"/>
                                        </p:tgtEl>
                                      </p:cBhvr>
                                    </p:animEffect>
                                    <p:set>
                                      <p:cBhvr>
                                        <p:cTn id="61" dur="1" fill="hold">
                                          <p:stCondLst>
                                            <p:cond delay="499"/>
                                          </p:stCondLst>
                                        </p:cTn>
                                        <p:tgtEl>
                                          <p:spTgt spid="51212"/>
                                        </p:tgtEl>
                                        <p:attrNameLst>
                                          <p:attrName>style.visibility</p:attrName>
                                        </p:attrNameLst>
                                      </p:cBhvr>
                                      <p:to>
                                        <p:strVal val="hidden"/>
                                      </p:to>
                                    </p:set>
                                  </p:childTnLst>
                                </p:cTn>
                              </p:par>
                              <p:par>
                                <p:cTn id="62" presetID="18" presetClass="exit" presetSubtype="12" fill="hold" grpId="1" nodeType="withEffect">
                                  <p:stCondLst>
                                    <p:cond delay="0"/>
                                  </p:stCondLst>
                                  <p:childTnLst>
                                    <p:animEffect transition="out" filter="strips(downLeft)">
                                      <p:cBhvr>
                                        <p:cTn id="63" dur="500"/>
                                        <p:tgtEl>
                                          <p:spTgt spid="51211"/>
                                        </p:tgtEl>
                                      </p:cBhvr>
                                    </p:animEffect>
                                    <p:set>
                                      <p:cBhvr>
                                        <p:cTn id="64" dur="1" fill="hold">
                                          <p:stCondLst>
                                            <p:cond delay="499"/>
                                          </p:stCondLst>
                                        </p:cTn>
                                        <p:tgtEl>
                                          <p:spTgt spid="51211"/>
                                        </p:tgtEl>
                                        <p:attrNameLst>
                                          <p:attrName>style.visibility</p:attrName>
                                        </p:attrNameLst>
                                      </p:cBhvr>
                                      <p:to>
                                        <p:strVal val="hidden"/>
                                      </p:to>
                                    </p:set>
                                  </p:childTnLst>
                                </p:cTn>
                              </p:par>
                            </p:childTnLst>
                          </p:cTn>
                        </p:par>
                        <p:par>
                          <p:cTn id="65" fill="hold" nodeType="afterGroup">
                            <p:stCondLst>
                              <p:cond delay="500"/>
                            </p:stCondLst>
                            <p:childTnLst>
                              <p:par>
                                <p:cTn id="66" presetID="29" presetClass="exit" presetSubtype="0" fill="hold" grpId="1" nodeType="afterEffect">
                                  <p:stCondLst>
                                    <p:cond delay="0"/>
                                  </p:stCondLst>
                                  <p:childTnLst>
                                    <p:anim calcmode="lin" valueType="num">
                                      <p:cBhvr>
                                        <p:cTn id="67" dur="1000"/>
                                        <p:tgtEl>
                                          <p:spTgt spid="51210"/>
                                        </p:tgtEl>
                                        <p:attrNameLst>
                                          <p:attrName>ppt_x</p:attrName>
                                        </p:attrNameLst>
                                      </p:cBhvr>
                                      <p:tavLst>
                                        <p:tav tm="0">
                                          <p:val>
                                            <p:strVal val="ppt_x"/>
                                          </p:val>
                                        </p:tav>
                                        <p:tav tm="100000">
                                          <p:val>
                                            <p:strVal val="ppt_x-.2"/>
                                          </p:val>
                                        </p:tav>
                                      </p:tavLst>
                                    </p:anim>
                                    <p:anim calcmode="lin" valueType="num">
                                      <p:cBhvr>
                                        <p:cTn id="68" dur="1000"/>
                                        <p:tgtEl>
                                          <p:spTgt spid="51210"/>
                                        </p:tgtEl>
                                        <p:attrNameLst>
                                          <p:attrName>ppt_y</p:attrName>
                                        </p:attrNameLst>
                                      </p:cBhvr>
                                      <p:tavLst>
                                        <p:tav tm="0">
                                          <p:val>
                                            <p:strVal val="ppt_y"/>
                                          </p:val>
                                        </p:tav>
                                        <p:tav tm="100000">
                                          <p:val>
                                            <p:strVal val="ppt_y"/>
                                          </p:val>
                                        </p:tav>
                                      </p:tavLst>
                                    </p:anim>
                                    <p:animEffect transition="out" filter="fade">
                                      <p:cBhvr>
                                        <p:cTn id="69" dur="1000"/>
                                        <p:tgtEl>
                                          <p:spTgt spid="51210"/>
                                        </p:tgtEl>
                                      </p:cBhvr>
                                    </p:animEffect>
                                    <p:set>
                                      <p:cBhvr>
                                        <p:cTn id="70" dur="1" fill="hold">
                                          <p:stCondLst>
                                            <p:cond delay="999"/>
                                          </p:stCondLst>
                                        </p:cTn>
                                        <p:tgtEl>
                                          <p:spTgt spid="51210"/>
                                        </p:tgtEl>
                                        <p:attrNameLst>
                                          <p:attrName>style.visibility</p:attrName>
                                        </p:attrNameLst>
                                      </p:cBhvr>
                                      <p:to>
                                        <p:strVal val="hidden"/>
                                      </p:to>
                                    </p:set>
                                  </p:childTnLst>
                                </p:cTn>
                              </p:par>
                              <p:par>
                                <p:cTn id="71" presetID="20" presetClass="entr" presetSubtype="0" fill="hold" grpId="0" nodeType="withEffect">
                                  <p:stCondLst>
                                    <p:cond delay="0"/>
                                  </p:stCondLst>
                                  <p:childTnLst>
                                    <p:set>
                                      <p:cBhvr>
                                        <p:cTn id="72" dur="1" fill="hold">
                                          <p:stCondLst>
                                            <p:cond delay="0"/>
                                          </p:stCondLst>
                                        </p:cTn>
                                        <p:tgtEl>
                                          <p:spTgt spid="51220"/>
                                        </p:tgtEl>
                                        <p:attrNameLst>
                                          <p:attrName>style.visibility</p:attrName>
                                        </p:attrNameLst>
                                      </p:cBhvr>
                                      <p:to>
                                        <p:strVal val="visible"/>
                                      </p:to>
                                    </p:set>
                                    <p:animEffect transition="in" filter="wedge">
                                      <p:cBhvr>
                                        <p:cTn id="73" dur="2000"/>
                                        <p:tgtEl>
                                          <p:spTgt spid="51220"/>
                                        </p:tgtEl>
                                      </p:cBhvr>
                                    </p:animEffect>
                                  </p:childTnLst>
                                </p:cTn>
                              </p:par>
                              <p:par>
                                <p:cTn id="74" presetID="22" presetClass="entr" presetSubtype="4" repeatCount="3000" fill="hold" grpId="0" nodeType="withEffect">
                                  <p:stCondLst>
                                    <p:cond delay="0"/>
                                  </p:stCondLst>
                                  <p:childTnLst>
                                    <p:set>
                                      <p:cBhvr>
                                        <p:cTn id="75" dur="1" fill="hold">
                                          <p:stCondLst>
                                            <p:cond delay="0"/>
                                          </p:stCondLst>
                                        </p:cTn>
                                        <p:tgtEl>
                                          <p:spTgt spid="51218"/>
                                        </p:tgtEl>
                                        <p:attrNameLst>
                                          <p:attrName>style.visibility</p:attrName>
                                        </p:attrNameLst>
                                      </p:cBhvr>
                                      <p:to>
                                        <p:strVal val="visible"/>
                                      </p:to>
                                    </p:set>
                                    <p:animEffect transition="in" filter="wipe(down)">
                                      <p:cBhvr>
                                        <p:cTn id="76" dur="2000"/>
                                        <p:tgtEl>
                                          <p:spTgt spid="51218"/>
                                        </p:tgtEl>
                                      </p:cBhvr>
                                    </p:animEffect>
                                  </p:childTnLst>
                                </p:cTn>
                              </p:par>
                              <p:par>
                                <p:cTn id="77" presetID="22" presetClass="entr" presetSubtype="4" repeatCount="3000" fill="hold" grpId="0" nodeType="withEffect">
                                  <p:stCondLst>
                                    <p:cond delay="0"/>
                                  </p:stCondLst>
                                  <p:childTnLst>
                                    <p:set>
                                      <p:cBhvr>
                                        <p:cTn id="78" dur="1" fill="hold">
                                          <p:stCondLst>
                                            <p:cond delay="0"/>
                                          </p:stCondLst>
                                        </p:cTn>
                                        <p:tgtEl>
                                          <p:spTgt spid="51217"/>
                                        </p:tgtEl>
                                        <p:attrNameLst>
                                          <p:attrName>style.visibility</p:attrName>
                                        </p:attrNameLst>
                                      </p:cBhvr>
                                      <p:to>
                                        <p:strVal val="visible"/>
                                      </p:to>
                                    </p:set>
                                    <p:animEffect transition="in" filter="wipe(down)">
                                      <p:cBhvr>
                                        <p:cTn id="79" dur="2000"/>
                                        <p:tgtEl>
                                          <p:spTgt spid="51217"/>
                                        </p:tgtEl>
                                      </p:cBhvr>
                                    </p:animEffect>
                                  </p:childTnLst>
                                </p:cTn>
                              </p:par>
                              <p:par>
                                <p:cTn id="80" presetID="20" presetClass="entr" presetSubtype="0" repeatCount="2000" fill="hold" grpId="0" nodeType="withEffect">
                                  <p:stCondLst>
                                    <p:cond delay="0"/>
                                  </p:stCondLst>
                                  <p:childTnLst>
                                    <p:set>
                                      <p:cBhvr>
                                        <p:cTn id="81" dur="1" fill="hold">
                                          <p:stCondLst>
                                            <p:cond delay="0"/>
                                          </p:stCondLst>
                                        </p:cTn>
                                        <p:tgtEl>
                                          <p:spTgt spid="51219"/>
                                        </p:tgtEl>
                                        <p:attrNameLst>
                                          <p:attrName>style.visibility</p:attrName>
                                        </p:attrNameLst>
                                      </p:cBhvr>
                                      <p:to>
                                        <p:strVal val="visible"/>
                                      </p:to>
                                    </p:set>
                                    <p:animEffect transition="in" filter="wedge">
                                      <p:cBhvr>
                                        <p:cTn id="82" dur="500"/>
                                        <p:tgtEl>
                                          <p:spTgt spid="51219"/>
                                        </p:tgtEl>
                                      </p:cBhvr>
                                    </p:animEffect>
                                  </p:childTnLst>
                                </p:cTn>
                              </p:par>
                              <p:par>
                                <p:cTn id="83" presetID="18" presetClass="entr" presetSubtype="12" fill="hold" grpId="0" nodeType="withEffect">
                                  <p:stCondLst>
                                    <p:cond delay="0"/>
                                  </p:stCondLst>
                                  <p:childTnLst>
                                    <p:set>
                                      <p:cBhvr>
                                        <p:cTn id="84" dur="1" fill="hold">
                                          <p:stCondLst>
                                            <p:cond delay="0"/>
                                          </p:stCondLst>
                                        </p:cTn>
                                        <p:tgtEl>
                                          <p:spTgt spid="51221"/>
                                        </p:tgtEl>
                                        <p:attrNameLst>
                                          <p:attrName>style.visibility</p:attrName>
                                        </p:attrNameLst>
                                      </p:cBhvr>
                                      <p:to>
                                        <p:strVal val="visible"/>
                                      </p:to>
                                    </p:set>
                                    <p:animEffect transition="in" filter="strips(downLeft)">
                                      <p:cBhvr>
                                        <p:cTn id="85" dur="500"/>
                                        <p:tgtEl>
                                          <p:spTgt spid="51221"/>
                                        </p:tgtEl>
                                      </p:cBhvr>
                                    </p:animEffect>
                                  </p:childTnLst>
                                </p:cTn>
                              </p:par>
                              <p:par>
                                <p:cTn id="86" presetID="18" presetClass="entr" presetSubtype="12" fill="hold" grpId="0" nodeType="withEffect">
                                  <p:stCondLst>
                                    <p:cond delay="0"/>
                                  </p:stCondLst>
                                  <p:childTnLst>
                                    <p:set>
                                      <p:cBhvr>
                                        <p:cTn id="87" dur="1" fill="hold">
                                          <p:stCondLst>
                                            <p:cond delay="0"/>
                                          </p:stCondLst>
                                        </p:cTn>
                                        <p:tgtEl>
                                          <p:spTgt spid="51222"/>
                                        </p:tgtEl>
                                        <p:attrNameLst>
                                          <p:attrName>style.visibility</p:attrName>
                                        </p:attrNameLst>
                                      </p:cBhvr>
                                      <p:to>
                                        <p:strVal val="visible"/>
                                      </p:to>
                                    </p:set>
                                    <p:animEffect transition="in" filter="strips(downLeft)">
                                      <p:cBhvr>
                                        <p:cTn id="88" dur="500"/>
                                        <p:tgtEl>
                                          <p:spTgt spid="51222"/>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2" presetClass="exit" presetSubtype="0" fill="hold" grpId="1" nodeType="clickEffect">
                                  <p:stCondLst>
                                    <p:cond delay="0"/>
                                  </p:stCondLst>
                                  <p:childTnLst>
                                    <p:animEffect transition="out" filter="fade">
                                      <p:cBhvr>
                                        <p:cTn id="92" dur="1000"/>
                                        <p:tgtEl>
                                          <p:spTgt spid="51220"/>
                                        </p:tgtEl>
                                      </p:cBhvr>
                                    </p:animEffect>
                                    <p:anim calcmode="lin" valueType="num">
                                      <p:cBhvr>
                                        <p:cTn id="93" dur="1000"/>
                                        <p:tgtEl>
                                          <p:spTgt spid="51220"/>
                                        </p:tgtEl>
                                        <p:attrNameLst>
                                          <p:attrName>ppt_x</p:attrName>
                                        </p:attrNameLst>
                                      </p:cBhvr>
                                      <p:tavLst>
                                        <p:tav tm="0">
                                          <p:val>
                                            <p:strVal val="ppt_x"/>
                                          </p:val>
                                        </p:tav>
                                        <p:tav tm="100000">
                                          <p:val>
                                            <p:strVal val="ppt_x"/>
                                          </p:val>
                                        </p:tav>
                                      </p:tavLst>
                                    </p:anim>
                                    <p:anim calcmode="lin" valueType="num">
                                      <p:cBhvr>
                                        <p:cTn id="94" dur="1000"/>
                                        <p:tgtEl>
                                          <p:spTgt spid="51220"/>
                                        </p:tgtEl>
                                        <p:attrNameLst>
                                          <p:attrName>ppt_y</p:attrName>
                                        </p:attrNameLst>
                                      </p:cBhvr>
                                      <p:tavLst>
                                        <p:tav tm="0">
                                          <p:val>
                                            <p:strVal val="ppt_y"/>
                                          </p:val>
                                        </p:tav>
                                        <p:tav tm="100000">
                                          <p:val>
                                            <p:strVal val="ppt_y+.1"/>
                                          </p:val>
                                        </p:tav>
                                      </p:tavLst>
                                    </p:anim>
                                    <p:set>
                                      <p:cBhvr>
                                        <p:cTn id="95" dur="1" fill="hold">
                                          <p:stCondLst>
                                            <p:cond delay="999"/>
                                          </p:stCondLst>
                                        </p:cTn>
                                        <p:tgtEl>
                                          <p:spTgt spid="51220"/>
                                        </p:tgtEl>
                                        <p:attrNameLst>
                                          <p:attrName>style.visibility</p:attrName>
                                        </p:attrNameLst>
                                      </p:cBhvr>
                                      <p:to>
                                        <p:strVal val="hidden"/>
                                      </p:to>
                                    </p:set>
                                  </p:childTnLst>
                                </p:cTn>
                              </p:par>
                            </p:childTnLst>
                          </p:cTn>
                        </p:par>
                        <p:par>
                          <p:cTn id="96" fill="hold" nodeType="afterGroup">
                            <p:stCondLst>
                              <p:cond delay="1000"/>
                            </p:stCondLst>
                            <p:childTnLst>
                              <p:par>
                                <p:cTn id="97" presetID="20" presetClass="entr" presetSubtype="0" repeatCount="indefinite" fill="hold" grpId="1" nodeType="afterEffect">
                                  <p:stCondLst>
                                    <p:cond delay="0"/>
                                  </p:stCondLst>
                                  <p:childTnLst>
                                    <p:set>
                                      <p:cBhvr>
                                        <p:cTn id="98" dur="1" fill="hold">
                                          <p:stCondLst>
                                            <p:cond delay="0"/>
                                          </p:stCondLst>
                                        </p:cTn>
                                        <p:tgtEl>
                                          <p:spTgt spid="51219"/>
                                        </p:tgtEl>
                                        <p:attrNameLst>
                                          <p:attrName>style.visibility</p:attrName>
                                        </p:attrNameLst>
                                      </p:cBhvr>
                                      <p:to>
                                        <p:strVal val="visible"/>
                                      </p:to>
                                    </p:set>
                                    <p:animEffect transition="in" filter="wedge">
                                      <p:cBhvr>
                                        <p:cTn id="99" dur="500"/>
                                        <p:tgtEl>
                                          <p:spTgt spid="5121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47" presetClass="entr" presetSubtype="0" fill="hold" grpId="0" nodeType="clickEffect" nodePh="1">
                                  <p:stCondLst>
                                    <p:cond delay="0"/>
                                  </p:stCondLst>
                                  <p:endCondLst>
                                    <p:cond evt="begin" delay="0">
                                      <p:tn val="102"/>
                                    </p:cond>
                                  </p:endCondLst>
                                  <p:childTnLst>
                                    <p:set>
                                      <p:cBhvr>
                                        <p:cTn id="103" dur="1" fill="hold">
                                          <p:stCondLst>
                                            <p:cond delay="0"/>
                                          </p:stCondLst>
                                        </p:cTn>
                                        <p:tgtEl>
                                          <p:spTgt spid="51229"/>
                                        </p:tgtEl>
                                        <p:attrNameLst>
                                          <p:attrName>style.visibility</p:attrName>
                                        </p:attrNameLst>
                                      </p:cBhvr>
                                      <p:to>
                                        <p:strVal val="visible"/>
                                      </p:to>
                                    </p:set>
                                    <p:animEffect transition="in" filter="fade">
                                      <p:cBhvr>
                                        <p:cTn id="104" dur="1000"/>
                                        <p:tgtEl>
                                          <p:spTgt spid="51229"/>
                                        </p:tgtEl>
                                      </p:cBhvr>
                                    </p:animEffect>
                                    <p:anim calcmode="lin" valueType="num">
                                      <p:cBhvr>
                                        <p:cTn id="105" dur="1000" fill="hold"/>
                                        <p:tgtEl>
                                          <p:spTgt spid="51229"/>
                                        </p:tgtEl>
                                        <p:attrNameLst>
                                          <p:attrName>ppt_x</p:attrName>
                                        </p:attrNameLst>
                                      </p:cBhvr>
                                      <p:tavLst>
                                        <p:tav tm="0">
                                          <p:val>
                                            <p:strVal val="#ppt_x"/>
                                          </p:val>
                                        </p:tav>
                                        <p:tav tm="100000">
                                          <p:val>
                                            <p:strVal val="#ppt_x"/>
                                          </p:val>
                                        </p:tav>
                                      </p:tavLst>
                                    </p:anim>
                                    <p:anim calcmode="lin" valueType="num">
                                      <p:cBhvr>
                                        <p:cTn id="106" dur="1000" fill="hold"/>
                                        <p:tgtEl>
                                          <p:spTgt spid="512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p:bldP spid="51204" grpId="0"/>
      <p:bldP spid="51205" grpId="0"/>
      <p:bldP spid="51208" grpId="0"/>
      <p:bldP spid="51210" grpId="0" animBg="1"/>
      <p:bldP spid="51210" grpId="1" animBg="1"/>
      <p:bldP spid="51211" grpId="0" animBg="1"/>
      <p:bldP spid="51211" grpId="1" animBg="1"/>
      <p:bldP spid="51212" grpId="0" animBg="1"/>
      <p:bldP spid="51212" grpId="1" animBg="1"/>
      <p:bldP spid="51213" grpId="0" animBg="1"/>
      <p:bldP spid="51213" grpId="1" animBg="1"/>
      <p:bldP spid="51217" grpId="0" animBg="1"/>
      <p:bldP spid="51218" grpId="0" animBg="1"/>
      <p:bldP spid="51219" grpId="0" animBg="1"/>
      <p:bldP spid="51219" grpId="1" animBg="1"/>
      <p:bldP spid="51220" grpId="0" animBg="1"/>
      <p:bldP spid="51220" grpId="1" animBg="1"/>
      <p:bldP spid="51221" grpId="0" animBg="1"/>
      <p:bldP spid="51222" grpId="0" animBg="1"/>
      <p:bldP spid="512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383737F-4CDE-4C6D-BC8F-9B197B879277}"/>
              </a:ext>
            </a:extLst>
          </p:cNvPr>
          <p:cNvSpPr>
            <a:spLocks noGrp="1"/>
          </p:cNvSpPr>
          <p:nvPr>
            <p:ph idx="4294967295"/>
          </p:nvPr>
        </p:nvSpPr>
        <p:spPr>
          <a:xfrm>
            <a:off x="304800" y="457200"/>
            <a:ext cx="8839200" cy="594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eaLnBrk="1" hangingPunct="1"/>
            <a:r>
              <a:rPr lang="en-US" altLang="en-US" sz="3200" b="1">
                <a:solidFill>
                  <a:srgbClr val="0066FF"/>
                </a:solidFill>
                <a:effectLst/>
                <a:latin typeface="Arial" panose="020B0604020202020204" pitchFamily="34" charset="0"/>
              </a:rPr>
              <a:t>Thủ tướng Lanien tuyên bố trên diễn đàn quốc hội Pháp (22/10/1953): “ kế hoạch Nava chẳng những được chính phủ Pháp mà cả những người bạn Mỹ cũng tán thành. Nó cho phép hi vọng đủ mọi điều’’.</a:t>
            </a:r>
          </a:p>
          <a:p>
            <a:pPr lvl="2" eaLnBrk="1" hangingPunct="1"/>
            <a:r>
              <a:rPr lang="en-US" altLang="en-US" sz="3200" b="1">
                <a:solidFill>
                  <a:srgbClr val="C00000"/>
                </a:solidFill>
                <a:effectLst/>
                <a:latin typeface="Arial" panose="020B0604020202020204" pitchFamily="34" charset="0"/>
              </a:rPr>
              <a:t>Ngoại trưởng Mĩ Đalet cũng khẳng định : “ kế hoạch Nava trong 2 năm tới nếu không phải là một thắng lợi hoàn toàn thì ít nhất cũng thu được kết quả nhất định về quân sự’’.</a:t>
            </a:r>
          </a:p>
        </p:txBody>
      </p:sp>
      <p:sp>
        <p:nvSpPr>
          <p:cNvPr id="5" name="Left Arrow 4">
            <a:hlinkClick r:id="rId2" action="ppaction://hlinksldjump"/>
            <a:extLst>
              <a:ext uri="{FF2B5EF4-FFF2-40B4-BE49-F238E27FC236}">
                <a16:creationId xmlns:a16="http://schemas.microsoft.com/office/drawing/2014/main" xmlns="" id="{93476CFB-2833-498F-B6D9-926ECCE3CB7B}"/>
              </a:ext>
            </a:extLst>
          </p:cNvPr>
          <p:cNvSpPr/>
          <p:nvPr/>
        </p:nvSpPr>
        <p:spPr>
          <a:xfrm>
            <a:off x="8534400" y="6553200"/>
            <a:ext cx="3048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plus(i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VietnameseProvincesMapTiengViet1">
            <a:extLst>
              <a:ext uri="{FF2B5EF4-FFF2-40B4-BE49-F238E27FC236}">
                <a16:creationId xmlns:a16="http://schemas.microsoft.com/office/drawing/2014/main" xmlns="" id="{34205EF3-04A8-41A4-ABD1-FF65954A1A7E}"/>
              </a:ext>
            </a:extLst>
          </p:cNvPr>
          <p:cNvPicPr>
            <a:picLocks noChangeAspect="1" noChangeArrowheads="1"/>
          </p:cNvPicPr>
          <p:nvPr/>
        </p:nvPicPr>
        <p:blipFill>
          <a:blip r:embed="rId2" cstate="print">
            <a:lum bright="-20000" contrast="2000"/>
            <a:extLst>
              <a:ext uri="{28A0092B-C50C-407E-A947-70E740481C1C}">
                <a14:useLocalDpi xmlns:a14="http://schemas.microsoft.com/office/drawing/2010/main" val="0"/>
              </a:ext>
            </a:extLst>
          </a:blip>
          <a:srcRect/>
          <a:stretch>
            <a:fillRect/>
          </a:stretch>
        </p:blipFill>
        <p:spPr bwMode="auto">
          <a:xfrm>
            <a:off x="2209800" y="457200"/>
            <a:ext cx="5257800" cy="60198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56323" name="Text Box 3">
            <a:extLst>
              <a:ext uri="{FF2B5EF4-FFF2-40B4-BE49-F238E27FC236}">
                <a16:creationId xmlns:a16="http://schemas.microsoft.com/office/drawing/2014/main" xmlns="" id="{A5752676-E395-4088-ABBE-60227844F9FE}"/>
              </a:ext>
            </a:extLst>
          </p:cNvPr>
          <p:cNvSpPr txBox="1">
            <a:spLocks noChangeArrowheads="1"/>
          </p:cNvSpPr>
          <p:nvPr/>
        </p:nvSpPr>
        <p:spPr bwMode="auto">
          <a:xfrm rot="2453555">
            <a:off x="381000" y="19050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chemeClr val="bg1"/>
                </a:solidFill>
                <a:latin typeface="Times New Roman" panose="02020603050405020304" pitchFamily="18" charset="0"/>
              </a:rPr>
              <a:t>L	À	O</a:t>
            </a:r>
          </a:p>
        </p:txBody>
      </p:sp>
      <p:sp>
        <p:nvSpPr>
          <p:cNvPr id="12292" name="Text Box 5">
            <a:extLst>
              <a:ext uri="{FF2B5EF4-FFF2-40B4-BE49-F238E27FC236}">
                <a16:creationId xmlns:a16="http://schemas.microsoft.com/office/drawing/2014/main" xmlns="" id="{000E93EE-5DC2-4614-A938-624F35F75DD0}"/>
              </a:ext>
            </a:extLst>
          </p:cNvPr>
          <p:cNvSpPr txBox="1">
            <a:spLocks noChangeArrowheads="1"/>
          </p:cNvSpPr>
          <p:nvPr/>
        </p:nvSpPr>
        <p:spPr bwMode="auto">
          <a:xfrm>
            <a:off x="838200" y="6553200"/>
            <a:ext cx="662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a:latin typeface="Times New Roman" panose="02020603050405020304" pitchFamily="18" charset="0"/>
              </a:rPr>
              <a:t>         </a:t>
            </a:r>
            <a:r>
              <a:rPr lang="en-US" altLang="en-US" b="1"/>
              <a:t>LƯỢC ĐỒ CÁC NƯỚC ĐÔNG DƯƠNG</a:t>
            </a:r>
          </a:p>
        </p:txBody>
      </p:sp>
      <p:sp>
        <p:nvSpPr>
          <p:cNvPr id="14375" name="Text Box 39">
            <a:extLst>
              <a:ext uri="{FF2B5EF4-FFF2-40B4-BE49-F238E27FC236}">
                <a16:creationId xmlns:a16="http://schemas.microsoft.com/office/drawing/2014/main" xmlns="" id="{4A81B4EC-22D7-4554-ACE8-DEE690353780}"/>
              </a:ext>
            </a:extLst>
          </p:cNvPr>
          <p:cNvSpPr txBox="1">
            <a:spLocks noChangeArrowheads="1"/>
          </p:cNvSpPr>
          <p:nvPr/>
        </p:nvSpPr>
        <p:spPr bwMode="auto">
          <a:xfrm>
            <a:off x="609600" y="1447800"/>
            <a:ext cx="2743200" cy="76200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0000"/>
                </a:solidFill>
                <a:latin typeface="Times New Roman" panose="02020603050405020304" pitchFamily="18" charset="0"/>
                <a:cs typeface="Times New Roman" panose="02020603050405020304" pitchFamily="18" charset="0"/>
              </a:rPr>
              <a:t>  TĂNG VIỆN BINH :</a:t>
            </a:r>
          </a:p>
          <a:p>
            <a:pPr eaLnBrk="1" hangingPunct="1">
              <a:spcBef>
                <a:spcPct val="50000"/>
              </a:spcBef>
            </a:pPr>
            <a:r>
              <a:rPr lang="en-US" altLang="en-US" sz="2000" b="1">
                <a:solidFill>
                  <a:srgbClr val="FF0000"/>
                </a:solidFill>
                <a:latin typeface="Times New Roman" panose="02020603050405020304" pitchFamily="18" charset="0"/>
                <a:cs typeface="Times New Roman" panose="02020603050405020304" pitchFamily="18" charset="0"/>
              </a:rPr>
              <a:t>     12 TIỂU ĐOÀN</a:t>
            </a:r>
          </a:p>
        </p:txBody>
      </p:sp>
      <p:sp>
        <p:nvSpPr>
          <p:cNvPr id="14376" name="Text Box 40">
            <a:extLst>
              <a:ext uri="{FF2B5EF4-FFF2-40B4-BE49-F238E27FC236}">
                <a16:creationId xmlns:a16="http://schemas.microsoft.com/office/drawing/2014/main" xmlns="" id="{AB032F5D-0C88-4461-B954-58952E9A4361}"/>
              </a:ext>
            </a:extLst>
          </p:cNvPr>
          <p:cNvSpPr txBox="1">
            <a:spLocks noChangeArrowheads="1"/>
          </p:cNvSpPr>
          <p:nvPr/>
        </p:nvSpPr>
        <p:spPr bwMode="auto">
          <a:xfrm>
            <a:off x="2209800" y="2819400"/>
            <a:ext cx="2819400" cy="9144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a:solidFill>
                  <a:srgbClr val="FF0000"/>
                </a:solidFill>
                <a:latin typeface="Times New Roman" panose="02020603050405020304" pitchFamily="18" charset="0"/>
                <a:cs typeface="Times New Roman" panose="02020603050405020304" pitchFamily="18" charset="0"/>
              </a:rPr>
              <a:t> QUÂN PHÁP Ở                                                                     TOÀN ĐÔNG DƯƠNG  :                                                                              84 TIỂU ĐOÀN</a:t>
            </a:r>
          </a:p>
        </p:txBody>
      </p:sp>
      <p:sp>
        <p:nvSpPr>
          <p:cNvPr id="2" name="Text Box 39">
            <a:extLst>
              <a:ext uri="{FF2B5EF4-FFF2-40B4-BE49-F238E27FC236}">
                <a16:creationId xmlns:a16="http://schemas.microsoft.com/office/drawing/2014/main" xmlns="" id="{2C663B88-7DB4-4CC1-878A-28F1652D5A4A}"/>
              </a:ext>
            </a:extLst>
          </p:cNvPr>
          <p:cNvSpPr txBox="1">
            <a:spLocks noChangeArrowheads="1"/>
          </p:cNvSpPr>
          <p:nvPr/>
        </p:nvSpPr>
        <p:spPr bwMode="auto">
          <a:xfrm>
            <a:off x="3886200" y="1066800"/>
            <a:ext cx="1524000" cy="60960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0000"/>
                </a:solidFill>
                <a:latin typeface="Times New Roman" panose="02020603050405020304" pitchFamily="18" charset="0"/>
                <a:cs typeface="Times New Roman" panose="02020603050405020304" pitchFamily="18" charset="0"/>
              </a:rPr>
              <a:t>Đồng bằng Bắc bộ 44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wedge">
                                      <p:cBhvr>
                                        <p:cTn id="7" dur="2000"/>
                                        <p:tgtEl>
                                          <p:spTgt spid="5632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56323"/>
                                        </p:tgtEl>
                                        <p:attrNameLst>
                                          <p:attrName>style.visibility</p:attrName>
                                        </p:attrNameLst>
                                      </p:cBhvr>
                                      <p:to>
                                        <p:strVal val="visible"/>
                                      </p:to>
                                    </p:set>
                                    <p:animEffect transition="in" filter="wedge">
                                      <p:cBhvr>
                                        <p:cTn id="10" dur="2000"/>
                                        <p:tgtEl>
                                          <p:spTgt spid="5632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375"/>
                                        </p:tgtEl>
                                        <p:attrNameLst>
                                          <p:attrName>style.visibility</p:attrName>
                                        </p:attrNameLst>
                                      </p:cBhvr>
                                      <p:to>
                                        <p:strVal val="visible"/>
                                      </p:to>
                                    </p:set>
                                    <p:animEffect transition="in" filter="circle(in)">
                                      <p:cBhvr>
                                        <p:cTn id="15" dur="2000"/>
                                        <p:tgtEl>
                                          <p:spTgt spid="1437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4376"/>
                                        </p:tgtEl>
                                        <p:attrNameLst>
                                          <p:attrName>style.visibility</p:attrName>
                                        </p:attrNameLst>
                                      </p:cBhvr>
                                      <p:to>
                                        <p:strVal val="visible"/>
                                      </p:to>
                                    </p:set>
                                    <p:animEffect transition="in" filter="box(in)">
                                      <p:cBhvr>
                                        <p:cTn id="20" dur="500"/>
                                        <p:tgtEl>
                                          <p:spTgt spid="1437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p:bldP spid="14375" grpId="0" animBg="1"/>
      <p:bldP spid="14376"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75" name="Group 71">
            <a:extLst>
              <a:ext uri="{FF2B5EF4-FFF2-40B4-BE49-F238E27FC236}">
                <a16:creationId xmlns:a16="http://schemas.microsoft.com/office/drawing/2014/main" xmlns="" id="{DF824FB9-D0E2-4B0E-97B6-BA9F43DA3766}"/>
              </a:ext>
            </a:extLst>
          </p:cNvPr>
          <p:cNvGraphicFramePr>
            <a:graphicFrameLocks noGrp="1"/>
          </p:cNvGraphicFramePr>
          <p:nvPr/>
        </p:nvGraphicFramePr>
        <p:xfrm>
          <a:off x="457200" y="1219200"/>
          <a:ext cx="8458200" cy="3787774"/>
        </p:xfrm>
        <a:graphic>
          <a:graphicData uri="http://schemas.openxmlformats.org/drawingml/2006/table">
            <a:tbl>
              <a:tblPr/>
              <a:tblGrid>
                <a:gridCol w="1852613">
                  <a:extLst>
                    <a:ext uri="{9D8B030D-6E8A-4147-A177-3AD203B41FA5}">
                      <a16:colId xmlns:a16="http://schemas.microsoft.com/office/drawing/2014/main" xmlns="" val="20000"/>
                    </a:ext>
                  </a:extLst>
                </a:gridCol>
                <a:gridCol w="2093912">
                  <a:extLst>
                    <a:ext uri="{9D8B030D-6E8A-4147-A177-3AD203B41FA5}">
                      <a16:colId xmlns:a16="http://schemas.microsoft.com/office/drawing/2014/main" xmlns="" val="20001"/>
                    </a:ext>
                  </a:extLst>
                </a:gridCol>
                <a:gridCol w="4511675">
                  <a:extLst>
                    <a:ext uri="{9D8B030D-6E8A-4147-A177-3AD203B41FA5}">
                      <a16:colId xmlns:a16="http://schemas.microsoft.com/office/drawing/2014/main" xmlns="" val="20002"/>
                    </a:ext>
                  </a:extLst>
                </a:gridCol>
              </a:tblGrid>
              <a:tr h="8229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Năm</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Tỉ Franc</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Tỉ lệ trong ngân sách  Đông Dương</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6316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99"/>
                          </a:solidFill>
                          <a:effectLst/>
                          <a:latin typeface="Times New Roman" pitchFamily="18" charset="0"/>
                          <a:cs typeface="Times New Roman" pitchFamily="18" charset="0"/>
                        </a:rPr>
                        <a:t>1950</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99"/>
                          </a:solidFill>
                          <a:effectLst/>
                          <a:latin typeface="Times New Roman" pitchFamily="18" charset="0"/>
                          <a:cs typeface="Times New Roman" pitchFamily="18" charset="0"/>
                        </a:rPr>
                        <a:t>52</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99"/>
                          </a:solidFill>
                          <a:effectLst/>
                          <a:latin typeface="Times New Roman" pitchFamily="18" charset="0"/>
                          <a:cs typeface="Times New Roman" pitchFamily="18" charset="0"/>
                        </a:rPr>
                        <a:t>       19%</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840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99"/>
                          </a:solidFill>
                          <a:effectLst/>
                          <a:latin typeface="Times New Roman" pitchFamily="18" charset="0"/>
                          <a:cs typeface="Times New Roman" pitchFamily="18" charset="0"/>
                        </a:rPr>
                        <a:t>1951</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99"/>
                          </a:solidFill>
                          <a:effectLst/>
                          <a:latin typeface="Times New Roman" pitchFamily="18" charset="0"/>
                          <a:cs typeface="Times New Roman" pitchFamily="18" charset="0"/>
                        </a:rPr>
                        <a:t>62</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99"/>
                          </a:solidFill>
                          <a:effectLst/>
                          <a:latin typeface="Times New Roman" pitchFamily="18" charset="0"/>
                          <a:cs typeface="Times New Roman" pitchFamily="18" charset="0"/>
                        </a:rPr>
                        <a:t>       16%</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8249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99"/>
                          </a:solidFill>
                          <a:effectLst/>
                          <a:latin typeface="Times New Roman" pitchFamily="18" charset="0"/>
                          <a:cs typeface="Times New Roman" pitchFamily="18" charset="0"/>
                        </a:rPr>
                        <a:t>1952</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99"/>
                          </a:solidFill>
                          <a:effectLst/>
                          <a:latin typeface="Times New Roman" pitchFamily="18" charset="0"/>
                          <a:cs typeface="Times New Roman" pitchFamily="18" charset="0"/>
                        </a:rPr>
                        <a:t>200</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99"/>
                          </a:solidFill>
                          <a:effectLst/>
                          <a:latin typeface="Times New Roman" pitchFamily="18" charset="0"/>
                          <a:cs typeface="Times New Roman" pitchFamily="18" charset="0"/>
                        </a:rPr>
                        <a:t>       35%</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840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99"/>
                          </a:solidFill>
                          <a:effectLst/>
                          <a:latin typeface="Times New Roman" pitchFamily="18" charset="0"/>
                          <a:cs typeface="Times New Roman" pitchFamily="18" charset="0"/>
                        </a:rPr>
                        <a:t>1953</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99"/>
                          </a:solidFill>
                          <a:effectLst/>
                          <a:latin typeface="Times New Roman" pitchFamily="18" charset="0"/>
                          <a:cs typeface="Times New Roman" pitchFamily="18" charset="0"/>
                        </a:rPr>
                        <a:t>285</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99"/>
                          </a:solidFill>
                          <a:effectLst/>
                          <a:latin typeface="Times New Roman" pitchFamily="18" charset="0"/>
                          <a:cs typeface="Times New Roman" pitchFamily="18" charset="0"/>
                        </a:rPr>
                        <a:t>       43%</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58249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99"/>
                          </a:solidFill>
                          <a:effectLst/>
                          <a:latin typeface="Times New Roman" pitchFamily="18" charset="0"/>
                          <a:cs typeface="Times New Roman" pitchFamily="18" charset="0"/>
                        </a:rPr>
                        <a:t>1954</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99"/>
                          </a:solidFill>
                          <a:effectLst/>
                          <a:latin typeface="Times New Roman" pitchFamily="18" charset="0"/>
                          <a:cs typeface="Times New Roman" pitchFamily="18" charset="0"/>
                        </a:rPr>
                        <a:t>555</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99"/>
                          </a:solidFill>
                          <a:effectLst/>
                          <a:latin typeface="Times New Roman" pitchFamily="18" charset="0"/>
                          <a:cs typeface="Times New Roman" pitchFamily="18" charset="0"/>
                        </a:rPr>
                        <a:t>       73%</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13344" name="Text Box 32">
            <a:extLst>
              <a:ext uri="{FF2B5EF4-FFF2-40B4-BE49-F238E27FC236}">
                <a16:creationId xmlns:a16="http://schemas.microsoft.com/office/drawing/2014/main" xmlns="" id="{D8ED2ACE-864D-4D86-B754-9478BBAC12AC}"/>
              </a:ext>
            </a:extLst>
          </p:cNvPr>
          <p:cNvSpPr txBox="1">
            <a:spLocks noChangeArrowheads="1"/>
          </p:cNvSpPr>
          <p:nvPr/>
        </p:nvSpPr>
        <p:spPr bwMode="auto">
          <a:xfrm>
            <a:off x="838200" y="228600"/>
            <a:ext cx="7239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2800" b="1">
                <a:solidFill>
                  <a:srgbClr val="800000"/>
                </a:solidFill>
              </a:rPr>
              <a:t> </a:t>
            </a:r>
            <a:r>
              <a:rPr lang="en-US" altLang="en-US" sz="2400" b="1">
                <a:solidFill>
                  <a:srgbClr val="00CC00"/>
                </a:solidFill>
                <a:latin typeface="Times New Roman" panose="02020603050405020304" pitchFamily="18" charset="0"/>
                <a:cs typeface="Times New Roman" panose="02020603050405020304" pitchFamily="18" charset="0"/>
              </a:rPr>
              <a:t>MỸ VIỆN TRỢ CHO PHÁP TRONG                    CHIẾN TRANH Ở ĐÔNG DƯƠNG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1575"/>
                                        </p:tgtEl>
                                        <p:attrNameLst>
                                          <p:attrName>style.visibility</p:attrName>
                                        </p:attrNameLst>
                                      </p:cBhvr>
                                      <p:to>
                                        <p:strVal val="visible"/>
                                      </p:to>
                                    </p:set>
                                    <p:animEffect transition="in" filter="checkerboard(across)">
                                      <p:cBhvr>
                                        <p:cTn id="7" dur="500"/>
                                        <p:tgtEl>
                                          <p:spTgt spid="21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208652"/>
      </p:ext>
    </p:extLst>
  </p:cSld>
  <p:clrMapOvr>
    <a:masterClrMapping/>
  </p:clrMapOvr>
</p:sld>
</file>

<file path=ppt/theme/theme1.xml><?xml version="1.0" encoding="utf-8"?>
<a:theme xmlns:a="http://schemas.openxmlformats.org/drawingml/2006/main" name="Maple">
  <a:themeElements>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fontScheme name="Maple">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1968</TotalTime>
  <Words>2043</Words>
  <Application>Microsoft Office PowerPoint</Application>
  <PresentationFormat>On-screen Show (4:3)</PresentationFormat>
  <Paragraphs>347</Paragraphs>
  <Slides>49</Slides>
  <Notes>2</Notes>
  <HiddenSlides>0</HiddenSlides>
  <MMClips>4</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Maple</vt:lpstr>
      <vt:lpstr>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Đồng chí Võ Nguyên Giáp</vt:lpstr>
      <vt:lpstr>TƯỚNG ĐỜ CA –XTƠ -RI</vt:lpstr>
      <vt:lpstr>PowerPoint Presentation</vt:lpstr>
      <vt:lpstr>PowerPoint Presentation</vt:lpstr>
      <vt:lpstr>PowerPoint Presentation</vt:lpstr>
      <vt:lpstr>PowerPoint Presentation</vt:lpstr>
      <vt:lpstr>PowerPoint Presentation</vt:lpstr>
      <vt:lpstr>Hình ảnh những người dân quân  xẻ núi, mở đường vận chuyển lượng thực ,đạn dược vào chiến trường Điện Biên Phủ đã được nhà thơ Tố Hữu ghi lại trong bài “Hoan hô chiến sĩ Điện Biên”</vt:lpstr>
      <vt:lpstr>PowerPoint Presentation</vt:lpstr>
      <vt:lpstr>PowerPoint Presentation</vt:lpstr>
      <vt:lpstr>PowerPoint Presentation</vt:lpstr>
      <vt:lpstr>Bài 27 : CUỘC KHÁNG CHIẾN TOÀN QUỐC CHỐNG THỰC DÂN PHÁP XÂM LƯỢC KẾT THÚC ( 1953 -1954)</vt:lpstr>
      <vt:lpstr>PowerPoint Presentation</vt:lpstr>
      <vt:lpstr>PowerPoint Presentation</vt:lpstr>
      <vt:lpstr>PowerPoint Presentation</vt:lpstr>
      <vt:lpstr>BÀI TẬP CỦNG CỐ </vt:lpstr>
      <vt:lpstr>PowerPoint Presentation</vt:lpstr>
      <vt:lpstr>PowerPoint Presentation</vt:lpstr>
      <vt:lpstr>PowerPoint Presentation</vt:lpstr>
      <vt:lpstr>PowerPoint Presentation</vt:lpstr>
      <vt:lpstr>PowerPoint Presentation</vt:lpstr>
    </vt:vector>
  </TitlesOfParts>
  <Company>&lt;egyptian hak&gt;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PC</cp:lastModifiedBy>
  <cp:revision>96</cp:revision>
  <dcterms:created xsi:type="dcterms:W3CDTF">2015-03-06T15:56:06Z</dcterms:created>
  <dcterms:modified xsi:type="dcterms:W3CDTF">2023-05-03T08:20:13Z</dcterms:modified>
</cp:coreProperties>
</file>