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AAE48-CFF0-4B8B-AED9-AA8A069D1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FDA522-DE90-4F2A-AB4E-31502FA77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2E5C2-909A-4D2D-BB9D-A54910CF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992E8-F358-4E0D-8AF2-7F7E731A3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F6E5E-27DB-456D-AA9F-8E581C1C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1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6CC5-D077-456D-87A9-8568B5DB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B3B74-B16A-4C83-B26F-B69B0BE7C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FB7F9-DE8A-486E-9B50-03C2D093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92D79-D88C-4449-9170-28780F6F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9B6B9-7279-4ECE-9DBD-5E554850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B3F0D-D84C-45F9-B098-1D17FA515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C2519C-C285-41DD-86EF-60FDAF45F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C97C1-7FBA-4177-809C-0F2F288E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21AD9-2F00-47BA-BA9C-DA5962B2F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36949-C679-49AC-A273-000C8F60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3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4710-D5B8-4684-88E0-B4BF83D17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42766-F028-4C64-BEB2-F0B50BB4B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267D5-E96E-468A-A71E-D923AC76C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812D3-78DB-4858-BFA7-F85E91C1B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E4ECF-3A7D-4823-A261-DFE815EE0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4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589F-1539-445C-9501-801A36355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CD8E3-2AD7-4A1D-87EB-53680929D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CC819-0DE6-4F89-A255-70E06A03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13E34-22F6-4BA0-ADE2-293DD202F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971DA-829F-4A66-9D26-2F4F4607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92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E9ABC-BF93-4238-968D-31E707C6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AF745-D887-4F35-B6B6-4F26CA229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B8F8B-A45F-47FD-A045-BE91B03C4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20788-9D53-452D-AAE4-63AC5A91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E31AD-614F-427D-A8CD-0C323285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9602F-442F-4185-B501-7A353471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0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D16F-002C-495A-A679-EAFAA8D8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7A5FE-7A3E-4F0B-BA48-E654ACFEB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7281A-029C-4FD7-8EEE-656118C71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F81AD-75E0-4E32-8481-CAF8F96D7A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42AFD9-AB0E-4243-95DD-86CA0D3E8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6B228B-3BDC-4119-939D-6401CBB8E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67C62E-7F8E-4C03-9B7E-4F3D2CFC2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81A521-7607-47B1-8244-643DDB99F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048BB-EAB6-4139-AC1E-030A86325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1F9FD-E145-45A8-A358-6EE9EF993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EFF24-220C-4F2F-8764-3B89E17D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D4AD77-4312-4595-AC47-A39C84D2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40869-3FD3-48ED-8277-D9D1CA80F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B719D-2A6D-4463-9A18-D0B79C95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6EF0D-10E6-430E-933D-047EEA0E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4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F19D-C764-43EC-B5C4-B6342D529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DD049-1840-491A-9470-B6083210C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21C52-8928-414F-8413-DDB61D3EA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50298-5883-415A-B876-7AB483C27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13FBE-647B-49C1-B7DB-94A2F788F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DF9B9-D2C0-4FB4-959C-A107FFC4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8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0213-745F-4AC9-9873-D3FE7A3AE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792D2-2F51-41B4-BE28-999DC7C69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8EF51-DC93-4206-A4BD-E1B1569BC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529A6-BFA9-445F-86AC-762A30BE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88853-F1E7-4A74-9776-32960B34A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CEC22-ABA0-4510-9AD0-00261C91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1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597E2-C634-4FB4-8CF2-0C19B9183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93737-D315-4886-B819-7FE2B4C06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A0DB5-1EED-4637-9EAE-06B9C831A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86D3F-5D86-4A70-B0E0-C8BC352443CE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3EAC9-DDA5-4B7D-BE80-D61DD2FE6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0E5C0-CEE8-4EDE-A189-C1B37E2D1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A74F-D2F4-4C38-AD25-D7BB7A88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5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76400" y="457200"/>
            <a:ext cx="10468864" cy="1828800"/>
          </a:xfrm>
        </p:spPr>
        <p:txBody>
          <a:bodyPr/>
          <a:lstStyle/>
          <a:p>
            <a:pPr algn="ctr"/>
            <a:r>
              <a:rPr lang="en-US" dirty="0"/>
              <a:t>BÀI 41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000" dirty="0">
                <a:latin typeface="Times New Roman" pitchFamily="18" charset="0"/>
                <a:cs typeface="Times New Roman" pitchFamily="18" charset="0"/>
              </a:rPr>
              <a:t>BIỂU DIỄN LỰC</a:t>
            </a:r>
          </a:p>
        </p:txBody>
      </p:sp>
    </p:spTree>
    <p:extLst>
      <p:ext uri="{BB962C8B-B14F-4D97-AF65-F5344CB8AC3E}">
        <p14:creationId xmlns:p14="http://schemas.microsoft.com/office/powerpoint/2010/main" val="2132825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0" y="0"/>
            <a:ext cx="9092566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2895600" y="4191000"/>
            <a:ext cx="3048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724400" y="152400"/>
            <a:ext cx="0" cy="287226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001000" y="3657600"/>
            <a:ext cx="838200" cy="11430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077200" y="3915728"/>
            <a:ext cx="990600" cy="961072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66805" y="2209800"/>
            <a:ext cx="29717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 Tỉ lệ xích: quy ước 1 cm ứng với 1N mũi tên có độ dài là: 0.5cm</a:t>
            </a:r>
            <a:endParaRPr lang="en-US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5410199" y="152401"/>
            <a:ext cx="51644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/>
              <a:t> Tỉ lệ xích: quy ước 1 cm ứng với </a:t>
            </a:r>
            <a:r>
              <a:rPr lang="en-US" sz="2400" b="1" dirty="0"/>
              <a:t>10</a:t>
            </a:r>
            <a:r>
              <a:rPr lang="vi-VN" sz="2400" b="1" dirty="0"/>
              <a:t>N thì mũi tên có độ dài là: </a:t>
            </a:r>
            <a:r>
              <a:rPr lang="en-US" sz="2400" b="1" dirty="0"/>
              <a:t>5</a:t>
            </a:r>
            <a:r>
              <a:rPr lang="vi-VN" sz="2400" b="1" dirty="0"/>
              <a:t> cm</a:t>
            </a:r>
            <a:endParaRPr lang="en-US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7138038" y="2039829"/>
            <a:ext cx="38519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/>
              <a:t> Tỉ lệ xích: quy ước 1 cm ứng với 2N thì </a:t>
            </a:r>
            <a:r>
              <a:rPr lang="en-US" sz="2400" b="1" dirty="0" err="1"/>
              <a:t>mỗi</a:t>
            </a:r>
            <a:r>
              <a:rPr lang="en-US" sz="2400" b="1" dirty="0"/>
              <a:t> </a:t>
            </a:r>
            <a:r>
              <a:rPr lang="vi-VN" sz="2400" b="1" dirty="0"/>
              <a:t>mũi tên có độ dài là: </a:t>
            </a:r>
            <a:r>
              <a:rPr lang="en-US" sz="2400" b="1" dirty="0"/>
              <a:t>3</a:t>
            </a:r>
            <a:r>
              <a:rPr lang="vi-VN" sz="2400" b="1" dirty="0"/>
              <a:t> cm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5787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3276600" cy="372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2209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 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209800"/>
            <a:ext cx="8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500N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745" y="0"/>
            <a:ext cx="5881255" cy="2358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24500" y="152400"/>
                <a:ext cx="388620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en-US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en-US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3000" b="1" i="1">
                        <a:solidFill>
                          <a:srgbClr val="FF0000"/>
                        </a:solidFill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en-US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endPara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0" y="152400"/>
                <a:ext cx="3886200" cy="553998"/>
              </a:xfrm>
              <a:prstGeom prst="rect">
                <a:avLst/>
              </a:prstGeom>
              <a:blipFill>
                <a:blip r:embed="rId4"/>
                <a:stretch>
                  <a:fillRect t="-14286" b="-32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454" y="2358390"/>
            <a:ext cx="381952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613196" y="2579132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F=45N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263391"/>
            <a:ext cx="90678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581150" y="4638273"/>
            <a:ext cx="2362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F=2x6=12N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7800" y="4856946"/>
            <a:ext cx="2362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F=5x6=30N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39000" y="4572000"/>
                <a:ext cx="23622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5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5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=5x2=10N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4572000"/>
                <a:ext cx="2362200" cy="477054"/>
              </a:xfrm>
              <a:prstGeom prst="rect">
                <a:avLst/>
              </a:prstGeom>
              <a:blipFill>
                <a:blip r:embed="rId7"/>
                <a:stretch>
                  <a:fillRect t="-10256" b="-29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39000" y="5106152"/>
                <a:ext cx="23622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5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en-US" sz="25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5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=5x4=20N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5106152"/>
                <a:ext cx="2362200" cy="477054"/>
              </a:xfrm>
              <a:prstGeom prst="rect">
                <a:avLst/>
              </a:prstGeom>
              <a:blipFill>
                <a:blip r:embed="rId8"/>
                <a:stretch>
                  <a:fillRect t="-11538" b="-29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 flipH="1">
            <a:off x="1600200" y="60314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9296400" y="5105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4572000" y="5562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3586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7" grpId="0"/>
      <p:bldP spid="18" grpId="0"/>
      <p:bldP spid="19" grpId="0"/>
      <p:bldP spid="20" grpId="0"/>
      <p:bldP spid="2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648199"/>
            <a:ext cx="10972800" cy="1729373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+ Gốc của mũi tên có điểm đặt tại vật chịu lực tác dụng.</a:t>
            </a:r>
            <a:br>
              <a:rPr lang="vi-VN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+ Phương và chiều của mũi tên là phương và chiều của lực.</a:t>
            </a:r>
            <a:br>
              <a:rPr lang="vi-VN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+ Độ dài của mũi tên biểu diễn độ lớn của lực theo một tỉ xích.</a:t>
            </a:r>
            <a:br>
              <a:rPr lang="vi-VN" sz="2800" b="1" dirty="0">
                <a:latin typeface="Times New Roman" pitchFamily="18" charset="0"/>
                <a:cs typeface="Times New Roman" pitchFamily="18" charset="0"/>
              </a:rPr>
            </a:b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"/>
            <a:ext cx="4514850" cy="401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009" y="71718"/>
            <a:ext cx="3124200" cy="4043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514600" y="3124200"/>
            <a:ext cx="0" cy="6096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86200" y="3124200"/>
            <a:ext cx="0" cy="6096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448800" y="2362200"/>
            <a:ext cx="0" cy="6096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10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9562" y="0"/>
            <a:ext cx="9901238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I.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lực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1497"/>
            <a:ext cx="5867400" cy="4953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398" y="1143000"/>
            <a:ext cx="5748040" cy="521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loud 4"/>
          <p:cNvSpPr/>
          <p:nvPr/>
        </p:nvSpPr>
        <p:spPr>
          <a:xfrm>
            <a:off x="2230041" y="1981200"/>
            <a:ext cx="3942159" cy="1143000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5-Point Star 10"/>
          <p:cNvSpPr/>
          <p:nvPr/>
        </p:nvSpPr>
        <p:spPr>
          <a:xfrm>
            <a:off x="7673729" y="1330036"/>
            <a:ext cx="584448" cy="45720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6-Point Star 11"/>
          <p:cNvSpPr/>
          <p:nvPr/>
        </p:nvSpPr>
        <p:spPr>
          <a:xfrm>
            <a:off x="7817841" y="3886200"/>
            <a:ext cx="441202" cy="381000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601" y="3262953"/>
            <a:ext cx="472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anose="02020603050405020304" pitchFamily="18" charset="0"/>
                <a:cs typeface="Times New Roman" pitchFamily="18" charset="0"/>
              </a:rPr>
              <a:t>Độ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8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  <p:bldP spid="5" grpId="0" animBg="1"/>
      <p:bldP spid="5" grpId="1" animBg="1"/>
      <p:bldP spid="11" grpId="0" animBg="1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4343400"/>
            <a:ext cx="9060873" cy="990600"/>
          </a:xfrm>
        </p:spPr>
        <p:txBody>
          <a:bodyPr/>
          <a:lstStyle/>
          <a:p>
            <a:r>
              <a:rPr lang="en-US" dirty="0" err="1"/>
              <a:t>Đội</a:t>
            </a:r>
            <a:r>
              <a:rPr lang="en-US" dirty="0"/>
              <a:t> </a:t>
            </a:r>
            <a:r>
              <a:rPr lang="en-US" dirty="0" err="1"/>
              <a:t>xanh</a:t>
            </a:r>
            <a:r>
              <a:rPr lang="en-US" dirty="0"/>
              <a:t> </a:t>
            </a:r>
            <a:r>
              <a:rPr lang="en-US" dirty="0" err="1"/>
              <a:t>thắng</a:t>
            </a:r>
            <a:r>
              <a:rPr lang="en-US" dirty="0"/>
              <a:t> =&gt;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kéo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đội</a:t>
            </a:r>
            <a:r>
              <a:rPr lang="en-US" dirty="0"/>
              <a:t> </a:t>
            </a:r>
            <a:r>
              <a:rPr lang="en-US" dirty="0" err="1"/>
              <a:t>xanh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kéo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đội</a:t>
            </a:r>
            <a:r>
              <a:rPr lang="en-US" dirty="0"/>
              <a:t> </a:t>
            </a:r>
            <a:r>
              <a:rPr lang="en-US" dirty="0" err="1"/>
              <a:t>vàng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9137073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loud 3"/>
          <p:cNvSpPr/>
          <p:nvPr/>
        </p:nvSpPr>
        <p:spPr>
          <a:xfrm>
            <a:off x="5257800" y="124691"/>
            <a:ext cx="2057400" cy="99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558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364" y="1219200"/>
            <a:ext cx="8686800" cy="4800600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489364" y="-228600"/>
            <a:ext cx="8686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i="0" u="none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914400"/>
            <a:ext cx="5562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399" y="2667000"/>
            <a:ext cx="1528233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2687783"/>
            <a:ext cx="1937712" cy="3912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726" y="2667001"/>
            <a:ext cx="1368739" cy="391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36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828800" y="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i="0" u="none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3.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4002364"/>
            <a:ext cx="2819400" cy="2286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Lực của dây câu tác dụng lên con cá có phương thẳng đứng, chiều từ dưới lên trên.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1"/>
            <a:ext cx="851535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4148138"/>
            <a:ext cx="3124200" cy="21402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Lực của tay người bắn cung có phương nằm ngang, chiều từ phải qua trái.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2000" y="4038600"/>
            <a:ext cx="3124200" cy="228600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Lực của vận động viên tác dụng lên ván nhảy có phương thẳng đứng, chiều từ trên xuống dưới.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5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 animBg="1"/>
      <p:bldP spid="10" grpId="0" build="p" animBg="1"/>
      <p:bldP spid="1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413772"/>
            <a:ext cx="9220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700" b="1" dirty="0">
                <a:latin typeface="Times New Roman" pitchFamily="18" charset="0"/>
                <a:cs typeface="Times New Roman" pitchFamily="18" charset="0"/>
              </a:rPr>
              <a:t>* KẾT LUẬN: </a:t>
            </a:r>
          </a:p>
          <a:p>
            <a:r>
              <a:rPr lang="vi-VN" sz="2700" b="1" dirty="0">
                <a:latin typeface="Times New Roman" pitchFamily="18" charset="0"/>
                <a:cs typeface="Times New Roman" pitchFamily="18" charset="0"/>
              </a:rPr>
              <a:t>MỖI LỰC ĐỀU CÓ 4 ĐẶC TRƯNG CƠ BẢN (CÒN GỌI LÀ 4 YẾU TỐ CỦA LỰC)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2070318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Điểm đặt</a:t>
            </a:r>
          </a:p>
          <a:p>
            <a:pPr marL="342900" indent="-342900"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Phương</a:t>
            </a:r>
          </a:p>
          <a:p>
            <a:pPr marL="342900" indent="-342900"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Chiều</a:t>
            </a:r>
          </a:p>
          <a:p>
            <a:pPr marL="342900" indent="-342900"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Độ lớn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38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9800" y="977206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Hoạt động nhóm: </a:t>
            </a:r>
          </a:p>
          <a:p>
            <a:pPr algn="ctr"/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- Dùng lực kế để đo độ lớn của lực kéo vật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- Nêu cách sử dụng lực kế để đo lực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9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0"/>
            <a:ext cx="89154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lực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381000" y="1752600"/>
            <a:ext cx="11277600" cy="1464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+ Gốc của mũi tên có điểm đặt tại vật chịu lực tác dụng.</a:t>
            </a:r>
            <a:br>
              <a:rPr lang="vi-VN" sz="3600" dirty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+ Phương và chiều của mũi tên là phương và chiều của lực.</a:t>
            </a:r>
            <a:br>
              <a:rPr lang="vi-VN" sz="3600" dirty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+ Độ dài của mũi tên biểu diễn độ lớn của lực theo một tỉ xích.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684" y="3801546"/>
            <a:ext cx="6676231" cy="2912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92222" y="5257800"/>
            <a:ext cx="231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F=30N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45539" y="5105400"/>
            <a:ext cx="107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P=5N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20144" y="1219201"/>
            <a:ext cx="6108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700" b="1" dirty="0">
                <a:latin typeface="Times New Roman" pitchFamily="18" charset="0"/>
                <a:cs typeface="Times New Roman" pitchFamily="18" charset="0"/>
              </a:rPr>
              <a:t>Biểu diễn lực bằng một mũi tên có: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40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ÀI 41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I. Các đặc trưng của lực&amp;quot;&quot;/&gt;&lt;property id=&quot;20307&quot; value=&quot;257&quot;/&gt;&lt;/object&gt;&lt;object type=&quot;3&quot; unique_id=&quot;10034&quot;&gt;&lt;property id=&quot;20148&quot; value=&quot;5&quot;/&gt;&lt;property id=&quot;20300&quot; value=&quot;Slide 2 - &amp;quot;Dưới tác dụng của lực ta có thể biểu diễn lực bằng mũi tên: + Gốc của mũi tên có điểm đặt tại vật chịu lực tác dụng&quot;/&gt;&lt;property id=&quot;20307&quot; value=&quot;258&quot;/&gt;&lt;/object&gt;&lt;object type=&quot;3&quot; unique_id=&quot;10070&quot;&gt;&lt;property id=&quot;20148&quot; value=&quot;5&quot;/&gt;&lt;property id=&quot;20300&quot; value=&quot;Slide 4&quot;/&gt;&lt;property id=&quot;20307&quot; value=&quot;259&quot;/&gt;&lt;/object&gt;&lt;object type=&quot;3&quot; unique_id=&quot;10089&quot;&gt;&lt;property id=&quot;20148&quot; value=&quot;5&quot;/&gt;&lt;property id=&quot;20300&quot; value=&quot;Slide 5 - &amp;quot;2. &amp;quot;&quot;/&gt;&lt;property id=&quot;20307&quot; value=&quot;260&quot;/&gt;&lt;/object&gt;&lt;object type=&quot;3&quot; unique_id=&quot;10139&quot;&gt;&lt;property id=&quot;20148&quot; value=&quot;5&quot;/&gt;&lt;property id=&quot;20300&quot; value=&quot;Slide 6 - &amp;quot;3. Phương và chiều của lực&amp;quot;&quot;/&gt;&lt;property id=&quot;20307&quot; value=&quot;261&quot;/&gt;&lt;/object&gt;&lt;object type=&quot;3&quot; unique_id=&quot;10188&quot;&gt;&lt;property id=&quot;20148&quot; value=&quot;5&quot;/&gt;&lt;property id=&quot;20300&quot; value=&quot;Slide 7 - &amp;quot;II. Biểu diễn lực&amp;quot;&quot;/&gt;&lt;property id=&quot;20307&quot; value=&quot;262&quot;/&gt;&lt;/object&gt;&lt;object type=&quot;3&quot; unique_id=&quot;10189&quot;&gt;&lt;property id=&quot;20148&quot; value=&quot;5&quot;/&gt;&lt;property id=&quot;20300&quot; value=&quot;Slide 8&quot;/&gt;&lt;property id=&quot;20307&quot; value=&quot;263&quot;/&gt;&lt;/object&gt;&lt;object type=&quot;3&quot; unique_id=&quot;10340&quot;&gt;&lt;property id=&quot;20148&quot; value=&quot;5&quot;/&gt;&lt;property id=&quot;20300&quot; value=&quot;Slide 9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436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Wingdings 2</vt:lpstr>
      <vt:lpstr>Office Theme</vt:lpstr>
      <vt:lpstr>BÀI 41</vt:lpstr>
      <vt:lpstr>Dưới tác dụng của lực ta có thể biểu diễn lực bằng mũi tên: + Gốc của mũi tên có điểm đặt tại vật chịu lực tác dụng. + Phương và chiều của mũi tên là phương và chiều của lực. + Độ dài của mũi tên biểu diễn độ lớn của lực theo một tỉ xích. </vt:lpstr>
      <vt:lpstr>I. Các đặc trưng của lực</vt:lpstr>
      <vt:lpstr>PowerPoint Presentation</vt:lpstr>
      <vt:lpstr>PowerPoint Presentation</vt:lpstr>
      <vt:lpstr>3. Phương và chiều của lực</vt:lpstr>
      <vt:lpstr>PowerPoint Presentation</vt:lpstr>
      <vt:lpstr>PowerPoint Presentation</vt:lpstr>
      <vt:lpstr>II. Biểu diễn lực</vt:lpstr>
      <vt:lpstr>PowerPoint Presentation</vt:lpstr>
      <vt:lpstr>PowerPoint Presentation</vt:lpstr>
    </vt:vector>
  </TitlesOfParts>
  <Company>minhtuan6990@gmail.com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41</dc:title>
  <dc:creator>TRAN MINH TUAN</dc:creator>
  <cp:lastModifiedBy>HP</cp:lastModifiedBy>
  <cp:revision>37</cp:revision>
  <dcterms:created xsi:type="dcterms:W3CDTF">2021-09-18T09:04:12Z</dcterms:created>
  <dcterms:modified xsi:type="dcterms:W3CDTF">2023-01-05T00:45:15Z</dcterms:modified>
</cp:coreProperties>
</file>