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8" r:id="rId2"/>
    <p:sldId id="271" r:id="rId3"/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14.png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-25400" y="-127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2600">
            <a:off x="1464570" y="7900408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28800" y="1832194"/>
            <a:ext cx="14327473" cy="5874952"/>
            <a:chOff x="-1852525" y="-906118"/>
            <a:chExt cx="19103297" cy="7833267"/>
          </a:xfrm>
        </p:grpSpPr>
        <p:grpSp>
          <p:nvGrpSpPr>
            <p:cNvPr id="5" name="Group 5"/>
            <p:cNvGrpSpPr/>
            <p:nvPr/>
          </p:nvGrpSpPr>
          <p:grpSpPr>
            <a:xfrm>
              <a:off x="-1852525" y="-906118"/>
              <a:ext cx="19103297" cy="7833267"/>
              <a:chOff x="-1080572" y="-528536"/>
              <a:chExt cx="11142895" cy="45691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080572" y="-528536"/>
                <a:ext cx="11142895" cy="4569122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406637" y="-36472"/>
              <a:ext cx="16387484" cy="2772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42: KẾT QUẢ CÓ THỂ VÀ SỰ KIỆN TRONG TRÒ CHƠI, THÍ NGHIỆM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8377" y="7947747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03608" y="8179741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140">
            <a:off x="15688128" y="3445933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93655">
            <a:off x="16681793" y="4277725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4017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xmlns="" id="{79C7F3C6-47DA-729A-1C3F-67930C830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xmlns="" id="{05C5ABCB-C9C2-B610-648B-70584D3844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xmlns="" id="{A21DEBCF-8DA9-2CDD-105D-EBE34092D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3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xmlns="" id="{A4379159-FE39-66E2-CF0D-2690D662F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xmlns="" id="{14448DAD-7F87-58DE-90D9-9FC59EFC9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xmlns="" id="{8D385621-5C14-6B50-2AE1-B4741FE763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xmlns="" id="{92088974-3F5D-82DA-6409-775DA4206C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xmlns="" id="{486C9448-91E2-A20B-2E60-AE8112461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4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xmlns="" id="{1E24F4A7-07DC-7386-3AF4-1EE05D031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xmlns="" id="{2F5EC688-CB73-255D-B624-23D24659A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676400" y="963422"/>
            <a:ext cx="15544799" cy="8565629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840615">
            <a:off x="16324416" y="8649322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0499" y="2633522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31003" y="6788847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459455">
            <a:off x="3399009" y="1103741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87987">
            <a:off x="1451843" y="381252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73075" y="2025450"/>
            <a:ext cx="9144000" cy="6441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Trong trò chơi Ô cửa bí mật, người ta đặt ba phần thưởng gồm một chiếc ô tô và hai con dê sau ba ô cửa. Người chơi sẽ chọn ngẫu nhiên một ô cửa và nhận được phần thưởng sau ô cửa đó.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Liệu người chơi có may mắn nhận được phần thưởng là chiếc ô tô không?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18" y="2808217"/>
            <a:ext cx="5341907" cy="3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8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xmlns="" id="{432A3D95-374C-6E6F-9E7E-78B83D8353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xmlns="" id="{9ED05F29-2851-D76F-00B9-B01969A4D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xmlns="" id="{CC1A5F91-0B31-86E0-6788-6E7BAAFA0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0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xmlns="" id="{3B7BAF49-A228-2DBF-8F95-EFA76672A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xmlns="" id="{24A80A47-EDB7-3014-D27C-7CE0A15A9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3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xmlns="" id="{C85FF3C9-9F05-5EDB-2E68-147B7DD32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2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xmlns="" id="{3D658BC6-3105-6160-9A15-B58B969D9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xmlns="" id="{CBF78E56-D198-2645-85B1-AAC43063C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xmlns="" id="{86CF9979-3B84-FFF2-3B91-2D2AA87D0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xmlns="" id="{DFE07A61-28D3-8C05-B212-D98D39234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-25400" y="-127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2600">
            <a:off x="1464570" y="7900408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28800" y="1832194"/>
            <a:ext cx="14327473" cy="5874952"/>
            <a:chOff x="-1852525" y="-906118"/>
            <a:chExt cx="19103297" cy="7833267"/>
          </a:xfrm>
        </p:grpSpPr>
        <p:grpSp>
          <p:nvGrpSpPr>
            <p:cNvPr id="5" name="Group 5"/>
            <p:cNvGrpSpPr/>
            <p:nvPr/>
          </p:nvGrpSpPr>
          <p:grpSpPr>
            <a:xfrm>
              <a:off x="-1852525" y="-906118"/>
              <a:ext cx="19103297" cy="7833267"/>
              <a:chOff x="-1080572" y="-528536"/>
              <a:chExt cx="11142895" cy="45691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080572" y="-528536"/>
                <a:ext cx="11142895" cy="4569122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406637" y="-36472"/>
              <a:ext cx="16387484" cy="5842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42: KẾT QUẢ CÓ THỂ VÀ SỰ KIỆN TRONG TRÒ CHƠI, THÍ NGHIỆM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8377" y="7947747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03608" y="8179741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140">
            <a:off x="15688128" y="3445933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93655">
            <a:off x="16681793" y="4277725"/>
            <a:ext cx="936290" cy="134244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xmlns="" id="{C2906FCF-D6E6-0E1D-C398-13C99E1C9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xmlns="" id="{FF07DFB6-FDA5-E3A3-80BC-76E0B42B9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81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xmlns="" id="{F7A2AE3D-CE9D-99F1-05EB-174D321ED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96160" y="4076700"/>
            <a:ext cx="5857240" cy="3886200"/>
            <a:chOff x="0" y="0"/>
            <a:chExt cx="3739582" cy="2701436"/>
          </a:xfrm>
          <a:solidFill>
            <a:schemeClr val="accent3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426265" y="4076700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787849">
            <a:off x="8713639" y="160461"/>
            <a:ext cx="1307573" cy="5173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103251">
            <a:off x="7310305" y="5839249"/>
            <a:ext cx="3347278" cy="849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3900" y="1079239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7025" y="5091448"/>
            <a:ext cx="516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2575" y="4906041"/>
            <a:ext cx="516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4" y="590924"/>
            <a:ext cx="2564441" cy="260553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xmlns="" id="{DDF52347-C643-A8CE-B1B3-A49088B50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xmlns="" id="{DBAB2C52-7EC4-A1FC-74FE-041C7CACA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xmlns="" id="{D0831997-C61A-4670-BF0B-7F2D81720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xmlns="" id="{4EC494DC-A4B5-7DA0-240B-D6BA1C6E1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xmlns="" id="{F593D735-EBAA-83EF-17B8-B0BC08980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109</Words>
  <Application>Microsoft Office PowerPoint</Application>
  <PresentationFormat>Custom</PresentationFormat>
  <Paragraphs>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2</cp:revision>
  <dcterms:created xsi:type="dcterms:W3CDTF">2006-08-16T00:00:00Z</dcterms:created>
  <dcterms:modified xsi:type="dcterms:W3CDTF">2023-05-04T14:03:35Z</dcterms:modified>
  <dc:identifier>DAEvlDx_pDk</dc:identifier>
</cp:coreProperties>
</file>