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72" r:id="rId10"/>
    <p:sldId id="267" r:id="rId11"/>
    <p:sldId id="262" r:id="rId12"/>
    <p:sldId id="263" r:id="rId13"/>
    <p:sldId id="274" r:id="rId14"/>
    <p:sldId id="264" r:id="rId15"/>
    <p:sldId id="270" r:id="rId16"/>
    <p:sldId id="26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66FF"/>
    <a:srgbClr val="33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33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79" y="615631"/>
            <a:ext cx="879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PHAN BỘI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620" y="4045932"/>
            <a:ext cx="5211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460" y="2278297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2022 - 2023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240" y="2781853"/>
            <a:ext cx="7771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 TỰ NHIÊN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525">
            <a:off x="125370" y="927975"/>
            <a:ext cx="620790" cy="61063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64629">
            <a:off x="1186317" y="2723046"/>
            <a:ext cx="795421" cy="54522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781193" y="-69774"/>
            <a:ext cx="689524" cy="118512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3573">
            <a:off x="7363409" y="2039601"/>
            <a:ext cx="701573" cy="69009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59510">
            <a:off x="7278953" y="4505560"/>
            <a:ext cx="510536" cy="578538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3128">
            <a:off x="7870141" y="4265959"/>
            <a:ext cx="769911" cy="281368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798318">
            <a:off x="64993" y="3323901"/>
            <a:ext cx="1008886" cy="63835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211809">
            <a:off x="7691532" y="19525"/>
            <a:ext cx="632483" cy="680754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31250">
            <a:off x="2146155" y="4403806"/>
            <a:ext cx="657925" cy="531125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628841">
            <a:off x="8080443" y="1064910"/>
            <a:ext cx="769083" cy="5038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488984">
            <a:off x="4781481" y="32737"/>
            <a:ext cx="667406" cy="6785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49592" y="1178247"/>
            <a:ext cx="55825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 HOẠT CHUYÊN MÔN </a:t>
            </a:r>
          </a:p>
          <a:p>
            <a:pPr algn="ctr"/>
            <a:r>
              <a:rPr lang="en-US" sz="3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 LIÊN TRƯỜNG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151406"/>
            <a:ext cx="879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– ĐÀO TẠO ĐẠI LỘC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ịt tư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ịt tươi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500" y="28575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209550"/>
            <a:ext cx="8991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67591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ước dâng lên trong cốc úp ngược – Thí nghiệm với nến (phần 2) – GOOdday 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7576"/>
            <a:ext cx="7589061" cy="42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2500" y="28575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“Oxygen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23950"/>
            <a:ext cx="880793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ữa Uống Hương Cam Lắc Vuvi 180ml - Minh Cầu Mart - Siêu thị trong tầm t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13685" r="50100" b="10526"/>
          <a:stretch/>
        </p:blipFill>
        <p:spPr bwMode="auto">
          <a:xfrm>
            <a:off x="3719627" y="245297"/>
            <a:ext cx="1657350" cy="39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6699" y="268884"/>
            <a:ext cx="2400300" cy="203132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6999" y="256655"/>
            <a:ext cx="2457450" cy="203132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792" y="2276254"/>
            <a:ext cx="2400300" cy="203132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712" y="2289744"/>
            <a:ext cx="2457450" cy="203132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930-88F7-4C80-BCC1-D5034C9D1A7A}" type="slidenum">
              <a:rPr lang="en-US" smtClean="0"/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84537" y="4319885"/>
            <a:ext cx="737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8763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514350"/>
            <a:ext cx="90525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71550"/>
            <a:ext cx="89189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" y="13607"/>
            <a:ext cx="8958944" cy="49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89681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ạn có thực sự tồn tại được ở trên Sao Hỏa không? - Thông Tin - Tin T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3633"/>
          <a:stretch/>
        </p:blipFill>
        <p:spPr bwMode="auto">
          <a:xfrm>
            <a:off x="2743200" y="0"/>
            <a:ext cx="64008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92485" y="4400550"/>
            <a:ext cx="679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69296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8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ống Nước Đá Mỗi Ngày Để Giảm Cân: Nên Hay Không? | Cooky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114800" y="5715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4558725"/>
            <a:ext cx="6795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fr-F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1962150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ì sao khi mở bình nước ngọt có ga lại có nhiều bọt khí thoát r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652162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7936" y="4476750"/>
            <a:ext cx="73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196215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125</Words>
  <Application>Microsoft Office PowerPoint</Application>
  <PresentationFormat>On-screen Show (16:9)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30</cp:revision>
  <dcterms:created xsi:type="dcterms:W3CDTF">2006-08-16T00:00:00Z</dcterms:created>
  <dcterms:modified xsi:type="dcterms:W3CDTF">2023-03-16T08:52:38Z</dcterms:modified>
</cp:coreProperties>
</file>