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8" r:id="rId2"/>
    <p:sldId id="379" r:id="rId3"/>
    <p:sldId id="419" r:id="rId4"/>
    <p:sldId id="383" r:id="rId5"/>
    <p:sldId id="384" r:id="rId6"/>
    <p:sldId id="420" r:id="rId7"/>
    <p:sldId id="435" r:id="rId8"/>
    <p:sldId id="446" r:id="rId9"/>
    <p:sldId id="447" r:id="rId10"/>
    <p:sldId id="448" r:id="rId11"/>
    <p:sldId id="326" r:id="rId12"/>
    <p:sldId id="321" r:id="rId13"/>
    <p:sldId id="278" r:id="rId14"/>
    <p:sldId id="279" r:id="rId15"/>
    <p:sldId id="280" r:id="rId16"/>
    <p:sldId id="281" r:id="rId17"/>
    <p:sldId id="282"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0000FF"/>
    <a:srgbClr val="FFCC99"/>
    <a:srgbClr val="00FFFF"/>
    <a:srgbClr val="50D12D"/>
    <a:srgbClr val="CC6600"/>
    <a:srgbClr val="FF00FF"/>
    <a:srgbClr val="FF99FF"/>
    <a:srgbClr val="092AB7"/>
    <a:srgbClr val="395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1CB79E-4C7C-46B6-BCDC-98AF27984D7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E74B-0AFA-4C42-9D87-50F0F46339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CB79E-4C7C-46B6-BCDC-98AF27984D7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CB79E-4C7C-46B6-BCDC-98AF27984D7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CB79E-4C7C-46B6-BCDC-98AF27984D7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1CB79E-4C7C-46B6-BCDC-98AF27984D7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E74B-0AFA-4C42-9D87-50F0F46339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1CB79E-4C7C-46B6-BCDC-98AF27984D7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1CB79E-4C7C-46B6-BCDC-98AF27984D74}"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1CB79E-4C7C-46B6-BCDC-98AF27984D74}"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1CB79E-4C7C-46B6-BCDC-98AF27984D74}" type="datetimeFigureOut">
              <a:rPr lang="en-US" smtClean="0"/>
              <a:t>3/16/2023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1CB79E-4C7C-46B6-BCDC-98AF27984D74}" type="datetimeFigureOut">
              <a:rPr lang="en-US" smtClean="0"/>
              <a:t>3/16/2023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6CE74B-0AFA-4C42-9D87-50F0F4633902}"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1CB79E-4C7C-46B6-BCDC-98AF27984D7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E74B-0AFA-4C42-9D87-50F0F4633902}"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1CB79E-4C7C-46B6-BCDC-98AF27984D74}" type="datetimeFigureOut">
              <a:rPr lang="en-US" smtClean="0"/>
              <a:t>3/16/2023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6CE74B-0AFA-4C42-9D87-50F0F46339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3.xml"/><Relationship Id="rId3" Type="http://schemas.openxmlformats.org/officeDocument/2006/relationships/slideLayout" Target="../slideLayouts/slideLayout2.xml"/><Relationship Id="rId7" Type="http://schemas.openxmlformats.org/officeDocument/2006/relationships/image" Target="../media/image5.GIF"/><Relationship Id="rId12"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9.png"/><Relationship Id="rId1" Type="http://schemas.microsoft.com/office/2007/relationships/media" Target="../media/media1.wma"/><Relationship Id="rId6" Type="http://schemas.openxmlformats.org/officeDocument/2006/relationships/image" Target="../media/image4.GIF"/><Relationship Id="rId11" Type="http://schemas.openxmlformats.org/officeDocument/2006/relationships/slide" Target="slide4.xml"/><Relationship Id="rId5" Type="http://schemas.openxmlformats.org/officeDocument/2006/relationships/image" Target="../media/image3.GIF"/><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4.png"/><Relationship Id="rId7"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5.xml"/><Relationship Id="rId10" Type="http://schemas.openxmlformats.org/officeDocument/2006/relationships/image" Target="../media/image15.png"/><Relationship Id="rId4" Type="http://schemas.openxmlformats.org/officeDocument/2006/relationships/slide" Target="slide18.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audio" Target="../media/audio1.wav"/><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audio" Target="../media/audio1.wav"/><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audio" Target="../media/audio1.wav"/><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audio" Target="../media/audio1.wav"/><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audio" Target="../media/audio1.wav"/><Relationship Id="rId4" Type="http://schemas.openxmlformats.org/officeDocument/2006/relationships/audio" Target="../media/audio5.wav"/></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audio" Target="../media/audio1.wav"/><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251461" y="718457"/>
            <a:ext cx="7710384" cy="5367820"/>
          </a:xfrm>
          <a:prstGeom prst="rect">
            <a:avLst/>
          </a:prstGeom>
          <a:solidFill>
            <a:srgbClr val="50D12D"/>
          </a:solidFill>
          <a:ln w="9525" cap="flat" cmpd="sng" algn="ctr">
            <a:solidFill>
              <a:srgbClr val="FFC000"/>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138" name="Picture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 y="0"/>
            <a:ext cx="12192000" cy="6858635"/>
          </a:xfrm>
          <a:prstGeom prst="rect">
            <a:avLst/>
          </a:prstGeom>
        </p:spPr>
      </p:pic>
      <p:pic>
        <p:nvPicPr>
          <p:cNvPr id="146" name="Picture 145"/>
          <p:cNvPicPr>
            <a:picLocks noChangeAspect="1"/>
          </p:cNvPicPr>
          <p:nvPr/>
        </p:nvPicPr>
        <p:blipFill>
          <a:blip r:embed="rId5"/>
          <a:stretch>
            <a:fillRect/>
          </a:stretch>
        </p:blipFill>
        <p:spPr>
          <a:xfrm>
            <a:off x="1863798" y="1101452"/>
            <a:ext cx="1168595" cy="1168595"/>
          </a:xfrm>
          <a:prstGeom prst="rect">
            <a:avLst/>
          </a:prstGeom>
        </p:spPr>
      </p:pic>
      <p:pic>
        <p:nvPicPr>
          <p:cNvPr id="147" name="Picture 146"/>
          <p:cNvPicPr>
            <a:picLocks noChangeAspect="1"/>
          </p:cNvPicPr>
          <p:nvPr/>
        </p:nvPicPr>
        <p:blipFill>
          <a:blip r:embed="rId6"/>
          <a:stretch>
            <a:fillRect/>
          </a:stretch>
        </p:blipFill>
        <p:spPr>
          <a:xfrm>
            <a:off x="1097277" y="883975"/>
            <a:ext cx="1061107" cy="1061107"/>
          </a:xfrm>
          <a:prstGeom prst="rect">
            <a:avLst/>
          </a:prstGeom>
        </p:spPr>
      </p:pic>
      <p:pic>
        <p:nvPicPr>
          <p:cNvPr id="148" name="Picture 147"/>
          <p:cNvPicPr>
            <a:picLocks noChangeAspect="1"/>
          </p:cNvPicPr>
          <p:nvPr/>
        </p:nvPicPr>
        <p:blipFill>
          <a:blip r:embed="rId7"/>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031" y="-874122"/>
            <a:ext cx="1761897" cy="6059949"/>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03" y="-671549"/>
            <a:ext cx="609600" cy="609600"/>
          </a:xfrm>
          <a:prstGeom prst="rect">
            <a:avLst/>
          </a:prstGeom>
        </p:spPr>
      </p:pic>
      <p:sp>
        <p:nvSpPr>
          <p:cNvPr id="3" name="Rectangle 2"/>
          <p:cNvSpPr/>
          <p:nvPr/>
        </p:nvSpPr>
        <p:spPr bwMode="auto">
          <a:xfrm>
            <a:off x="3363488" y="6280181"/>
            <a:ext cx="2214352" cy="361504"/>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Right Arrow 6"/>
          <p:cNvSpPr/>
          <p:nvPr/>
        </p:nvSpPr>
        <p:spPr bwMode="auto">
          <a:xfrm>
            <a:off x="460542" y="5763403"/>
            <a:ext cx="978408" cy="361237"/>
          </a:xfrm>
          <a:prstGeom prst="rightArrow">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 Box 9"/>
          <p:cNvSpPr txBox="1"/>
          <p:nvPr/>
        </p:nvSpPr>
        <p:spPr>
          <a:xfrm>
            <a:off x="11224260" y="3691255"/>
            <a:ext cx="309880" cy="368300"/>
          </a:xfrm>
          <a:prstGeom prst="rect">
            <a:avLst/>
          </a:prstGeom>
          <a:noFill/>
        </p:spPr>
        <p:txBody>
          <a:bodyPr wrap="none" rtlCol="0">
            <a:spAutoFit/>
          </a:bodyPr>
          <a:lstStyle/>
          <a:p>
            <a:endParaRPr lang="en-US"/>
          </a:p>
        </p:txBody>
      </p:sp>
      <p:pic>
        <p:nvPicPr>
          <p:cNvPr id="12" name="Content Placeholder 11"/>
          <p:cNvPicPr>
            <a:picLocks noGrp="1" noChangeAspect="1"/>
          </p:cNvPicPr>
          <p:nvPr>
            <p:ph idx="1"/>
          </p:nvPr>
        </p:nvPicPr>
        <p:blipFill rotWithShape="1">
          <a:blip r:embed="rId10"/>
          <a:srcRect t="17160" b="11065"/>
          <a:stretch/>
        </p:blipFill>
        <p:spPr>
          <a:xfrm>
            <a:off x="4667403" y="1126256"/>
            <a:ext cx="6866737" cy="4542013"/>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9">
            <a:hlinkClick r:id="rId11" action="ppaction://hlinksldjump"/>
          </p:cNvPr>
          <p:cNvSpPr/>
          <p:nvPr/>
        </p:nvSpPr>
        <p:spPr>
          <a:xfrm>
            <a:off x="4687209" y="3478698"/>
            <a:ext cx="3411762" cy="2164767"/>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0000FF"/>
                </a:solidFill>
                <a:latin typeface="Times New Roman" panose="02020603050405020304" pitchFamily="18" charset="0"/>
                <a:cs typeface="Times New Roman" panose="02020603050405020304" pitchFamily="18" charset="0"/>
              </a:rPr>
              <a:t>3</a:t>
            </a:r>
            <a:endParaRPr lang="en-US" sz="9600" b="1" dirty="0">
              <a:solidFill>
                <a:srgbClr val="0000FF"/>
              </a:solidFill>
              <a:latin typeface="Times New Roman" panose="02020603050405020304" pitchFamily="18" charset="0"/>
              <a:cs typeface="Times New Roman" panose="02020603050405020304" pitchFamily="18" charset="0"/>
            </a:endParaRPr>
          </a:p>
        </p:txBody>
      </p:sp>
      <p:sp>
        <p:nvSpPr>
          <p:cNvPr id="16" name="Rectangle 19">
            <a:hlinkClick r:id="rId12" action="ppaction://hlinksldjump"/>
          </p:cNvPr>
          <p:cNvSpPr/>
          <p:nvPr/>
        </p:nvSpPr>
        <p:spPr>
          <a:xfrm>
            <a:off x="8123804" y="3478699"/>
            <a:ext cx="3430141" cy="2164766"/>
          </a:xfrm>
          <a:prstGeom prst="rect">
            <a:avLst/>
          </a:prstGeom>
          <a:solidFill>
            <a:srgbClr val="50D12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latin typeface="Times New Roman" panose="02020603050405020304" pitchFamily="18" charset="0"/>
                <a:cs typeface="Times New Roman" panose="02020603050405020304" pitchFamily="18" charset="0"/>
              </a:rPr>
              <a:t>4</a:t>
            </a:r>
            <a:endParaRPr lang="en-US" sz="9600" b="1" dirty="0">
              <a:latin typeface="Times New Roman" panose="02020603050405020304" pitchFamily="18" charset="0"/>
              <a:cs typeface="Times New Roman" panose="02020603050405020304" pitchFamily="18" charset="0"/>
            </a:endParaRPr>
          </a:p>
        </p:txBody>
      </p:sp>
      <p:sp>
        <p:nvSpPr>
          <p:cNvPr id="17" name="Rectangle 17">
            <a:hlinkClick r:id="rId13" action="ppaction://hlinksldjump"/>
          </p:cNvPr>
          <p:cNvSpPr/>
          <p:nvPr/>
        </p:nvSpPr>
        <p:spPr>
          <a:xfrm>
            <a:off x="8098971" y="1126256"/>
            <a:ext cx="3443014" cy="2352442"/>
          </a:xfrm>
          <a:prstGeom prst="rect">
            <a:avLst/>
          </a:prstGeom>
          <a:solidFill>
            <a:srgbClr val="FF99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2</a:t>
            </a:r>
          </a:p>
        </p:txBody>
      </p:sp>
      <p:sp>
        <p:nvSpPr>
          <p:cNvPr id="19" name="Rectangle 1">
            <a:hlinkClick r:id="rId14" action="ppaction://hlinksldjump"/>
          </p:cNvPr>
          <p:cNvSpPr/>
          <p:nvPr/>
        </p:nvSpPr>
        <p:spPr>
          <a:xfrm>
            <a:off x="4667403" y="1162452"/>
            <a:ext cx="3431568" cy="2316246"/>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FF00"/>
                </a:solidFill>
                <a:highlight>
                  <a:srgbClr val="FF0000"/>
                </a:highlight>
                <a:latin typeface="Times New Roman" panose="02020603050405020304" pitchFamily="18" charset="0"/>
                <a:cs typeface="Times New Roman" panose="02020603050405020304" pitchFamily="18" charset="0"/>
              </a:rPr>
              <a:t>1</a:t>
            </a:r>
          </a:p>
        </p:txBody>
      </p:sp>
      <p:pic>
        <p:nvPicPr>
          <p:cNvPr id="159" name="Picture 15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89750" y="5668269"/>
            <a:ext cx="1180821" cy="998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bldLvl="0" animBg="1"/>
      <p:bldP spid="16" grpId="0" bldLvl="0" animBg="1"/>
      <p:bldP spid="17" grpId="0" bldLvl="0" animBg="1"/>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0" name="Picture 99"/>
          <p:cNvPicPr/>
          <p:nvPr/>
        </p:nvPicPr>
        <p:blipFill>
          <a:blip r:embed="rId2"/>
          <a:srcRect l="61275" t="-670" r="6173"/>
          <a:stretch>
            <a:fillRect/>
          </a:stretch>
        </p:blipFill>
        <p:spPr>
          <a:xfrm>
            <a:off x="3005700" y="0"/>
            <a:ext cx="6248781" cy="6857999"/>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10"/>
            <a:ext cx="12192000" cy="73697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50D12D"/>
        </a:solidFill>
        <a:effectLst/>
      </p:bgPr>
    </p:bg>
    <p:spTree>
      <p:nvGrpSpPr>
        <p:cNvPr id="1" name=""/>
        <p:cNvGrpSpPr/>
        <p:nvPr/>
      </p:nvGrpSpPr>
      <p:grpSpPr>
        <a:xfrm>
          <a:off x="0" y="0"/>
          <a:ext cx="0" cy="0"/>
          <a:chOff x="0" y="0"/>
          <a:chExt cx="0" cy="0"/>
        </a:xfrm>
      </p:grpSpPr>
      <p:sp>
        <p:nvSpPr>
          <p:cNvPr id="19" name="Oval 18"/>
          <p:cNvSpPr/>
          <p:nvPr/>
        </p:nvSpPr>
        <p:spPr>
          <a:xfrm>
            <a:off x="4767240" y="3135510"/>
            <a:ext cx="1183430" cy="1183430"/>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7575" y="1098232"/>
            <a:ext cx="5212080" cy="521208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213793" y="1159653"/>
            <a:ext cx="5148098" cy="5090487"/>
            <a:chOff x="1664058" y="1577108"/>
            <a:chExt cx="4495451" cy="444752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58" y="1577108"/>
              <a:ext cx="4447520" cy="4447520"/>
            </a:xfrm>
            <a:prstGeom prst="rect">
              <a:avLst/>
            </a:prstGeom>
          </p:spPr>
        </p:pic>
        <p:sp>
          <p:nvSpPr>
            <p:cNvPr id="5" name="TextBox 4"/>
            <p:cNvSpPr txBox="1"/>
            <p:nvPr/>
          </p:nvSpPr>
          <p:spPr>
            <a:xfrm rot="8423036">
              <a:off x="5075697" y="2579245"/>
              <a:ext cx="433969" cy="457133"/>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15</a:t>
              </a:r>
            </a:p>
          </p:txBody>
        </p:sp>
        <p:sp>
          <p:nvSpPr>
            <p:cNvPr id="6" name="TextBox 5"/>
            <p:cNvSpPr txBox="1"/>
            <p:nvPr/>
          </p:nvSpPr>
          <p:spPr>
            <a:xfrm rot="10800000">
              <a:off x="4500486" y="3622648"/>
              <a:ext cx="1659023" cy="403353"/>
            </a:xfrm>
            <a:prstGeom prst="rect">
              <a:avLst/>
            </a:prstGeom>
            <a:noFill/>
          </p:spPr>
          <p:txBody>
            <a:bodyPr wrap="non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Phần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a:t>
              </a:r>
              <a:r>
                <a:rPr lang="vi-VN" sz="2400" b="1" dirty="0">
                  <a:solidFill>
                    <a:srgbClr val="FFFF00"/>
                  </a:solidFill>
                  <a:latin typeface="Times New Roman" panose="02020603050405020304" pitchFamily="18" charset="0"/>
                  <a:cs typeface="Times New Roman" panose="02020603050405020304" pitchFamily="18" charset="0"/>
                </a:rPr>
                <a:t>ư</a:t>
              </a:r>
              <a:r>
                <a:rPr lang="en-US" sz="2400" b="1" dirty="0" err="1">
                  <a:solidFill>
                    <a:srgbClr val="FFFF00"/>
                  </a:solidFill>
                  <a:latin typeface="Times New Roman" panose="02020603050405020304" pitchFamily="18" charset="0"/>
                  <a:cs typeface="Times New Roman" panose="02020603050405020304" pitchFamily="18" charset="0"/>
                </a:rPr>
                <a:t>ởng</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rot="13924436">
              <a:off x="5003808" y="4510189"/>
              <a:ext cx="469459" cy="456889"/>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05</a:t>
              </a:r>
            </a:p>
          </p:txBody>
        </p:sp>
        <p:sp>
          <p:nvSpPr>
            <p:cNvPr id="8" name="TextBox 7"/>
            <p:cNvSpPr txBox="1"/>
            <p:nvPr/>
          </p:nvSpPr>
          <p:spPr>
            <a:xfrm rot="15260811">
              <a:off x="4210183" y="5130894"/>
              <a:ext cx="469459" cy="456889"/>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20</a:t>
              </a:r>
            </a:p>
          </p:txBody>
        </p:sp>
        <p:sp>
          <p:nvSpPr>
            <p:cNvPr id="9" name="TextBox 8"/>
            <p:cNvSpPr txBox="1"/>
            <p:nvPr/>
          </p:nvSpPr>
          <p:spPr>
            <a:xfrm rot="17460542">
              <a:off x="3234774" y="5146205"/>
              <a:ext cx="433045" cy="456889"/>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10</a:t>
              </a:r>
            </a:p>
          </p:txBody>
        </p:sp>
        <p:sp>
          <p:nvSpPr>
            <p:cNvPr id="10" name="TextBox 9"/>
            <p:cNvSpPr txBox="1"/>
            <p:nvPr/>
          </p:nvSpPr>
          <p:spPr>
            <a:xfrm rot="19555165">
              <a:off x="2271198" y="4518659"/>
              <a:ext cx="495649" cy="523220"/>
            </a:xfrm>
            <a:prstGeom prst="rect">
              <a:avLst/>
            </a:prstGeom>
            <a:noFill/>
          </p:spPr>
          <p:txBody>
            <a:bodyPr wrap="none" rtlCol="0">
              <a:spAutoFit/>
            </a:bodyPr>
            <a:lstStyle/>
            <a:p>
              <a:r>
                <a:rPr lang="en-US" sz="2800">
                  <a:latin typeface="Bernard MT Condensed" panose="02050806060905020404" pitchFamily="18" charset="0"/>
                </a:rPr>
                <a:t>15</a:t>
              </a:r>
            </a:p>
          </p:txBody>
        </p:sp>
        <p:sp>
          <p:nvSpPr>
            <p:cNvPr id="11" name="TextBox 10"/>
            <p:cNvSpPr txBox="1"/>
            <p:nvPr/>
          </p:nvSpPr>
          <p:spPr>
            <a:xfrm>
              <a:off x="1680565" y="3492232"/>
              <a:ext cx="1659023" cy="403353"/>
            </a:xfrm>
            <a:prstGeom prst="rect">
              <a:avLst/>
            </a:prstGeom>
            <a:noFill/>
          </p:spPr>
          <p:txBody>
            <a:bodyPr wrap="non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Phần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a:t>
              </a:r>
              <a:r>
                <a:rPr lang="vi-VN" sz="2400" b="1" dirty="0">
                  <a:solidFill>
                    <a:srgbClr val="FFFF00"/>
                  </a:solidFill>
                  <a:latin typeface="Times New Roman" panose="02020603050405020304" pitchFamily="18" charset="0"/>
                  <a:cs typeface="Times New Roman" panose="02020603050405020304" pitchFamily="18" charset="0"/>
                </a:rPr>
                <a:t>ư</a:t>
              </a:r>
              <a:r>
                <a:rPr lang="en-US" sz="2400" b="1" dirty="0" err="1">
                  <a:solidFill>
                    <a:srgbClr val="FFFF00"/>
                  </a:solidFill>
                  <a:latin typeface="Times New Roman" panose="02020603050405020304" pitchFamily="18" charset="0"/>
                  <a:cs typeface="Times New Roman" panose="02020603050405020304" pitchFamily="18" charset="0"/>
                </a:rPr>
                <a:t>ởng</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rot="2072863">
              <a:off x="2304416" y="2492802"/>
              <a:ext cx="470461" cy="457133"/>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05</a:t>
              </a:r>
            </a:p>
          </p:txBody>
        </p:sp>
        <p:sp>
          <p:nvSpPr>
            <p:cNvPr id="13" name="TextBox 12"/>
            <p:cNvSpPr txBox="1"/>
            <p:nvPr/>
          </p:nvSpPr>
          <p:spPr>
            <a:xfrm rot="3722183">
              <a:off x="3191942" y="1835884"/>
              <a:ext cx="469459" cy="458109"/>
            </a:xfrm>
            <a:prstGeom prst="rect">
              <a:avLst/>
            </a:prstGeom>
            <a:noFill/>
          </p:spPr>
          <p:txBody>
            <a:bodyPr wrap="none" rtlCol="0">
              <a:spAutoFit/>
            </a:bodyPr>
            <a:lstStyle/>
            <a:p>
              <a:r>
                <a:rPr lang="en-US" sz="2800" dirty="0">
                  <a:latin typeface="Bernard MT Condensed" panose="02050806060905020404" pitchFamily="18" charset="0"/>
                </a:rPr>
                <a:t>20</a:t>
              </a:r>
            </a:p>
          </p:txBody>
        </p:sp>
        <p:sp>
          <p:nvSpPr>
            <p:cNvPr id="14" name="TextBox 13"/>
            <p:cNvSpPr txBox="1"/>
            <p:nvPr/>
          </p:nvSpPr>
          <p:spPr>
            <a:xfrm rot="6338192">
              <a:off x="4240033" y="1850606"/>
              <a:ext cx="433045" cy="458109"/>
            </a:xfrm>
            <a:prstGeom prst="rect">
              <a:avLst/>
            </a:prstGeom>
            <a:noFill/>
          </p:spPr>
          <p:txBody>
            <a:bodyPr wrap="none" rtlCol="0">
              <a:spAutoFit/>
            </a:bodyPr>
            <a:lstStyle/>
            <a:p>
              <a:r>
                <a:rPr lang="en-US" sz="2800" dirty="0">
                  <a:solidFill>
                    <a:srgbClr val="FFFF00"/>
                  </a:solidFill>
                  <a:latin typeface="Bernard MT Condensed" panose="02050806060905020404" pitchFamily="18" charset="0"/>
                </a:rPr>
                <a:t>10</a:t>
              </a:r>
            </a:p>
          </p:txBody>
        </p:sp>
      </p:grpSp>
      <p:sp>
        <p:nvSpPr>
          <p:cNvPr id="16" name="Isosceles Triangle 15"/>
          <p:cNvSpPr/>
          <p:nvPr/>
        </p:nvSpPr>
        <p:spPr>
          <a:xfrm rot="5400000">
            <a:off x="826407" y="3116342"/>
            <a:ext cx="528034" cy="122176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041766" y="2510692"/>
            <a:ext cx="1750800"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Cooper" panose="02020500000000000000" pitchFamily="18" charset="-93"/>
                <a:cs typeface="Times New Roman" panose="02020603050405020304" pitchFamily="18" charset="0"/>
              </a:rPr>
              <a:t>CÂU HỎI</a:t>
            </a:r>
          </a:p>
        </p:txBody>
      </p:sp>
      <p:sp>
        <p:nvSpPr>
          <p:cNvPr id="18" name="Oval 17"/>
          <p:cNvSpPr/>
          <p:nvPr/>
        </p:nvSpPr>
        <p:spPr>
          <a:xfrm>
            <a:off x="3111253" y="3033912"/>
            <a:ext cx="1371600" cy="1371600"/>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ooper" panose="02020500000000000000" pitchFamily="18" charset="-93"/>
                <a:ea typeface="Cooper" panose="02020500000000000000" pitchFamily="18" charset="-93"/>
                <a:cs typeface="Cooper" panose="02020500000000000000" pitchFamily="18" charset="-93"/>
              </a:rPr>
              <a:t>QUAY</a:t>
            </a:r>
          </a:p>
          <a:p>
            <a:pPr algn="ctr"/>
            <a:r>
              <a:rPr lang="en-US" sz="1600" b="1" dirty="0">
                <a:solidFill>
                  <a:schemeClr val="tx1"/>
                </a:solidFill>
                <a:latin typeface="Cooper" panose="02020500000000000000" pitchFamily="18" charset="-93"/>
                <a:ea typeface="Cooper" panose="02020500000000000000" pitchFamily="18" charset="-93"/>
                <a:cs typeface="Cooper" panose="02020500000000000000" pitchFamily="18" charset="-93"/>
              </a:rPr>
              <a:t>-</a:t>
            </a:r>
          </a:p>
          <a:p>
            <a:pPr algn="ctr"/>
            <a:r>
              <a:rPr lang="en-US" sz="1600" b="1" dirty="0">
                <a:solidFill>
                  <a:schemeClr val="tx1"/>
                </a:solidFill>
                <a:latin typeface="Cooper" panose="02020500000000000000" pitchFamily="18" charset="-93"/>
                <a:ea typeface="Cooper" panose="02020500000000000000" pitchFamily="18" charset="-93"/>
                <a:cs typeface="Cooper" panose="02020500000000000000" pitchFamily="18" charset="-93"/>
              </a:rPr>
              <a:t>DỪNG</a:t>
            </a:r>
          </a:p>
        </p:txBody>
      </p:sp>
      <p:sp>
        <p:nvSpPr>
          <p:cNvPr id="20" name="Heptagon 19">
            <a:hlinkClick r:id="rId4" action="ppaction://hlinksldjump"/>
          </p:cNvPr>
          <p:cNvSpPr/>
          <p:nvPr/>
        </p:nvSpPr>
        <p:spPr>
          <a:xfrm>
            <a:off x="9771095" y="4228588"/>
            <a:ext cx="966646" cy="620264"/>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ffany-Heavy" panose="00000400000000000000" pitchFamily="2" charset="-93"/>
                <a:ea typeface="Tiffany-Heavy" panose="00000400000000000000" pitchFamily="2" charset="-93"/>
                <a:cs typeface="Tiffany-Heavy" panose="00000400000000000000" pitchFamily="2" charset="-93"/>
              </a:rPr>
              <a:t>06</a:t>
            </a:r>
            <a:endPar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endParaRPr>
          </a:p>
        </p:txBody>
      </p:sp>
      <p:sp>
        <p:nvSpPr>
          <p:cNvPr id="21" name="Heptagon 20">
            <a:hlinkClick r:id="rId5" action="ppaction://hlinksldjump"/>
          </p:cNvPr>
          <p:cNvSpPr/>
          <p:nvPr/>
        </p:nvSpPr>
        <p:spPr>
          <a:xfrm>
            <a:off x="9755065" y="3239942"/>
            <a:ext cx="966646" cy="655427"/>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rPr>
              <a:t>03</a:t>
            </a:r>
          </a:p>
        </p:txBody>
      </p:sp>
      <p:sp>
        <p:nvSpPr>
          <p:cNvPr id="22" name="Heptagon 21">
            <a:hlinkClick r:id="rId6" action="ppaction://hlinksldjump"/>
          </p:cNvPr>
          <p:cNvSpPr/>
          <p:nvPr/>
        </p:nvSpPr>
        <p:spPr>
          <a:xfrm>
            <a:off x="8542404" y="4161829"/>
            <a:ext cx="966646" cy="655427"/>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rPr>
              <a:t>05</a:t>
            </a:r>
          </a:p>
        </p:txBody>
      </p:sp>
      <p:sp>
        <p:nvSpPr>
          <p:cNvPr id="25" name="Heptagon 24">
            <a:hlinkClick r:id="rId7" action="ppaction://hlinksldjump"/>
          </p:cNvPr>
          <p:cNvSpPr/>
          <p:nvPr/>
        </p:nvSpPr>
        <p:spPr>
          <a:xfrm>
            <a:off x="8542404" y="3234994"/>
            <a:ext cx="966646" cy="655427"/>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rPr>
              <a:t>02</a:t>
            </a:r>
          </a:p>
        </p:txBody>
      </p:sp>
      <p:sp>
        <p:nvSpPr>
          <p:cNvPr id="26" name="Heptagon 25">
            <a:hlinkClick r:id="rId8" action="ppaction://hlinksldjump"/>
          </p:cNvPr>
          <p:cNvSpPr/>
          <p:nvPr/>
        </p:nvSpPr>
        <p:spPr>
          <a:xfrm>
            <a:off x="7329743" y="4184075"/>
            <a:ext cx="966646" cy="655427"/>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rPr>
              <a:t>04</a:t>
            </a:r>
          </a:p>
        </p:txBody>
      </p:sp>
      <p:sp>
        <p:nvSpPr>
          <p:cNvPr id="27" name="Heptagon 26">
            <a:hlinkClick r:id="rId9" action="ppaction://hlinksldjump"/>
          </p:cNvPr>
          <p:cNvSpPr/>
          <p:nvPr/>
        </p:nvSpPr>
        <p:spPr>
          <a:xfrm>
            <a:off x="7307193" y="3234994"/>
            <a:ext cx="966646" cy="670365"/>
          </a:xfrm>
          <a:prstGeom prst="heptagon">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ffany-Heavy" panose="00000400000000000000" pitchFamily="2" charset="-93"/>
                <a:ea typeface="Tiffany-Heavy" panose="00000400000000000000" pitchFamily="2" charset="-93"/>
                <a:cs typeface="Tiffany-Heavy" panose="00000400000000000000" pitchFamily="2" charset="-93"/>
              </a:rPr>
              <a:t>01</a:t>
            </a:r>
            <a:endParaRPr lang="en-US" sz="2400" b="1" dirty="0">
              <a:solidFill>
                <a:schemeClr val="tx1"/>
              </a:solidFill>
              <a:latin typeface="Tiffany-Heavy" panose="00000400000000000000" pitchFamily="2" charset="-93"/>
              <a:ea typeface="Tiffany-Heavy" panose="00000400000000000000" pitchFamily="2" charset="-93"/>
              <a:cs typeface="Tiffany-Heavy" panose="00000400000000000000" pitchFamily="2" charset="-93"/>
            </a:endParaRPr>
          </a:p>
        </p:txBody>
      </p:sp>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10443" y="181162"/>
            <a:ext cx="1625967" cy="1629871"/>
          </a:xfrm>
          <a:prstGeom prst="rect">
            <a:avLst/>
          </a:prstGeom>
        </p:spPr>
      </p:pic>
      <p:sp>
        <p:nvSpPr>
          <p:cNvPr id="23" name="Slide Number Placeholder 22"/>
          <p:cNvSpPr>
            <a:spLocks noGrp="1"/>
          </p:cNvSpPr>
          <p:nvPr>
            <p:ph type="sldNum" sz="quarter" idx="12"/>
          </p:nvPr>
        </p:nvSpPr>
        <p:spPr/>
        <p:txBody>
          <a:bodyPr/>
          <a:lstStyle/>
          <a:p>
            <a:pPr>
              <a:defRPr/>
            </a:pPr>
            <a:fld id="{F02245C4-0105-4518-9D61-6C7315904F53}" type="slidenum">
              <a:rPr lang="en-US" altLang="en-US" smtClean="0"/>
              <a:t>12</a:t>
            </a:fld>
            <a:endParaRPr lang="en-US" altLang="en-US" dirty="0"/>
          </a:p>
        </p:txBody>
      </p:sp>
      <p:sp>
        <p:nvSpPr>
          <p:cNvPr id="74" name="TextBox 73"/>
          <p:cNvSpPr txBox="1"/>
          <p:nvPr/>
        </p:nvSpPr>
        <p:spPr>
          <a:xfrm>
            <a:off x="3688759" y="397237"/>
            <a:ext cx="4211794" cy="523220"/>
          </a:xfrm>
          <a:prstGeom prst="rect">
            <a:avLst/>
          </a:prstGeom>
          <a:noFill/>
        </p:spPr>
        <p:txBody>
          <a:bodyPr wrap="none" rtlCol="0">
            <a:spAutoFit/>
          </a:bodyPr>
          <a:lstStyle/>
          <a:p>
            <a:r>
              <a:rPr lang="en-US" sz="2800" b="1" dirty="0">
                <a:solidFill>
                  <a:srgbClr val="244CF4"/>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2000" fill="hold"/>
                                        <p:tgtEl>
                                          <p:spTgt spid="15"/>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Nhac-nen-khi-quay-chiec-non-ky-dieu-1-CNKD.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0"/>
                            </p:stCondLst>
                            <p:childTnLst>
                              <p:par>
                                <p:cTn id="17" presetID="8" presetClass="emph" presetSubtype="0" fill="hold" nodeType="afterEffect">
                                  <p:stCondLst>
                                    <p:cond delay="0"/>
                                  </p:stCondLst>
                                  <p:childTnLst>
                                    <p:animRot by="-21600000">
                                      <p:cBhvr>
                                        <p:cTn id="18" dur="3000" fill="hold"/>
                                        <p:tgtEl>
                                          <p:spTgt spid="15"/>
                                        </p:tgtEl>
                                        <p:attrNameLst>
                                          <p:attrName>r</p:attrName>
                                        </p:attrNameLst>
                                      </p:cBhvr>
                                    </p:animRo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20"/>
                                        </p:tgtEl>
                                      </p:cBhvr>
                                    </p:animEffect>
                                    <p:set>
                                      <p:cBhvr>
                                        <p:cTn id="26"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21"/>
                                        </p:tgtEl>
                                      </p:cBhvr>
                                    </p:animEffect>
                                    <p:set>
                                      <p:cBhvr>
                                        <p:cTn id="32"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6" presetClass="exit" presetSubtype="32" fill="hold" grpId="0" nodeType="clickEffect">
                                  <p:stCondLst>
                                    <p:cond delay="0"/>
                                  </p:stCondLst>
                                  <p:childTnLst>
                                    <p:animEffect transition="out" filter="circle(out)">
                                      <p:cBhvr>
                                        <p:cTn id="37" dur="2000"/>
                                        <p:tgtEl>
                                          <p:spTgt spid="25"/>
                                        </p:tgtEl>
                                      </p:cBhvr>
                                    </p:animEffect>
                                    <p:set>
                                      <p:cBhvr>
                                        <p:cTn id="38"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26"/>
                                        </p:tgtEl>
                                      </p:cBhvr>
                                    </p:animEffect>
                                    <p:set>
                                      <p:cBhvr>
                                        <p:cTn id="44"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grpId="0" nodeType="clickEffect">
                                  <p:stCondLst>
                                    <p:cond delay="0"/>
                                  </p:stCondLst>
                                  <p:childTnLst>
                                    <p:animEffect transition="out" filter="circle(out)">
                                      <p:cBhvr>
                                        <p:cTn id="49" dur="2000"/>
                                        <p:tgtEl>
                                          <p:spTgt spid="22"/>
                                        </p:tgtEl>
                                      </p:cBhvr>
                                    </p:animEffect>
                                    <p:set>
                                      <p:cBhvr>
                                        <p:cTn id="50"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6" presetClass="exit" presetSubtype="32" fill="hold" grpId="0" nodeType="clickEffect">
                                  <p:stCondLst>
                                    <p:cond delay="0"/>
                                  </p:stCondLst>
                                  <p:childTnLst>
                                    <p:animEffect transition="out" filter="circle(out)">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9" grpId="0" bldLvl="0" animBg="1"/>
      <p:bldP spid="19" grpId="1" bldLvl="0" animBg="1"/>
      <p:bldP spid="20" grpId="0" bldLvl="0" animBg="1"/>
      <p:bldP spid="21" grpId="0" bldLvl="0" animBg="1"/>
      <p:bldP spid="22" grpId="0" bldLvl="0" animBg="1"/>
      <p:bldP spid="25" grpId="0" bldLvl="0" animBg="1"/>
      <p:bldP spid="26" grpId="0" bldLvl="0" animBg="1"/>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00FFFF"/>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 name="Rounded Rectangle 15"/>
          <p:cNvSpPr/>
          <p:nvPr/>
        </p:nvSpPr>
        <p:spPr>
          <a:xfrm>
            <a:off x="758952" y="4101104"/>
            <a:ext cx="5146539" cy="1084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C. Tốc độ rơi nhỏ hơn.</a:t>
            </a:r>
          </a:p>
        </p:txBody>
      </p:sp>
      <p:sp>
        <p:nvSpPr>
          <p:cNvPr id="20" name="Rounded Rectangle 16"/>
          <p:cNvSpPr/>
          <p:nvPr/>
        </p:nvSpPr>
        <p:spPr>
          <a:xfrm>
            <a:off x="6567170" y="4100830"/>
            <a:ext cx="5045054" cy="1084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Khối</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lượng nhẹ hơn.   </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a:p>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21" name="Rounded Rectangle 13"/>
          <p:cNvSpPr/>
          <p:nvPr/>
        </p:nvSpPr>
        <p:spPr>
          <a:xfrm>
            <a:off x="758952" y="2675716"/>
            <a:ext cx="5146539" cy="1196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Kích</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thước </a:t>
            </a:r>
            <a:r>
              <a:rPr lang="en-US" sz="3200" b="1" dirty="0" err="1">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hạt</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nhỏ</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hơn</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t>
            </a:r>
            <a:endParaRPr lang="en-US" sz="40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22" name="Rounded Rectangle 14"/>
          <p:cNvSpPr/>
          <p:nvPr/>
        </p:nvSpPr>
        <p:spPr>
          <a:xfrm>
            <a:off x="6567169" y="2645077"/>
            <a:ext cx="5045055" cy="12265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B</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Lớp</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vỏ trấu </a:t>
            </a:r>
            <a:r>
              <a:rPr lang="en-US" sz="3200" b="1" dirty="0" err="1">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dễ</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tróc</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hơn</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23" name="Rounded Rectangle 9"/>
          <p:cNvSpPr/>
          <p:nvPr/>
        </p:nvSpPr>
        <p:spPr>
          <a:xfrm>
            <a:off x="1640205" y="1045845"/>
            <a:ext cx="8959850" cy="15119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Ở nông thôn, để tách thóc lép ra khỏi thóc, người dân thường đổ thóc rơi trước một cái quạt gió. Những hạt thóc lép sẽ bị gió thổi bay ra, đó là do thóc lép có</a:t>
            </a:r>
          </a:p>
        </p:txBody>
      </p:sp>
      <p:sp>
        <p:nvSpPr>
          <p:cNvPr id="24" name="Heptagon 23"/>
          <p:cNvSpPr/>
          <p:nvPr/>
        </p:nvSpPr>
        <p:spPr>
          <a:xfrm>
            <a:off x="10641145" y="476896"/>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01</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27" name="Heptagon 26"/>
          <p:cNvSpPr/>
          <p:nvPr/>
        </p:nvSpPr>
        <p:spPr>
          <a:xfrm>
            <a:off x="7352652" y="5559331"/>
            <a:ext cx="2399704" cy="773540"/>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28" name="Picture 2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13</a:t>
            </a:fld>
            <a:endParaRPr lang="en-US" altLang="en-US"/>
          </a:p>
        </p:txBody>
      </p:sp>
      <p:pic>
        <p:nvPicPr>
          <p:cNvPr id="14" name="Picture 13">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470" y="5294985"/>
            <a:ext cx="1480366" cy="1483920"/>
          </a:xfrm>
          <a:prstGeom prst="rect">
            <a:avLst/>
          </a:prstGeom>
        </p:spPr>
      </p:pic>
      <p:sp>
        <p:nvSpPr>
          <p:cNvPr id="15" name="TextBox 14"/>
          <p:cNvSpPr txBox="1"/>
          <p:nvPr/>
        </p:nvSpPr>
        <p:spPr>
          <a:xfrm>
            <a:off x="4107501" y="427269"/>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
        <p:nvSpPr>
          <p:cNvPr id="17" name="Oval 188">
            <a:extLst>
              <a:ext uri="{FF2B5EF4-FFF2-40B4-BE49-F238E27FC236}">
                <a16:creationId xmlns:a16="http://schemas.microsoft.com/office/drawing/2014/main" id="{14E4E435-E773-4A6F-9554-12AC6A19C0CD}"/>
              </a:ext>
            </a:extLst>
          </p:cNvPr>
          <p:cNvSpPr>
            <a:spLocks noChangeArrowheads="1"/>
          </p:cNvSpPr>
          <p:nvPr/>
        </p:nvSpPr>
        <p:spPr bwMode="auto">
          <a:xfrm>
            <a:off x="2579966" y="5491170"/>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8" name="Oval 187">
            <a:extLst>
              <a:ext uri="{FF2B5EF4-FFF2-40B4-BE49-F238E27FC236}">
                <a16:creationId xmlns:a16="http://schemas.microsoft.com/office/drawing/2014/main" id="{8D2EAC33-B8F3-4A97-B0F1-990491FA2088}"/>
              </a:ext>
            </a:extLst>
          </p:cNvPr>
          <p:cNvSpPr>
            <a:spLocks noChangeArrowheads="1"/>
          </p:cNvSpPr>
          <p:nvPr/>
        </p:nvSpPr>
        <p:spPr bwMode="auto">
          <a:xfrm>
            <a:off x="2579966"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25" name="Oval 186">
            <a:extLst>
              <a:ext uri="{FF2B5EF4-FFF2-40B4-BE49-F238E27FC236}">
                <a16:creationId xmlns:a16="http://schemas.microsoft.com/office/drawing/2014/main" id="{DAACE7BB-2CC2-4C84-AB35-B0AE714834D0}"/>
              </a:ext>
            </a:extLst>
          </p:cNvPr>
          <p:cNvSpPr>
            <a:spLocks noChangeArrowheads="1"/>
          </p:cNvSpPr>
          <p:nvPr/>
        </p:nvSpPr>
        <p:spPr bwMode="auto">
          <a:xfrm>
            <a:off x="2579966" y="5487928"/>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26" name="Oval 185">
            <a:extLst>
              <a:ext uri="{FF2B5EF4-FFF2-40B4-BE49-F238E27FC236}">
                <a16:creationId xmlns:a16="http://schemas.microsoft.com/office/drawing/2014/main" id="{8E536C66-DBE1-4906-8CFA-4439FB6E025D}"/>
              </a:ext>
            </a:extLst>
          </p:cNvPr>
          <p:cNvSpPr>
            <a:spLocks noChangeArrowheads="1"/>
          </p:cNvSpPr>
          <p:nvPr/>
        </p:nvSpPr>
        <p:spPr bwMode="auto">
          <a:xfrm>
            <a:off x="2579966"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9" name="Oval 184">
            <a:extLst>
              <a:ext uri="{FF2B5EF4-FFF2-40B4-BE49-F238E27FC236}">
                <a16:creationId xmlns:a16="http://schemas.microsoft.com/office/drawing/2014/main" id="{57DAF34B-C55A-4351-BC83-CE9E0AAA62A7}"/>
              </a:ext>
            </a:extLst>
          </p:cNvPr>
          <p:cNvSpPr>
            <a:spLocks noChangeArrowheads="1"/>
          </p:cNvSpPr>
          <p:nvPr/>
        </p:nvSpPr>
        <p:spPr bwMode="auto">
          <a:xfrm>
            <a:off x="2578345"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30" name="Oval 189">
            <a:extLst>
              <a:ext uri="{FF2B5EF4-FFF2-40B4-BE49-F238E27FC236}">
                <a16:creationId xmlns:a16="http://schemas.microsoft.com/office/drawing/2014/main" id="{6D981C80-9521-43D0-B712-E7401BAB4719}"/>
              </a:ext>
            </a:extLst>
          </p:cNvPr>
          <p:cNvSpPr>
            <a:spLocks noChangeArrowheads="1"/>
          </p:cNvSpPr>
          <p:nvPr/>
        </p:nvSpPr>
        <p:spPr bwMode="auto">
          <a:xfrm>
            <a:off x="2579966" y="5484686"/>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21"/>
                                        </p:tgtEl>
                                        <p:attrNameLst>
                                          <p:attrName>style.color</p:attrName>
                                        </p:attrNameLst>
                                      </p:cBhvr>
                                      <p:by>
                                        <p:hsl h="7200000" s="0" l="0"/>
                                      </p:by>
                                    </p:animClr>
                                    <p:animClr clrSpc="hsl" dir="cw">
                                      <p:cBhvr>
                                        <p:cTn id="27" dur="500" fill="hold"/>
                                        <p:tgtEl>
                                          <p:spTgt spid="21"/>
                                        </p:tgtEl>
                                        <p:attrNameLst>
                                          <p:attrName>fillcolor</p:attrName>
                                        </p:attrNameLst>
                                      </p:cBhvr>
                                      <p:by>
                                        <p:hsl h="7200000" s="0" l="0"/>
                                      </p:by>
                                    </p:animClr>
                                    <p:animClr clrSpc="hsl" dir="cw">
                                      <p:cBhvr>
                                        <p:cTn id="28" dur="500" fill="hold"/>
                                        <p:tgtEl>
                                          <p:spTgt spid="21"/>
                                        </p:tgtEl>
                                        <p:attrNameLst>
                                          <p:attrName>stroke.color</p:attrName>
                                        </p:attrNameLst>
                                      </p:cBhvr>
                                      <p:by>
                                        <p:hsl h="7200000" s="0" l="0"/>
                                      </p:by>
                                    </p:animClr>
                                    <p:set>
                                      <p:cBhvr>
                                        <p:cTn id="29" dur="500" fill="hold"/>
                                        <p:tgtEl>
                                          <p:spTgt spid="21"/>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2"/>
                                        </p:tgtEl>
                                        <p:attrNameLst>
                                          <p:attrName>style.color</p:attrName>
                                        </p:attrNameLst>
                                      </p:cBhvr>
                                      <p:by>
                                        <p:hsl h="7200000" s="0" l="0"/>
                                      </p:by>
                                    </p:animClr>
                                    <p:animClr clrSpc="hsl" dir="cw">
                                      <p:cBhvr>
                                        <p:cTn id="35" dur="500" fill="hold"/>
                                        <p:tgtEl>
                                          <p:spTgt spid="22"/>
                                        </p:tgtEl>
                                        <p:attrNameLst>
                                          <p:attrName>fillcolor</p:attrName>
                                        </p:attrNameLst>
                                      </p:cBhvr>
                                      <p:by>
                                        <p:hsl h="7200000" s="0" l="0"/>
                                      </p:by>
                                    </p:animClr>
                                    <p:animClr clrSpc="hsl" dir="cw">
                                      <p:cBhvr>
                                        <p:cTn id="36" dur="500" fill="hold"/>
                                        <p:tgtEl>
                                          <p:spTgt spid="22"/>
                                        </p:tgtEl>
                                        <p:attrNameLst>
                                          <p:attrName>stroke.color</p:attrName>
                                        </p:attrNameLst>
                                      </p:cBhvr>
                                      <p:by>
                                        <p:hsl h="7200000" s="0" l="0"/>
                                      </p:by>
                                    </p:animClr>
                                    <p:set>
                                      <p:cBhvr>
                                        <p:cTn id="37" dur="500" fill="hold"/>
                                        <p:tgtEl>
                                          <p:spTgt spid="2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9"/>
                                        </p:tgtEl>
                                        <p:attrNameLst>
                                          <p:attrName>style.color</p:attrName>
                                        </p:attrNameLst>
                                      </p:cBhvr>
                                      <p:by>
                                        <p:hsl h="7200000" s="0" l="0"/>
                                      </p:by>
                                    </p:animClr>
                                    <p:animClr clrSpc="hsl" dir="cw">
                                      <p:cBhvr>
                                        <p:cTn id="43" dur="500" fill="hold"/>
                                        <p:tgtEl>
                                          <p:spTgt spid="19"/>
                                        </p:tgtEl>
                                        <p:attrNameLst>
                                          <p:attrName>fillcolor</p:attrName>
                                        </p:attrNameLst>
                                      </p:cBhvr>
                                      <p:by>
                                        <p:hsl h="7200000" s="0" l="0"/>
                                      </p:by>
                                    </p:animClr>
                                    <p:animClr clrSpc="hsl" dir="cw">
                                      <p:cBhvr>
                                        <p:cTn id="44" dur="500" fill="hold"/>
                                        <p:tgtEl>
                                          <p:spTgt spid="19"/>
                                        </p:tgtEl>
                                        <p:attrNameLst>
                                          <p:attrName>stroke.color</p:attrName>
                                        </p:attrNameLst>
                                      </p:cBhvr>
                                      <p:by>
                                        <p:hsl h="7200000" s="0" l="0"/>
                                      </p:by>
                                    </p:animClr>
                                    <p:set>
                                      <p:cBhvr>
                                        <p:cTn id="45" dur="500" fill="hold"/>
                                        <p:tgtEl>
                                          <p:spTgt spid="19"/>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21" presetClass="emph" presetSubtype="0" fill="hold" grpId="1" nodeType="clickEffect">
                                  <p:stCondLst>
                                    <p:cond delay="0"/>
                                  </p:stCondLst>
                                  <p:iterate type="lt">
                                    <p:tmPct val="0"/>
                                  </p:iterate>
                                  <p:childTnLst>
                                    <p:animClr clrSpc="hsl" dir="cw">
                                      <p:cBhvr override="childStyle">
                                        <p:cTn id="50" dur="500" fill="hold"/>
                                        <p:tgtEl>
                                          <p:spTgt spid="20"/>
                                        </p:tgtEl>
                                        <p:attrNameLst>
                                          <p:attrName>style.color</p:attrName>
                                        </p:attrNameLst>
                                      </p:cBhvr>
                                      <p:by>
                                        <p:hsl h="7200000" s="0" l="0"/>
                                      </p:by>
                                    </p:animClr>
                                    <p:animClr clrSpc="hsl" dir="cw">
                                      <p:cBhvr>
                                        <p:cTn id="51" dur="500" fill="hold"/>
                                        <p:tgtEl>
                                          <p:spTgt spid="20"/>
                                        </p:tgtEl>
                                        <p:attrNameLst>
                                          <p:attrName>fillcolor</p:attrName>
                                        </p:attrNameLst>
                                      </p:cBhvr>
                                      <p:by>
                                        <p:hsl h="7200000" s="0" l="0"/>
                                      </p:by>
                                    </p:animClr>
                                    <p:animClr clrSpc="hsl" dir="cw">
                                      <p:cBhvr>
                                        <p:cTn id="52" dur="500" fill="hold"/>
                                        <p:tgtEl>
                                          <p:spTgt spid="20"/>
                                        </p:tgtEl>
                                        <p:attrNameLst>
                                          <p:attrName>stroke.color</p:attrName>
                                        </p:attrNameLst>
                                      </p:cBhvr>
                                      <p:by>
                                        <p:hsl h="7200000" s="0" l="0"/>
                                      </p:by>
                                    </p:animClr>
                                    <p:set>
                                      <p:cBhvr>
                                        <p:cTn id="53" dur="500" fill="hold"/>
                                        <p:tgtEl>
                                          <p:spTgt spid="20"/>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repeatCount="indefinite" fill="hold" grpId="0" nodeType="clickEffect">
                                  <p:stCondLst>
                                    <p:cond delay="0"/>
                                  </p:stCondLst>
                                  <p:childTnLst>
                                    <p:animClr clrSpc="rgb" dir="cw">
                                      <p:cBhvr>
                                        <p:cTn id="58" dur="500" fill="hold"/>
                                        <p:tgtEl>
                                          <p:spTgt spid="20"/>
                                        </p:tgtEl>
                                        <p:attrNameLst>
                                          <p:attrName>fillcolor</p:attrName>
                                        </p:attrNameLst>
                                      </p:cBhvr>
                                      <p:to>
                                        <a:srgbClr val="FFFF00"/>
                                      </p:to>
                                    </p:animClr>
                                    <p:set>
                                      <p:cBhvr>
                                        <p:cTn id="59" dur="500" fill="hold"/>
                                        <p:tgtEl>
                                          <p:spTgt spid="20"/>
                                        </p:tgtEl>
                                        <p:attrNameLst>
                                          <p:attrName>fill.type</p:attrName>
                                        </p:attrNameLst>
                                      </p:cBhvr>
                                      <p:to>
                                        <p:strVal val="solid"/>
                                      </p:to>
                                    </p:set>
                                    <p:set>
                                      <p:cBhvr>
                                        <p:cTn id="60" dur="500" fill="hold"/>
                                        <p:tgtEl>
                                          <p:spTgt spid="20"/>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7"/>
                  </p:tgtEl>
                </p:cond>
              </p:nextCondLst>
            </p:seq>
          </p:childTnLst>
        </p:cTn>
      </p:par>
    </p:tnLst>
    <p:bldLst>
      <p:bldP spid="19" grpId="0" bldLvl="0" animBg="1"/>
      <p:bldP spid="20" grpId="0" bldLvl="0" animBg="1"/>
      <p:bldP spid="20" grpId="1" bldLvl="0" animBg="1"/>
      <p:bldP spid="21" grpId="0" bldLvl="0" animBg="1"/>
      <p:bldP spid="22" grpId="0" bldLvl="0" animBg="1"/>
      <p:bldP spid="17" grpId="0" animBg="1"/>
      <p:bldP spid="18" grpId="0" animBg="1"/>
      <p:bldP spid="25" grpId="0" animBg="1"/>
      <p:bldP spid="26"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 name="Rounded Rectangle 15"/>
          <p:cNvSpPr/>
          <p:nvPr/>
        </p:nvSpPr>
        <p:spPr>
          <a:xfrm>
            <a:off x="1446530" y="3961765"/>
            <a:ext cx="4553585" cy="102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C. Lọc</a:t>
            </a:r>
          </a:p>
        </p:txBody>
      </p:sp>
      <p:sp>
        <p:nvSpPr>
          <p:cNvPr id="20" name="Rounded Rectangle 16"/>
          <p:cNvSpPr/>
          <p:nvPr/>
        </p:nvSpPr>
        <p:spPr>
          <a:xfrm>
            <a:off x="6471920" y="3961765"/>
            <a:ext cx="4596130" cy="10039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 Chiết</a:t>
            </a:r>
          </a:p>
        </p:txBody>
      </p:sp>
      <p:sp>
        <p:nvSpPr>
          <p:cNvPr id="21" name="Rounded Rectangle 13"/>
          <p:cNvSpPr/>
          <p:nvPr/>
        </p:nvSpPr>
        <p:spPr>
          <a:xfrm>
            <a:off x="1447165" y="2823845"/>
            <a:ext cx="4553585" cy="965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 Lắng</a:t>
            </a:r>
          </a:p>
        </p:txBody>
      </p:sp>
      <p:sp>
        <p:nvSpPr>
          <p:cNvPr id="22" name="Rounded Rectangle 14"/>
          <p:cNvSpPr/>
          <p:nvPr/>
        </p:nvSpPr>
        <p:spPr>
          <a:xfrm>
            <a:off x="6472150" y="2806023"/>
            <a:ext cx="4595900" cy="9838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B. Dùng máy li tâm</a:t>
            </a:r>
          </a:p>
        </p:txBody>
      </p:sp>
      <p:sp>
        <p:nvSpPr>
          <p:cNvPr id="23" name="Rounded Rectangle 9"/>
          <p:cNvSpPr/>
          <p:nvPr/>
        </p:nvSpPr>
        <p:spPr>
          <a:xfrm>
            <a:off x="1970511" y="1219200"/>
            <a:ext cx="8242634" cy="12246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Phương pháp nào dưới đây là đơn giản nhất để tách cát lẫn trong nước?</a:t>
            </a:r>
          </a:p>
        </p:txBody>
      </p:sp>
      <p:sp>
        <p:nvSpPr>
          <p:cNvPr id="24" name="Heptagon 23"/>
          <p:cNvSpPr/>
          <p:nvPr/>
        </p:nvSpPr>
        <p:spPr>
          <a:xfrm>
            <a:off x="10319835" y="476896"/>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02</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27" name="Heptagon 26"/>
          <p:cNvSpPr/>
          <p:nvPr/>
        </p:nvSpPr>
        <p:spPr>
          <a:xfrm>
            <a:off x="7475816" y="5461001"/>
            <a:ext cx="2399704" cy="727490"/>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28" name="Picture 2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14</a:t>
            </a:fld>
            <a:endParaRPr lang="en-US" altLang="en-US"/>
          </a:p>
        </p:txBody>
      </p:sp>
      <p:pic>
        <p:nvPicPr>
          <p:cNvPr id="13" name="Picture 12">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0732" y="5144130"/>
            <a:ext cx="1480366" cy="1483920"/>
          </a:xfrm>
          <a:prstGeom prst="rect">
            <a:avLst/>
          </a:prstGeom>
        </p:spPr>
      </p:pic>
      <p:sp>
        <p:nvSpPr>
          <p:cNvPr id="14" name="TextBox 13"/>
          <p:cNvSpPr txBox="1"/>
          <p:nvPr/>
        </p:nvSpPr>
        <p:spPr>
          <a:xfrm>
            <a:off x="4107501" y="427269"/>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
        <p:nvSpPr>
          <p:cNvPr id="15" name="Oval 188">
            <a:extLst>
              <a:ext uri="{FF2B5EF4-FFF2-40B4-BE49-F238E27FC236}">
                <a16:creationId xmlns:a16="http://schemas.microsoft.com/office/drawing/2014/main" id="{14E4E435-E773-4A6F-9554-12AC6A19C0CD}"/>
              </a:ext>
            </a:extLst>
          </p:cNvPr>
          <p:cNvSpPr>
            <a:spLocks noChangeArrowheads="1"/>
          </p:cNvSpPr>
          <p:nvPr/>
        </p:nvSpPr>
        <p:spPr bwMode="auto">
          <a:xfrm>
            <a:off x="2579966" y="5491170"/>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6" name="Oval 187">
            <a:extLst>
              <a:ext uri="{FF2B5EF4-FFF2-40B4-BE49-F238E27FC236}">
                <a16:creationId xmlns:a16="http://schemas.microsoft.com/office/drawing/2014/main" id="{8D2EAC33-B8F3-4A97-B0F1-990491FA2088}"/>
              </a:ext>
            </a:extLst>
          </p:cNvPr>
          <p:cNvSpPr>
            <a:spLocks noChangeArrowheads="1"/>
          </p:cNvSpPr>
          <p:nvPr/>
        </p:nvSpPr>
        <p:spPr bwMode="auto">
          <a:xfrm>
            <a:off x="2579966"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17" name="Oval 186">
            <a:extLst>
              <a:ext uri="{FF2B5EF4-FFF2-40B4-BE49-F238E27FC236}">
                <a16:creationId xmlns:a16="http://schemas.microsoft.com/office/drawing/2014/main" id="{DAACE7BB-2CC2-4C84-AB35-B0AE714834D0}"/>
              </a:ext>
            </a:extLst>
          </p:cNvPr>
          <p:cNvSpPr>
            <a:spLocks noChangeArrowheads="1"/>
          </p:cNvSpPr>
          <p:nvPr/>
        </p:nvSpPr>
        <p:spPr bwMode="auto">
          <a:xfrm>
            <a:off x="2579966" y="5487928"/>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18" name="Oval 185">
            <a:extLst>
              <a:ext uri="{FF2B5EF4-FFF2-40B4-BE49-F238E27FC236}">
                <a16:creationId xmlns:a16="http://schemas.microsoft.com/office/drawing/2014/main" id="{8E536C66-DBE1-4906-8CFA-4439FB6E025D}"/>
              </a:ext>
            </a:extLst>
          </p:cNvPr>
          <p:cNvSpPr>
            <a:spLocks noChangeArrowheads="1"/>
          </p:cNvSpPr>
          <p:nvPr/>
        </p:nvSpPr>
        <p:spPr bwMode="auto">
          <a:xfrm>
            <a:off x="2579966"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5" name="Oval 184">
            <a:extLst>
              <a:ext uri="{FF2B5EF4-FFF2-40B4-BE49-F238E27FC236}">
                <a16:creationId xmlns:a16="http://schemas.microsoft.com/office/drawing/2014/main" id="{57DAF34B-C55A-4351-BC83-CE9E0AAA62A7}"/>
              </a:ext>
            </a:extLst>
          </p:cNvPr>
          <p:cNvSpPr>
            <a:spLocks noChangeArrowheads="1"/>
          </p:cNvSpPr>
          <p:nvPr/>
        </p:nvSpPr>
        <p:spPr bwMode="auto">
          <a:xfrm>
            <a:off x="2578345"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26" name="Oval 189">
            <a:extLst>
              <a:ext uri="{FF2B5EF4-FFF2-40B4-BE49-F238E27FC236}">
                <a16:creationId xmlns:a16="http://schemas.microsoft.com/office/drawing/2014/main" id="{6D981C80-9521-43D0-B712-E7401BAB4719}"/>
              </a:ext>
            </a:extLst>
          </p:cNvPr>
          <p:cNvSpPr>
            <a:spLocks noChangeArrowheads="1"/>
          </p:cNvSpPr>
          <p:nvPr/>
        </p:nvSpPr>
        <p:spPr bwMode="auto">
          <a:xfrm>
            <a:off x="2579966" y="5484686"/>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21"/>
                                        </p:tgtEl>
                                        <p:attrNameLst>
                                          <p:attrName>style.color</p:attrName>
                                        </p:attrNameLst>
                                      </p:cBhvr>
                                      <p:by>
                                        <p:hsl h="7200000" s="0" l="0"/>
                                      </p:by>
                                    </p:animClr>
                                    <p:animClr clrSpc="hsl" dir="cw">
                                      <p:cBhvr>
                                        <p:cTn id="27" dur="500" fill="hold"/>
                                        <p:tgtEl>
                                          <p:spTgt spid="21"/>
                                        </p:tgtEl>
                                        <p:attrNameLst>
                                          <p:attrName>fillcolor</p:attrName>
                                        </p:attrNameLst>
                                      </p:cBhvr>
                                      <p:by>
                                        <p:hsl h="7200000" s="0" l="0"/>
                                      </p:by>
                                    </p:animClr>
                                    <p:animClr clrSpc="hsl" dir="cw">
                                      <p:cBhvr>
                                        <p:cTn id="28" dur="500" fill="hold"/>
                                        <p:tgtEl>
                                          <p:spTgt spid="21"/>
                                        </p:tgtEl>
                                        <p:attrNameLst>
                                          <p:attrName>stroke.color</p:attrName>
                                        </p:attrNameLst>
                                      </p:cBhvr>
                                      <p:by>
                                        <p:hsl h="7200000" s="0" l="0"/>
                                      </p:by>
                                    </p:animClr>
                                    <p:set>
                                      <p:cBhvr>
                                        <p:cTn id="29" dur="500" fill="hold"/>
                                        <p:tgtEl>
                                          <p:spTgt spid="21"/>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2"/>
                                        </p:tgtEl>
                                        <p:attrNameLst>
                                          <p:attrName>style.color</p:attrName>
                                        </p:attrNameLst>
                                      </p:cBhvr>
                                      <p:by>
                                        <p:hsl h="7200000" s="0" l="0"/>
                                      </p:by>
                                    </p:animClr>
                                    <p:animClr clrSpc="hsl" dir="cw">
                                      <p:cBhvr>
                                        <p:cTn id="35" dur="500" fill="hold"/>
                                        <p:tgtEl>
                                          <p:spTgt spid="22"/>
                                        </p:tgtEl>
                                        <p:attrNameLst>
                                          <p:attrName>fillcolor</p:attrName>
                                        </p:attrNameLst>
                                      </p:cBhvr>
                                      <p:by>
                                        <p:hsl h="7200000" s="0" l="0"/>
                                      </p:by>
                                    </p:animClr>
                                    <p:animClr clrSpc="hsl" dir="cw">
                                      <p:cBhvr>
                                        <p:cTn id="36" dur="500" fill="hold"/>
                                        <p:tgtEl>
                                          <p:spTgt spid="22"/>
                                        </p:tgtEl>
                                        <p:attrNameLst>
                                          <p:attrName>stroke.color</p:attrName>
                                        </p:attrNameLst>
                                      </p:cBhvr>
                                      <p:by>
                                        <p:hsl h="7200000" s="0" l="0"/>
                                      </p:by>
                                    </p:animClr>
                                    <p:set>
                                      <p:cBhvr>
                                        <p:cTn id="37" dur="500" fill="hold"/>
                                        <p:tgtEl>
                                          <p:spTgt spid="2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9"/>
                                        </p:tgtEl>
                                        <p:attrNameLst>
                                          <p:attrName>style.color</p:attrName>
                                        </p:attrNameLst>
                                      </p:cBhvr>
                                      <p:by>
                                        <p:hsl h="7200000" s="0" l="0"/>
                                      </p:by>
                                    </p:animClr>
                                    <p:animClr clrSpc="hsl" dir="cw">
                                      <p:cBhvr>
                                        <p:cTn id="43" dur="500" fill="hold"/>
                                        <p:tgtEl>
                                          <p:spTgt spid="19"/>
                                        </p:tgtEl>
                                        <p:attrNameLst>
                                          <p:attrName>fillcolor</p:attrName>
                                        </p:attrNameLst>
                                      </p:cBhvr>
                                      <p:by>
                                        <p:hsl h="7200000" s="0" l="0"/>
                                      </p:by>
                                    </p:animClr>
                                    <p:animClr clrSpc="hsl" dir="cw">
                                      <p:cBhvr>
                                        <p:cTn id="44" dur="500" fill="hold"/>
                                        <p:tgtEl>
                                          <p:spTgt spid="19"/>
                                        </p:tgtEl>
                                        <p:attrNameLst>
                                          <p:attrName>stroke.color</p:attrName>
                                        </p:attrNameLst>
                                      </p:cBhvr>
                                      <p:by>
                                        <p:hsl h="7200000" s="0" l="0"/>
                                      </p:by>
                                    </p:animClr>
                                    <p:set>
                                      <p:cBhvr>
                                        <p:cTn id="45" dur="500" fill="hold"/>
                                        <p:tgtEl>
                                          <p:spTgt spid="19"/>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21" presetClass="emph" presetSubtype="0" fill="hold" grpId="1" nodeType="clickEffect">
                                  <p:stCondLst>
                                    <p:cond delay="0"/>
                                  </p:stCondLst>
                                  <p:iterate type="lt">
                                    <p:tmPct val="0"/>
                                  </p:iterate>
                                  <p:childTnLst>
                                    <p:animClr clrSpc="hsl" dir="cw">
                                      <p:cBhvr override="childStyle">
                                        <p:cTn id="50" dur="500" fill="hold"/>
                                        <p:tgtEl>
                                          <p:spTgt spid="20"/>
                                        </p:tgtEl>
                                        <p:attrNameLst>
                                          <p:attrName>style.color</p:attrName>
                                        </p:attrNameLst>
                                      </p:cBhvr>
                                      <p:by>
                                        <p:hsl h="7200000" s="0" l="0"/>
                                      </p:by>
                                    </p:animClr>
                                    <p:animClr clrSpc="hsl" dir="cw">
                                      <p:cBhvr>
                                        <p:cTn id="51" dur="500" fill="hold"/>
                                        <p:tgtEl>
                                          <p:spTgt spid="20"/>
                                        </p:tgtEl>
                                        <p:attrNameLst>
                                          <p:attrName>fillcolor</p:attrName>
                                        </p:attrNameLst>
                                      </p:cBhvr>
                                      <p:by>
                                        <p:hsl h="7200000" s="0" l="0"/>
                                      </p:by>
                                    </p:animClr>
                                    <p:animClr clrSpc="hsl" dir="cw">
                                      <p:cBhvr>
                                        <p:cTn id="52" dur="500" fill="hold"/>
                                        <p:tgtEl>
                                          <p:spTgt spid="20"/>
                                        </p:tgtEl>
                                        <p:attrNameLst>
                                          <p:attrName>stroke.color</p:attrName>
                                        </p:attrNameLst>
                                      </p:cBhvr>
                                      <p:by>
                                        <p:hsl h="7200000" s="0" l="0"/>
                                      </p:by>
                                    </p:animClr>
                                    <p:set>
                                      <p:cBhvr>
                                        <p:cTn id="53" dur="500" fill="hold"/>
                                        <p:tgtEl>
                                          <p:spTgt spid="20"/>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repeatCount="indefinite" fill="hold" nodeType="clickEffect">
                                  <p:stCondLst>
                                    <p:cond delay="0"/>
                                  </p:stCondLst>
                                  <p:childTnLst>
                                    <p:animClr clrSpc="rgb" dir="cw">
                                      <p:cBhvr>
                                        <p:cTn id="58" dur="500" fill="hold"/>
                                        <p:tgtEl>
                                          <p:spTgt spid="19"/>
                                        </p:tgtEl>
                                        <p:attrNameLst>
                                          <p:attrName>fillcolor</p:attrName>
                                        </p:attrNameLst>
                                      </p:cBhvr>
                                      <p:to>
                                        <a:srgbClr val="FFFF00"/>
                                      </p:to>
                                    </p:animClr>
                                    <p:set>
                                      <p:cBhvr>
                                        <p:cTn id="59" dur="500" fill="hold"/>
                                        <p:tgtEl>
                                          <p:spTgt spid="19"/>
                                        </p:tgtEl>
                                        <p:attrNameLst>
                                          <p:attrName>fill.type</p:attrName>
                                        </p:attrNameLst>
                                      </p:cBhvr>
                                      <p:to>
                                        <p:strVal val="solid"/>
                                      </p:to>
                                    </p:set>
                                    <p:set>
                                      <p:cBhvr>
                                        <p:cTn id="60" dur="500" fill="hold"/>
                                        <p:tgtEl>
                                          <p:spTgt spid="1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7"/>
                  </p:tgtEl>
                </p:cond>
              </p:nextCondLst>
            </p:seq>
          </p:childTnLst>
        </p:cTn>
      </p:par>
    </p:tnLst>
    <p:bldLst>
      <p:bldP spid="19" grpId="0" bldLvl="0" animBg="1"/>
      <p:bldP spid="20" grpId="1" bldLvl="0" animBg="1"/>
      <p:bldP spid="21" grpId="0" bldLvl="0" animBg="1"/>
      <p:bldP spid="22" grpId="0" bldLvl="0" animBg="1"/>
      <p:bldP spid="15" grpId="0" animBg="1"/>
      <p:bldP spid="16" grpId="0" animBg="1"/>
      <p:bldP spid="17" grpId="0" animBg="1"/>
      <p:bldP spid="18"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 name="Rounded Rectangle 15"/>
          <p:cNvSpPr/>
          <p:nvPr/>
        </p:nvSpPr>
        <p:spPr>
          <a:xfrm>
            <a:off x="1772407" y="3064928"/>
            <a:ext cx="8981890" cy="8181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B. Ngâm quả dâu với đường để lấy nước dâu.</a:t>
            </a:r>
          </a:p>
        </p:txBody>
      </p:sp>
      <p:sp>
        <p:nvSpPr>
          <p:cNvPr id="21" name="Rounded Rectangle 13"/>
          <p:cNvSpPr/>
          <p:nvPr/>
        </p:nvSpPr>
        <p:spPr>
          <a:xfrm>
            <a:off x="1798651" y="2117092"/>
            <a:ext cx="8982011" cy="8488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a:t>
            </a:r>
            <a:r>
              <a:rPr lang="en-US" sz="40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Giặt</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giẻ lau bảng bằng nước từ vòi nước</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t>
            </a:r>
          </a:p>
        </p:txBody>
      </p:sp>
      <p:sp>
        <p:nvSpPr>
          <p:cNvPr id="22" name="Rounded Rectangle 14"/>
          <p:cNvSpPr/>
          <p:nvPr/>
        </p:nvSpPr>
        <p:spPr>
          <a:xfrm>
            <a:off x="1798651" y="5019767"/>
            <a:ext cx="8982011" cy="8033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a:p>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a:t>
            </a:r>
            <a:r>
              <a:rPr lang="en-US" sz="40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Lọc</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nước bị vẩn đục bằng giấy lọc.</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a:p>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23" name="Rounded Rectangle 9"/>
          <p:cNvSpPr/>
          <p:nvPr/>
        </p:nvSpPr>
        <p:spPr>
          <a:xfrm>
            <a:off x="2002399" y="793440"/>
            <a:ext cx="8521906" cy="12246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Việc làm nào sau đây là quá trình tách chất dựa theo sự khác nhau về kích thước hạt?</a:t>
            </a:r>
          </a:p>
        </p:txBody>
      </p:sp>
      <p:sp>
        <p:nvSpPr>
          <p:cNvPr id="24" name="Heptagon 23"/>
          <p:cNvSpPr/>
          <p:nvPr/>
        </p:nvSpPr>
        <p:spPr>
          <a:xfrm>
            <a:off x="10524305" y="476896"/>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03</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27" name="Heptagon 26"/>
          <p:cNvSpPr/>
          <p:nvPr/>
        </p:nvSpPr>
        <p:spPr>
          <a:xfrm>
            <a:off x="7978314" y="5911884"/>
            <a:ext cx="2399704" cy="760057"/>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28" name="Picture 2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15</a:t>
            </a:fld>
            <a:endParaRPr lang="en-US" altLang="en-US"/>
          </a:p>
        </p:txBody>
      </p:sp>
      <p:pic>
        <p:nvPicPr>
          <p:cNvPr id="12" name="Picture 11">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1634" y="5340990"/>
            <a:ext cx="1480366" cy="1483920"/>
          </a:xfrm>
          <a:prstGeom prst="rect">
            <a:avLst/>
          </a:prstGeom>
        </p:spPr>
      </p:pic>
      <p:sp>
        <p:nvSpPr>
          <p:cNvPr id="13" name="TextBox 12"/>
          <p:cNvSpPr txBox="1"/>
          <p:nvPr/>
        </p:nvSpPr>
        <p:spPr>
          <a:xfrm>
            <a:off x="4006917" y="181361"/>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
        <p:nvSpPr>
          <p:cNvPr id="14" name="Rounded Rectangle 15"/>
          <p:cNvSpPr/>
          <p:nvPr/>
        </p:nvSpPr>
        <p:spPr>
          <a:xfrm>
            <a:off x="1772407" y="4035281"/>
            <a:ext cx="8981890" cy="8181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C</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smtClean="0">
                <a:solidFill>
                  <a:srgbClr val="0000FF"/>
                </a:solidFill>
                <a:latin typeface="Times New Roman" panose="02020603050405020304" pitchFamily="18" charset="0"/>
                <a:cs typeface="Times New Roman" panose="02020603050405020304" pitchFamily="18" charset="0"/>
              </a:rPr>
              <a:t>P</a:t>
            </a:r>
            <a:r>
              <a:rPr lang="vi-VN" sz="3200" b="1" dirty="0" smtClean="0">
                <a:solidFill>
                  <a:srgbClr val="0000FF"/>
                </a:solidFill>
                <a:latin typeface="Times New Roman" panose="02020603050405020304" pitchFamily="18" charset="0"/>
                <a:cs typeface="Times New Roman" panose="02020603050405020304" pitchFamily="18" charset="0"/>
              </a:rPr>
              <a:t>hù </a:t>
            </a:r>
            <a:r>
              <a:rPr lang="vi-VN" sz="3200" b="1" dirty="0">
                <a:solidFill>
                  <a:srgbClr val="0000FF"/>
                </a:solidFill>
                <a:latin typeface="Times New Roman" panose="02020603050405020304" pitchFamily="18" charset="0"/>
                <a:cs typeface="Times New Roman" panose="02020603050405020304" pitchFamily="18" charset="0"/>
              </a:rPr>
              <a:t>sa trong nước sông lắng </a:t>
            </a:r>
            <a:r>
              <a:rPr lang="vi-VN" sz="3200" b="1" dirty="0" smtClean="0">
                <a:solidFill>
                  <a:srgbClr val="0000FF"/>
                </a:solidFill>
                <a:latin typeface="Times New Roman" panose="02020603050405020304" pitchFamily="18" charset="0"/>
                <a:cs typeface="Times New Roman" panose="02020603050405020304" pitchFamily="18" charset="0"/>
              </a:rPr>
              <a:t>xuống</a:t>
            </a:r>
            <a:r>
              <a:rPr lang="en-US" sz="3200" b="1" dirty="0" smtClean="0">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5" name="Oval 188">
            <a:extLst>
              <a:ext uri="{FF2B5EF4-FFF2-40B4-BE49-F238E27FC236}">
                <a16:creationId xmlns:a16="http://schemas.microsoft.com/office/drawing/2014/main" id="{14E4E435-E773-4A6F-9554-12AC6A19C0CD}"/>
              </a:ext>
            </a:extLst>
          </p:cNvPr>
          <p:cNvSpPr>
            <a:spLocks noChangeArrowheads="1"/>
          </p:cNvSpPr>
          <p:nvPr/>
        </p:nvSpPr>
        <p:spPr bwMode="auto">
          <a:xfrm>
            <a:off x="502793" y="556414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6" name="Oval 187">
            <a:extLst>
              <a:ext uri="{FF2B5EF4-FFF2-40B4-BE49-F238E27FC236}">
                <a16:creationId xmlns:a16="http://schemas.microsoft.com/office/drawing/2014/main" id="{8D2EAC33-B8F3-4A97-B0F1-990491FA2088}"/>
              </a:ext>
            </a:extLst>
          </p:cNvPr>
          <p:cNvSpPr>
            <a:spLocks noChangeArrowheads="1"/>
          </p:cNvSpPr>
          <p:nvPr/>
        </p:nvSpPr>
        <p:spPr bwMode="auto">
          <a:xfrm>
            <a:off x="502793" y="5567384"/>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17" name="Oval 186">
            <a:extLst>
              <a:ext uri="{FF2B5EF4-FFF2-40B4-BE49-F238E27FC236}">
                <a16:creationId xmlns:a16="http://schemas.microsoft.com/office/drawing/2014/main" id="{DAACE7BB-2CC2-4C84-AB35-B0AE714834D0}"/>
              </a:ext>
            </a:extLst>
          </p:cNvPr>
          <p:cNvSpPr>
            <a:spLocks noChangeArrowheads="1"/>
          </p:cNvSpPr>
          <p:nvPr/>
        </p:nvSpPr>
        <p:spPr bwMode="auto">
          <a:xfrm>
            <a:off x="502793" y="5560900"/>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18" name="Oval 185">
            <a:extLst>
              <a:ext uri="{FF2B5EF4-FFF2-40B4-BE49-F238E27FC236}">
                <a16:creationId xmlns:a16="http://schemas.microsoft.com/office/drawing/2014/main" id="{8E536C66-DBE1-4906-8CFA-4439FB6E025D}"/>
              </a:ext>
            </a:extLst>
          </p:cNvPr>
          <p:cNvSpPr>
            <a:spLocks noChangeArrowheads="1"/>
          </p:cNvSpPr>
          <p:nvPr/>
        </p:nvSpPr>
        <p:spPr bwMode="auto">
          <a:xfrm>
            <a:off x="502793" y="5567384"/>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0" name="Oval 184">
            <a:extLst>
              <a:ext uri="{FF2B5EF4-FFF2-40B4-BE49-F238E27FC236}">
                <a16:creationId xmlns:a16="http://schemas.microsoft.com/office/drawing/2014/main" id="{57DAF34B-C55A-4351-BC83-CE9E0AAA62A7}"/>
              </a:ext>
            </a:extLst>
          </p:cNvPr>
          <p:cNvSpPr>
            <a:spLocks noChangeArrowheads="1"/>
          </p:cNvSpPr>
          <p:nvPr/>
        </p:nvSpPr>
        <p:spPr bwMode="auto">
          <a:xfrm>
            <a:off x="501172" y="5567384"/>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25" name="Oval 189">
            <a:extLst>
              <a:ext uri="{FF2B5EF4-FFF2-40B4-BE49-F238E27FC236}">
                <a16:creationId xmlns:a16="http://schemas.microsoft.com/office/drawing/2014/main" id="{6D981C80-9521-43D0-B712-E7401BAB4719}"/>
              </a:ext>
            </a:extLst>
          </p:cNvPr>
          <p:cNvSpPr>
            <a:spLocks noChangeArrowheads="1"/>
          </p:cNvSpPr>
          <p:nvPr/>
        </p:nvSpPr>
        <p:spPr bwMode="auto">
          <a:xfrm>
            <a:off x="502793" y="5557658"/>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21"/>
                                        </p:tgtEl>
                                        <p:attrNameLst>
                                          <p:attrName>style.color</p:attrName>
                                        </p:attrNameLst>
                                      </p:cBhvr>
                                      <p:by>
                                        <p:hsl h="7200000" s="0" l="0"/>
                                      </p:by>
                                    </p:animClr>
                                    <p:animClr clrSpc="hsl" dir="cw">
                                      <p:cBhvr>
                                        <p:cTn id="27" dur="500" fill="hold"/>
                                        <p:tgtEl>
                                          <p:spTgt spid="21"/>
                                        </p:tgtEl>
                                        <p:attrNameLst>
                                          <p:attrName>fillcolor</p:attrName>
                                        </p:attrNameLst>
                                      </p:cBhvr>
                                      <p:by>
                                        <p:hsl h="7200000" s="0" l="0"/>
                                      </p:by>
                                    </p:animClr>
                                    <p:animClr clrSpc="hsl" dir="cw">
                                      <p:cBhvr>
                                        <p:cTn id="28" dur="500" fill="hold"/>
                                        <p:tgtEl>
                                          <p:spTgt spid="21"/>
                                        </p:tgtEl>
                                        <p:attrNameLst>
                                          <p:attrName>stroke.color</p:attrName>
                                        </p:attrNameLst>
                                      </p:cBhvr>
                                      <p:by>
                                        <p:hsl h="7200000" s="0" l="0"/>
                                      </p:by>
                                    </p:animClr>
                                    <p:set>
                                      <p:cBhvr>
                                        <p:cTn id="29" dur="500" fill="hold"/>
                                        <p:tgtEl>
                                          <p:spTgt spid="21"/>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2"/>
                                        </p:tgtEl>
                                        <p:attrNameLst>
                                          <p:attrName>style.color</p:attrName>
                                        </p:attrNameLst>
                                      </p:cBhvr>
                                      <p:by>
                                        <p:hsl h="7200000" s="0" l="0"/>
                                      </p:by>
                                    </p:animClr>
                                    <p:animClr clrSpc="hsl" dir="cw">
                                      <p:cBhvr>
                                        <p:cTn id="35" dur="500" fill="hold"/>
                                        <p:tgtEl>
                                          <p:spTgt spid="22"/>
                                        </p:tgtEl>
                                        <p:attrNameLst>
                                          <p:attrName>fillcolor</p:attrName>
                                        </p:attrNameLst>
                                      </p:cBhvr>
                                      <p:by>
                                        <p:hsl h="7200000" s="0" l="0"/>
                                      </p:by>
                                    </p:animClr>
                                    <p:animClr clrSpc="hsl" dir="cw">
                                      <p:cBhvr>
                                        <p:cTn id="36" dur="500" fill="hold"/>
                                        <p:tgtEl>
                                          <p:spTgt spid="22"/>
                                        </p:tgtEl>
                                        <p:attrNameLst>
                                          <p:attrName>stroke.color</p:attrName>
                                        </p:attrNameLst>
                                      </p:cBhvr>
                                      <p:by>
                                        <p:hsl h="7200000" s="0" l="0"/>
                                      </p:by>
                                    </p:animClr>
                                    <p:set>
                                      <p:cBhvr>
                                        <p:cTn id="37" dur="500" fill="hold"/>
                                        <p:tgtEl>
                                          <p:spTgt spid="2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9"/>
                                        </p:tgtEl>
                                        <p:attrNameLst>
                                          <p:attrName>style.color</p:attrName>
                                        </p:attrNameLst>
                                      </p:cBhvr>
                                      <p:by>
                                        <p:hsl h="7200000" s="0" l="0"/>
                                      </p:by>
                                    </p:animClr>
                                    <p:animClr clrSpc="hsl" dir="cw">
                                      <p:cBhvr>
                                        <p:cTn id="43" dur="500" fill="hold"/>
                                        <p:tgtEl>
                                          <p:spTgt spid="19"/>
                                        </p:tgtEl>
                                        <p:attrNameLst>
                                          <p:attrName>fillcolor</p:attrName>
                                        </p:attrNameLst>
                                      </p:cBhvr>
                                      <p:by>
                                        <p:hsl h="7200000" s="0" l="0"/>
                                      </p:by>
                                    </p:animClr>
                                    <p:animClr clrSpc="hsl" dir="cw">
                                      <p:cBhvr>
                                        <p:cTn id="44" dur="500" fill="hold"/>
                                        <p:tgtEl>
                                          <p:spTgt spid="19"/>
                                        </p:tgtEl>
                                        <p:attrNameLst>
                                          <p:attrName>stroke.color</p:attrName>
                                        </p:attrNameLst>
                                      </p:cBhvr>
                                      <p:by>
                                        <p:hsl h="7200000" s="0" l="0"/>
                                      </p:by>
                                    </p:animClr>
                                    <p:set>
                                      <p:cBhvr>
                                        <p:cTn id="45" dur="500" fill="hold"/>
                                        <p:tgtEl>
                                          <p:spTgt spid="19"/>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repeatCount="indefinite" fill="hold" nodeType="clickEffect">
                                  <p:stCondLst>
                                    <p:cond delay="0"/>
                                  </p:stCondLst>
                                  <p:childTnLst>
                                    <p:animClr clrSpc="rgb" dir="cw">
                                      <p:cBhvr>
                                        <p:cTn id="50" dur="500" fill="hold"/>
                                        <p:tgtEl>
                                          <p:spTgt spid="22"/>
                                        </p:tgtEl>
                                        <p:attrNameLst>
                                          <p:attrName>fillcolor</p:attrName>
                                        </p:attrNameLst>
                                      </p:cBhvr>
                                      <p:to>
                                        <a:srgbClr val="FFFF00"/>
                                      </p:to>
                                    </p:animClr>
                                    <p:set>
                                      <p:cBhvr>
                                        <p:cTn id="51" dur="500" fill="hold"/>
                                        <p:tgtEl>
                                          <p:spTgt spid="22"/>
                                        </p:tgtEl>
                                        <p:attrNameLst>
                                          <p:attrName>fill.type</p:attrName>
                                        </p:attrNameLst>
                                      </p:cBhvr>
                                      <p:to>
                                        <p:strVal val="solid"/>
                                      </p:to>
                                    </p:set>
                                    <p:set>
                                      <p:cBhvr>
                                        <p:cTn id="52" dur="500" fill="hold"/>
                                        <p:tgtEl>
                                          <p:spTgt spid="2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21" presetClass="emph" presetSubtype="0" fill="hold" grpId="0" nodeType="clickEffect">
                                  <p:stCondLst>
                                    <p:cond delay="0"/>
                                  </p:stCondLst>
                                  <p:childTnLst>
                                    <p:animClr clrSpc="hsl" dir="cw">
                                      <p:cBhvr override="childStyle">
                                        <p:cTn id="57" dur="500" fill="hold"/>
                                        <p:tgtEl>
                                          <p:spTgt spid="14"/>
                                        </p:tgtEl>
                                        <p:attrNameLst>
                                          <p:attrName>style.color</p:attrName>
                                        </p:attrNameLst>
                                      </p:cBhvr>
                                      <p:by>
                                        <p:hsl h="7200000" s="0" l="0"/>
                                      </p:by>
                                    </p:animClr>
                                    <p:animClr clrSpc="hsl" dir="cw">
                                      <p:cBhvr>
                                        <p:cTn id="58" dur="500" fill="hold"/>
                                        <p:tgtEl>
                                          <p:spTgt spid="14"/>
                                        </p:tgtEl>
                                        <p:attrNameLst>
                                          <p:attrName>fillcolor</p:attrName>
                                        </p:attrNameLst>
                                      </p:cBhvr>
                                      <p:by>
                                        <p:hsl h="7200000" s="0" l="0"/>
                                      </p:by>
                                    </p:animClr>
                                    <p:animClr clrSpc="hsl" dir="cw">
                                      <p:cBhvr>
                                        <p:cTn id="59" dur="500" fill="hold"/>
                                        <p:tgtEl>
                                          <p:spTgt spid="14"/>
                                        </p:tgtEl>
                                        <p:attrNameLst>
                                          <p:attrName>stroke.color</p:attrName>
                                        </p:attrNameLst>
                                      </p:cBhvr>
                                      <p:by>
                                        <p:hsl h="7200000" s="0" l="0"/>
                                      </p:by>
                                    </p:animClr>
                                    <p:set>
                                      <p:cBhvr>
                                        <p:cTn id="60" dur="500" fill="hold"/>
                                        <p:tgtEl>
                                          <p:spTgt spid="14"/>
                                        </p:tgtEl>
                                        <p:attrNameLst>
                                          <p:attrName>fill.type</p:attrName>
                                        </p:attrNameLst>
                                      </p:cBhvr>
                                      <p:to>
                                        <p:strVal val="solid"/>
                                      </p:to>
                                    </p:set>
                                  </p:childTnLst>
                                  <p:subTnLst>
                                    <p:audio>
                                      <p:cMediaNode>
                                        <p:cTn display="0" masterRel="sameClick">
                                          <p:stCondLst>
                                            <p:cond evt="begin" delay="0">
                                              <p:tn val="5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4"/>
                  </p:tgtEl>
                </p:cond>
              </p:nextCondLst>
            </p:seq>
          </p:childTnLst>
        </p:cTn>
      </p:par>
    </p:tnLst>
    <p:bldLst>
      <p:bldP spid="19" grpId="0" bldLvl="0" animBg="1"/>
      <p:bldP spid="21" grpId="0" bldLvl="0" animBg="1"/>
      <p:bldP spid="22" grpId="0" bldLvl="0" animBg="1"/>
      <p:bldP spid="14" grpId="0" bldLvl="0" animBg="1"/>
      <p:bldP spid="15" grpId="0" animBg="1"/>
      <p:bldP spid="16" grpId="0" animBg="1"/>
      <p:bldP spid="17" grpId="0" animBg="1"/>
      <p:bldP spid="18" grpId="0" animBg="1"/>
      <p:bldP spid="20"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 name="Rounded Rectangle 15"/>
          <p:cNvSpPr/>
          <p:nvPr/>
        </p:nvSpPr>
        <p:spPr>
          <a:xfrm>
            <a:off x="649224" y="4101104"/>
            <a:ext cx="5256267" cy="1207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C.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Lọc chất không tan trong nước</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t>
            </a:r>
          </a:p>
        </p:txBody>
      </p:sp>
      <p:sp>
        <p:nvSpPr>
          <p:cNvPr id="20" name="Rounded Rectangle 16"/>
          <p:cNvSpPr/>
          <p:nvPr/>
        </p:nvSpPr>
        <p:spPr>
          <a:xfrm>
            <a:off x="6309360" y="4101104"/>
            <a:ext cx="5721738" cy="1207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Lọc hoá chất độc hại. </a:t>
            </a:r>
          </a:p>
        </p:txBody>
      </p:sp>
      <p:sp>
        <p:nvSpPr>
          <p:cNvPr id="21" name="Rounded Rectangle 13"/>
          <p:cNvSpPr/>
          <p:nvPr/>
        </p:nvSpPr>
        <p:spPr>
          <a:xfrm>
            <a:off x="649224" y="2787259"/>
            <a:ext cx="5256267" cy="1207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 Lọc chất tan trong nước.</a:t>
            </a:r>
          </a:p>
        </p:txBody>
      </p:sp>
      <p:sp>
        <p:nvSpPr>
          <p:cNvPr id="22" name="Rounded Rectangle 14"/>
          <p:cNvSpPr/>
          <p:nvPr/>
        </p:nvSpPr>
        <p:spPr>
          <a:xfrm>
            <a:off x="6309360" y="2787258"/>
            <a:ext cx="5721738" cy="1207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B. Lọc và giữ lại khoáng chất.</a:t>
            </a:r>
          </a:p>
        </p:txBody>
      </p:sp>
      <p:sp>
        <p:nvSpPr>
          <p:cNvPr id="23" name="Rounded Rectangle 9"/>
          <p:cNvSpPr/>
          <p:nvPr/>
        </p:nvSpPr>
        <p:spPr>
          <a:xfrm>
            <a:off x="1542415" y="1282700"/>
            <a:ext cx="9554210" cy="13125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Trong máy lọc nước có nhiều lõi lọc khác nhau. Trong đó, có một lõi làm bằng bông được ép rất chặt. Theo em, lõi bông đó có tác dụng gì?</a:t>
            </a:r>
          </a:p>
        </p:txBody>
      </p:sp>
      <p:sp>
        <p:nvSpPr>
          <p:cNvPr id="24" name="Heptagon 23"/>
          <p:cNvSpPr/>
          <p:nvPr/>
        </p:nvSpPr>
        <p:spPr>
          <a:xfrm>
            <a:off x="10582725" y="214006"/>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04</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27" name="Heptagon 26"/>
          <p:cNvSpPr/>
          <p:nvPr/>
        </p:nvSpPr>
        <p:spPr>
          <a:xfrm>
            <a:off x="7825891" y="5522452"/>
            <a:ext cx="2399704" cy="795397"/>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28" name="Picture 2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16</a:t>
            </a:fld>
            <a:endParaRPr lang="en-US" altLang="en-US" dirty="0"/>
          </a:p>
        </p:txBody>
      </p:sp>
      <p:pic>
        <p:nvPicPr>
          <p:cNvPr id="13" name="Picture 12">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2725" y="5340990"/>
            <a:ext cx="1480366" cy="1483920"/>
          </a:xfrm>
          <a:prstGeom prst="rect">
            <a:avLst/>
          </a:prstGeom>
        </p:spPr>
      </p:pic>
      <p:sp>
        <p:nvSpPr>
          <p:cNvPr id="14" name="TextBox 13"/>
          <p:cNvSpPr txBox="1"/>
          <p:nvPr/>
        </p:nvSpPr>
        <p:spPr>
          <a:xfrm>
            <a:off x="4107501" y="427269"/>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
        <p:nvSpPr>
          <p:cNvPr id="15" name="Oval 188">
            <a:extLst>
              <a:ext uri="{FF2B5EF4-FFF2-40B4-BE49-F238E27FC236}">
                <a16:creationId xmlns:a16="http://schemas.microsoft.com/office/drawing/2014/main" id="{14E4E435-E773-4A6F-9554-12AC6A19C0CD}"/>
              </a:ext>
            </a:extLst>
          </p:cNvPr>
          <p:cNvSpPr>
            <a:spLocks noChangeArrowheads="1"/>
          </p:cNvSpPr>
          <p:nvPr/>
        </p:nvSpPr>
        <p:spPr bwMode="auto">
          <a:xfrm>
            <a:off x="2824877" y="5421433"/>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6" name="Oval 187">
            <a:extLst>
              <a:ext uri="{FF2B5EF4-FFF2-40B4-BE49-F238E27FC236}">
                <a16:creationId xmlns:a16="http://schemas.microsoft.com/office/drawing/2014/main" id="{8D2EAC33-B8F3-4A97-B0F1-990491FA2088}"/>
              </a:ext>
            </a:extLst>
          </p:cNvPr>
          <p:cNvSpPr>
            <a:spLocks noChangeArrowheads="1"/>
          </p:cNvSpPr>
          <p:nvPr/>
        </p:nvSpPr>
        <p:spPr bwMode="auto">
          <a:xfrm>
            <a:off x="2824877" y="5424675"/>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17" name="Oval 186">
            <a:extLst>
              <a:ext uri="{FF2B5EF4-FFF2-40B4-BE49-F238E27FC236}">
                <a16:creationId xmlns:a16="http://schemas.microsoft.com/office/drawing/2014/main" id="{DAACE7BB-2CC2-4C84-AB35-B0AE714834D0}"/>
              </a:ext>
            </a:extLst>
          </p:cNvPr>
          <p:cNvSpPr>
            <a:spLocks noChangeArrowheads="1"/>
          </p:cNvSpPr>
          <p:nvPr/>
        </p:nvSpPr>
        <p:spPr bwMode="auto">
          <a:xfrm>
            <a:off x="2824877" y="5418191"/>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18" name="Oval 185">
            <a:extLst>
              <a:ext uri="{FF2B5EF4-FFF2-40B4-BE49-F238E27FC236}">
                <a16:creationId xmlns:a16="http://schemas.microsoft.com/office/drawing/2014/main" id="{8E536C66-DBE1-4906-8CFA-4439FB6E025D}"/>
              </a:ext>
            </a:extLst>
          </p:cNvPr>
          <p:cNvSpPr>
            <a:spLocks noChangeArrowheads="1"/>
          </p:cNvSpPr>
          <p:nvPr/>
        </p:nvSpPr>
        <p:spPr bwMode="auto">
          <a:xfrm>
            <a:off x="2824877" y="5424675"/>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5" name="Oval 184">
            <a:extLst>
              <a:ext uri="{FF2B5EF4-FFF2-40B4-BE49-F238E27FC236}">
                <a16:creationId xmlns:a16="http://schemas.microsoft.com/office/drawing/2014/main" id="{57DAF34B-C55A-4351-BC83-CE9E0AAA62A7}"/>
              </a:ext>
            </a:extLst>
          </p:cNvPr>
          <p:cNvSpPr>
            <a:spLocks noChangeArrowheads="1"/>
          </p:cNvSpPr>
          <p:nvPr/>
        </p:nvSpPr>
        <p:spPr bwMode="auto">
          <a:xfrm>
            <a:off x="2823256" y="5424675"/>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26" name="Oval 189">
            <a:extLst>
              <a:ext uri="{FF2B5EF4-FFF2-40B4-BE49-F238E27FC236}">
                <a16:creationId xmlns:a16="http://schemas.microsoft.com/office/drawing/2014/main" id="{6D981C80-9521-43D0-B712-E7401BAB4719}"/>
              </a:ext>
            </a:extLst>
          </p:cNvPr>
          <p:cNvSpPr>
            <a:spLocks noChangeArrowheads="1"/>
          </p:cNvSpPr>
          <p:nvPr/>
        </p:nvSpPr>
        <p:spPr bwMode="auto">
          <a:xfrm>
            <a:off x="2824877" y="5414949"/>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21"/>
                                        </p:tgtEl>
                                        <p:attrNameLst>
                                          <p:attrName>style.color</p:attrName>
                                        </p:attrNameLst>
                                      </p:cBhvr>
                                      <p:by>
                                        <p:hsl h="7200000" s="0" l="0"/>
                                      </p:by>
                                    </p:animClr>
                                    <p:animClr clrSpc="hsl" dir="cw">
                                      <p:cBhvr>
                                        <p:cTn id="27" dur="500" fill="hold"/>
                                        <p:tgtEl>
                                          <p:spTgt spid="21"/>
                                        </p:tgtEl>
                                        <p:attrNameLst>
                                          <p:attrName>fillcolor</p:attrName>
                                        </p:attrNameLst>
                                      </p:cBhvr>
                                      <p:by>
                                        <p:hsl h="7200000" s="0" l="0"/>
                                      </p:by>
                                    </p:animClr>
                                    <p:animClr clrSpc="hsl" dir="cw">
                                      <p:cBhvr>
                                        <p:cTn id="28" dur="500" fill="hold"/>
                                        <p:tgtEl>
                                          <p:spTgt spid="21"/>
                                        </p:tgtEl>
                                        <p:attrNameLst>
                                          <p:attrName>stroke.color</p:attrName>
                                        </p:attrNameLst>
                                      </p:cBhvr>
                                      <p:by>
                                        <p:hsl h="7200000" s="0" l="0"/>
                                      </p:by>
                                    </p:animClr>
                                    <p:set>
                                      <p:cBhvr>
                                        <p:cTn id="29" dur="500" fill="hold"/>
                                        <p:tgtEl>
                                          <p:spTgt spid="21"/>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2"/>
                                        </p:tgtEl>
                                        <p:attrNameLst>
                                          <p:attrName>style.color</p:attrName>
                                        </p:attrNameLst>
                                      </p:cBhvr>
                                      <p:by>
                                        <p:hsl h="7200000" s="0" l="0"/>
                                      </p:by>
                                    </p:animClr>
                                    <p:animClr clrSpc="hsl" dir="cw">
                                      <p:cBhvr>
                                        <p:cTn id="35" dur="500" fill="hold"/>
                                        <p:tgtEl>
                                          <p:spTgt spid="22"/>
                                        </p:tgtEl>
                                        <p:attrNameLst>
                                          <p:attrName>fillcolor</p:attrName>
                                        </p:attrNameLst>
                                      </p:cBhvr>
                                      <p:by>
                                        <p:hsl h="7200000" s="0" l="0"/>
                                      </p:by>
                                    </p:animClr>
                                    <p:animClr clrSpc="hsl" dir="cw">
                                      <p:cBhvr>
                                        <p:cTn id="36" dur="500" fill="hold"/>
                                        <p:tgtEl>
                                          <p:spTgt spid="22"/>
                                        </p:tgtEl>
                                        <p:attrNameLst>
                                          <p:attrName>stroke.color</p:attrName>
                                        </p:attrNameLst>
                                      </p:cBhvr>
                                      <p:by>
                                        <p:hsl h="7200000" s="0" l="0"/>
                                      </p:by>
                                    </p:animClr>
                                    <p:set>
                                      <p:cBhvr>
                                        <p:cTn id="37" dur="500" fill="hold"/>
                                        <p:tgtEl>
                                          <p:spTgt spid="2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9"/>
                                        </p:tgtEl>
                                        <p:attrNameLst>
                                          <p:attrName>style.color</p:attrName>
                                        </p:attrNameLst>
                                      </p:cBhvr>
                                      <p:by>
                                        <p:hsl h="7200000" s="0" l="0"/>
                                      </p:by>
                                    </p:animClr>
                                    <p:animClr clrSpc="hsl" dir="cw">
                                      <p:cBhvr>
                                        <p:cTn id="43" dur="500" fill="hold"/>
                                        <p:tgtEl>
                                          <p:spTgt spid="19"/>
                                        </p:tgtEl>
                                        <p:attrNameLst>
                                          <p:attrName>fillcolor</p:attrName>
                                        </p:attrNameLst>
                                      </p:cBhvr>
                                      <p:by>
                                        <p:hsl h="7200000" s="0" l="0"/>
                                      </p:by>
                                    </p:animClr>
                                    <p:animClr clrSpc="hsl" dir="cw">
                                      <p:cBhvr>
                                        <p:cTn id="44" dur="500" fill="hold"/>
                                        <p:tgtEl>
                                          <p:spTgt spid="19"/>
                                        </p:tgtEl>
                                        <p:attrNameLst>
                                          <p:attrName>stroke.color</p:attrName>
                                        </p:attrNameLst>
                                      </p:cBhvr>
                                      <p:by>
                                        <p:hsl h="7200000" s="0" l="0"/>
                                      </p:by>
                                    </p:animClr>
                                    <p:set>
                                      <p:cBhvr>
                                        <p:cTn id="45" dur="500" fill="hold"/>
                                        <p:tgtEl>
                                          <p:spTgt spid="19"/>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21" presetClass="emph" presetSubtype="0" fill="hold" grpId="1" nodeType="clickEffect">
                                  <p:stCondLst>
                                    <p:cond delay="0"/>
                                  </p:stCondLst>
                                  <p:iterate type="lt">
                                    <p:tmPct val="0"/>
                                  </p:iterate>
                                  <p:childTnLst>
                                    <p:animClr clrSpc="hsl" dir="cw">
                                      <p:cBhvr override="childStyle">
                                        <p:cTn id="50" dur="500" fill="hold"/>
                                        <p:tgtEl>
                                          <p:spTgt spid="20"/>
                                        </p:tgtEl>
                                        <p:attrNameLst>
                                          <p:attrName>style.color</p:attrName>
                                        </p:attrNameLst>
                                      </p:cBhvr>
                                      <p:by>
                                        <p:hsl h="7200000" s="0" l="0"/>
                                      </p:by>
                                    </p:animClr>
                                    <p:animClr clrSpc="hsl" dir="cw">
                                      <p:cBhvr>
                                        <p:cTn id="51" dur="500" fill="hold"/>
                                        <p:tgtEl>
                                          <p:spTgt spid="20"/>
                                        </p:tgtEl>
                                        <p:attrNameLst>
                                          <p:attrName>fillcolor</p:attrName>
                                        </p:attrNameLst>
                                      </p:cBhvr>
                                      <p:by>
                                        <p:hsl h="7200000" s="0" l="0"/>
                                      </p:by>
                                    </p:animClr>
                                    <p:animClr clrSpc="hsl" dir="cw">
                                      <p:cBhvr>
                                        <p:cTn id="52" dur="500" fill="hold"/>
                                        <p:tgtEl>
                                          <p:spTgt spid="20"/>
                                        </p:tgtEl>
                                        <p:attrNameLst>
                                          <p:attrName>stroke.color</p:attrName>
                                        </p:attrNameLst>
                                      </p:cBhvr>
                                      <p:by>
                                        <p:hsl h="7200000" s="0" l="0"/>
                                      </p:by>
                                    </p:animClr>
                                    <p:set>
                                      <p:cBhvr>
                                        <p:cTn id="53" dur="500" fill="hold"/>
                                        <p:tgtEl>
                                          <p:spTgt spid="20"/>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repeatCount="indefinite" fill="hold" nodeType="clickEffect">
                                  <p:stCondLst>
                                    <p:cond delay="0"/>
                                  </p:stCondLst>
                                  <p:childTnLst>
                                    <p:animClr clrSpc="rgb" dir="cw">
                                      <p:cBhvr>
                                        <p:cTn id="58" dur="500" fill="hold"/>
                                        <p:tgtEl>
                                          <p:spTgt spid="19"/>
                                        </p:tgtEl>
                                        <p:attrNameLst>
                                          <p:attrName>fillcolor</p:attrName>
                                        </p:attrNameLst>
                                      </p:cBhvr>
                                      <p:to>
                                        <a:srgbClr val="FFFF00"/>
                                      </p:to>
                                    </p:animClr>
                                    <p:set>
                                      <p:cBhvr>
                                        <p:cTn id="59" dur="500" fill="hold"/>
                                        <p:tgtEl>
                                          <p:spTgt spid="19"/>
                                        </p:tgtEl>
                                        <p:attrNameLst>
                                          <p:attrName>fill.type</p:attrName>
                                        </p:attrNameLst>
                                      </p:cBhvr>
                                      <p:to>
                                        <p:strVal val="solid"/>
                                      </p:to>
                                    </p:set>
                                    <p:set>
                                      <p:cBhvr>
                                        <p:cTn id="60" dur="500" fill="hold"/>
                                        <p:tgtEl>
                                          <p:spTgt spid="1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7"/>
                  </p:tgtEl>
                </p:cond>
              </p:nextCondLst>
            </p:seq>
          </p:childTnLst>
        </p:cTn>
      </p:par>
    </p:tnLst>
    <p:bldLst>
      <p:bldP spid="19" grpId="0" bldLvl="0" animBg="1"/>
      <p:bldP spid="20" grpId="1" bldLvl="0" animBg="1"/>
      <p:bldP spid="21" grpId="0" bldLvl="0" animBg="1"/>
      <p:bldP spid="22" grpId="0" bldLvl="0" animBg="1"/>
      <p:bldP spid="15" grpId="0" animBg="1"/>
      <p:bldP spid="16" grpId="0" animBg="1"/>
      <p:bldP spid="17" grpId="0" animBg="1"/>
      <p:bldP spid="18"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 name="Rounded Rectangle 15"/>
          <p:cNvSpPr/>
          <p:nvPr/>
        </p:nvSpPr>
        <p:spPr>
          <a:xfrm>
            <a:off x="1725174" y="4311416"/>
            <a:ext cx="4363197" cy="1084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C. Lắng</a:t>
            </a:r>
          </a:p>
        </p:txBody>
      </p:sp>
      <p:sp>
        <p:nvSpPr>
          <p:cNvPr id="20" name="Rounded Rectangle 16"/>
          <p:cNvSpPr/>
          <p:nvPr/>
        </p:nvSpPr>
        <p:spPr>
          <a:xfrm>
            <a:off x="6750280" y="4311416"/>
            <a:ext cx="4363197" cy="1084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 Lọc</a:t>
            </a:r>
          </a:p>
        </p:txBody>
      </p:sp>
      <p:sp>
        <p:nvSpPr>
          <p:cNvPr id="21" name="Rounded Rectangle 13"/>
          <p:cNvSpPr/>
          <p:nvPr/>
        </p:nvSpPr>
        <p:spPr>
          <a:xfrm>
            <a:off x="1725174" y="2997571"/>
            <a:ext cx="4363197" cy="1084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 Bay hơi</a:t>
            </a:r>
          </a:p>
        </p:txBody>
      </p:sp>
      <p:sp>
        <p:nvSpPr>
          <p:cNvPr id="22" name="Rounded Rectangle 14"/>
          <p:cNvSpPr/>
          <p:nvPr/>
        </p:nvSpPr>
        <p:spPr>
          <a:xfrm>
            <a:off x="6750280" y="2997570"/>
            <a:ext cx="4363197" cy="1084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B. Chiết</a:t>
            </a:r>
          </a:p>
        </p:txBody>
      </p:sp>
      <p:sp>
        <p:nvSpPr>
          <p:cNvPr id="23" name="Rounded Rectangle 9"/>
          <p:cNvSpPr/>
          <p:nvPr/>
        </p:nvSpPr>
        <p:spPr>
          <a:xfrm>
            <a:off x="1687195" y="894715"/>
            <a:ext cx="10344150" cy="1820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Trà là loại đồ uống có nhiều lợi ích cho sức khỏe được nhiều tổ </a:t>
            </a:r>
            <a:r>
              <a:rPr lang="en-US" sz="2800" b="1" dirty="0" err="1">
                <a:solidFill>
                  <a:srgbClr val="FF0000"/>
                </a:solidFill>
                <a:latin typeface="Times New Roman" panose="02020603050405020304" pitchFamily="18" charset="0"/>
                <a:cs typeface="Times New Roman" panose="02020603050405020304" pitchFamily="18" charset="0"/>
              </a:rPr>
              <a:t>chức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Y </a:t>
            </a:r>
            <a:r>
              <a:rPr lang="en-US" sz="2800" b="1" dirty="0">
                <a:solidFill>
                  <a:srgbClr val="FF0000"/>
                </a:solidFill>
                <a:latin typeface="Times New Roman" panose="02020603050405020304" pitchFamily="18" charset="0"/>
                <a:cs typeface="Times New Roman" panose="02020603050405020304" pitchFamily="18" charset="0"/>
              </a:rPr>
              <a:t>tế thế giới khuyến cáo. Trong thực tế, khi </a:t>
            </a:r>
            <a:r>
              <a:rPr lang="en-US" sz="2800" b="1" dirty="0" err="1">
                <a:solidFill>
                  <a:srgbClr val="FF0000"/>
                </a:solidFill>
                <a:latin typeface="Times New Roman" panose="02020603050405020304" pitchFamily="18" charset="0"/>
                <a:cs typeface="Times New Roman" panose="02020603050405020304" pitchFamily="18" charset="0"/>
              </a:rPr>
              <a:t>pha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để tách nước trà ra khỏi hỗn hợp bã trà và nước, người ta dùng phương pháp nào sau đây?</a:t>
            </a:r>
          </a:p>
        </p:txBody>
      </p:sp>
      <p:sp>
        <p:nvSpPr>
          <p:cNvPr id="24" name="Heptagon 23"/>
          <p:cNvSpPr/>
          <p:nvPr/>
        </p:nvSpPr>
        <p:spPr>
          <a:xfrm>
            <a:off x="11113477" y="-17891"/>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05</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27" name="Heptagon 26"/>
          <p:cNvSpPr/>
          <p:nvPr/>
        </p:nvSpPr>
        <p:spPr>
          <a:xfrm>
            <a:off x="7475816" y="5414951"/>
            <a:ext cx="2399704" cy="773540"/>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28" name="Picture 2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17</a:t>
            </a:fld>
            <a:endParaRPr lang="en-US" altLang="en-US"/>
          </a:p>
        </p:txBody>
      </p:sp>
      <p:pic>
        <p:nvPicPr>
          <p:cNvPr id="13" name="Picture 12">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2244" y="5340990"/>
            <a:ext cx="1480366" cy="1483920"/>
          </a:xfrm>
          <a:prstGeom prst="rect">
            <a:avLst/>
          </a:prstGeom>
        </p:spPr>
      </p:pic>
      <p:sp>
        <p:nvSpPr>
          <p:cNvPr id="14" name="TextBox 13"/>
          <p:cNvSpPr txBox="1"/>
          <p:nvPr/>
        </p:nvSpPr>
        <p:spPr>
          <a:xfrm>
            <a:off x="4107501" y="195384"/>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sp>
        <p:nvSpPr>
          <p:cNvPr id="15" name="Oval 188">
            <a:extLst>
              <a:ext uri="{FF2B5EF4-FFF2-40B4-BE49-F238E27FC236}">
                <a16:creationId xmlns:a16="http://schemas.microsoft.com/office/drawing/2014/main" id="{14E4E435-E773-4A6F-9554-12AC6A19C0CD}"/>
              </a:ext>
            </a:extLst>
          </p:cNvPr>
          <p:cNvSpPr>
            <a:spLocks noChangeArrowheads="1"/>
          </p:cNvSpPr>
          <p:nvPr/>
        </p:nvSpPr>
        <p:spPr bwMode="auto">
          <a:xfrm>
            <a:off x="2915868" y="5491170"/>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6" name="Oval 187">
            <a:extLst>
              <a:ext uri="{FF2B5EF4-FFF2-40B4-BE49-F238E27FC236}">
                <a16:creationId xmlns:a16="http://schemas.microsoft.com/office/drawing/2014/main" id="{8D2EAC33-B8F3-4A97-B0F1-990491FA2088}"/>
              </a:ext>
            </a:extLst>
          </p:cNvPr>
          <p:cNvSpPr>
            <a:spLocks noChangeArrowheads="1"/>
          </p:cNvSpPr>
          <p:nvPr/>
        </p:nvSpPr>
        <p:spPr bwMode="auto">
          <a:xfrm>
            <a:off x="2915868"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17" name="Oval 186">
            <a:extLst>
              <a:ext uri="{FF2B5EF4-FFF2-40B4-BE49-F238E27FC236}">
                <a16:creationId xmlns:a16="http://schemas.microsoft.com/office/drawing/2014/main" id="{DAACE7BB-2CC2-4C84-AB35-B0AE714834D0}"/>
              </a:ext>
            </a:extLst>
          </p:cNvPr>
          <p:cNvSpPr>
            <a:spLocks noChangeArrowheads="1"/>
          </p:cNvSpPr>
          <p:nvPr/>
        </p:nvSpPr>
        <p:spPr bwMode="auto">
          <a:xfrm>
            <a:off x="2915868" y="5487928"/>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18" name="Oval 185">
            <a:extLst>
              <a:ext uri="{FF2B5EF4-FFF2-40B4-BE49-F238E27FC236}">
                <a16:creationId xmlns:a16="http://schemas.microsoft.com/office/drawing/2014/main" id="{8E536C66-DBE1-4906-8CFA-4439FB6E025D}"/>
              </a:ext>
            </a:extLst>
          </p:cNvPr>
          <p:cNvSpPr>
            <a:spLocks noChangeArrowheads="1"/>
          </p:cNvSpPr>
          <p:nvPr/>
        </p:nvSpPr>
        <p:spPr bwMode="auto">
          <a:xfrm>
            <a:off x="2915868"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5" name="Oval 184">
            <a:extLst>
              <a:ext uri="{FF2B5EF4-FFF2-40B4-BE49-F238E27FC236}">
                <a16:creationId xmlns:a16="http://schemas.microsoft.com/office/drawing/2014/main" id="{57DAF34B-C55A-4351-BC83-CE9E0AAA62A7}"/>
              </a:ext>
            </a:extLst>
          </p:cNvPr>
          <p:cNvSpPr>
            <a:spLocks noChangeArrowheads="1"/>
          </p:cNvSpPr>
          <p:nvPr/>
        </p:nvSpPr>
        <p:spPr bwMode="auto">
          <a:xfrm>
            <a:off x="2914247" y="5494412"/>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26" name="Oval 189">
            <a:extLst>
              <a:ext uri="{FF2B5EF4-FFF2-40B4-BE49-F238E27FC236}">
                <a16:creationId xmlns:a16="http://schemas.microsoft.com/office/drawing/2014/main" id="{6D981C80-9521-43D0-B712-E7401BAB4719}"/>
              </a:ext>
            </a:extLst>
          </p:cNvPr>
          <p:cNvSpPr>
            <a:spLocks noChangeArrowheads="1"/>
          </p:cNvSpPr>
          <p:nvPr/>
        </p:nvSpPr>
        <p:spPr bwMode="auto">
          <a:xfrm>
            <a:off x="2915868" y="5484686"/>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21"/>
                                        </p:tgtEl>
                                        <p:attrNameLst>
                                          <p:attrName>style.color</p:attrName>
                                        </p:attrNameLst>
                                      </p:cBhvr>
                                      <p:by>
                                        <p:hsl h="7200000" s="0" l="0"/>
                                      </p:by>
                                    </p:animClr>
                                    <p:animClr clrSpc="hsl" dir="cw">
                                      <p:cBhvr>
                                        <p:cTn id="27" dur="500" fill="hold"/>
                                        <p:tgtEl>
                                          <p:spTgt spid="21"/>
                                        </p:tgtEl>
                                        <p:attrNameLst>
                                          <p:attrName>fillcolor</p:attrName>
                                        </p:attrNameLst>
                                      </p:cBhvr>
                                      <p:by>
                                        <p:hsl h="7200000" s="0" l="0"/>
                                      </p:by>
                                    </p:animClr>
                                    <p:animClr clrSpc="hsl" dir="cw">
                                      <p:cBhvr>
                                        <p:cTn id="28" dur="500" fill="hold"/>
                                        <p:tgtEl>
                                          <p:spTgt spid="21"/>
                                        </p:tgtEl>
                                        <p:attrNameLst>
                                          <p:attrName>stroke.color</p:attrName>
                                        </p:attrNameLst>
                                      </p:cBhvr>
                                      <p:by>
                                        <p:hsl h="7200000" s="0" l="0"/>
                                      </p:by>
                                    </p:animClr>
                                    <p:set>
                                      <p:cBhvr>
                                        <p:cTn id="29" dur="500" fill="hold"/>
                                        <p:tgtEl>
                                          <p:spTgt spid="21"/>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2"/>
                                        </p:tgtEl>
                                        <p:attrNameLst>
                                          <p:attrName>style.color</p:attrName>
                                        </p:attrNameLst>
                                      </p:cBhvr>
                                      <p:by>
                                        <p:hsl h="7200000" s="0" l="0"/>
                                      </p:by>
                                    </p:animClr>
                                    <p:animClr clrSpc="hsl" dir="cw">
                                      <p:cBhvr>
                                        <p:cTn id="35" dur="500" fill="hold"/>
                                        <p:tgtEl>
                                          <p:spTgt spid="22"/>
                                        </p:tgtEl>
                                        <p:attrNameLst>
                                          <p:attrName>fillcolor</p:attrName>
                                        </p:attrNameLst>
                                      </p:cBhvr>
                                      <p:by>
                                        <p:hsl h="7200000" s="0" l="0"/>
                                      </p:by>
                                    </p:animClr>
                                    <p:animClr clrSpc="hsl" dir="cw">
                                      <p:cBhvr>
                                        <p:cTn id="36" dur="500" fill="hold"/>
                                        <p:tgtEl>
                                          <p:spTgt spid="22"/>
                                        </p:tgtEl>
                                        <p:attrNameLst>
                                          <p:attrName>stroke.color</p:attrName>
                                        </p:attrNameLst>
                                      </p:cBhvr>
                                      <p:by>
                                        <p:hsl h="7200000" s="0" l="0"/>
                                      </p:by>
                                    </p:animClr>
                                    <p:set>
                                      <p:cBhvr>
                                        <p:cTn id="37" dur="500" fill="hold"/>
                                        <p:tgtEl>
                                          <p:spTgt spid="2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9"/>
                                        </p:tgtEl>
                                        <p:attrNameLst>
                                          <p:attrName>style.color</p:attrName>
                                        </p:attrNameLst>
                                      </p:cBhvr>
                                      <p:by>
                                        <p:hsl h="7200000" s="0" l="0"/>
                                      </p:by>
                                    </p:animClr>
                                    <p:animClr clrSpc="hsl" dir="cw">
                                      <p:cBhvr>
                                        <p:cTn id="43" dur="500" fill="hold"/>
                                        <p:tgtEl>
                                          <p:spTgt spid="19"/>
                                        </p:tgtEl>
                                        <p:attrNameLst>
                                          <p:attrName>fillcolor</p:attrName>
                                        </p:attrNameLst>
                                      </p:cBhvr>
                                      <p:by>
                                        <p:hsl h="7200000" s="0" l="0"/>
                                      </p:by>
                                    </p:animClr>
                                    <p:animClr clrSpc="hsl" dir="cw">
                                      <p:cBhvr>
                                        <p:cTn id="44" dur="500" fill="hold"/>
                                        <p:tgtEl>
                                          <p:spTgt spid="19"/>
                                        </p:tgtEl>
                                        <p:attrNameLst>
                                          <p:attrName>stroke.color</p:attrName>
                                        </p:attrNameLst>
                                      </p:cBhvr>
                                      <p:by>
                                        <p:hsl h="7200000" s="0" l="0"/>
                                      </p:by>
                                    </p:animClr>
                                    <p:set>
                                      <p:cBhvr>
                                        <p:cTn id="45" dur="500" fill="hold"/>
                                        <p:tgtEl>
                                          <p:spTgt spid="19"/>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21" presetClass="emph" presetSubtype="0" fill="hold" grpId="1" nodeType="clickEffect">
                                  <p:stCondLst>
                                    <p:cond delay="0"/>
                                  </p:stCondLst>
                                  <p:iterate type="lt">
                                    <p:tmPct val="0"/>
                                  </p:iterate>
                                  <p:childTnLst>
                                    <p:animClr clrSpc="hsl" dir="cw">
                                      <p:cBhvr override="childStyle">
                                        <p:cTn id="50" dur="500" fill="hold"/>
                                        <p:tgtEl>
                                          <p:spTgt spid="20"/>
                                        </p:tgtEl>
                                        <p:attrNameLst>
                                          <p:attrName>style.color</p:attrName>
                                        </p:attrNameLst>
                                      </p:cBhvr>
                                      <p:by>
                                        <p:hsl h="7200000" s="0" l="0"/>
                                      </p:by>
                                    </p:animClr>
                                    <p:animClr clrSpc="hsl" dir="cw">
                                      <p:cBhvr>
                                        <p:cTn id="51" dur="500" fill="hold"/>
                                        <p:tgtEl>
                                          <p:spTgt spid="20"/>
                                        </p:tgtEl>
                                        <p:attrNameLst>
                                          <p:attrName>fillcolor</p:attrName>
                                        </p:attrNameLst>
                                      </p:cBhvr>
                                      <p:by>
                                        <p:hsl h="7200000" s="0" l="0"/>
                                      </p:by>
                                    </p:animClr>
                                    <p:animClr clrSpc="hsl" dir="cw">
                                      <p:cBhvr>
                                        <p:cTn id="52" dur="500" fill="hold"/>
                                        <p:tgtEl>
                                          <p:spTgt spid="20"/>
                                        </p:tgtEl>
                                        <p:attrNameLst>
                                          <p:attrName>stroke.color</p:attrName>
                                        </p:attrNameLst>
                                      </p:cBhvr>
                                      <p:by>
                                        <p:hsl h="7200000" s="0" l="0"/>
                                      </p:by>
                                    </p:animClr>
                                    <p:set>
                                      <p:cBhvr>
                                        <p:cTn id="53" dur="500" fill="hold"/>
                                        <p:tgtEl>
                                          <p:spTgt spid="20"/>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repeatCount="indefinite" fill="hold" grpId="0" nodeType="clickEffect">
                                  <p:stCondLst>
                                    <p:cond delay="0"/>
                                  </p:stCondLst>
                                  <p:childTnLst>
                                    <p:animClr clrSpc="rgb" dir="cw">
                                      <p:cBhvr>
                                        <p:cTn id="58" dur="500" fill="hold"/>
                                        <p:tgtEl>
                                          <p:spTgt spid="20"/>
                                        </p:tgtEl>
                                        <p:attrNameLst>
                                          <p:attrName>fillcolor</p:attrName>
                                        </p:attrNameLst>
                                      </p:cBhvr>
                                      <p:to>
                                        <a:srgbClr val="FFFF00"/>
                                      </p:to>
                                    </p:animClr>
                                    <p:set>
                                      <p:cBhvr>
                                        <p:cTn id="59" dur="500" fill="hold"/>
                                        <p:tgtEl>
                                          <p:spTgt spid="20"/>
                                        </p:tgtEl>
                                        <p:attrNameLst>
                                          <p:attrName>fill.type</p:attrName>
                                        </p:attrNameLst>
                                      </p:cBhvr>
                                      <p:to>
                                        <p:strVal val="solid"/>
                                      </p:to>
                                    </p:set>
                                    <p:set>
                                      <p:cBhvr>
                                        <p:cTn id="60" dur="500" fill="hold"/>
                                        <p:tgtEl>
                                          <p:spTgt spid="20"/>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7"/>
                  </p:tgtEl>
                </p:cond>
              </p:nextCondLst>
            </p:seq>
          </p:childTnLst>
        </p:cTn>
      </p:par>
    </p:tnLst>
    <p:bldLst>
      <p:bldP spid="19" grpId="0" bldLvl="0" animBg="1"/>
      <p:bldP spid="20" grpId="0" bldLvl="0" animBg="1"/>
      <p:bldP spid="20" grpId="1" bldLvl="0" animBg="1"/>
      <p:bldP spid="21" grpId="0" bldLvl="0" animBg="1"/>
      <p:bldP spid="22" grpId="0" bldLvl="0" animBg="1"/>
      <p:bldP spid="15" grpId="0" animBg="1"/>
      <p:bldP spid="16" grpId="0" animBg="1"/>
      <p:bldP spid="17" grpId="0" animBg="1"/>
      <p:bldP spid="18"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Rounded Rectangle 15"/>
          <p:cNvSpPr/>
          <p:nvPr/>
        </p:nvSpPr>
        <p:spPr>
          <a:xfrm>
            <a:off x="1376680" y="4208145"/>
            <a:ext cx="4574540" cy="1475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C</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Tách</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oxygen ra khỏi không khí </a:t>
            </a:r>
            <a:r>
              <a:rPr lang="en-US" sz="3200" b="1" dirty="0" err="1">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hít</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vào</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17" name="Rounded Rectangle 16"/>
          <p:cNvSpPr/>
          <p:nvPr/>
        </p:nvSpPr>
        <p:spPr>
          <a:xfrm>
            <a:off x="6642735" y="4208145"/>
            <a:ext cx="4363085" cy="1475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D</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Tách</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khói bụi ra khỏi không khí </a:t>
            </a:r>
            <a:r>
              <a:rPr lang="en-US" sz="3200" b="1" dirty="0" err="1">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hít</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vào</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endParaRPr>
          </a:p>
        </p:txBody>
      </p:sp>
      <p:sp>
        <p:nvSpPr>
          <p:cNvPr id="14" name="Rounded Rectangle 13"/>
          <p:cNvSpPr/>
          <p:nvPr/>
        </p:nvSpPr>
        <p:spPr>
          <a:xfrm>
            <a:off x="1398905" y="2549525"/>
            <a:ext cx="4529455" cy="15220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A.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Tách</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khí carbon dioxide ra khỏi không khí </a:t>
            </a:r>
            <a:r>
              <a:rPr lang="en-US" sz="3200" b="1" dirty="0" err="1">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hít</a:t>
            </a:r>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 </a:t>
            </a:r>
            <a:r>
              <a:rPr lang="en-US" sz="3200" b="1" dirty="0" err="1"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vào</a:t>
            </a:r>
            <a:r>
              <a:rPr lang="en-US" sz="3200" b="1" dirty="0" smtClean="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rPr>
              <a:t>.</a:t>
            </a:r>
            <a:endPar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sym typeface="+mn-ea"/>
            </a:endParaRPr>
          </a:p>
        </p:txBody>
      </p:sp>
      <p:sp>
        <p:nvSpPr>
          <p:cNvPr id="15" name="Rounded Rectangle 14"/>
          <p:cNvSpPr/>
          <p:nvPr/>
        </p:nvSpPr>
        <p:spPr>
          <a:xfrm>
            <a:off x="6567170" y="2550160"/>
            <a:ext cx="4363085" cy="14865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ea typeface="Benguiat" panose="02020500000000000000" pitchFamily="18" charset="-93"/>
                <a:cs typeface="Times New Roman" panose="02020603050405020304" pitchFamily="18" charset="0"/>
              </a:rPr>
              <a:t>B. Tách hơi nước ra khỏi không khí hít vào.</a:t>
            </a:r>
          </a:p>
        </p:txBody>
      </p:sp>
      <p:sp>
        <p:nvSpPr>
          <p:cNvPr id="10" name="Rounded Rectangle 9"/>
          <p:cNvSpPr/>
          <p:nvPr/>
        </p:nvSpPr>
        <p:spPr>
          <a:xfrm>
            <a:off x="1475619" y="1397024"/>
            <a:ext cx="9530422" cy="8859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Tác dụng chủ yếu của việc đeo khẩu trang là gì? </a:t>
            </a:r>
          </a:p>
        </p:txBody>
      </p:sp>
      <p:sp>
        <p:nvSpPr>
          <p:cNvPr id="8" name="Heptagon 7"/>
          <p:cNvSpPr/>
          <p:nvPr/>
        </p:nvSpPr>
        <p:spPr>
          <a:xfrm>
            <a:off x="10845615" y="476896"/>
            <a:ext cx="971080" cy="893806"/>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06</a:t>
            </a:r>
            <a:endParaRPr lang="en-US" sz="36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sp>
        <p:nvSpPr>
          <p:cNvPr id="18" name="TextBox 17"/>
          <p:cNvSpPr txBox="1"/>
          <p:nvPr/>
        </p:nvSpPr>
        <p:spPr>
          <a:xfrm>
            <a:off x="4107501" y="427269"/>
            <a:ext cx="4788362" cy="584775"/>
          </a:xfrm>
          <a:prstGeom prst="rect">
            <a:avLst/>
          </a:prstGeom>
          <a:noFill/>
        </p:spPr>
        <p:txBody>
          <a:bodyPr wrap="none" rtlCol="0">
            <a:spAutoFit/>
          </a:bodyPr>
          <a:lstStyle/>
          <a:p>
            <a:r>
              <a:rPr lang="en-US" sz="3200" b="1" dirty="0">
                <a:solidFill>
                  <a:srgbClr val="FF00FF"/>
                </a:solidFill>
                <a:latin typeface="Times New Roman" panose="02020603050405020304" pitchFamily="18" charset="0"/>
                <a:ea typeface="Cooper" panose="02020500000000000000" pitchFamily="18" charset="-93"/>
                <a:cs typeface="Times New Roman" panose="02020603050405020304" pitchFamily="18" charset="0"/>
              </a:rPr>
              <a:t>VÒNG QUAY MAY MẮN</a:t>
            </a:r>
          </a:p>
        </p:txBody>
      </p:sp>
      <p:pic>
        <p:nvPicPr>
          <p:cNvPr id="3" name="Picture 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1634" y="5329558"/>
            <a:ext cx="1480366" cy="1483920"/>
          </a:xfrm>
          <a:prstGeom prst="rect">
            <a:avLst/>
          </a:prstGeom>
        </p:spPr>
      </p:pic>
      <p:sp>
        <p:nvSpPr>
          <p:cNvPr id="11" name="Heptagon 10"/>
          <p:cNvSpPr/>
          <p:nvPr/>
        </p:nvSpPr>
        <p:spPr>
          <a:xfrm>
            <a:off x="7475816" y="5779587"/>
            <a:ext cx="2399704" cy="613374"/>
          </a:xfrm>
          <a:prstGeom prst="heptagon">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Đáp</a:t>
            </a:r>
            <a:r>
              <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 </a:t>
            </a:r>
            <a:r>
              <a:rPr lang="en-US" sz="2800" b="1" dirty="0" err="1">
                <a:solidFill>
                  <a:srgbClr val="FF0000"/>
                </a:solidFill>
                <a:latin typeface="Times New Roman" panose="02020603050405020304" pitchFamily="18" charset="0"/>
                <a:ea typeface="Tiffany-Heavy" panose="00000400000000000000" pitchFamily="2" charset="-93"/>
                <a:cs typeface="Times New Roman" panose="02020603050405020304" pitchFamily="18" charset="0"/>
              </a:rPr>
              <a:t>án</a:t>
            </a:r>
            <a:endParaRPr lang="en-US" sz="2800" b="1" dirty="0">
              <a:solidFill>
                <a:srgbClr val="FF0000"/>
              </a:solidFill>
              <a:latin typeface="Times New Roman" panose="02020603050405020304" pitchFamily="18" charset="0"/>
              <a:ea typeface="Tiffany-Heavy" panose="00000400000000000000" pitchFamily="2" charset="-93"/>
              <a:cs typeface="Times New Roman" panose="02020603050405020304" pitchFamily="18" charset="0"/>
            </a:endParaRPr>
          </a:p>
        </p:txBody>
      </p:sp>
      <p:pic>
        <p:nvPicPr>
          <p:cNvPr id="32" name="Picture 31">
            <a:hlinkClick r:id="rId8"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7" y="42289"/>
            <a:ext cx="1625967" cy="1629871"/>
          </a:xfrm>
          <a:prstGeom prst="rect">
            <a:avLst/>
          </a:prstGeom>
        </p:spPr>
      </p:pic>
      <p:sp>
        <p:nvSpPr>
          <p:cNvPr id="2" name="Slide Number Placeholder 1"/>
          <p:cNvSpPr>
            <a:spLocks noGrp="1"/>
          </p:cNvSpPr>
          <p:nvPr>
            <p:ph type="sldNum" sz="quarter" idx="12"/>
          </p:nvPr>
        </p:nvSpPr>
        <p:spPr/>
        <p:txBody>
          <a:bodyPr/>
          <a:lstStyle/>
          <a:p>
            <a:pPr>
              <a:defRPr/>
            </a:pPr>
            <a:fld id="{F02245C4-0105-4518-9D61-6C7315904F53}" type="slidenum">
              <a:rPr lang="en-US" altLang="en-US" smtClean="0"/>
              <a:t>18</a:t>
            </a:fld>
            <a:endParaRPr lang="en-US" altLang="en-US"/>
          </a:p>
        </p:txBody>
      </p:sp>
      <p:sp>
        <p:nvSpPr>
          <p:cNvPr id="13" name="Oval 188">
            <a:extLst>
              <a:ext uri="{FF2B5EF4-FFF2-40B4-BE49-F238E27FC236}">
                <a16:creationId xmlns:a16="http://schemas.microsoft.com/office/drawing/2014/main" id="{14E4E435-E773-4A6F-9554-12AC6A19C0CD}"/>
              </a:ext>
            </a:extLst>
          </p:cNvPr>
          <p:cNvSpPr>
            <a:spLocks noChangeArrowheads="1"/>
          </p:cNvSpPr>
          <p:nvPr/>
        </p:nvSpPr>
        <p:spPr bwMode="auto">
          <a:xfrm>
            <a:off x="3093149" y="5726837"/>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5</a:t>
            </a:r>
          </a:p>
        </p:txBody>
      </p:sp>
      <p:sp>
        <p:nvSpPr>
          <p:cNvPr id="19" name="Oval 187">
            <a:extLst>
              <a:ext uri="{FF2B5EF4-FFF2-40B4-BE49-F238E27FC236}">
                <a16:creationId xmlns:a16="http://schemas.microsoft.com/office/drawing/2014/main" id="{8D2EAC33-B8F3-4A97-B0F1-990491FA2088}"/>
              </a:ext>
            </a:extLst>
          </p:cNvPr>
          <p:cNvSpPr>
            <a:spLocks noChangeArrowheads="1"/>
          </p:cNvSpPr>
          <p:nvPr/>
        </p:nvSpPr>
        <p:spPr bwMode="auto">
          <a:xfrm>
            <a:off x="3093149" y="5730079"/>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4</a:t>
            </a:r>
          </a:p>
        </p:txBody>
      </p:sp>
      <p:sp>
        <p:nvSpPr>
          <p:cNvPr id="20" name="Oval 186">
            <a:extLst>
              <a:ext uri="{FF2B5EF4-FFF2-40B4-BE49-F238E27FC236}">
                <a16:creationId xmlns:a16="http://schemas.microsoft.com/office/drawing/2014/main" id="{DAACE7BB-2CC2-4C84-AB35-B0AE714834D0}"/>
              </a:ext>
            </a:extLst>
          </p:cNvPr>
          <p:cNvSpPr>
            <a:spLocks noChangeArrowheads="1"/>
          </p:cNvSpPr>
          <p:nvPr/>
        </p:nvSpPr>
        <p:spPr bwMode="auto">
          <a:xfrm>
            <a:off x="3093149" y="5723595"/>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3</a:t>
            </a:r>
          </a:p>
        </p:txBody>
      </p:sp>
      <p:sp>
        <p:nvSpPr>
          <p:cNvPr id="21" name="Oval 185">
            <a:extLst>
              <a:ext uri="{FF2B5EF4-FFF2-40B4-BE49-F238E27FC236}">
                <a16:creationId xmlns:a16="http://schemas.microsoft.com/office/drawing/2014/main" id="{8E536C66-DBE1-4906-8CFA-4439FB6E025D}"/>
              </a:ext>
            </a:extLst>
          </p:cNvPr>
          <p:cNvSpPr>
            <a:spLocks noChangeArrowheads="1"/>
          </p:cNvSpPr>
          <p:nvPr/>
        </p:nvSpPr>
        <p:spPr bwMode="auto">
          <a:xfrm>
            <a:off x="3093149" y="5730079"/>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2</a:t>
            </a:r>
          </a:p>
        </p:txBody>
      </p:sp>
      <p:sp>
        <p:nvSpPr>
          <p:cNvPr id="22" name="Oval 184">
            <a:extLst>
              <a:ext uri="{FF2B5EF4-FFF2-40B4-BE49-F238E27FC236}">
                <a16:creationId xmlns:a16="http://schemas.microsoft.com/office/drawing/2014/main" id="{57DAF34B-C55A-4351-BC83-CE9E0AAA62A7}"/>
              </a:ext>
            </a:extLst>
          </p:cNvPr>
          <p:cNvSpPr>
            <a:spLocks noChangeArrowheads="1"/>
          </p:cNvSpPr>
          <p:nvPr/>
        </p:nvSpPr>
        <p:spPr bwMode="auto">
          <a:xfrm>
            <a:off x="3091528" y="5730079"/>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1</a:t>
            </a:r>
          </a:p>
        </p:txBody>
      </p:sp>
      <p:sp>
        <p:nvSpPr>
          <p:cNvPr id="23" name="Oval 189">
            <a:extLst>
              <a:ext uri="{FF2B5EF4-FFF2-40B4-BE49-F238E27FC236}">
                <a16:creationId xmlns:a16="http://schemas.microsoft.com/office/drawing/2014/main" id="{6D981C80-9521-43D0-B712-E7401BAB4719}"/>
              </a:ext>
            </a:extLst>
          </p:cNvPr>
          <p:cNvSpPr>
            <a:spLocks noChangeArrowheads="1"/>
          </p:cNvSpPr>
          <p:nvPr/>
        </p:nvSpPr>
        <p:spPr bwMode="auto">
          <a:xfrm>
            <a:off x="3093149" y="5720353"/>
            <a:ext cx="1128240" cy="110455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altLang="en-US" sz="6000" b="1" dirty="0">
                <a:solidFill>
                  <a:srgbClr val="FF0000"/>
                </a:solidFill>
                <a:latin typeface="Bodoni-ExtraBold" panose="02020500000000000000" pitchFamily="18" charset="-93"/>
                <a:ea typeface="Bodoni-ExtraBold" panose="02020500000000000000" pitchFamily="18" charset="-93"/>
                <a:cs typeface="Bodoni-ExtraBold" panose="02020500000000000000" pitchFamily="18" charset="-93"/>
              </a:rPr>
              <a:t>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childTnLst>
                                  <p:subTnLst>
                                    <p:audio>
                                      <p:cMediaNode vol="83000">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14"/>
                                        </p:tgtEl>
                                        <p:attrNameLst>
                                          <p:attrName>style.color</p:attrName>
                                        </p:attrNameLst>
                                      </p:cBhvr>
                                      <p:by>
                                        <p:hsl h="7200000" s="0" l="0"/>
                                      </p:by>
                                    </p:animClr>
                                    <p:animClr clrSpc="hsl" dir="cw">
                                      <p:cBhvr>
                                        <p:cTn id="27" dur="500" fill="hold"/>
                                        <p:tgtEl>
                                          <p:spTgt spid="14"/>
                                        </p:tgtEl>
                                        <p:attrNameLst>
                                          <p:attrName>fillcolor</p:attrName>
                                        </p:attrNameLst>
                                      </p:cBhvr>
                                      <p:by>
                                        <p:hsl h="7200000" s="0" l="0"/>
                                      </p:by>
                                    </p:animClr>
                                    <p:animClr clrSpc="hsl" dir="cw">
                                      <p:cBhvr>
                                        <p:cTn id="28" dur="500" fill="hold"/>
                                        <p:tgtEl>
                                          <p:spTgt spid="14"/>
                                        </p:tgtEl>
                                        <p:attrNameLst>
                                          <p:attrName>stroke.color</p:attrName>
                                        </p:attrNameLst>
                                      </p:cBhvr>
                                      <p:by>
                                        <p:hsl h="7200000" s="0" l="0"/>
                                      </p:by>
                                    </p:animClr>
                                    <p:set>
                                      <p:cBhvr>
                                        <p:cTn id="29" dur="500" fill="hold"/>
                                        <p:tgtEl>
                                          <p:spTgt spid="14"/>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15"/>
                                        </p:tgtEl>
                                        <p:attrNameLst>
                                          <p:attrName>style.color</p:attrName>
                                        </p:attrNameLst>
                                      </p:cBhvr>
                                      <p:by>
                                        <p:hsl h="7200000" s="0" l="0"/>
                                      </p:by>
                                    </p:animClr>
                                    <p:animClr clrSpc="hsl" dir="cw">
                                      <p:cBhvr>
                                        <p:cTn id="35" dur="500" fill="hold"/>
                                        <p:tgtEl>
                                          <p:spTgt spid="15"/>
                                        </p:tgtEl>
                                        <p:attrNameLst>
                                          <p:attrName>fillcolor</p:attrName>
                                        </p:attrNameLst>
                                      </p:cBhvr>
                                      <p:by>
                                        <p:hsl h="7200000" s="0" l="0"/>
                                      </p:by>
                                    </p:animClr>
                                    <p:animClr clrSpc="hsl" dir="cw">
                                      <p:cBhvr>
                                        <p:cTn id="36" dur="500" fill="hold"/>
                                        <p:tgtEl>
                                          <p:spTgt spid="15"/>
                                        </p:tgtEl>
                                        <p:attrNameLst>
                                          <p:attrName>stroke.color</p:attrName>
                                        </p:attrNameLst>
                                      </p:cBhvr>
                                      <p:by>
                                        <p:hsl h="7200000" s="0" l="0"/>
                                      </p:by>
                                    </p:animClr>
                                    <p:set>
                                      <p:cBhvr>
                                        <p:cTn id="37" dur="500" fill="hold"/>
                                        <p:tgtEl>
                                          <p:spTgt spid="15"/>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16"/>
                                        </p:tgtEl>
                                        <p:attrNameLst>
                                          <p:attrName>style.color</p:attrName>
                                        </p:attrNameLst>
                                      </p:cBhvr>
                                      <p:by>
                                        <p:hsl h="7200000" s="0" l="0"/>
                                      </p:by>
                                    </p:animClr>
                                    <p:animClr clrSpc="hsl" dir="cw">
                                      <p:cBhvr>
                                        <p:cTn id="43" dur="500" fill="hold"/>
                                        <p:tgtEl>
                                          <p:spTgt spid="16"/>
                                        </p:tgtEl>
                                        <p:attrNameLst>
                                          <p:attrName>fillcolor</p:attrName>
                                        </p:attrNameLst>
                                      </p:cBhvr>
                                      <p:by>
                                        <p:hsl h="7200000" s="0" l="0"/>
                                      </p:by>
                                    </p:animClr>
                                    <p:animClr clrSpc="hsl" dir="cw">
                                      <p:cBhvr>
                                        <p:cTn id="44" dur="500" fill="hold"/>
                                        <p:tgtEl>
                                          <p:spTgt spid="16"/>
                                        </p:tgtEl>
                                        <p:attrNameLst>
                                          <p:attrName>stroke.color</p:attrName>
                                        </p:attrNameLst>
                                      </p:cBhvr>
                                      <p:by>
                                        <p:hsl h="7200000" s="0" l="0"/>
                                      </p:by>
                                    </p:animClr>
                                    <p:set>
                                      <p:cBhvr>
                                        <p:cTn id="45" dur="500" fill="hold"/>
                                        <p:tgtEl>
                                          <p:spTgt spid="16"/>
                                        </p:tgtEl>
                                        <p:attrNameLst>
                                          <p:attrName>fill.type</p:attrName>
                                        </p:attrNameLst>
                                      </p:cBhvr>
                                      <p:to>
                                        <p:strVal val="solid"/>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grpId="1" nodeType="clickEffect">
                                  <p:stCondLst>
                                    <p:cond delay="0"/>
                                  </p:stCondLst>
                                  <p:childTnLst>
                                    <p:animClr clrSpc="rgb" dir="cw">
                                      <p:cBhvr>
                                        <p:cTn id="50" dur="2000" fill="hold"/>
                                        <p:tgtEl>
                                          <p:spTgt spid="17"/>
                                        </p:tgtEl>
                                        <p:attrNameLst>
                                          <p:attrName>fillcolor</p:attrName>
                                        </p:attrNameLst>
                                      </p:cBhvr>
                                      <p:to>
                                        <a:srgbClr val="FFFF00"/>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1" presetClass="emph" presetSubtype="2" repeatCount="indefinite" fill="hold" grpId="0" nodeType="clickEffect">
                                  <p:stCondLst>
                                    <p:cond delay="0"/>
                                  </p:stCondLst>
                                  <p:childTnLst>
                                    <p:animClr clrSpc="rgb" dir="cw">
                                      <p:cBhvr>
                                        <p:cTn id="57" dur="500" fill="hold"/>
                                        <p:tgtEl>
                                          <p:spTgt spid="17"/>
                                        </p:tgtEl>
                                        <p:attrNameLst>
                                          <p:attrName>fillcolor</p:attrName>
                                        </p:attrNameLst>
                                      </p:cBhvr>
                                      <p:to>
                                        <a:srgbClr val="FFFF00"/>
                                      </p:to>
                                    </p:animClr>
                                    <p:set>
                                      <p:cBhvr>
                                        <p:cTn id="58" dur="500" fill="hold"/>
                                        <p:tgtEl>
                                          <p:spTgt spid="17"/>
                                        </p:tgtEl>
                                        <p:attrNameLst>
                                          <p:attrName>fill.type</p:attrName>
                                        </p:attrNameLst>
                                      </p:cBhvr>
                                      <p:to>
                                        <p:strVal val="solid"/>
                                      </p:to>
                                    </p:set>
                                    <p:set>
                                      <p:cBhvr>
                                        <p:cTn id="59" dur="500" fill="hold"/>
                                        <p:tgtEl>
                                          <p:spTgt spid="17"/>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1"/>
                  </p:tgtEl>
                </p:cond>
              </p:nextCondLst>
            </p:seq>
          </p:childTnLst>
        </p:cTn>
      </p:par>
    </p:tnLst>
    <p:bldLst>
      <p:bldP spid="16" grpId="0" bldLvl="0" animBg="1"/>
      <p:bldP spid="17" grpId="0" bldLvl="0" animBg="1"/>
      <p:bldP spid="17" grpId="1" bldLvl="0" animBg="1"/>
      <p:bldP spid="14" grpId="0" bldLvl="0" animBg="1"/>
      <p:bldP spid="15" grpId="0" bldLvl="0" animBg="1"/>
      <p:bldP spid="13"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8000">
              <a:srgbClr val="72F0E3"/>
            </a:gs>
            <a:gs pos="0">
              <a:srgbClr val="00FFFF"/>
            </a:gs>
            <a:gs pos="74000">
              <a:schemeClr val="accent5">
                <a:lumMod val="45000"/>
                <a:lumOff val="55000"/>
              </a:schemeClr>
            </a:gs>
            <a:gs pos="83000">
              <a:schemeClr val="accent5">
                <a:lumMod val="45000"/>
                <a:lumOff val="55000"/>
              </a:schemeClr>
            </a:gs>
            <a:gs pos="100000">
              <a:schemeClr val="accent5">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40" name="Snip Diagonal Corner Rectangle 39"/>
          <p:cNvSpPr/>
          <p:nvPr/>
        </p:nvSpPr>
        <p:spPr>
          <a:xfrm>
            <a:off x="15601" y="298931"/>
            <a:ext cx="12176399" cy="1153683"/>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Dựa vào tính chất nào để tách vàng ra khỏi cát?</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019" y="5389797"/>
            <a:ext cx="2400300" cy="1468203"/>
          </a:xfrm>
          <a:prstGeom prst="rect">
            <a:avLst/>
          </a:prstGeom>
        </p:spPr>
      </p:pic>
      <p:sp>
        <p:nvSpPr>
          <p:cNvPr id="2" name="TextBox 1"/>
          <p:cNvSpPr txBox="1"/>
          <p:nvPr/>
        </p:nvSpPr>
        <p:spPr>
          <a:xfrm>
            <a:off x="1610869" y="1763675"/>
            <a:ext cx="8527210"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Vàng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nhẹ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cát</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TextBox 5"/>
          <p:cNvSpPr txBox="1"/>
          <p:nvPr/>
        </p:nvSpPr>
        <p:spPr>
          <a:xfrm>
            <a:off x="1610868" y="2792035"/>
            <a:ext cx="8527209"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 Vàng nặng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cát</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p:cNvSpPr txBox="1"/>
          <p:nvPr/>
        </p:nvSpPr>
        <p:spPr>
          <a:xfrm>
            <a:off x="1658113" y="3664653"/>
            <a:ext cx="8479964"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 Cả hai là chất rắn, vàng nặng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cát</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p:cNvSpPr txBox="1"/>
          <p:nvPr/>
        </p:nvSpPr>
        <p:spPr>
          <a:xfrm>
            <a:off x="1610867" y="4777787"/>
            <a:ext cx="8527209"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D. Vàng dễ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chảy</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 Box 3"/>
          <p:cNvSpPr txBox="1"/>
          <p:nvPr/>
        </p:nvSpPr>
        <p:spPr>
          <a:xfrm>
            <a:off x="3741420" y="5367020"/>
            <a:ext cx="309880" cy="368300"/>
          </a:xfrm>
          <a:prstGeom prst="rect">
            <a:avLst/>
          </a:prstGeom>
          <a:noFill/>
        </p:spPr>
        <p:txBody>
          <a:bodyPr wrap="none" rtlCol="0">
            <a:spAutoFit/>
          </a:bodyPr>
          <a:lstStyle/>
          <a:p>
            <a:endParaRPr lang="en-US"/>
          </a:p>
        </p:txBody>
      </p:sp>
      <p:sp>
        <p:nvSpPr>
          <p:cNvPr id="11" name="Oval 10"/>
          <p:cNvSpPr/>
          <p:nvPr/>
        </p:nvSpPr>
        <p:spPr>
          <a:xfrm>
            <a:off x="1665461" y="3753698"/>
            <a:ext cx="507172" cy="507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8000">
              <a:srgbClr val="72F0E3"/>
            </a:gs>
            <a:gs pos="0">
              <a:srgbClr val="00FFFF"/>
            </a:gs>
            <a:gs pos="74000">
              <a:schemeClr val="accent5">
                <a:lumMod val="45000"/>
                <a:lumOff val="55000"/>
              </a:schemeClr>
            </a:gs>
            <a:gs pos="83000">
              <a:schemeClr val="accent5">
                <a:lumMod val="45000"/>
                <a:lumOff val="55000"/>
              </a:schemeClr>
            </a:gs>
            <a:gs pos="100000">
              <a:schemeClr val="accent5">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40" name="Snip Diagonal Corner Rectangle 39"/>
          <p:cNvSpPr/>
          <p:nvPr/>
        </p:nvSpPr>
        <p:spPr>
          <a:xfrm>
            <a:off x="149291" y="229580"/>
            <a:ext cx="11625942" cy="1464906"/>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nghề</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muối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hu</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muối ăn từ nước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bằng</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cách nào?</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592" y="5290312"/>
            <a:ext cx="2400300" cy="1468203"/>
          </a:xfrm>
          <a:prstGeom prst="rect">
            <a:avLst/>
          </a:prstGeom>
        </p:spPr>
      </p:pic>
      <p:sp>
        <p:nvSpPr>
          <p:cNvPr id="5" name="TextBox 4"/>
          <p:cNvSpPr txBox="1"/>
          <p:nvPr/>
        </p:nvSpPr>
        <p:spPr>
          <a:xfrm>
            <a:off x="1996831" y="2330320"/>
            <a:ext cx="9013291" cy="646331"/>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 Đun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biển</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TextBox 5"/>
          <p:cNvSpPr txBox="1"/>
          <p:nvPr/>
        </p:nvSpPr>
        <p:spPr>
          <a:xfrm>
            <a:off x="2005113" y="3065574"/>
            <a:ext cx="9005009"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a:t>
            </a:r>
            <a:r>
              <a:rPr kumimoji="0" lang="en-US" sz="3600" b="1" i="0" u="none" strike="noStrike" kern="1200" cap="none" spc="0" normalizeH="0" baseline="0" noProof="0" dirty="0">
                <a:ln>
                  <a:noFill/>
                </a:ln>
                <a:solidFill>
                  <a:srgbClr val="0000FF"/>
                </a:solidFill>
                <a:effectLst/>
                <a:uLnTx/>
                <a:uFillTx/>
                <a:latin typeface="Roboto" panose="02000000000000000000" pitchFamily="2" charset="0"/>
                <a:ea typeface="Roboto" panose="02000000000000000000" pitchFamily="2" charset="0"/>
              </a:rPr>
              <a:t>. </a:t>
            </a:r>
            <a:r>
              <a:rPr kumimoji="0" lang="en-US" sz="3600" b="1" i="0" u="none" strike="noStrike" kern="1200" cap="none" spc="0" normalizeH="0" baseline="0" noProof="0" dirty="0" smtClean="0">
                <a:ln>
                  <a:noFill/>
                </a:ln>
                <a:solidFill>
                  <a:srgbClr val="0000FF"/>
                </a:solidFill>
                <a:effectLst/>
                <a:uLnTx/>
                <a:uFillTx/>
                <a:latin typeface="Roboto" panose="02000000000000000000" pitchFamily="2" charset="0"/>
                <a:ea typeface="Roboto" panose="02000000000000000000" pitchFamily="2" charset="0"/>
              </a:rPr>
              <a:t> </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Cho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bay hơi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biển</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p:cNvSpPr txBox="1"/>
          <p:nvPr/>
        </p:nvSpPr>
        <p:spPr>
          <a:xfrm>
            <a:off x="2006211" y="3997990"/>
            <a:ext cx="9003911"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 Lọc muối trong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biển</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1" name="Oval 10"/>
          <p:cNvSpPr/>
          <p:nvPr/>
        </p:nvSpPr>
        <p:spPr>
          <a:xfrm>
            <a:off x="2079315" y="3149162"/>
            <a:ext cx="507172" cy="507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005113" y="4778088"/>
            <a:ext cx="9005009"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D.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Muối</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nặng hơn nước sẽ lắng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xuống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đáy</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8000">
              <a:srgbClr val="72F0E3"/>
            </a:gs>
            <a:gs pos="0">
              <a:srgbClr val="00FFFF"/>
            </a:gs>
            <a:gs pos="74000">
              <a:schemeClr val="accent5">
                <a:lumMod val="45000"/>
                <a:lumOff val="55000"/>
              </a:schemeClr>
            </a:gs>
            <a:gs pos="83000">
              <a:schemeClr val="accent5">
                <a:lumMod val="45000"/>
                <a:lumOff val="55000"/>
              </a:schemeClr>
            </a:gs>
            <a:gs pos="100000">
              <a:schemeClr val="accent5">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40" name="Snip Diagonal Corner Rectangle 39"/>
          <p:cNvSpPr/>
          <p:nvPr/>
        </p:nvSpPr>
        <p:spPr>
          <a:xfrm>
            <a:off x="153308" y="185677"/>
            <a:ext cx="11906103" cy="1767966"/>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Tại sao hạt phù sa trong nước sông lắng xuống, tách ra khỏi nước?</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111" y="5241846"/>
            <a:ext cx="2400300" cy="1468203"/>
          </a:xfrm>
          <a:prstGeom prst="rect">
            <a:avLst/>
          </a:prstGeom>
        </p:spPr>
      </p:pic>
      <p:sp>
        <p:nvSpPr>
          <p:cNvPr id="5" name="TextBox 4"/>
          <p:cNvSpPr txBox="1"/>
          <p:nvPr/>
        </p:nvSpPr>
        <p:spPr>
          <a:xfrm>
            <a:off x="1143264" y="2272224"/>
            <a:ext cx="8685977"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 Hạt phù sa không tan trong nước. </a:t>
            </a:r>
          </a:p>
        </p:txBody>
      </p:sp>
      <p:sp>
        <p:nvSpPr>
          <p:cNvPr id="6" name="TextBox 5"/>
          <p:cNvSpPr txBox="1"/>
          <p:nvPr/>
        </p:nvSpPr>
        <p:spPr>
          <a:xfrm>
            <a:off x="1143264" y="3155116"/>
            <a:ext cx="8685977"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 Hạt phù sa nhẹ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p:cNvSpPr txBox="1"/>
          <p:nvPr/>
        </p:nvSpPr>
        <p:spPr>
          <a:xfrm>
            <a:off x="1143264" y="3915268"/>
            <a:ext cx="8685978"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 Hạt phù sa nặng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p:cNvSpPr txBox="1"/>
          <p:nvPr/>
        </p:nvSpPr>
        <p:spPr>
          <a:xfrm>
            <a:off x="1063690" y="4766359"/>
            <a:ext cx="8765551"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D. Hạt phù sa không tan và nặng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hơn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9" name="Oval 8"/>
          <p:cNvSpPr/>
          <p:nvPr/>
        </p:nvSpPr>
        <p:spPr>
          <a:xfrm>
            <a:off x="1112657" y="4870649"/>
            <a:ext cx="507172" cy="507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28000">
              <a:srgbClr val="72F0E3"/>
            </a:gs>
            <a:gs pos="0">
              <a:srgbClr val="00FFFF"/>
            </a:gs>
            <a:gs pos="74000">
              <a:schemeClr val="accent5">
                <a:lumMod val="45000"/>
                <a:lumOff val="55000"/>
              </a:schemeClr>
            </a:gs>
            <a:gs pos="83000">
              <a:schemeClr val="accent5">
                <a:lumMod val="45000"/>
                <a:lumOff val="55000"/>
              </a:schemeClr>
            </a:gs>
            <a:gs pos="100000">
              <a:schemeClr val="accent5">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40" name="Snip Diagonal Corner Rectangle 39"/>
          <p:cNvSpPr/>
          <p:nvPr/>
        </p:nvSpPr>
        <p:spPr>
          <a:xfrm>
            <a:off x="725590" y="308994"/>
            <a:ext cx="10522857" cy="150502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Nguyên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tắc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vào</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700" y="5389797"/>
            <a:ext cx="2400300" cy="1468203"/>
          </a:xfrm>
          <a:prstGeom prst="rect">
            <a:avLst/>
          </a:prstGeom>
        </p:spPr>
      </p:pic>
      <p:sp>
        <p:nvSpPr>
          <p:cNvPr id="6" name="TextBox 5"/>
          <p:cNvSpPr txBox="1"/>
          <p:nvPr/>
        </p:nvSpPr>
        <p:spPr>
          <a:xfrm>
            <a:off x="2093622" y="3826470"/>
            <a:ext cx="8011430"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sự</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khác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nhau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về</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thể</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p:cNvSpPr txBox="1"/>
          <p:nvPr/>
        </p:nvSpPr>
        <p:spPr>
          <a:xfrm>
            <a:off x="2093622" y="4672973"/>
            <a:ext cx="8011430"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D. </a:t>
            </a:r>
            <a:r>
              <a:rPr lang="en-US" sz="3600" b="1" dirty="0">
                <a:solidFill>
                  <a:srgbClr val="0000FF"/>
                </a:solidFill>
                <a:latin typeface="Times New Roman" panose="02020603050405020304" pitchFamily="18" charset="0"/>
                <a:ea typeface="Roboto" panose="02000000000000000000" pitchFamily="2" charset="0"/>
                <a:cs typeface="Times New Roman" panose="02020603050405020304" pitchFamily="18" charset="0"/>
              </a:rPr>
              <a:t>đ</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ộ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nặng nhẹ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của</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chất</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p:cNvSpPr txBox="1"/>
          <p:nvPr/>
        </p:nvSpPr>
        <p:spPr>
          <a:xfrm>
            <a:off x="2093622" y="2074018"/>
            <a:ext cx="8011430"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sự</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khác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nhau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về</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tính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chất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của</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chúng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9" name="TextBox 8"/>
          <p:cNvSpPr txBox="1"/>
          <p:nvPr/>
        </p:nvSpPr>
        <p:spPr>
          <a:xfrm>
            <a:off x="2093622" y="2909475"/>
            <a:ext cx="8011430"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Roboto" panose="02000000000000000000" pitchFamily="2" charset="0"/>
                <a:ea typeface="Roboto" panose="02000000000000000000" pitchFamily="2" charset="0"/>
              </a:rPr>
              <a:t>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B. </a:t>
            </a:r>
            <a:r>
              <a:rPr lang="en-US" sz="3600" b="1" dirty="0">
                <a:solidFill>
                  <a:srgbClr val="0000FF"/>
                </a:solidFill>
                <a:latin typeface="Times New Roman" panose="02020603050405020304" pitchFamily="18" charset="0"/>
                <a:ea typeface="Roboto" panose="02000000000000000000" pitchFamily="2" charset="0"/>
                <a:cs typeface="Times New Roman" panose="02020603050405020304" pitchFamily="18" charset="0"/>
              </a:rPr>
              <a:t>đ</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ộ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tan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của</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chất</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2" name="Oval 11"/>
          <p:cNvSpPr/>
          <p:nvPr/>
        </p:nvSpPr>
        <p:spPr>
          <a:xfrm>
            <a:off x="2136171" y="2126802"/>
            <a:ext cx="507172" cy="507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5824898"/>
              </p:ext>
            </p:extLst>
          </p:nvPr>
        </p:nvGraphicFramePr>
        <p:xfrm>
          <a:off x="0" y="686064"/>
          <a:ext cx="12192000" cy="6220905"/>
        </p:xfrm>
        <a:graphic>
          <a:graphicData uri="http://schemas.openxmlformats.org/drawingml/2006/table">
            <a:tbl>
              <a:tblPr firstRow="1" firstCol="1" bandRow="1">
                <a:tableStyleId>{5940675A-B579-460E-94D1-54222C63F5DA}</a:tableStyleId>
              </a:tblPr>
              <a:tblGrid>
                <a:gridCol w="2363470">
                  <a:extLst>
                    <a:ext uri="{9D8B030D-6E8A-4147-A177-3AD203B41FA5}">
                      <a16:colId xmlns:a16="http://schemas.microsoft.com/office/drawing/2014/main" val="20000"/>
                    </a:ext>
                  </a:extLst>
                </a:gridCol>
                <a:gridCol w="6001734">
                  <a:extLst>
                    <a:ext uri="{9D8B030D-6E8A-4147-A177-3AD203B41FA5}">
                      <a16:colId xmlns:a16="http://schemas.microsoft.com/office/drawing/2014/main" val="20001"/>
                    </a:ext>
                  </a:extLst>
                </a:gridCol>
                <a:gridCol w="1898015">
                  <a:extLst>
                    <a:ext uri="{9D8B030D-6E8A-4147-A177-3AD203B41FA5}">
                      <a16:colId xmlns:a16="http://schemas.microsoft.com/office/drawing/2014/main" val="20002"/>
                    </a:ext>
                  </a:extLst>
                </a:gridCol>
                <a:gridCol w="1928781">
                  <a:extLst>
                    <a:ext uri="{9D8B030D-6E8A-4147-A177-3AD203B41FA5}">
                      <a16:colId xmlns:a16="http://schemas.microsoft.com/office/drawing/2014/main" val="20003"/>
                    </a:ext>
                  </a:extLst>
                </a:gridCol>
              </a:tblGrid>
              <a:tr h="1423215">
                <a:tc>
                  <a:txBody>
                    <a:bodyPr/>
                    <a:lstStyle/>
                    <a:p>
                      <a:pPr marL="0" marR="0" algn="ctr">
                        <a:lnSpc>
                          <a:spcPct val="115000"/>
                        </a:lnSpc>
                        <a:spcBef>
                          <a:spcPts val="0"/>
                        </a:spcBef>
                        <a:spcAft>
                          <a:spcPts val="0"/>
                        </a:spcAft>
                      </a:pPr>
                      <a:r>
                        <a:rPr lang="en-US" sz="2800" b="1" dirty="0" err="1">
                          <a:solidFill>
                            <a:srgbClr val="FF00FF"/>
                          </a:solidFill>
                          <a:effectLst/>
                          <a:latin typeface="Times New Roman" panose="02020603050405020304" pitchFamily="18" charset="0"/>
                          <a:cs typeface="Times New Roman" panose="02020603050405020304" pitchFamily="18" charset="0"/>
                        </a:rPr>
                        <a:t>Chuẩn</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bị</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FF00FF"/>
                          </a:solidFill>
                          <a:effectLst/>
                          <a:latin typeface="Times New Roman" panose="02020603050405020304" pitchFamily="18" charset="0"/>
                          <a:cs typeface="Times New Roman" panose="02020603050405020304" pitchFamily="18" charset="0"/>
                        </a:rPr>
                        <a:t>Cách</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tiến</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hành</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FF00FF"/>
                          </a:solidFill>
                          <a:effectLst/>
                          <a:latin typeface="Times New Roman" panose="02020603050405020304" pitchFamily="18" charset="0"/>
                          <a:cs typeface="Times New Roman" panose="02020603050405020304" pitchFamily="18" charset="0"/>
                        </a:rPr>
                        <a:t>Kết</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quả</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FF00FF"/>
                          </a:solidFill>
                          <a:effectLst/>
                          <a:latin typeface="Times New Roman" panose="02020603050405020304" pitchFamily="18" charset="0"/>
                          <a:cs typeface="Times New Roman" panose="02020603050405020304" pitchFamily="18" charset="0"/>
                        </a:rPr>
                        <a:t>Phương</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pháp</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tách</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chất</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10655">
                <a:tc rowSpan="3">
                  <a:txBody>
                    <a:bodyPr/>
                    <a:lstStyle/>
                    <a:p>
                      <a:pPr marL="0" marR="0" algn="just">
                        <a:lnSpc>
                          <a:spcPct val="115000"/>
                        </a:lnSpc>
                        <a:spcBef>
                          <a:spcPts val="0"/>
                        </a:spcBef>
                        <a:spcAft>
                          <a:spcPts val="0"/>
                        </a:spcAft>
                      </a:pP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txBody>
                  <a:tcPr marL="68580" marR="68580" marT="0" marB="0"/>
                </a:tc>
                <a:tc>
                  <a:txBody>
                    <a:bodyPr/>
                    <a:lstStyle/>
                    <a:p>
                      <a:pPr marL="0" marR="0" algn="just">
                        <a:lnSpc>
                          <a:spcPct val="115000"/>
                        </a:lnSpc>
                        <a:spcBef>
                          <a:spcPts val="0"/>
                        </a:spcBef>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23215">
                <a:tc vMerge="1">
                  <a:txBody>
                    <a:bodyPr/>
                    <a:lstStyle/>
                    <a:p>
                      <a:endParaRPr lang="en-US"/>
                    </a:p>
                  </a:txBody>
                  <a:tcPr/>
                </a:tc>
                <a:tc>
                  <a:txBody>
                    <a:bodyPr/>
                    <a:lstStyle/>
                    <a:p>
                      <a:pPr marL="0" marR="0" algn="just">
                        <a:lnSpc>
                          <a:spcPct val="115000"/>
                        </a:lnSpc>
                        <a:spcBef>
                          <a:spcPts val="0"/>
                        </a:spcBef>
                        <a:spcAft>
                          <a:spcPts val="0"/>
                        </a:spcAft>
                      </a:pPr>
                      <a:endPar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txBody>
                  <a:tcPr marL="68580" marR="68580" marT="0" marB="0"/>
                </a:tc>
                <a:tc>
                  <a:txBody>
                    <a:bodyPr/>
                    <a:lstStyle/>
                    <a:p>
                      <a:pPr marL="0" marR="0" algn="just">
                        <a:lnSpc>
                          <a:spcPct val="115000"/>
                        </a:lnSpc>
                        <a:spcBef>
                          <a:spcPts val="0"/>
                        </a:spcBef>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414851">
                <a:tc vMerge="1">
                  <a:txBody>
                    <a:bodyPr/>
                    <a:lstStyle/>
                    <a:p>
                      <a:endParaRPr lang="en-US"/>
                    </a:p>
                  </a:txBody>
                  <a:tcPr/>
                </a:tc>
                <a:tc>
                  <a:txBody>
                    <a:bodyPr/>
                    <a:lstStyle/>
                    <a:p>
                      <a:pPr marL="0" marR="0" algn="just">
                        <a:lnSpc>
                          <a:spcPct val="115000"/>
                        </a:lnSpc>
                        <a:spcBef>
                          <a:spcPts val="0"/>
                        </a:spcBef>
                        <a:spcAft>
                          <a:spcPts val="0"/>
                        </a:spcAft>
                      </a:pP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TextBox 3"/>
          <p:cNvSpPr txBox="1"/>
          <p:nvPr/>
        </p:nvSpPr>
        <p:spPr>
          <a:xfrm>
            <a:off x="92294" y="63055"/>
            <a:ext cx="12007412" cy="523220"/>
          </a:xfrm>
          <a:prstGeom prst="rect">
            <a:avLst/>
          </a:prstGeom>
          <a:noFill/>
        </p:spPr>
        <p:txBody>
          <a:bodyPr wrap="squar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NHÓM:                            PHIẾU HỌC TẬP: </a:t>
            </a:r>
            <a:r>
              <a:rPr lang="en-US" sz="2800" b="1" dirty="0" err="1" smtClean="0">
                <a:solidFill>
                  <a:srgbClr val="FF0000"/>
                </a:solidFill>
                <a:latin typeface="Times New Roman" panose="02020603050405020304" pitchFamily="18" charset="0"/>
                <a:cs typeface="Times New Roman" panose="02020603050405020304" pitchFamily="18" charset="0"/>
              </a:rPr>
              <a:t>Lọc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đất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7498" y="2140554"/>
            <a:ext cx="2061070" cy="3490186"/>
          </a:xfrm>
          <a:prstGeom prst="rect">
            <a:avLst/>
          </a:prstGeom>
        </p:spPr>
        <p:txBody>
          <a:bodyPr wrap="square">
            <a:spAutoFit/>
          </a:bodyPr>
          <a:lstStyle/>
          <a:p>
            <a:pPr algn="just">
              <a:lnSpc>
                <a:spcPct val="115000"/>
              </a:lnSpc>
            </a:pP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nước</a:t>
            </a:r>
            <a:r>
              <a:rPr lang="en-US" sz="3200" b="1" dirty="0">
                <a:solidFill>
                  <a:srgbClr val="0000FF"/>
                </a:solidFill>
                <a:latin typeface="Times New Roman" panose="02020603050405020304" pitchFamily="18" charset="0"/>
                <a:cs typeface="Times New Roman" panose="02020603050405020304" pitchFamily="18" charset="0"/>
              </a:rPr>
              <a:t>, </a:t>
            </a:r>
          </a:p>
          <a:p>
            <a:pPr algn="just">
              <a:lnSpc>
                <a:spcPct val="115000"/>
              </a:lnSpc>
            </a:pPr>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cốc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phễu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lọc</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p>
        </p:txBody>
      </p:sp>
      <p:sp>
        <p:nvSpPr>
          <p:cNvPr id="5" name="Rectangle 4"/>
          <p:cNvSpPr/>
          <p:nvPr/>
        </p:nvSpPr>
        <p:spPr>
          <a:xfrm>
            <a:off x="2361578" y="2058258"/>
            <a:ext cx="5813158" cy="2074414"/>
          </a:xfrm>
          <a:prstGeom prst="rect">
            <a:avLst/>
          </a:prstGeom>
        </p:spPr>
        <p:txBody>
          <a:bodyPr wrap="square">
            <a:spAutoFit/>
          </a:bodyPr>
          <a:lstStyle/>
          <a:p>
            <a:pPr algn="just">
              <a:lnSpc>
                <a:spcPct val="115000"/>
              </a:lnSpc>
            </a:pPr>
            <a:r>
              <a:rPr lang="en-US" sz="2800" b="1" dirty="0">
                <a:solidFill>
                  <a:srgbClr val="0000FF"/>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sym typeface="+mn-ea"/>
              </a:rPr>
              <a:t>B1</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Lấy</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một</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cốc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nước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cho</a:t>
            </a:r>
            <a:r>
              <a:rPr lang="en-US" sz="2800" b="1" dirty="0">
                <a:solidFill>
                  <a:srgbClr val="0000FF"/>
                </a:solidFill>
                <a:latin typeface="Times New Roman" panose="02020603050405020304" pitchFamily="18" charset="0"/>
                <a:cs typeface="Times New Roman" panose="02020603050405020304" pitchFamily="18" charset="0"/>
                <a:sym typeface="+mn-ea"/>
              </a:rPr>
              <a:t> 1 </a:t>
            </a:r>
            <a:r>
              <a:rPr lang="en-US" sz="2800" b="1" dirty="0" err="1">
                <a:solidFill>
                  <a:srgbClr val="0000FF"/>
                </a:solidFill>
                <a:latin typeface="Times New Roman" panose="02020603050405020304" pitchFamily="18" charset="0"/>
                <a:cs typeface="Times New Roman" panose="02020603050405020304" pitchFamily="18" charset="0"/>
                <a:sym typeface="+mn-ea"/>
              </a:rPr>
              <a:t>thìa</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đất</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vào</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smtClean="0">
                <a:solidFill>
                  <a:srgbClr val="0000FF"/>
                </a:solidFill>
                <a:latin typeface="Times New Roman" panose="02020603050405020304" pitchFamily="18" charset="0"/>
                <a:cs typeface="Times New Roman" panose="02020603050405020304" pitchFamily="18" charset="0"/>
                <a:sym typeface="+mn-ea"/>
              </a:rPr>
              <a:t>cốc</a:t>
            </a:r>
            <a:r>
              <a:rPr lang="en-US" sz="2800" b="1" dirty="0" smtClean="0">
                <a:solidFill>
                  <a:srgbClr val="0000FF"/>
                </a:solidFill>
                <a:latin typeface="Times New Roman" panose="02020603050405020304" pitchFamily="18" charset="0"/>
                <a:cs typeface="Times New Roman" panose="02020603050405020304" pitchFamily="18" charset="0"/>
                <a:sym typeface="+mn-ea"/>
              </a:rPr>
              <a:t>, </a:t>
            </a:r>
            <a:r>
              <a:rPr lang="en-US" sz="2800" b="1" dirty="0" err="1" smtClean="0">
                <a:solidFill>
                  <a:srgbClr val="0000FF"/>
                </a:solidFill>
                <a:latin typeface="Times New Roman" panose="02020603050405020304" pitchFamily="18" charset="0"/>
                <a:cs typeface="Times New Roman" panose="02020603050405020304" pitchFamily="18" charset="0"/>
                <a:sym typeface="+mn-ea"/>
              </a:rPr>
              <a:t>khuấy</a:t>
            </a:r>
            <a:r>
              <a:rPr lang="en-US" sz="2800" b="1" dirty="0" smtClean="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mạnh</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cho</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hỗn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hợp</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trong</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cốc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đục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đều</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lên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Dừng</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khuấy</a:t>
            </a:r>
            <a:r>
              <a:rPr lang="en-US" sz="2800" b="1" dirty="0">
                <a:solidFill>
                  <a:srgbClr val="0000FF"/>
                </a:solidFill>
                <a:latin typeface="Times New Roman" panose="02020603050405020304" pitchFamily="18" charset="0"/>
                <a:cs typeface="Times New Roman" panose="02020603050405020304" pitchFamily="18" charset="0"/>
                <a:sym typeface="+mn-ea"/>
              </a:rPr>
              <a:t> (1 </a:t>
            </a:r>
            <a:r>
              <a:rPr lang="en-US" sz="2800" b="1" dirty="0" err="1">
                <a:solidFill>
                  <a:srgbClr val="0000FF"/>
                </a:solidFill>
                <a:latin typeface="Times New Roman" panose="02020603050405020304" pitchFamily="18" charset="0"/>
                <a:cs typeface="Times New Roman" panose="02020603050405020304" pitchFamily="18" charset="0"/>
                <a:sym typeface="+mn-ea"/>
              </a:rPr>
              <a:t>phút</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và</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quan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sát</a:t>
            </a:r>
            <a:r>
              <a:rPr lang="en-US" sz="2800" b="1" dirty="0">
                <a:solidFill>
                  <a:srgbClr val="0000FF"/>
                </a:solidFill>
                <a:latin typeface="Times New Roman" panose="02020603050405020304" pitchFamily="18" charset="0"/>
                <a:cs typeface="Times New Roman" panose="02020603050405020304" pitchFamily="18" charset="0"/>
                <a:sym typeface="+mn-ea"/>
              </a:rPr>
              <a:t>.</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6" name="Rectangle 5"/>
          <p:cNvSpPr/>
          <p:nvPr/>
        </p:nvSpPr>
        <p:spPr>
          <a:xfrm>
            <a:off x="2408822" y="3965372"/>
            <a:ext cx="5718670" cy="1578894"/>
          </a:xfrm>
          <a:prstGeom prst="rect">
            <a:avLst/>
          </a:prstGeom>
        </p:spPr>
        <p:txBody>
          <a:bodyPr wrap="square">
            <a:spAutoFit/>
          </a:bodyPr>
          <a:lstStyle/>
          <a:p>
            <a:pPr algn="just">
              <a:lnSpc>
                <a:spcPct val="115000"/>
              </a:lnSpc>
            </a:pPr>
            <a:r>
              <a:rPr lang="en-US" sz="2800" b="1" dirty="0">
                <a:solidFill>
                  <a:srgbClr val="0000FF"/>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sym typeface="+mn-ea"/>
              </a:rPr>
              <a:t>B2:</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Gạn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lấy</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lớp</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nước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phía</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trên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gọi</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là</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nước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gạn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đem</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rót</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từ</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từ</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đến</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hết</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vào</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phễu</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lọc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có</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giấy</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smtClean="0">
                <a:solidFill>
                  <a:srgbClr val="0000FF"/>
                </a:solidFill>
                <a:latin typeface="Times New Roman" panose="02020603050405020304" pitchFamily="18" charset="0"/>
                <a:cs typeface="Times New Roman" panose="02020603050405020304" pitchFamily="18" charset="0"/>
                <a:sym typeface="+mn-ea"/>
              </a:rPr>
              <a:t>lọc</a:t>
            </a:r>
            <a:r>
              <a:rPr lang="en-US" sz="2800" b="1" dirty="0" smtClean="0">
                <a:solidFill>
                  <a:srgbClr val="0000FF"/>
                </a:solidFill>
                <a:latin typeface="Times New Roman" panose="02020603050405020304" pitchFamily="18" charset="0"/>
                <a:cs typeface="Times New Roman" panose="02020603050405020304" pitchFamily="18" charset="0"/>
                <a:sym typeface="+mn-ea"/>
              </a:rPr>
              <a:t>.</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7" name="Rectangle 6"/>
          <p:cNvSpPr/>
          <p:nvPr/>
        </p:nvSpPr>
        <p:spPr>
          <a:xfrm>
            <a:off x="2408822" y="5416486"/>
            <a:ext cx="5848210" cy="1578894"/>
          </a:xfrm>
          <a:prstGeom prst="rect">
            <a:avLst/>
          </a:prstGeom>
        </p:spPr>
        <p:txBody>
          <a:bodyPr wrap="square">
            <a:spAutoFit/>
          </a:bodyPr>
          <a:lstStyle/>
          <a:p>
            <a:pPr algn="just">
              <a:lnSpc>
                <a:spcPct val="115000"/>
              </a:lnSpc>
            </a:pPr>
            <a:r>
              <a:rPr lang="en-US" sz="2800" b="1" dirty="0">
                <a:solidFill>
                  <a:srgbClr val="0000FF"/>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sym typeface="+mn-ea"/>
              </a:rPr>
              <a:t>B3</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Nước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chảy</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ra</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khỏi</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phễu</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lọc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được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thu</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vào</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cốc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hứng</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gọi</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là</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nước</a:t>
            </a:r>
            <a:r>
              <a:rPr lang="en-US" sz="2800" b="1" dirty="0">
                <a:solidFill>
                  <a:srgbClr val="0000FF"/>
                </a:solidFill>
                <a:latin typeface="Times New Roman" panose="02020603050405020304" pitchFamily="18" charset="0"/>
                <a:cs typeface="Times New Roman" panose="02020603050405020304" pitchFamily="18" charset="0"/>
                <a:sym typeface="+mn-ea"/>
              </a:rPr>
              <a:t> </a:t>
            </a:r>
            <a:r>
              <a:rPr lang="en-US" sz="2800" b="1" dirty="0" err="1">
                <a:solidFill>
                  <a:srgbClr val="0000FF"/>
                </a:solidFill>
                <a:latin typeface="Times New Roman" panose="02020603050405020304" pitchFamily="18" charset="0"/>
                <a:cs typeface="Times New Roman" panose="02020603050405020304" pitchFamily="18" charset="0"/>
                <a:sym typeface="+mn-ea"/>
              </a:rPr>
              <a:t>lọc</a:t>
            </a:r>
            <a:r>
              <a:rPr lang="en-US" sz="2800" b="1" dirty="0">
                <a:solidFill>
                  <a:srgbClr val="0000FF"/>
                </a:solidFill>
                <a:latin typeface="Times New Roman" panose="02020603050405020304" pitchFamily="18" charset="0"/>
                <a:cs typeface="Times New Roman" panose="02020603050405020304" pitchFamily="18" charset="0"/>
                <a:sym typeface="+mn-ea"/>
              </a:rPr>
              <a:t>.</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4183154"/>
              </p:ext>
            </p:extLst>
          </p:nvPr>
        </p:nvGraphicFramePr>
        <p:xfrm>
          <a:off x="0" y="510287"/>
          <a:ext cx="12192000" cy="6553403"/>
        </p:xfrm>
        <a:graphic>
          <a:graphicData uri="http://schemas.openxmlformats.org/drawingml/2006/table">
            <a:tbl>
              <a:tblPr firstRow="1" firstCol="1" bandRow="1">
                <a:tableStyleId>{5940675A-B579-460E-94D1-54222C63F5DA}</a:tableStyleId>
              </a:tblPr>
              <a:tblGrid>
                <a:gridCol w="2408904">
                  <a:extLst>
                    <a:ext uri="{9D8B030D-6E8A-4147-A177-3AD203B41FA5}">
                      <a16:colId xmlns:a16="http://schemas.microsoft.com/office/drawing/2014/main" val="20000"/>
                    </a:ext>
                  </a:extLst>
                </a:gridCol>
                <a:gridCol w="5956300">
                  <a:extLst>
                    <a:ext uri="{9D8B030D-6E8A-4147-A177-3AD203B41FA5}">
                      <a16:colId xmlns:a16="http://schemas.microsoft.com/office/drawing/2014/main" val="20001"/>
                    </a:ext>
                  </a:extLst>
                </a:gridCol>
                <a:gridCol w="1898015">
                  <a:extLst>
                    <a:ext uri="{9D8B030D-6E8A-4147-A177-3AD203B41FA5}">
                      <a16:colId xmlns:a16="http://schemas.microsoft.com/office/drawing/2014/main" val="20002"/>
                    </a:ext>
                  </a:extLst>
                </a:gridCol>
                <a:gridCol w="1928781">
                  <a:extLst>
                    <a:ext uri="{9D8B030D-6E8A-4147-A177-3AD203B41FA5}">
                      <a16:colId xmlns:a16="http://schemas.microsoft.com/office/drawing/2014/main" val="20003"/>
                    </a:ext>
                  </a:extLst>
                </a:gridCol>
              </a:tblGrid>
              <a:tr h="1406612">
                <a:tc>
                  <a:txBody>
                    <a:bodyPr/>
                    <a:lstStyle/>
                    <a:p>
                      <a:pPr marL="0" marR="0" algn="ctr">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rPr>
                        <a:t>Chuẩn</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bị</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rPr>
                        <a:t>Cách</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tiến</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hành</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rPr>
                        <a:t>Kết</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quả</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rPr>
                        <a:t>Phương</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pháp</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tách</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chất</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888366">
                <a:tc rowSpan="3">
                  <a:txBody>
                    <a:bodyPr/>
                    <a:lstStyle/>
                    <a:p>
                      <a:pPr marL="0" marR="0" algn="just">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rPr>
                        <a:t>Đất</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nước</a:t>
                      </a:r>
                      <a:r>
                        <a:rPr lang="en-US" sz="2800" b="1" dirty="0">
                          <a:solidFill>
                            <a:srgbClr val="0000FF"/>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2800" b="1" dirty="0">
                          <a:solidFill>
                            <a:srgbClr val="0000FF"/>
                          </a:solidFill>
                          <a:effectLst/>
                          <a:latin typeface="Times New Roman" panose="02020603050405020304" pitchFamily="18" charset="0"/>
                          <a:cs typeface="Times New Roman" panose="02020603050405020304" pitchFamily="18" charset="0"/>
                        </a:rPr>
                        <a:t>2 </a:t>
                      </a:r>
                      <a:r>
                        <a:rPr lang="en-US" sz="2800" b="1" dirty="0" err="1">
                          <a:solidFill>
                            <a:srgbClr val="0000FF"/>
                          </a:solidFill>
                          <a:effectLst/>
                          <a:latin typeface="Times New Roman" panose="02020603050405020304" pitchFamily="18" charset="0"/>
                          <a:cs typeface="Times New Roman" panose="02020603050405020304" pitchFamily="18" charset="0"/>
                        </a:rPr>
                        <a:t>cốc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thủy</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tinh</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smtClean="0">
                          <a:solidFill>
                            <a:srgbClr val="0000FF"/>
                          </a:solidFill>
                          <a:effectLst/>
                          <a:latin typeface="Times New Roman" panose="02020603050405020304" pitchFamily="18" charset="0"/>
                          <a:cs typeface="Times New Roman" panose="02020603050405020304" pitchFamily="18" charset="0"/>
                        </a:rPr>
                        <a:t>đũa</a:t>
                      </a:r>
                      <a:r>
                        <a:rPr lang="en-US" sz="2800" b="1" dirty="0" smtClean="0">
                          <a:solidFill>
                            <a:srgbClr val="0000FF"/>
                          </a:solidFill>
                          <a:effectLst/>
                          <a:latin typeface="Times New Roman" panose="02020603050405020304" pitchFamily="18" charset="0"/>
                          <a:cs typeface="Times New Roman" panose="02020603050405020304" pitchFamily="18" charset="0"/>
                        </a:rPr>
                        <a:t> </a:t>
                      </a:r>
                      <a:r>
                        <a:rPr lang="en-US" sz="2800" b="1" dirty="0" err="1" smtClean="0">
                          <a:solidFill>
                            <a:srgbClr val="0000FF"/>
                          </a:solidFill>
                          <a:effectLst/>
                          <a:latin typeface="Times New Roman" panose="02020603050405020304" pitchFamily="18" charset="0"/>
                          <a:cs typeface="Times New Roman" panose="02020603050405020304" pitchFamily="18" charset="0"/>
                        </a:rPr>
                        <a:t>thủy</a:t>
                      </a:r>
                      <a:r>
                        <a:rPr lang="en-US" sz="2800" b="1" baseline="0" dirty="0" smtClean="0">
                          <a:solidFill>
                            <a:srgbClr val="0000FF"/>
                          </a:solidFill>
                          <a:effectLst/>
                          <a:latin typeface="Times New Roman" panose="02020603050405020304" pitchFamily="18" charset="0"/>
                          <a:cs typeface="Times New Roman" panose="02020603050405020304" pitchFamily="18" charset="0"/>
                        </a:rPr>
                        <a:t> </a:t>
                      </a:r>
                      <a:r>
                        <a:rPr lang="en-US" sz="2800" b="1" baseline="0" dirty="0" err="1" smtClean="0">
                          <a:solidFill>
                            <a:srgbClr val="0000FF"/>
                          </a:solidFill>
                          <a:effectLst/>
                          <a:latin typeface="Times New Roman" panose="02020603050405020304" pitchFamily="18" charset="0"/>
                          <a:cs typeface="Times New Roman" panose="02020603050405020304" pitchFamily="18" charset="0"/>
                        </a:rPr>
                        <a:t>tinh</a:t>
                      </a:r>
                      <a:r>
                        <a:rPr lang="en-US" sz="2800" b="1" dirty="0" smtClean="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phễu</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lọc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giấy</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lọc</a:t>
                      </a:r>
                      <a:r>
                        <a:rPr lang="en-US" sz="2800" b="1" dirty="0">
                          <a:solidFill>
                            <a:srgbClr val="0000FF"/>
                          </a:solidFill>
                          <a:effectLst/>
                          <a:latin typeface="Times New Roman" panose="02020603050405020304" pitchFamily="18" charset="0"/>
                          <a:cs typeface="Times New Roman" panose="02020603050405020304" pitchFamily="18" charset="0"/>
                        </a:rPr>
                        <a:t>.</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800" b="1" dirty="0">
                          <a:solidFill>
                            <a:srgbClr val="0000FF"/>
                          </a:solidFill>
                          <a:effectLst/>
                          <a:latin typeface="Times New Roman" panose="02020603050405020304" pitchFamily="18" charset="0"/>
                          <a:cs typeface="Times New Roman" panose="02020603050405020304" pitchFamily="18" charset="0"/>
                          <a:sym typeface="+mn-ea"/>
                        </a:rPr>
                        <a:t>-</a:t>
                      </a:r>
                      <a:r>
                        <a:rPr lang="en-US" sz="2800" b="1" dirty="0">
                          <a:solidFill>
                            <a:srgbClr val="FF0000"/>
                          </a:solidFill>
                          <a:effectLst/>
                          <a:latin typeface="Times New Roman" panose="02020603050405020304" pitchFamily="18" charset="0"/>
                          <a:cs typeface="Times New Roman" panose="02020603050405020304" pitchFamily="18" charset="0"/>
                          <a:sym typeface="+mn-ea"/>
                        </a:rPr>
                        <a:t>B1</a:t>
                      </a:r>
                      <a:r>
                        <a:rPr lang="en-US" sz="2800" b="1" dirty="0">
                          <a:solidFill>
                            <a:srgbClr val="092AB7"/>
                          </a:solidFill>
                          <a:effectLst/>
                          <a:latin typeface="Times New Roman" panose="02020603050405020304" pitchFamily="18" charset="0"/>
                          <a:cs typeface="Times New Roman" panose="02020603050405020304" pitchFamily="18" charset="0"/>
                          <a:sym typeface="+mn-ea"/>
                        </a:rPr>
                        <a:t>:</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Lấy</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một</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cốc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nước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cho</a:t>
                      </a:r>
                      <a:r>
                        <a:rPr lang="en-US" sz="2800" b="1" dirty="0">
                          <a:solidFill>
                            <a:srgbClr val="0000FF"/>
                          </a:solidFill>
                          <a:effectLst/>
                          <a:latin typeface="Times New Roman" panose="02020603050405020304" pitchFamily="18" charset="0"/>
                          <a:cs typeface="Times New Roman" panose="02020603050405020304" pitchFamily="18" charset="0"/>
                          <a:sym typeface="+mn-ea"/>
                        </a:rPr>
                        <a:t> 1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thìa</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đất</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vào</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cốc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Khuấy</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mạnh</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cho</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hỗn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hợp</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trong</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cốc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đục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đều</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lên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Dừng</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khuấy</a:t>
                      </a:r>
                      <a:r>
                        <a:rPr lang="en-US" sz="2800" b="1" dirty="0">
                          <a:solidFill>
                            <a:srgbClr val="0000FF"/>
                          </a:solidFill>
                          <a:effectLst/>
                          <a:latin typeface="Times New Roman" panose="02020603050405020304" pitchFamily="18" charset="0"/>
                          <a:cs typeface="Times New Roman" panose="02020603050405020304" pitchFamily="18" charset="0"/>
                          <a:sym typeface="+mn-ea"/>
                        </a:rPr>
                        <a:t> (1 phút)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và</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quan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sát.</a:t>
                      </a:r>
                      <a:endPar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txBody>
                  <a:tcPr marL="68580" marR="68580" marT="0" marB="0"/>
                </a:tc>
                <a:tc>
                  <a:txBody>
                    <a:bodyPr/>
                    <a:lstStyle/>
                    <a:p>
                      <a:pPr marL="0" marR="0" algn="l">
                        <a:lnSpc>
                          <a:spcPct val="115000"/>
                        </a:lnSpc>
                        <a:spcBef>
                          <a:spcPts val="0"/>
                        </a:spcBef>
                        <a:spcAft>
                          <a:spcPts val="0"/>
                        </a:spcAft>
                      </a:pP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Đất</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lắng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xuống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đáy</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Lắng</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06612">
                <a:tc vMerge="1">
                  <a:txBody>
                    <a:bodyPr/>
                    <a:lstStyle/>
                    <a:p>
                      <a:endParaRPr lang="en-US"/>
                    </a:p>
                  </a:txBody>
                  <a:tcPr/>
                </a:tc>
                <a:tc>
                  <a:txBody>
                    <a:bodyPr/>
                    <a:lstStyle/>
                    <a:p>
                      <a:pPr marL="0" marR="0" algn="just">
                        <a:lnSpc>
                          <a:spcPct val="115000"/>
                        </a:lnSpc>
                        <a:spcBef>
                          <a:spcPts val="0"/>
                        </a:spcBef>
                        <a:spcAft>
                          <a:spcPts val="0"/>
                        </a:spcAft>
                      </a:pPr>
                      <a:r>
                        <a:rPr lang="en-US" sz="2800" b="1" dirty="0" err="1">
                          <a:solidFill>
                            <a:srgbClr val="0000FF"/>
                          </a:solidFill>
                          <a:effectLst/>
                          <a:latin typeface="Times New Roman" panose="02020603050405020304" pitchFamily="18" charset="0"/>
                          <a:cs typeface="Times New Roman" panose="02020603050405020304" pitchFamily="18" charset="0"/>
                          <a:sym typeface="+mn-ea"/>
                        </a:rPr>
                        <a:t>-</a:t>
                      </a:r>
                      <a:r>
                        <a:rPr lang="en-US" sz="2800" b="1" dirty="0" err="1">
                          <a:solidFill>
                            <a:srgbClr val="FF00FF"/>
                          </a:solidFill>
                          <a:effectLst/>
                          <a:latin typeface="Times New Roman" panose="02020603050405020304" pitchFamily="18" charset="0"/>
                          <a:cs typeface="Times New Roman" panose="02020603050405020304" pitchFamily="18" charset="0"/>
                          <a:sym typeface="+mn-ea"/>
                        </a:rPr>
                        <a:t>B2</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 Gạn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lấy</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lớp</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nước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phía</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trên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gọi</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là</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nước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gạn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đem</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rót</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từ</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từ</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đến</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hết</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vào</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phễu</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lọc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có</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giấy</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lọc</a:t>
                      </a:r>
                      <a:endPar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txBody>
                  <a:tcPr marL="68580" marR="68580" marT="0" marB="0"/>
                </a:tc>
                <a:tc>
                  <a:txBody>
                    <a:bodyPr/>
                    <a:lstStyle/>
                    <a:p>
                      <a:pPr marL="0" marR="0" algn="l">
                        <a:lnSpc>
                          <a:spcPct val="115000"/>
                        </a:lnSpc>
                        <a:spcBef>
                          <a:spcPts val="0"/>
                        </a:spcBef>
                        <a:spcAft>
                          <a:spcPts val="0"/>
                        </a:spcAft>
                      </a:pP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Nước</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gạn</a:t>
                      </a: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đục</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800" b="1" dirty="0">
                          <a:solidFill>
                            <a:srgbClr val="FF00FF"/>
                          </a:solidFill>
                          <a:effectLst/>
                          <a:latin typeface="Times New Roman" panose="02020603050405020304" pitchFamily="18" charset="0"/>
                          <a:cs typeface="Times New Roman" panose="02020603050405020304" pitchFamily="18" charset="0"/>
                        </a:rPr>
                        <a:t> </a:t>
                      </a:r>
                      <a:r>
                        <a:rPr lang="en-US" sz="2800" b="1" dirty="0" err="1">
                          <a:solidFill>
                            <a:srgbClr val="FF00FF"/>
                          </a:solidFill>
                          <a:effectLst/>
                          <a:latin typeface="Times New Roman" panose="02020603050405020304" pitchFamily="18" charset="0"/>
                          <a:cs typeface="Times New Roman" panose="02020603050405020304" pitchFamily="18" charset="0"/>
                        </a:rPr>
                        <a:t>Gạn</a:t>
                      </a:r>
                      <a:endParaRPr lang="en-US" sz="28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46123">
                <a:tc vMerge="1">
                  <a:txBody>
                    <a:bodyPr/>
                    <a:lstStyle/>
                    <a:p>
                      <a:endParaRPr lang="en-US"/>
                    </a:p>
                  </a:txBody>
                  <a:tcPr/>
                </a:tc>
                <a:tc>
                  <a:txBody>
                    <a:bodyPr/>
                    <a:lstStyle/>
                    <a:p>
                      <a:pPr marL="0" marR="0" algn="just">
                        <a:lnSpc>
                          <a:spcPct val="115000"/>
                        </a:lnSpc>
                        <a:spcBef>
                          <a:spcPts val="0"/>
                        </a:spcBef>
                        <a:spcAft>
                          <a:spcPts val="0"/>
                        </a:spcAft>
                      </a:pPr>
                      <a:r>
                        <a:rPr lang="en-US" sz="2800" b="1" dirty="0">
                          <a:solidFill>
                            <a:srgbClr val="0000FF"/>
                          </a:solidFill>
                          <a:effectLst/>
                          <a:latin typeface="Times New Roman" panose="02020603050405020304" pitchFamily="18" charset="0"/>
                          <a:cs typeface="Times New Roman" panose="02020603050405020304" pitchFamily="18" charset="0"/>
                          <a:sym typeface="+mn-ea"/>
                        </a:rPr>
                        <a:t>-</a:t>
                      </a:r>
                      <a:r>
                        <a:rPr lang="en-US" sz="2800" b="1" dirty="0">
                          <a:solidFill>
                            <a:srgbClr val="C00000"/>
                          </a:solidFill>
                          <a:effectLst/>
                          <a:latin typeface="Times New Roman" panose="02020603050405020304" pitchFamily="18" charset="0"/>
                          <a:cs typeface="Times New Roman" panose="02020603050405020304" pitchFamily="18" charset="0"/>
                          <a:sym typeface="+mn-ea"/>
                        </a:rPr>
                        <a:t>B3</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Nước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chảy</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ra</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khỏi</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phễu</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lọc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được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thu</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vào</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cốc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hứng</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gọi</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là</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nước</a:t>
                      </a:r>
                      <a:r>
                        <a:rPr lang="en-US" sz="2800" b="1" dirty="0">
                          <a:solidFill>
                            <a:srgbClr val="0000FF"/>
                          </a:solidFill>
                          <a:effectLst/>
                          <a:latin typeface="Times New Roman" panose="02020603050405020304" pitchFamily="18" charset="0"/>
                          <a:cs typeface="Times New Roman" panose="02020603050405020304" pitchFamily="18" charset="0"/>
                          <a:sym typeface="+mn-ea"/>
                        </a:rPr>
                        <a:t> </a:t>
                      </a:r>
                      <a:r>
                        <a:rPr lang="en-US" sz="2800" b="1" dirty="0" err="1">
                          <a:solidFill>
                            <a:srgbClr val="0000FF"/>
                          </a:solidFill>
                          <a:effectLst/>
                          <a:latin typeface="Times New Roman" panose="02020603050405020304" pitchFamily="18" charset="0"/>
                          <a:cs typeface="Times New Roman" panose="02020603050405020304" pitchFamily="18" charset="0"/>
                          <a:sym typeface="+mn-ea"/>
                        </a:rPr>
                        <a:t>lọc</a:t>
                      </a:r>
                      <a:r>
                        <a:rPr lang="en-US" sz="2800" b="1" dirty="0" smtClean="0">
                          <a:solidFill>
                            <a:srgbClr val="0000FF"/>
                          </a:solidFill>
                          <a:effectLst/>
                          <a:latin typeface="Times New Roman" panose="02020603050405020304" pitchFamily="18" charset="0"/>
                          <a:cs typeface="Times New Roman" panose="02020603050405020304" pitchFamily="18" charset="0"/>
                          <a:sym typeface="+mn-ea"/>
                        </a:rPr>
                        <a:t>.</a:t>
                      </a:r>
                      <a:endPar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Nước</a:t>
                      </a: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lọc</a:t>
                      </a: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trong</a:t>
                      </a: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hơn</a:t>
                      </a: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nước</a:t>
                      </a:r>
                      <a:r>
                        <a:rPr lang="en-US" sz="2800" b="1" dirty="0">
                          <a:solidFill>
                            <a:schemeClr val="accent2"/>
                          </a:solidFill>
                          <a:effectLst/>
                          <a:latin typeface="Times New Roman" panose="02020603050405020304" pitchFamily="18" charset="0"/>
                          <a:cs typeface="Times New Roman" panose="02020603050405020304" pitchFamily="18" charset="0"/>
                        </a:rPr>
                        <a:t> </a:t>
                      </a:r>
                      <a:r>
                        <a:rPr lang="en-US" sz="2800" b="1" dirty="0" err="1">
                          <a:solidFill>
                            <a:schemeClr val="accent2"/>
                          </a:solidFill>
                          <a:effectLst/>
                          <a:latin typeface="Times New Roman" panose="02020603050405020304" pitchFamily="18" charset="0"/>
                          <a:cs typeface="Times New Roman" panose="02020603050405020304" pitchFamily="18" charset="0"/>
                        </a:rPr>
                        <a:t>gạn</a:t>
                      </a:r>
                      <a:endParaRPr lang="en-US" sz="28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800" b="1" dirty="0">
                          <a:solidFill>
                            <a:schemeClr val="accent2"/>
                          </a:solidFill>
                          <a:effectLst/>
                          <a:latin typeface="Times New Roman" panose="02020603050405020304" pitchFamily="18" charset="0"/>
                          <a:cs typeface="Times New Roman" panose="02020603050405020304" pitchFamily="18" charset="0"/>
                        </a:rPr>
                        <a:t> Lọc</a:t>
                      </a:r>
                      <a:endParaRPr lang="en-US" sz="28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TextBox 3"/>
          <p:cNvSpPr txBox="1"/>
          <p:nvPr/>
        </p:nvSpPr>
        <p:spPr>
          <a:xfrm>
            <a:off x="85060" y="-43815"/>
            <a:ext cx="13813819" cy="523220"/>
          </a:xfrm>
          <a:prstGeom prst="rect">
            <a:avLst/>
          </a:prstGeom>
          <a:noFill/>
        </p:spPr>
        <p:txBody>
          <a:bodyPr wrap="square" rtlCol="0">
            <a:spAutoFit/>
          </a:bodyPr>
          <a:lstStyle/>
          <a:p>
            <a:r>
              <a:rPr lang="en-US" sz="2200" b="1" dirty="0">
                <a:solidFill>
                  <a:srgbClr val="0000FF"/>
                </a:solidFill>
                <a:latin typeface="Times New Roman" panose="02020603050405020304" pitchFamily="18" charset="0"/>
                <a:cs typeface="Times New Roman" panose="02020603050405020304" pitchFamily="18" charset="0"/>
              </a:rPr>
              <a:t>NHÓM                              </a:t>
            </a:r>
            <a:r>
              <a:rPr lang="en-US" sz="2200" b="1" dirty="0" smtClean="0">
                <a:solidFill>
                  <a:srgbClr val="0000FF"/>
                </a:solidFill>
                <a:latin typeface="Times New Roman" panose="02020603050405020304" pitchFamily="18" charset="0"/>
                <a:cs typeface="Times New Roman" panose="02020603050405020304" pitchFamily="18" charset="0"/>
              </a:rPr>
              <a:t>PHIẾU </a:t>
            </a:r>
            <a:r>
              <a:rPr lang="en-US" sz="2200" b="1" dirty="0">
                <a:solidFill>
                  <a:srgbClr val="0000FF"/>
                </a:solidFill>
                <a:latin typeface="Times New Roman" panose="02020603050405020304" pitchFamily="18" charset="0"/>
                <a:cs typeface="Times New Roman" panose="02020603050405020304" pitchFamily="18" charset="0"/>
              </a:rPr>
              <a:t>HỌC </a:t>
            </a:r>
            <a:r>
              <a:rPr lang="en-US" sz="2200" b="1" dirty="0" smtClean="0">
                <a:solidFill>
                  <a:srgbClr val="0000FF"/>
                </a:solidFill>
                <a:latin typeface="Times New Roman" panose="02020603050405020304" pitchFamily="18" charset="0"/>
                <a:cs typeface="Times New Roman" panose="02020603050405020304" pitchFamily="18" charset="0"/>
              </a:rPr>
              <a:t>TẬP: </a:t>
            </a:r>
            <a:r>
              <a:rPr lang="en-US" sz="2800" b="1" dirty="0" err="1" smtClean="0">
                <a:solidFill>
                  <a:srgbClr val="0000FF"/>
                </a:solidFill>
                <a:latin typeface="Times New Roman" panose="02020603050405020304" pitchFamily="18" charset="0"/>
                <a:cs typeface="Times New Roman" panose="02020603050405020304" pitchFamily="18" charset="0"/>
              </a:rPr>
              <a:t>Lọc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hỗn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hợp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lẫn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đất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1" name="Picture 100"/>
          <p:cNvPicPr/>
          <p:nvPr/>
        </p:nvPicPr>
        <p:blipFill rotWithShape="1">
          <a:blip r:embed="rId2"/>
          <a:srcRect r="34049" b="14533"/>
          <a:stretch/>
        </p:blipFill>
        <p:spPr>
          <a:xfrm>
            <a:off x="0" y="0"/>
            <a:ext cx="12192000" cy="6858000"/>
          </a:xfrm>
          <a:prstGeom prst="rect">
            <a:avLst/>
          </a:prstGeom>
          <a:noFill/>
          <a:ln w="9525">
            <a:noFill/>
          </a:ln>
        </p:spPr>
      </p:pic>
      <p:sp>
        <p:nvSpPr>
          <p:cNvPr id="3" name="Rectangle 2"/>
          <p:cNvSpPr/>
          <p:nvPr/>
        </p:nvSpPr>
        <p:spPr>
          <a:xfrm>
            <a:off x="4021492" y="6046371"/>
            <a:ext cx="3980127" cy="678327"/>
          </a:xfrm>
          <a:prstGeom prst="rect">
            <a:avLst/>
          </a:prstGeom>
          <a:solidFill>
            <a:srgbClr val="66FFCC"/>
          </a:solidFill>
          <a:effectLst>
            <a:innerShdw blurRad="63500" dist="50800" dir="13500000">
              <a:prstClr val="black">
                <a:alpha val="50000"/>
              </a:prstClr>
            </a:innerShdw>
          </a:effectLst>
        </p:spPr>
        <p:txBody>
          <a:bodyPr wrap="square">
            <a:spAutoFit/>
          </a:bodyPr>
          <a:lstStyle/>
          <a:p>
            <a:pPr algn="ctr">
              <a:lnSpc>
                <a:spcPct val="115000"/>
              </a:lnSpc>
            </a:pPr>
            <a:r>
              <a:rPr lang="en-US" sz="3600" b="1" dirty="0" err="1" smtClean="0">
                <a:solidFill>
                  <a:srgbClr val="0000FF"/>
                </a:solidFill>
                <a:latin typeface="Times New Roman" panose="02020603050405020304" pitchFamily="18" charset="0"/>
                <a:cs typeface="Times New Roman" panose="02020603050405020304" pitchFamily="18" charset="0"/>
                <a:sym typeface="+mn-ea"/>
              </a:rPr>
              <a:t>Để</a:t>
            </a:r>
            <a:r>
              <a:rPr lang="en-US" sz="3600" b="1" dirty="0" smtClean="0">
                <a:solidFill>
                  <a:srgbClr val="0000FF"/>
                </a:solidFill>
                <a:latin typeface="Times New Roman" panose="02020603050405020304" pitchFamily="18" charset="0"/>
                <a:cs typeface="Times New Roman" panose="02020603050405020304" pitchFamily="18" charset="0"/>
                <a:sym typeface="+mn-ea"/>
              </a:rPr>
              <a:t> </a:t>
            </a:r>
            <a:r>
              <a:rPr lang="en-US" sz="3600" b="1" dirty="0" err="1" smtClean="0">
                <a:solidFill>
                  <a:srgbClr val="0000FF"/>
                </a:solidFill>
                <a:latin typeface="Times New Roman" panose="02020603050405020304" pitchFamily="18" charset="0"/>
                <a:cs typeface="Times New Roman" panose="02020603050405020304" pitchFamily="18" charset="0"/>
                <a:sym typeface="+mn-ea"/>
              </a:rPr>
              <a:t>lắng</a:t>
            </a:r>
            <a:r>
              <a:rPr lang="en-US" sz="3600" b="1" dirty="0" smtClean="0">
                <a:solidFill>
                  <a:srgbClr val="0000FF"/>
                </a:solidFill>
                <a:latin typeface="Times New Roman" panose="02020603050405020304" pitchFamily="18" charset="0"/>
                <a:cs typeface="Times New Roman" panose="02020603050405020304" pitchFamily="18" charset="0"/>
                <a:sym typeface="+mn-ea"/>
              </a:rPr>
              <a:t> </a:t>
            </a:r>
            <a:r>
              <a:rPr lang="en-US" sz="3600" b="1" dirty="0" err="1" smtClean="0">
                <a:solidFill>
                  <a:srgbClr val="0000FF"/>
                </a:solidFill>
                <a:latin typeface="Times New Roman" panose="02020603050405020304" pitchFamily="18" charset="0"/>
                <a:cs typeface="Times New Roman" panose="02020603050405020304" pitchFamily="18" charset="0"/>
                <a:sym typeface="+mn-ea"/>
              </a:rPr>
              <a:t>nước</a:t>
            </a:r>
            <a:r>
              <a:rPr lang="en-US" sz="3600" b="1" dirty="0" smtClean="0">
                <a:solidFill>
                  <a:srgbClr val="0000FF"/>
                </a:solidFill>
                <a:latin typeface="Times New Roman" panose="02020603050405020304" pitchFamily="18" charset="0"/>
                <a:cs typeface="Times New Roman" panose="02020603050405020304" pitchFamily="18" charset="0"/>
                <a:sym typeface="+mn-ea"/>
              </a:rPr>
              <a:t> </a:t>
            </a:r>
            <a:r>
              <a:rPr lang="en-US" sz="3600" b="1" dirty="0" err="1" smtClean="0">
                <a:solidFill>
                  <a:srgbClr val="0000FF"/>
                </a:solidFill>
                <a:latin typeface="Times New Roman" panose="02020603050405020304" pitchFamily="18" charset="0"/>
                <a:cs typeface="Times New Roman" panose="02020603050405020304" pitchFamily="18" charset="0"/>
                <a:sym typeface="+mn-ea"/>
              </a:rPr>
              <a:t>đục</a:t>
            </a:r>
            <a:endPar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FFFF"/>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102" t="36905" r="29392" b="17645"/>
          <a:stretch/>
        </p:blipFill>
        <p:spPr>
          <a:xfrm>
            <a:off x="2251586" y="39328"/>
            <a:ext cx="7787149" cy="6754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004352" y="5871888"/>
            <a:ext cx="2506791" cy="678327"/>
          </a:xfrm>
          <a:prstGeom prst="rect">
            <a:avLst/>
          </a:prstGeom>
          <a:solidFill>
            <a:schemeClr val="bg1"/>
          </a:solidFill>
        </p:spPr>
        <p:txBody>
          <a:bodyPr wrap="square">
            <a:spAutoFit/>
          </a:bodyPr>
          <a:lstStyle/>
          <a:p>
            <a:pPr algn="ctr">
              <a:lnSpc>
                <a:spcPct val="115000"/>
              </a:lnSpc>
            </a:pPr>
            <a:r>
              <a:rPr lang="en-US" sz="3600" b="1" dirty="0" err="1" smtClean="0">
                <a:solidFill>
                  <a:srgbClr val="FF0000"/>
                </a:solidFill>
                <a:latin typeface="Times New Roman" panose="02020603050405020304" pitchFamily="18" charset="0"/>
                <a:cs typeface="Times New Roman" panose="02020603050405020304" pitchFamily="18" charset="0"/>
                <a:sym typeface="+mn-ea"/>
              </a:rPr>
              <a:t>Nước</a:t>
            </a:r>
            <a:r>
              <a:rPr lang="en-US" sz="3600" b="1" dirty="0" smtClean="0">
                <a:solidFill>
                  <a:srgbClr val="FF0000"/>
                </a:solidFill>
                <a:latin typeface="Times New Roman" panose="02020603050405020304" pitchFamily="18" charset="0"/>
                <a:cs typeface="Times New Roman" panose="02020603050405020304" pitchFamily="18" charset="0"/>
                <a:sym typeface="+mn-ea"/>
              </a:rPr>
              <a:t> </a:t>
            </a:r>
            <a:r>
              <a:rPr lang="en-US" sz="3600" b="1" dirty="0" err="1" smtClean="0">
                <a:solidFill>
                  <a:srgbClr val="FF0000"/>
                </a:solidFill>
                <a:latin typeface="Times New Roman" panose="02020603050405020304" pitchFamily="18" charset="0"/>
                <a:cs typeface="Times New Roman" panose="02020603050405020304" pitchFamily="18" charset="0"/>
                <a:sym typeface="+mn-ea"/>
              </a:rPr>
              <a:t>gạn</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TotalTime>
  <Words>954</Words>
  <Application>Microsoft Office PowerPoint</Application>
  <PresentationFormat>Widescreen</PresentationFormat>
  <Paragraphs>172</Paragraphs>
  <Slides>18</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SimSun</vt:lpstr>
      <vt:lpstr>Arial</vt:lpstr>
      <vt:lpstr>Benguiat</vt:lpstr>
      <vt:lpstr>Bernard MT Condensed</vt:lpstr>
      <vt:lpstr>Bodoni-ExtraBold</vt:lpstr>
      <vt:lpstr>Calibri</vt:lpstr>
      <vt:lpstr>Calibri Light</vt:lpstr>
      <vt:lpstr>Cooper</vt:lpstr>
      <vt:lpstr>Roboto</vt:lpstr>
      <vt:lpstr>Tiffany-Heavy</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211</cp:revision>
  <dcterms:created xsi:type="dcterms:W3CDTF">2021-10-21T10:48:00Z</dcterms:created>
  <dcterms:modified xsi:type="dcterms:W3CDTF">2023-03-16T01:11:54Z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E8D247FE27B841568A352556C7739D94</vt:lpwstr>
  </property>
  <property fmtid="{D5CDD505-2E9C-101B-9397-08002B2CF9AE}" pid="3" name="KSOProductBuildVer">
    <vt:lpwstr>1033-11.2.0.11486</vt:lpwstr>
  </property>
</Properties>
</file>