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88" r:id="rId2"/>
  </p:sldMasterIdLst>
  <p:notesMasterIdLst>
    <p:notesMasterId r:id="rId33"/>
  </p:notesMasterIdLst>
  <p:sldIdLst>
    <p:sldId id="256" r:id="rId3"/>
    <p:sldId id="259" r:id="rId4"/>
    <p:sldId id="257" r:id="rId5"/>
    <p:sldId id="303" r:id="rId6"/>
    <p:sldId id="258" r:id="rId7"/>
    <p:sldId id="304" r:id="rId8"/>
    <p:sldId id="305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5143500" type="screen16x9"/>
  <p:notesSz cx="6858000" cy="9144000"/>
  <p:embeddedFontLst>
    <p:embeddedFont>
      <p:font typeface="Trebuchet MS" pitchFamily="34" charset="0"/>
      <p:regular r:id="rId34"/>
      <p:bold r:id="rId35"/>
      <p:italic r:id="rId36"/>
      <p:boldItalic r:id="rId37"/>
    </p:embeddedFont>
    <p:embeddedFont>
      <p:font typeface="Abril Fatface" charset="0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Wingdings 3" pitchFamily="18" charset="2"/>
      <p:regular r:id="rId43"/>
    </p:embeddedFont>
    <p:embeddedFont>
      <p:font typeface="Fira Sans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2">
          <p15:clr>
            <a:srgbClr val="A4A3A4"/>
          </p15:clr>
        </p15:guide>
        <p15:guide id="2" pos="5544">
          <p15:clr>
            <a:srgbClr val="A4A3A4"/>
          </p15:clr>
        </p15:guide>
        <p15:guide id="3">
          <p15:clr>
            <a:srgbClr val="9AA0A6"/>
          </p15:clr>
        </p15:guide>
        <p15:guide id="4" orient="horz" pos="608">
          <p15:clr>
            <a:srgbClr val="FFFF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8FBCF1B-9FCA-4CC2-A5B2-BCDEE4416FB4}">
  <a:tblStyle styleId="{78FBCF1B-9FCA-4CC2-A5B2-BCDEE4416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96" y="-52"/>
      </p:cViewPr>
      <p:guideLst>
        <p:guide orient="horz" pos="2192"/>
        <p:guide orient="horz" pos="608"/>
        <p:guide pos="554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5889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37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60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3e265c7e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3e265c7e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719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5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2f6c9be2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2f6c9be2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87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6675" y="1783775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B1194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6675" y="2834125"/>
            <a:ext cx="76908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02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575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1320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827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993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639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4783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69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209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359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6675" y="1152475"/>
            <a:ext cx="769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196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182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7456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88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194800" y="1835700"/>
            <a:ext cx="4754400" cy="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2194800" y="2722500"/>
            <a:ext cx="47544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5853545" y="394325"/>
            <a:ext cx="2339347" cy="2242174"/>
          </a:xfrm>
          <a:custGeom>
            <a:avLst/>
            <a:gdLst/>
            <a:ahLst/>
            <a:cxnLst/>
            <a:rect l="l" t="t" r="r" b="b"/>
            <a:pathLst>
              <a:path w="3442" h="3299" extrusionOk="0">
                <a:moveTo>
                  <a:pt x="1286" y="0"/>
                </a:moveTo>
                <a:cubicBezTo>
                  <a:pt x="1298" y="36"/>
                  <a:pt x="1227" y="155"/>
                  <a:pt x="1191" y="191"/>
                </a:cubicBezTo>
                <a:cubicBezTo>
                  <a:pt x="1167" y="215"/>
                  <a:pt x="1000" y="298"/>
                  <a:pt x="1000" y="298"/>
                </a:cubicBezTo>
                <a:cubicBezTo>
                  <a:pt x="1000" y="298"/>
                  <a:pt x="983" y="300"/>
                  <a:pt x="961" y="300"/>
                </a:cubicBezTo>
                <a:cubicBezTo>
                  <a:pt x="928" y="300"/>
                  <a:pt x="884" y="296"/>
                  <a:pt x="869" y="274"/>
                </a:cubicBezTo>
                <a:lnTo>
                  <a:pt x="786" y="203"/>
                </a:lnTo>
                <a:cubicBezTo>
                  <a:pt x="786" y="203"/>
                  <a:pt x="775" y="202"/>
                  <a:pt x="759" y="202"/>
                </a:cubicBezTo>
                <a:cubicBezTo>
                  <a:pt x="718" y="202"/>
                  <a:pt x="641" y="208"/>
                  <a:pt x="607" y="250"/>
                </a:cubicBezTo>
                <a:cubicBezTo>
                  <a:pt x="572" y="310"/>
                  <a:pt x="536" y="334"/>
                  <a:pt x="512" y="429"/>
                </a:cubicBezTo>
                <a:cubicBezTo>
                  <a:pt x="476" y="512"/>
                  <a:pt x="453" y="679"/>
                  <a:pt x="453" y="679"/>
                </a:cubicBezTo>
                <a:lnTo>
                  <a:pt x="310" y="953"/>
                </a:lnTo>
                <a:lnTo>
                  <a:pt x="107" y="1167"/>
                </a:lnTo>
                <a:lnTo>
                  <a:pt x="72" y="1727"/>
                </a:lnTo>
                <a:cubicBezTo>
                  <a:pt x="72" y="1727"/>
                  <a:pt x="0" y="1751"/>
                  <a:pt x="0" y="1882"/>
                </a:cubicBezTo>
                <a:cubicBezTo>
                  <a:pt x="0" y="2024"/>
                  <a:pt x="48" y="2060"/>
                  <a:pt x="48" y="2060"/>
                </a:cubicBezTo>
                <a:lnTo>
                  <a:pt x="238" y="2096"/>
                </a:lnTo>
                <a:cubicBezTo>
                  <a:pt x="238" y="2096"/>
                  <a:pt x="393" y="2036"/>
                  <a:pt x="429" y="2024"/>
                </a:cubicBezTo>
                <a:cubicBezTo>
                  <a:pt x="459" y="2013"/>
                  <a:pt x="500" y="2004"/>
                  <a:pt x="536" y="2004"/>
                </a:cubicBezTo>
                <a:cubicBezTo>
                  <a:pt x="572" y="2004"/>
                  <a:pt x="601" y="2013"/>
                  <a:pt x="607" y="2036"/>
                </a:cubicBezTo>
                <a:cubicBezTo>
                  <a:pt x="631" y="2084"/>
                  <a:pt x="691" y="2275"/>
                  <a:pt x="691" y="2275"/>
                </a:cubicBezTo>
                <a:cubicBezTo>
                  <a:pt x="691" y="2275"/>
                  <a:pt x="488" y="2394"/>
                  <a:pt x="369" y="2417"/>
                </a:cubicBezTo>
                <a:lnTo>
                  <a:pt x="357" y="2417"/>
                </a:lnTo>
                <a:lnTo>
                  <a:pt x="369" y="2465"/>
                </a:lnTo>
                <a:lnTo>
                  <a:pt x="453" y="2584"/>
                </a:lnTo>
                <a:lnTo>
                  <a:pt x="357" y="2763"/>
                </a:lnTo>
                <a:lnTo>
                  <a:pt x="345" y="2870"/>
                </a:lnTo>
                <a:lnTo>
                  <a:pt x="465" y="2977"/>
                </a:lnTo>
                <a:lnTo>
                  <a:pt x="607" y="3001"/>
                </a:lnTo>
                <a:lnTo>
                  <a:pt x="822" y="3036"/>
                </a:lnTo>
                <a:lnTo>
                  <a:pt x="929" y="3191"/>
                </a:lnTo>
                <a:lnTo>
                  <a:pt x="1048" y="3298"/>
                </a:lnTo>
                <a:lnTo>
                  <a:pt x="1167" y="3227"/>
                </a:lnTo>
                <a:lnTo>
                  <a:pt x="1417" y="2858"/>
                </a:lnTo>
                <a:lnTo>
                  <a:pt x="1596" y="2441"/>
                </a:lnTo>
                <a:lnTo>
                  <a:pt x="1977" y="2382"/>
                </a:lnTo>
                <a:lnTo>
                  <a:pt x="2453" y="2334"/>
                </a:lnTo>
                <a:lnTo>
                  <a:pt x="2834" y="2167"/>
                </a:lnTo>
                <a:cubicBezTo>
                  <a:pt x="2834" y="2167"/>
                  <a:pt x="3191" y="1870"/>
                  <a:pt x="3215" y="1822"/>
                </a:cubicBezTo>
                <a:cubicBezTo>
                  <a:pt x="3262" y="1786"/>
                  <a:pt x="3441" y="1501"/>
                  <a:pt x="3441" y="1501"/>
                </a:cubicBezTo>
                <a:lnTo>
                  <a:pt x="3441" y="1167"/>
                </a:lnTo>
                <a:lnTo>
                  <a:pt x="3346" y="953"/>
                </a:lnTo>
                <a:lnTo>
                  <a:pt x="3012" y="739"/>
                </a:lnTo>
                <a:lnTo>
                  <a:pt x="2774" y="691"/>
                </a:lnTo>
                <a:lnTo>
                  <a:pt x="2727" y="715"/>
                </a:lnTo>
                <a:lnTo>
                  <a:pt x="2608" y="774"/>
                </a:lnTo>
                <a:lnTo>
                  <a:pt x="2536" y="774"/>
                </a:lnTo>
                <a:lnTo>
                  <a:pt x="2298" y="715"/>
                </a:lnTo>
                <a:lnTo>
                  <a:pt x="2096" y="631"/>
                </a:lnTo>
                <a:cubicBezTo>
                  <a:pt x="2096" y="631"/>
                  <a:pt x="1965" y="453"/>
                  <a:pt x="1941" y="441"/>
                </a:cubicBezTo>
                <a:cubicBezTo>
                  <a:pt x="1905" y="429"/>
                  <a:pt x="1774" y="358"/>
                  <a:pt x="1762" y="334"/>
                </a:cubicBezTo>
                <a:cubicBezTo>
                  <a:pt x="1762" y="322"/>
                  <a:pt x="1679" y="250"/>
                  <a:pt x="1679" y="250"/>
                </a:cubicBezTo>
                <a:lnTo>
                  <a:pt x="1286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-74625" y="-700826"/>
            <a:ext cx="3598880" cy="5788378"/>
          </a:xfrm>
          <a:custGeom>
            <a:avLst/>
            <a:gdLst/>
            <a:ahLst/>
            <a:cxnLst/>
            <a:rect l="l" t="t" r="r" b="b"/>
            <a:pathLst>
              <a:path w="6537" h="10514" extrusionOk="0">
                <a:moveTo>
                  <a:pt x="3691" y="0"/>
                </a:moveTo>
                <a:lnTo>
                  <a:pt x="3774" y="215"/>
                </a:lnTo>
                <a:lnTo>
                  <a:pt x="3774" y="548"/>
                </a:lnTo>
                <a:cubicBezTo>
                  <a:pt x="3774" y="548"/>
                  <a:pt x="3596" y="846"/>
                  <a:pt x="3560" y="870"/>
                </a:cubicBezTo>
                <a:cubicBezTo>
                  <a:pt x="3512" y="917"/>
                  <a:pt x="3167" y="1215"/>
                  <a:pt x="3167" y="1215"/>
                </a:cubicBezTo>
                <a:lnTo>
                  <a:pt x="2798" y="1382"/>
                </a:lnTo>
                <a:lnTo>
                  <a:pt x="2322" y="1429"/>
                </a:lnTo>
                <a:lnTo>
                  <a:pt x="1929" y="1489"/>
                </a:lnTo>
                <a:lnTo>
                  <a:pt x="1750" y="1905"/>
                </a:lnTo>
                <a:lnTo>
                  <a:pt x="1500" y="2274"/>
                </a:lnTo>
                <a:lnTo>
                  <a:pt x="1381" y="2346"/>
                </a:lnTo>
                <a:lnTo>
                  <a:pt x="1262" y="2239"/>
                </a:lnTo>
                <a:lnTo>
                  <a:pt x="1155" y="2084"/>
                </a:lnTo>
                <a:lnTo>
                  <a:pt x="953" y="2048"/>
                </a:lnTo>
                <a:lnTo>
                  <a:pt x="798" y="2024"/>
                </a:lnTo>
                <a:lnTo>
                  <a:pt x="679" y="1917"/>
                </a:lnTo>
                <a:lnTo>
                  <a:pt x="703" y="1810"/>
                </a:lnTo>
                <a:lnTo>
                  <a:pt x="786" y="1632"/>
                </a:lnTo>
                <a:lnTo>
                  <a:pt x="786" y="1489"/>
                </a:lnTo>
                <a:lnTo>
                  <a:pt x="774" y="1441"/>
                </a:lnTo>
                <a:cubicBezTo>
                  <a:pt x="643" y="1489"/>
                  <a:pt x="357" y="1584"/>
                  <a:pt x="298" y="1643"/>
                </a:cubicBezTo>
                <a:cubicBezTo>
                  <a:pt x="226" y="1703"/>
                  <a:pt x="24" y="1751"/>
                  <a:pt x="12" y="1965"/>
                </a:cubicBezTo>
                <a:cubicBezTo>
                  <a:pt x="0" y="2167"/>
                  <a:pt x="48" y="2334"/>
                  <a:pt x="72" y="2334"/>
                </a:cubicBezTo>
                <a:cubicBezTo>
                  <a:pt x="107" y="2346"/>
                  <a:pt x="167" y="2358"/>
                  <a:pt x="191" y="2441"/>
                </a:cubicBezTo>
                <a:cubicBezTo>
                  <a:pt x="238" y="2501"/>
                  <a:pt x="286" y="2596"/>
                  <a:pt x="298" y="2655"/>
                </a:cubicBezTo>
                <a:cubicBezTo>
                  <a:pt x="298" y="2715"/>
                  <a:pt x="310" y="2834"/>
                  <a:pt x="286" y="2834"/>
                </a:cubicBezTo>
                <a:cubicBezTo>
                  <a:pt x="250" y="2834"/>
                  <a:pt x="143" y="2834"/>
                  <a:pt x="107" y="2894"/>
                </a:cubicBezTo>
                <a:cubicBezTo>
                  <a:pt x="72" y="2953"/>
                  <a:pt x="12" y="2917"/>
                  <a:pt x="24" y="3013"/>
                </a:cubicBezTo>
                <a:cubicBezTo>
                  <a:pt x="48" y="3108"/>
                  <a:pt x="381" y="3298"/>
                  <a:pt x="381" y="3298"/>
                </a:cubicBezTo>
                <a:lnTo>
                  <a:pt x="643" y="3429"/>
                </a:lnTo>
                <a:lnTo>
                  <a:pt x="905" y="3763"/>
                </a:lnTo>
                <a:cubicBezTo>
                  <a:pt x="905" y="3763"/>
                  <a:pt x="1036" y="4120"/>
                  <a:pt x="1072" y="4191"/>
                </a:cubicBezTo>
                <a:cubicBezTo>
                  <a:pt x="1119" y="4263"/>
                  <a:pt x="1191" y="4322"/>
                  <a:pt x="1238" y="4370"/>
                </a:cubicBezTo>
                <a:cubicBezTo>
                  <a:pt x="1274" y="4418"/>
                  <a:pt x="1429" y="4656"/>
                  <a:pt x="1441" y="4680"/>
                </a:cubicBezTo>
                <a:cubicBezTo>
                  <a:pt x="1453" y="4715"/>
                  <a:pt x="1727" y="5834"/>
                  <a:pt x="1727" y="5834"/>
                </a:cubicBezTo>
                <a:cubicBezTo>
                  <a:pt x="1727" y="5834"/>
                  <a:pt x="1738" y="6192"/>
                  <a:pt x="1774" y="6215"/>
                </a:cubicBezTo>
                <a:cubicBezTo>
                  <a:pt x="1798" y="6251"/>
                  <a:pt x="1929" y="6442"/>
                  <a:pt x="1965" y="6465"/>
                </a:cubicBezTo>
                <a:cubicBezTo>
                  <a:pt x="1977" y="6501"/>
                  <a:pt x="2072" y="6704"/>
                  <a:pt x="2072" y="6751"/>
                </a:cubicBezTo>
                <a:cubicBezTo>
                  <a:pt x="2072" y="6799"/>
                  <a:pt x="2012" y="6918"/>
                  <a:pt x="2072" y="6942"/>
                </a:cubicBezTo>
                <a:cubicBezTo>
                  <a:pt x="2131" y="6989"/>
                  <a:pt x="2369" y="7239"/>
                  <a:pt x="2369" y="7239"/>
                </a:cubicBezTo>
                <a:cubicBezTo>
                  <a:pt x="2369" y="7239"/>
                  <a:pt x="2489" y="7477"/>
                  <a:pt x="2465" y="7525"/>
                </a:cubicBezTo>
                <a:cubicBezTo>
                  <a:pt x="2441" y="7585"/>
                  <a:pt x="2429" y="7632"/>
                  <a:pt x="2381" y="7644"/>
                </a:cubicBezTo>
                <a:cubicBezTo>
                  <a:pt x="2334" y="7656"/>
                  <a:pt x="2274" y="7811"/>
                  <a:pt x="2274" y="7811"/>
                </a:cubicBezTo>
                <a:cubicBezTo>
                  <a:pt x="2274" y="7811"/>
                  <a:pt x="2405" y="8013"/>
                  <a:pt x="2429" y="8049"/>
                </a:cubicBezTo>
                <a:cubicBezTo>
                  <a:pt x="2441" y="8073"/>
                  <a:pt x="2905" y="8632"/>
                  <a:pt x="2905" y="8632"/>
                </a:cubicBezTo>
                <a:lnTo>
                  <a:pt x="3358" y="8966"/>
                </a:lnTo>
                <a:lnTo>
                  <a:pt x="3953" y="9240"/>
                </a:lnTo>
                <a:lnTo>
                  <a:pt x="4477" y="9704"/>
                </a:lnTo>
                <a:lnTo>
                  <a:pt x="4810" y="10121"/>
                </a:lnTo>
                <a:lnTo>
                  <a:pt x="5191" y="10478"/>
                </a:lnTo>
                <a:lnTo>
                  <a:pt x="5191" y="10514"/>
                </a:lnTo>
                <a:lnTo>
                  <a:pt x="5358" y="10478"/>
                </a:lnTo>
                <a:lnTo>
                  <a:pt x="5525" y="10275"/>
                </a:lnTo>
                <a:lnTo>
                  <a:pt x="5608" y="10144"/>
                </a:lnTo>
                <a:lnTo>
                  <a:pt x="5668" y="9906"/>
                </a:lnTo>
                <a:lnTo>
                  <a:pt x="5798" y="9680"/>
                </a:lnTo>
                <a:lnTo>
                  <a:pt x="6191" y="9525"/>
                </a:lnTo>
                <a:lnTo>
                  <a:pt x="6310" y="9418"/>
                </a:lnTo>
                <a:lnTo>
                  <a:pt x="6144" y="9073"/>
                </a:lnTo>
                <a:lnTo>
                  <a:pt x="5965" y="8835"/>
                </a:lnTo>
                <a:lnTo>
                  <a:pt x="5965" y="8609"/>
                </a:lnTo>
                <a:lnTo>
                  <a:pt x="6144" y="8418"/>
                </a:lnTo>
                <a:lnTo>
                  <a:pt x="6275" y="8156"/>
                </a:lnTo>
                <a:lnTo>
                  <a:pt x="6275" y="7870"/>
                </a:lnTo>
                <a:lnTo>
                  <a:pt x="6251" y="7561"/>
                </a:lnTo>
                <a:lnTo>
                  <a:pt x="6430" y="7287"/>
                </a:lnTo>
                <a:lnTo>
                  <a:pt x="6537" y="7085"/>
                </a:lnTo>
                <a:lnTo>
                  <a:pt x="6310" y="6644"/>
                </a:lnTo>
                <a:lnTo>
                  <a:pt x="6203" y="6454"/>
                </a:lnTo>
                <a:lnTo>
                  <a:pt x="6037" y="6287"/>
                </a:lnTo>
                <a:lnTo>
                  <a:pt x="5763" y="6156"/>
                </a:lnTo>
                <a:cubicBezTo>
                  <a:pt x="5763" y="6156"/>
                  <a:pt x="5715" y="6108"/>
                  <a:pt x="5727" y="6049"/>
                </a:cubicBezTo>
                <a:cubicBezTo>
                  <a:pt x="5727" y="5989"/>
                  <a:pt x="5763" y="5834"/>
                  <a:pt x="5763" y="5834"/>
                </a:cubicBezTo>
                <a:cubicBezTo>
                  <a:pt x="5763" y="5834"/>
                  <a:pt x="5798" y="5656"/>
                  <a:pt x="5787" y="5608"/>
                </a:cubicBezTo>
                <a:cubicBezTo>
                  <a:pt x="5775" y="5561"/>
                  <a:pt x="5668" y="5501"/>
                  <a:pt x="5668" y="5501"/>
                </a:cubicBezTo>
                <a:cubicBezTo>
                  <a:pt x="5668" y="5501"/>
                  <a:pt x="5618" y="5496"/>
                  <a:pt x="5558" y="5496"/>
                </a:cubicBezTo>
                <a:cubicBezTo>
                  <a:pt x="5483" y="5496"/>
                  <a:pt x="5391" y="5504"/>
                  <a:pt x="5358" y="5537"/>
                </a:cubicBezTo>
                <a:cubicBezTo>
                  <a:pt x="5298" y="5572"/>
                  <a:pt x="5191" y="5692"/>
                  <a:pt x="5191" y="5692"/>
                </a:cubicBezTo>
                <a:cubicBezTo>
                  <a:pt x="5191" y="5692"/>
                  <a:pt x="5152" y="5737"/>
                  <a:pt x="5118" y="5737"/>
                </a:cubicBezTo>
                <a:cubicBezTo>
                  <a:pt x="5105" y="5737"/>
                  <a:pt x="5094" y="5731"/>
                  <a:pt x="5084" y="5715"/>
                </a:cubicBezTo>
                <a:cubicBezTo>
                  <a:pt x="5048" y="5656"/>
                  <a:pt x="4894" y="5489"/>
                  <a:pt x="4894" y="5489"/>
                </a:cubicBezTo>
                <a:lnTo>
                  <a:pt x="4727" y="5299"/>
                </a:lnTo>
                <a:lnTo>
                  <a:pt x="4489" y="5239"/>
                </a:lnTo>
                <a:lnTo>
                  <a:pt x="4477" y="5180"/>
                </a:lnTo>
                <a:lnTo>
                  <a:pt x="4465" y="5001"/>
                </a:lnTo>
                <a:lnTo>
                  <a:pt x="4310" y="4668"/>
                </a:lnTo>
                <a:cubicBezTo>
                  <a:pt x="4310" y="4668"/>
                  <a:pt x="4132" y="4310"/>
                  <a:pt x="4108" y="4227"/>
                </a:cubicBezTo>
                <a:cubicBezTo>
                  <a:pt x="4072" y="4132"/>
                  <a:pt x="4036" y="3965"/>
                  <a:pt x="4036" y="3894"/>
                </a:cubicBezTo>
                <a:cubicBezTo>
                  <a:pt x="4036" y="3822"/>
                  <a:pt x="4167" y="3667"/>
                  <a:pt x="4167" y="3667"/>
                </a:cubicBezTo>
                <a:lnTo>
                  <a:pt x="4358" y="3596"/>
                </a:lnTo>
                <a:lnTo>
                  <a:pt x="4489" y="3453"/>
                </a:lnTo>
                <a:lnTo>
                  <a:pt x="4548" y="3167"/>
                </a:lnTo>
                <a:lnTo>
                  <a:pt x="4763" y="2679"/>
                </a:lnTo>
                <a:lnTo>
                  <a:pt x="5072" y="2560"/>
                </a:lnTo>
                <a:lnTo>
                  <a:pt x="5417" y="2513"/>
                </a:lnTo>
                <a:lnTo>
                  <a:pt x="5739" y="2358"/>
                </a:lnTo>
                <a:lnTo>
                  <a:pt x="5906" y="2417"/>
                </a:lnTo>
                <a:lnTo>
                  <a:pt x="6179" y="2584"/>
                </a:lnTo>
                <a:lnTo>
                  <a:pt x="6251" y="2453"/>
                </a:lnTo>
                <a:lnTo>
                  <a:pt x="6072" y="2286"/>
                </a:lnTo>
                <a:lnTo>
                  <a:pt x="5858" y="2215"/>
                </a:lnTo>
                <a:lnTo>
                  <a:pt x="6120" y="1727"/>
                </a:lnTo>
                <a:lnTo>
                  <a:pt x="6203" y="1548"/>
                </a:lnTo>
                <a:lnTo>
                  <a:pt x="6120" y="1489"/>
                </a:lnTo>
                <a:lnTo>
                  <a:pt x="5918" y="1393"/>
                </a:lnTo>
                <a:cubicBezTo>
                  <a:pt x="5918" y="1393"/>
                  <a:pt x="5596" y="1322"/>
                  <a:pt x="5548" y="1310"/>
                </a:cubicBezTo>
                <a:cubicBezTo>
                  <a:pt x="5501" y="1286"/>
                  <a:pt x="5298" y="1251"/>
                  <a:pt x="5298" y="1251"/>
                </a:cubicBezTo>
                <a:lnTo>
                  <a:pt x="5120" y="1286"/>
                </a:lnTo>
                <a:lnTo>
                  <a:pt x="4870" y="1286"/>
                </a:lnTo>
                <a:cubicBezTo>
                  <a:pt x="4786" y="1310"/>
                  <a:pt x="4775" y="1310"/>
                  <a:pt x="4775" y="1310"/>
                </a:cubicBezTo>
                <a:lnTo>
                  <a:pt x="4596" y="1227"/>
                </a:lnTo>
                <a:lnTo>
                  <a:pt x="4596" y="1072"/>
                </a:lnTo>
                <a:lnTo>
                  <a:pt x="4608" y="905"/>
                </a:lnTo>
                <a:lnTo>
                  <a:pt x="4572" y="786"/>
                </a:lnTo>
                <a:cubicBezTo>
                  <a:pt x="4572" y="786"/>
                  <a:pt x="4370" y="631"/>
                  <a:pt x="4310" y="572"/>
                </a:cubicBezTo>
                <a:cubicBezTo>
                  <a:pt x="4251" y="536"/>
                  <a:pt x="4179" y="441"/>
                  <a:pt x="4179" y="441"/>
                </a:cubicBezTo>
                <a:cubicBezTo>
                  <a:pt x="4179" y="441"/>
                  <a:pt x="4120" y="262"/>
                  <a:pt x="4120" y="239"/>
                </a:cubicBezTo>
                <a:cubicBezTo>
                  <a:pt x="4108" y="203"/>
                  <a:pt x="3989" y="84"/>
                  <a:pt x="3989" y="84"/>
                </a:cubicBezTo>
                <a:lnTo>
                  <a:pt x="3739" y="24"/>
                </a:lnTo>
                <a:lnTo>
                  <a:pt x="3691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5656200" y="-664675"/>
            <a:ext cx="4968012" cy="3654991"/>
          </a:xfrm>
          <a:custGeom>
            <a:avLst/>
            <a:gdLst/>
            <a:ahLst/>
            <a:cxnLst/>
            <a:rect l="l" t="t" r="r" b="b"/>
            <a:pathLst>
              <a:path w="14276" h="10503" extrusionOk="0">
                <a:moveTo>
                  <a:pt x="24" y="1"/>
                </a:moveTo>
                <a:lnTo>
                  <a:pt x="24" y="72"/>
                </a:lnTo>
                <a:cubicBezTo>
                  <a:pt x="24" y="191"/>
                  <a:pt x="0" y="406"/>
                  <a:pt x="0" y="406"/>
                </a:cubicBezTo>
                <a:lnTo>
                  <a:pt x="48" y="799"/>
                </a:lnTo>
                <a:cubicBezTo>
                  <a:pt x="48" y="799"/>
                  <a:pt x="60" y="1382"/>
                  <a:pt x="167" y="1477"/>
                </a:cubicBezTo>
                <a:cubicBezTo>
                  <a:pt x="274" y="1561"/>
                  <a:pt x="465" y="1668"/>
                  <a:pt x="476" y="1691"/>
                </a:cubicBezTo>
                <a:cubicBezTo>
                  <a:pt x="500" y="1727"/>
                  <a:pt x="798" y="1930"/>
                  <a:pt x="834" y="2037"/>
                </a:cubicBezTo>
                <a:cubicBezTo>
                  <a:pt x="881" y="2156"/>
                  <a:pt x="941" y="2251"/>
                  <a:pt x="953" y="2311"/>
                </a:cubicBezTo>
                <a:cubicBezTo>
                  <a:pt x="976" y="2346"/>
                  <a:pt x="929" y="2608"/>
                  <a:pt x="929" y="2608"/>
                </a:cubicBezTo>
                <a:cubicBezTo>
                  <a:pt x="929" y="2608"/>
                  <a:pt x="955" y="2614"/>
                  <a:pt x="938" y="2614"/>
                </a:cubicBezTo>
                <a:cubicBezTo>
                  <a:pt x="929" y="2614"/>
                  <a:pt x="909" y="2612"/>
                  <a:pt x="869" y="2608"/>
                </a:cubicBezTo>
                <a:cubicBezTo>
                  <a:pt x="762" y="2584"/>
                  <a:pt x="643" y="2561"/>
                  <a:pt x="643" y="2561"/>
                </a:cubicBezTo>
                <a:lnTo>
                  <a:pt x="393" y="2561"/>
                </a:lnTo>
                <a:cubicBezTo>
                  <a:pt x="393" y="2561"/>
                  <a:pt x="274" y="2561"/>
                  <a:pt x="322" y="2644"/>
                </a:cubicBezTo>
                <a:cubicBezTo>
                  <a:pt x="357" y="2739"/>
                  <a:pt x="417" y="2811"/>
                  <a:pt x="476" y="2846"/>
                </a:cubicBezTo>
                <a:cubicBezTo>
                  <a:pt x="524" y="2870"/>
                  <a:pt x="703" y="3037"/>
                  <a:pt x="703" y="3037"/>
                </a:cubicBezTo>
                <a:cubicBezTo>
                  <a:pt x="703" y="3037"/>
                  <a:pt x="869" y="3180"/>
                  <a:pt x="929" y="3204"/>
                </a:cubicBezTo>
                <a:lnTo>
                  <a:pt x="1119" y="3204"/>
                </a:lnTo>
                <a:cubicBezTo>
                  <a:pt x="1119" y="3204"/>
                  <a:pt x="1126" y="3153"/>
                  <a:pt x="1175" y="3153"/>
                </a:cubicBezTo>
                <a:cubicBezTo>
                  <a:pt x="1193" y="3153"/>
                  <a:pt x="1218" y="3160"/>
                  <a:pt x="1250" y="3180"/>
                </a:cubicBezTo>
                <a:cubicBezTo>
                  <a:pt x="1369" y="3263"/>
                  <a:pt x="1346" y="3263"/>
                  <a:pt x="1429" y="3323"/>
                </a:cubicBezTo>
                <a:cubicBezTo>
                  <a:pt x="1512" y="3382"/>
                  <a:pt x="1608" y="3442"/>
                  <a:pt x="1655" y="3477"/>
                </a:cubicBezTo>
                <a:cubicBezTo>
                  <a:pt x="1703" y="3525"/>
                  <a:pt x="1762" y="3585"/>
                  <a:pt x="1774" y="3680"/>
                </a:cubicBezTo>
                <a:lnTo>
                  <a:pt x="1774" y="3954"/>
                </a:lnTo>
                <a:cubicBezTo>
                  <a:pt x="1774" y="3954"/>
                  <a:pt x="1770" y="3952"/>
                  <a:pt x="1763" y="3952"/>
                </a:cubicBezTo>
                <a:cubicBezTo>
                  <a:pt x="1740" y="3952"/>
                  <a:pt x="1686" y="3974"/>
                  <a:pt x="1667" y="4168"/>
                </a:cubicBezTo>
                <a:cubicBezTo>
                  <a:pt x="1655" y="4418"/>
                  <a:pt x="1631" y="4430"/>
                  <a:pt x="1846" y="4585"/>
                </a:cubicBezTo>
                <a:cubicBezTo>
                  <a:pt x="2060" y="4728"/>
                  <a:pt x="2381" y="5180"/>
                  <a:pt x="2441" y="5251"/>
                </a:cubicBezTo>
                <a:cubicBezTo>
                  <a:pt x="2493" y="5314"/>
                  <a:pt x="2536" y="5439"/>
                  <a:pt x="2616" y="5439"/>
                </a:cubicBezTo>
                <a:cubicBezTo>
                  <a:pt x="2629" y="5439"/>
                  <a:pt x="2641" y="5436"/>
                  <a:pt x="2655" y="5430"/>
                </a:cubicBezTo>
                <a:cubicBezTo>
                  <a:pt x="2762" y="5382"/>
                  <a:pt x="2905" y="5228"/>
                  <a:pt x="2905" y="5228"/>
                </a:cubicBezTo>
                <a:cubicBezTo>
                  <a:pt x="2905" y="5228"/>
                  <a:pt x="2762" y="4954"/>
                  <a:pt x="2727" y="4930"/>
                </a:cubicBezTo>
                <a:cubicBezTo>
                  <a:pt x="2715" y="4894"/>
                  <a:pt x="2381" y="4632"/>
                  <a:pt x="2381" y="4632"/>
                </a:cubicBezTo>
                <a:cubicBezTo>
                  <a:pt x="2381" y="4632"/>
                  <a:pt x="2298" y="4632"/>
                  <a:pt x="2298" y="4525"/>
                </a:cubicBezTo>
                <a:cubicBezTo>
                  <a:pt x="2298" y="4418"/>
                  <a:pt x="2310" y="4311"/>
                  <a:pt x="2310" y="4311"/>
                </a:cubicBezTo>
                <a:cubicBezTo>
                  <a:pt x="2310" y="4311"/>
                  <a:pt x="2298" y="4228"/>
                  <a:pt x="2286" y="4156"/>
                </a:cubicBezTo>
                <a:cubicBezTo>
                  <a:pt x="2262" y="4073"/>
                  <a:pt x="2227" y="3930"/>
                  <a:pt x="2227" y="3930"/>
                </a:cubicBezTo>
                <a:lnTo>
                  <a:pt x="2227" y="3620"/>
                </a:lnTo>
                <a:cubicBezTo>
                  <a:pt x="2227" y="3442"/>
                  <a:pt x="2167" y="3263"/>
                  <a:pt x="2167" y="3263"/>
                </a:cubicBezTo>
                <a:lnTo>
                  <a:pt x="1893" y="3096"/>
                </a:lnTo>
                <a:cubicBezTo>
                  <a:pt x="1893" y="3096"/>
                  <a:pt x="1822" y="3049"/>
                  <a:pt x="1750" y="2823"/>
                </a:cubicBezTo>
                <a:cubicBezTo>
                  <a:pt x="1667" y="2620"/>
                  <a:pt x="1631" y="2584"/>
                  <a:pt x="1608" y="2501"/>
                </a:cubicBezTo>
                <a:cubicBezTo>
                  <a:pt x="1608" y="2406"/>
                  <a:pt x="1643" y="2311"/>
                  <a:pt x="1584" y="2203"/>
                </a:cubicBezTo>
                <a:cubicBezTo>
                  <a:pt x="1536" y="2108"/>
                  <a:pt x="1512" y="2108"/>
                  <a:pt x="1393" y="1930"/>
                </a:cubicBezTo>
                <a:cubicBezTo>
                  <a:pt x="1250" y="1751"/>
                  <a:pt x="1191" y="1632"/>
                  <a:pt x="1107" y="1513"/>
                </a:cubicBezTo>
                <a:cubicBezTo>
                  <a:pt x="1012" y="1394"/>
                  <a:pt x="929" y="1489"/>
                  <a:pt x="941" y="1263"/>
                </a:cubicBezTo>
                <a:cubicBezTo>
                  <a:pt x="953" y="1037"/>
                  <a:pt x="941" y="1060"/>
                  <a:pt x="976" y="906"/>
                </a:cubicBezTo>
                <a:cubicBezTo>
                  <a:pt x="988" y="763"/>
                  <a:pt x="1131" y="477"/>
                  <a:pt x="1131" y="477"/>
                </a:cubicBezTo>
                <a:cubicBezTo>
                  <a:pt x="1131" y="477"/>
                  <a:pt x="1215" y="596"/>
                  <a:pt x="1286" y="620"/>
                </a:cubicBezTo>
                <a:cubicBezTo>
                  <a:pt x="1357" y="656"/>
                  <a:pt x="1548" y="679"/>
                  <a:pt x="1596" y="679"/>
                </a:cubicBezTo>
                <a:cubicBezTo>
                  <a:pt x="1631" y="679"/>
                  <a:pt x="1727" y="739"/>
                  <a:pt x="1750" y="834"/>
                </a:cubicBezTo>
                <a:cubicBezTo>
                  <a:pt x="1762" y="918"/>
                  <a:pt x="1762" y="1060"/>
                  <a:pt x="1762" y="1060"/>
                </a:cubicBezTo>
                <a:cubicBezTo>
                  <a:pt x="1762" y="1060"/>
                  <a:pt x="1717" y="1016"/>
                  <a:pt x="1696" y="1016"/>
                </a:cubicBezTo>
                <a:cubicBezTo>
                  <a:pt x="1676" y="1016"/>
                  <a:pt x="1676" y="1054"/>
                  <a:pt x="1750" y="1203"/>
                </a:cubicBezTo>
                <a:cubicBezTo>
                  <a:pt x="1881" y="1513"/>
                  <a:pt x="1989" y="1727"/>
                  <a:pt x="1989" y="1727"/>
                </a:cubicBezTo>
                <a:cubicBezTo>
                  <a:pt x="1989" y="1727"/>
                  <a:pt x="2131" y="2275"/>
                  <a:pt x="2239" y="2370"/>
                </a:cubicBezTo>
                <a:cubicBezTo>
                  <a:pt x="2358" y="2453"/>
                  <a:pt x="2381" y="2489"/>
                  <a:pt x="2536" y="2632"/>
                </a:cubicBezTo>
                <a:cubicBezTo>
                  <a:pt x="2679" y="2787"/>
                  <a:pt x="2858" y="2763"/>
                  <a:pt x="2727" y="2846"/>
                </a:cubicBezTo>
                <a:cubicBezTo>
                  <a:pt x="2584" y="2906"/>
                  <a:pt x="2608" y="2858"/>
                  <a:pt x="2584" y="2906"/>
                </a:cubicBezTo>
                <a:cubicBezTo>
                  <a:pt x="2548" y="2965"/>
                  <a:pt x="2620" y="3108"/>
                  <a:pt x="2667" y="3144"/>
                </a:cubicBezTo>
                <a:cubicBezTo>
                  <a:pt x="2715" y="3168"/>
                  <a:pt x="2822" y="3204"/>
                  <a:pt x="2917" y="3239"/>
                </a:cubicBezTo>
                <a:cubicBezTo>
                  <a:pt x="2977" y="3263"/>
                  <a:pt x="2998" y="3263"/>
                  <a:pt x="3008" y="3263"/>
                </a:cubicBezTo>
                <a:cubicBezTo>
                  <a:pt x="3018" y="3263"/>
                  <a:pt x="3018" y="3263"/>
                  <a:pt x="3036" y="3287"/>
                </a:cubicBezTo>
                <a:cubicBezTo>
                  <a:pt x="3084" y="3335"/>
                  <a:pt x="3001" y="3394"/>
                  <a:pt x="3155" y="3442"/>
                </a:cubicBezTo>
                <a:lnTo>
                  <a:pt x="3322" y="3501"/>
                </a:lnTo>
                <a:cubicBezTo>
                  <a:pt x="3322" y="3596"/>
                  <a:pt x="3370" y="3573"/>
                  <a:pt x="3310" y="3644"/>
                </a:cubicBezTo>
                <a:cubicBezTo>
                  <a:pt x="3239" y="3716"/>
                  <a:pt x="3120" y="3799"/>
                  <a:pt x="3084" y="3823"/>
                </a:cubicBezTo>
                <a:cubicBezTo>
                  <a:pt x="3060" y="3858"/>
                  <a:pt x="3060" y="4037"/>
                  <a:pt x="3060" y="4037"/>
                </a:cubicBezTo>
                <a:cubicBezTo>
                  <a:pt x="3060" y="4037"/>
                  <a:pt x="3132" y="4073"/>
                  <a:pt x="3251" y="4073"/>
                </a:cubicBezTo>
                <a:cubicBezTo>
                  <a:pt x="3280" y="4073"/>
                  <a:pt x="3315" y="4072"/>
                  <a:pt x="3350" y="4072"/>
                </a:cubicBezTo>
                <a:cubicBezTo>
                  <a:pt x="3457" y="4072"/>
                  <a:pt x="3575" y="4079"/>
                  <a:pt x="3620" y="4132"/>
                </a:cubicBezTo>
                <a:cubicBezTo>
                  <a:pt x="3667" y="4192"/>
                  <a:pt x="3834" y="4406"/>
                  <a:pt x="3834" y="4430"/>
                </a:cubicBezTo>
                <a:cubicBezTo>
                  <a:pt x="3834" y="4466"/>
                  <a:pt x="3894" y="4668"/>
                  <a:pt x="3929" y="4751"/>
                </a:cubicBezTo>
                <a:cubicBezTo>
                  <a:pt x="3977" y="4811"/>
                  <a:pt x="4108" y="4906"/>
                  <a:pt x="4132" y="4930"/>
                </a:cubicBezTo>
                <a:cubicBezTo>
                  <a:pt x="4144" y="4954"/>
                  <a:pt x="4227" y="5204"/>
                  <a:pt x="4263" y="5251"/>
                </a:cubicBezTo>
                <a:cubicBezTo>
                  <a:pt x="4286" y="5299"/>
                  <a:pt x="4441" y="5561"/>
                  <a:pt x="4489" y="5621"/>
                </a:cubicBezTo>
                <a:cubicBezTo>
                  <a:pt x="4525" y="5668"/>
                  <a:pt x="4906" y="5978"/>
                  <a:pt x="4906" y="6025"/>
                </a:cubicBezTo>
                <a:cubicBezTo>
                  <a:pt x="4917" y="6073"/>
                  <a:pt x="4929" y="6275"/>
                  <a:pt x="4882" y="6371"/>
                </a:cubicBezTo>
                <a:cubicBezTo>
                  <a:pt x="4846" y="6478"/>
                  <a:pt x="4751" y="6668"/>
                  <a:pt x="4703" y="6692"/>
                </a:cubicBezTo>
                <a:cubicBezTo>
                  <a:pt x="4667" y="6728"/>
                  <a:pt x="4525" y="6906"/>
                  <a:pt x="4525" y="6906"/>
                </a:cubicBezTo>
                <a:cubicBezTo>
                  <a:pt x="4525" y="6906"/>
                  <a:pt x="4560" y="7168"/>
                  <a:pt x="4560" y="7204"/>
                </a:cubicBezTo>
                <a:cubicBezTo>
                  <a:pt x="4560" y="7228"/>
                  <a:pt x="4572" y="7383"/>
                  <a:pt x="4632" y="7442"/>
                </a:cubicBezTo>
                <a:cubicBezTo>
                  <a:pt x="4679" y="7490"/>
                  <a:pt x="5203" y="7930"/>
                  <a:pt x="5203" y="7930"/>
                </a:cubicBezTo>
                <a:cubicBezTo>
                  <a:pt x="5203" y="7930"/>
                  <a:pt x="5441" y="7942"/>
                  <a:pt x="5477" y="8002"/>
                </a:cubicBezTo>
                <a:cubicBezTo>
                  <a:pt x="5525" y="8061"/>
                  <a:pt x="5644" y="8264"/>
                  <a:pt x="5644" y="8264"/>
                </a:cubicBezTo>
                <a:lnTo>
                  <a:pt x="6001" y="8442"/>
                </a:lnTo>
                <a:lnTo>
                  <a:pt x="6287" y="8502"/>
                </a:lnTo>
                <a:lnTo>
                  <a:pt x="6727" y="8764"/>
                </a:lnTo>
                <a:cubicBezTo>
                  <a:pt x="6727" y="8764"/>
                  <a:pt x="7299" y="8990"/>
                  <a:pt x="7299" y="9002"/>
                </a:cubicBezTo>
                <a:cubicBezTo>
                  <a:pt x="7299" y="9038"/>
                  <a:pt x="7203" y="9157"/>
                  <a:pt x="7620" y="9335"/>
                </a:cubicBezTo>
                <a:cubicBezTo>
                  <a:pt x="8037" y="9514"/>
                  <a:pt x="8430" y="9657"/>
                  <a:pt x="8477" y="9716"/>
                </a:cubicBezTo>
                <a:cubicBezTo>
                  <a:pt x="8513" y="9776"/>
                  <a:pt x="8299" y="9847"/>
                  <a:pt x="8692" y="9883"/>
                </a:cubicBezTo>
                <a:cubicBezTo>
                  <a:pt x="9017" y="9902"/>
                  <a:pt x="9143" y="9968"/>
                  <a:pt x="9285" y="9968"/>
                </a:cubicBezTo>
                <a:cubicBezTo>
                  <a:pt x="9319" y="9968"/>
                  <a:pt x="9355" y="9964"/>
                  <a:pt x="9394" y="9954"/>
                </a:cubicBezTo>
                <a:cubicBezTo>
                  <a:pt x="9609" y="9931"/>
                  <a:pt x="9692" y="9942"/>
                  <a:pt x="9811" y="9871"/>
                </a:cubicBezTo>
                <a:cubicBezTo>
                  <a:pt x="9930" y="9776"/>
                  <a:pt x="10049" y="9728"/>
                  <a:pt x="10109" y="9728"/>
                </a:cubicBezTo>
                <a:cubicBezTo>
                  <a:pt x="10168" y="9728"/>
                  <a:pt x="10799" y="9942"/>
                  <a:pt x="10799" y="9942"/>
                </a:cubicBezTo>
                <a:lnTo>
                  <a:pt x="11192" y="10347"/>
                </a:lnTo>
                <a:cubicBezTo>
                  <a:pt x="11192" y="10347"/>
                  <a:pt x="11216" y="10419"/>
                  <a:pt x="11240" y="10502"/>
                </a:cubicBezTo>
                <a:lnTo>
                  <a:pt x="11287" y="10502"/>
                </a:lnTo>
                <a:lnTo>
                  <a:pt x="11371" y="10347"/>
                </a:lnTo>
                <a:lnTo>
                  <a:pt x="11633" y="10085"/>
                </a:lnTo>
                <a:lnTo>
                  <a:pt x="11728" y="9990"/>
                </a:lnTo>
                <a:cubicBezTo>
                  <a:pt x="11728" y="9990"/>
                  <a:pt x="11871" y="9995"/>
                  <a:pt x="11987" y="9995"/>
                </a:cubicBezTo>
                <a:cubicBezTo>
                  <a:pt x="12045" y="9995"/>
                  <a:pt x="12097" y="9994"/>
                  <a:pt x="12121" y="9990"/>
                </a:cubicBezTo>
                <a:cubicBezTo>
                  <a:pt x="12180" y="9966"/>
                  <a:pt x="12323" y="9883"/>
                  <a:pt x="12323" y="9883"/>
                </a:cubicBezTo>
                <a:lnTo>
                  <a:pt x="12323" y="9764"/>
                </a:lnTo>
                <a:lnTo>
                  <a:pt x="12204" y="9585"/>
                </a:lnTo>
                <a:lnTo>
                  <a:pt x="12002" y="9419"/>
                </a:lnTo>
                <a:lnTo>
                  <a:pt x="11942" y="9371"/>
                </a:lnTo>
                <a:lnTo>
                  <a:pt x="11811" y="9276"/>
                </a:lnTo>
                <a:lnTo>
                  <a:pt x="11811" y="9192"/>
                </a:lnTo>
                <a:cubicBezTo>
                  <a:pt x="11811" y="9192"/>
                  <a:pt x="11823" y="9169"/>
                  <a:pt x="11895" y="9157"/>
                </a:cubicBezTo>
                <a:cubicBezTo>
                  <a:pt x="11990" y="9157"/>
                  <a:pt x="12002" y="9121"/>
                  <a:pt x="12002" y="9121"/>
                </a:cubicBezTo>
                <a:lnTo>
                  <a:pt x="12002" y="9014"/>
                </a:lnTo>
                <a:lnTo>
                  <a:pt x="12049" y="8919"/>
                </a:lnTo>
                <a:lnTo>
                  <a:pt x="12418" y="8930"/>
                </a:lnTo>
                <a:lnTo>
                  <a:pt x="12799" y="8954"/>
                </a:lnTo>
                <a:lnTo>
                  <a:pt x="12954" y="8978"/>
                </a:lnTo>
                <a:lnTo>
                  <a:pt x="13538" y="8621"/>
                </a:lnTo>
                <a:cubicBezTo>
                  <a:pt x="13547" y="8594"/>
                  <a:pt x="13555" y="8581"/>
                  <a:pt x="13574" y="8581"/>
                </a:cubicBezTo>
                <a:cubicBezTo>
                  <a:pt x="13581" y="8581"/>
                  <a:pt x="13588" y="8582"/>
                  <a:pt x="13597" y="8585"/>
                </a:cubicBezTo>
                <a:lnTo>
                  <a:pt x="13728" y="8633"/>
                </a:lnTo>
                <a:lnTo>
                  <a:pt x="13895" y="8621"/>
                </a:lnTo>
                <a:lnTo>
                  <a:pt x="13990" y="8478"/>
                </a:lnTo>
                <a:lnTo>
                  <a:pt x="14097" y="8180"/>
                </a:lnTo>
                <a:lnTo>
                  <a:pt x="13930" y="8037"/>
                </a:lnTo>
                <a:cubicBezTo>
                  <a:pt x="13930" y="8037"/>
                  <a:pt x="13921" y="8041"/>
                  <a:pt x="13913" y="8041"/>
                </a:cubicBezTo>
                <a:cubicBezTo>
                  <a:pt x="13900" y="8041"/>
                  <a:pt x="13890" y="8033"/>
                  <a:pt x="13919" y="7990"/>
                </a:cubicBezTo>
                <a:cubicBezTo>
                  <a:pt x="13954" y="7930"/>
                  <a:pt x="14026" y="7883"/>
                  <a:pt x="14026" y="7883"/>
                </a:cubicBezTo>
                <a:cubicBezTo>
                  <a:pt x="14026" y="7883"/>
                  <a:pt x="14050" y="7799"/>
                  <a:pt x="14050" y="7680"/>
                </a:cubicBezTo>
                <a:cubicBezTo>
                  <a:pt x="14014" y="7502"/>
                  <a:pt x="13942" y="7478"/>
                  <a:pt x="14085" y="7418"/>
                </a:cubicBezTo>
                <a:cubicBezTo>
                  <a:pt x="14240" y="7359"/>
                  <a:pt x="14276" y="7299"/>
                  <a:pt x="14276" y="7299"/>
                </a:cubicBezTo>
                <a:lnTo>
                  <a:pt x="14276" y="6966"/>
                </a:lnTo>
                <a:cubicBezTo>
                  <a:pt x="14276" y="6966"/>
                  <a:pt x="14192" y="6859"/>
                  <a:pt x="14038" y="6847"/>
                </a:cubicBezTo>
                <a:cubicBezTo>
                  <a:pt x="14009" y="6844"/>
                  <a:pt x="13970" y="6844"/>
                  <a:pt x="13926" y="6844"/>
                </a:cubicBezTo>
                <a:cubicBezTo>
                  <a:pt x="13749" y="6844"/>
                  <a:pt x="13490" y="6859"/>
                  <a:pt x="13490" y="6859"/>
                </a:cubicBezTo>
                <a:lnTo>
                  <a:pt x="13204" y="7014"/>
                </a:lnTo>
                <a:lnTo>
                  <a:pt x="12752" y="7061"/>
                </a:lnTo>
                <a:cubicBezTo>
                  <a:pt x="12752" y="7061"/>
                  <a:pt x="12645" y="7073"/>
                  <a:pt x="12645" y="7121"/>
                </a:cubicBezTo>
                <a:cubicBezTo>
                  <a:pt x="12645" y="7156"/>
                  <a:pt x="12633" y="7216"/>
                  <a:pt x="12633" y="7240"/>
                </a:cubicBezTo>
                <a:cubicBezTo>
                  <a:pt x="12645" y="7264"/>
                  <a:pt x="12645" y="7371"/>
                  <a:pt x="12645" y="7371"/>
                </a:cubicBezTo>
                <a:lnTo>
                  <a:pt x="12466" y="7776"/>
                </a:lnTo>
                <a:lnTo>
                  <a:pt x="12454" y="7966"/>
                </a:lnTo>
                <a:lnTo>
                  <a:pt x="12359" y="8109"/>
                </a:lnTo>
                <a:lnTo>
                  <a:pt x="12216" y="8168"/>
                </a:lnTo>
                <a:lnTo>
                  <a:pt x="12109" y="8204"/>
                </a:lnTo>
                <a:lnTo>
                  <a:pt x="12121" y="8395"/>
                </a:lnTo>
                <a:lnTo>
                  <a:pt x="12109" y="8502"/>
                </a:lnTo>
                <a:cubicBezTo>
                  <a:pt x="12109" y="8502"/>
                  <a:pt x="12049" y="8526"/>
                  <a:pt x="11883" y="8573"/>
                </a:cubicBezTo>
                <a:cubicBezTo>
                  <a:pt x="11716" y="8621"/>
                  <a:pt x="11561" y="8633"/>
                  <a:pt x="11561" y="8633"/>
                </a:cubicBezTo>
                <a:lnTo>
                  <a:pt x="11537" y="8538"/>
                </a:lnTo>
                <a:lnTo>
                  <a:pt x="11466" y="8430"/>
                </a:lnTo>
                <a:lnTo>
                  <a:pt x="11240" y="8395"/>
                </a:lnTo>
                <a:lnTo>
                  <a:pt x="11097" y="8430"/>
                </a:lnTo>
                <a:lnTo>
                  <a:pt x="10525" y="8502"/>
                </a:lnTo>
                <a:cubicBezTo>
                  <a:pt x="10525" y="8502"/>
                  <a:pt x="10488" y="8518"/>
                  <a:pt x="10435" y="8518"/>
                </a:cubicBezTo>
                <a:cubicBezTo>
                  <a:pt x="10409" y="8518"/>
                  <a:pt x="10378" y="8514"/>
                  <a:pt x="10347" y="8502"/>
                </a:cubicBezTo>
                <a:cubicBezTo>
                  <a:pt x="10263" y="8466"/>
                  <a:pt x="10204" y="8442"/>
                  <a:pt x="10204" y="8442"/>
                </a:cubicBezTo>
                <a:lnTo>
                  <a:pt x="10109" y="8407"/>
                </a:lnTo>
                <a:lnTo>
                  <a:pt x="9787" y="8288"/>
                </a:lnTo>
                <a:lnTo>
                  <a:pt x="9454" y="8073"/>
                </a:lnTo>
                <a:cubicBezTo>
                  <a:pt x="9454" y="8073"/>
                  <a:pt x="9394" y="8026"/>
                  <a:pt x="9323" y="7907"/>
                </a:cubicBezTo>
                <a:cubicBezTo>
                  <a:pt x="9263" y="7787"/>
                  <a:pt x="9132" y="7668"/>
                  <a:pt x="9144" y="7537"/>
                </a:cubicBezTo>
                <a:cubicBezTo>
                  <a:pt x="9156" y="7395"/>
                  <a:pt x="9251" y="7442"/>
                  <a:pt x="9156" y="7311"/>
                </a:cubicBezTo>
                <a:cubicBezTo>
                  <a:pt x="9073" y="7192"/>
                  <a:pt x="8942" y="7097"/>
                  <a:pt x="8906" y="7085"/>
                </a:cubicBezTo>
                <a:cubicBezTo>
                  <a:pt x="8870" y="7073"/>
                  <a:pt x="8787" y="7014"/>
                  <a:pt x="8787" y="7014"/>
                </a:cubicBezTo>
                <a:cubicBezTo>
                  <a:pt x="8787" y="7014"/>
                  <a:pt x="8858" y="6859"/>
                  <a:pt x="8918" y="6799"/>
                </a:cubicBezTo>
                <a:cubicBezTo>
                  <a:pt x="9001" y="6740"/>
                  <a:pt x="9013" y="6680"/>
                  <a:pt x="9013" y="6680"/>
                </a:cubicBezTo>
                <a:lnTo>
                  <a:pt x="9001" y="6525"/>
                </a:lnTo>
                <a:lnTo>
                  <a:pt x="8942" y="6299"/>
                </a:lnTo>
                <a:lnTo>
                  <a:pt x="8835" y="6049"/>
                </a:lnTo>
                <a:cubicBezTo>
                  <a:pt x="8835" y="6049"/>
                  <a:pt x="8716" y="5668"/>
                  <a:pt x="8739" y="5609"/>
                </a:cubicBezTo>
                <a:cubicBezTo>
                  <a:pt x="8775" y="5549"/>
                  <a:pt x="8858" y="5406"/>
                  <a:pt x="8858" y="5371"/>
                </a:cubicBezTo>
                <a:cubicBezTo>
                  <a:pt x="8858" y="5347"/>
                  <a:pt x="8751" y="5109"/>
                  <a:pt x="8751" y="5109"/>
                </a:cubicBezTo>
                <a:lnTo>
                  <a:pt x="8727" y="4859"/>
                </a:lnTo>
                <a:lnTo>
                  <a:pt x="8787" y="4632"/>
                </a:lnTo>
                <a:lnTo>
                  <a:pt x="8918" y="4704"/>
                </a:lnTo>
                <a:cubicBezTo>
                  <a:pt x="8918" y="4704"/>
                  <a:pt x="9023" y="4756"/>
                  <a:pt x="9068" y="4756"/>
                </a:cubicBezTo>
                <a:cubicBezTo>
                  <a:pt x="9075" y="4756"/>
                  <a:pt x="9081" y="4755"/>
                  <a:pt x="9085" y="4751"/>
                </a:cubicBezTo>
                <a:cubicBezTo>
                  <a:pt x="9120" y="4716"/>
                  <a:pt x="9156" y="4656"/>
                  <a:pt x="9156" y="4656"/>
                </a:cubicBezTo>
                <a:cubicBezTo>
                  <a:pt x="9156" y="4656"/>
                  <a:pt x="9263" y="4549"/>
                  <a:pt x="9263" y="4489"/>
                </a:cubicBezTo>
                <a:cubicBezTo>
                  <a:pt x="9263" y="4478"/>
                  <a:pt x="9263" y="4430"/>
                  <a:pt x="9251" y="4406"/>
                </a:cubicBezTo>
                <a:lnTo>
                  <a:pt x="9239" y="4394"/>
                </a:lnTo>
                <a:lnTo>
                  <a:pt x="8977" y="4156"/>
                </a:lnTo>
                <a:lnTo>
                  <a:pt x="8585" y="3977"/>
                </a:lnTo>
                <a:lnTo>
                  <a:pt x="8406" y="3501"/>
                </a:lnTo>
                <a:lnTo>
                  <a:pt x="7751" y="2287"/>
                </a:lnTo>
                <a:lnTo>
                  <a:pt x="7561" y="2025"/>
                </a:lnTo>
                <a:lnTo>
                  <a:pt x="7084" y="1930"/>
                </a:lnTo>
                <a:lnTo>
                  <a:pt x="6858" y="1989"/>
                </a:lnTo>
                <a:lnTo>
                  <a:pt x="6656" y="2192"/>
                </a:lnTo>
                <a:lnTo>
                  <a:pt x="6453" y="2311"/>
                </a:lnTo>
                <a:lnTo>
                  <a:pt x="6275" y="2323"/>
                </a:lnTo>
                <a:lnTo>
                  <a:pt x="6001" y="2215"/>
                </a:lnTo>
                <a:lnTo>
                  <a:pt x="5858" y="1930"/>
                </a:lnTo>
                <a:lnTo>
                  <a:pt x="5644" y="1501"/>
                </a:lnTo>
                <a:lnTo>
                  <a:pt x="5037" y="834"/>
                </a:lnTo>
                <a:lnTo>
                  <a:pt x="4334" y="799"/>
                </a:lnTo>
                <a:lnTo>
                  <a:pt x="4132" y="965"/>
                </a:lnTo>
                <a:lnTo>
                  <a:pt x="2834" y="834"/>
                </a:lnTo>
                <a:lnTo>
                  <a:pt x="1119" y="167"/>
                </a:lnTo>
                <a:lnTo>
                  <a:pt x="1096" y="60"/>
                </a:lnTo>
                <a:lnTo>
                  <a:pt x="24" y="1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hasCustomPrompt="1"/>
          </p:nvPr>
        </p:nvSpPr>
        <p:spPr>
          <a:xfrm>
            <a:off x="1221613" y="1296700"/>
            <a:ext cx="5508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1238388" y="1913000"/>
            <a:ext cx="27387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 hasCustomPrompt="1"/>
          </p:nvPr>
        </p:nvSpPr>
        <p:spPr>
          <a:xfrm>
            <a:off x="1204963" y="3059625"/>
            <a:ext cx="5841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3"/>
          </p:nvPr>
        </p:nvSpPr>
        <p:spPr>
          <a:xfrm>
            <a:off x="1238388" y="3657664"/>
            <a:ext cx="27387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5366988" y="1296700"/>
            <a:ext cx="5841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5283588" y="1913000"/>
            <a:ext cx="27387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 hasCustomPrompt="1"/>
          </p:nvPr>
        </p:nvSpPr>
        <p:spPr>
          <a:xfrm>
            <a:off x="5303703" y="3038038"/>
            <a:ext cx="7104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7"/>
          </p:nvPr>
        </p:nvSpPr>
        <p:spPr>
          <a:xfrm>
            <a:off x="5283588" y="3657664"/>
            <a:ext cx="27387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1238388" y="2279800"/>
            <a:ext cx="27387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9"/>
          </p:nvPr>
        </p:nvSpPr>
        <p:spPr>
          <a:xfrm>
            <a:off x="1238388" y="4024475"/>
            <a:ext cx="27387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3"/>
          </p:nvPr>
        </p:nvSpPr>
        <p:spPr>
          <a:xfrm>
            <a:off x="5283588" y="2279800"/>
            <a:ext cx="27387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283588" y="4024475"/>
            <a:ext cx="27387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2469863" y="534925"/>
            <a:ext cx="42042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1"/>
          </p:nvPr>
        </p:nvSpPr>
        <p:spPr>
          <a:xfrm>
            <a:off x="2469863" y="1380300"/>
            <a:ext cx="4204200" cy="13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/>
          <p:nvPr/>
        </p:nvSpPr>
        <p:spPr>
          <a:xfrm>
            <a:off x="2811900" y="3302800"/>
            <a:ext cx="35202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CREDITS: This presentation template was created by </a:t>
            </a:r>
            <a:r>
              <a:rPr lang="en" sz="12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</a:rPr>
              <a:t>, including icons by </a:t>
            </a:r>
            <a:r>
              <a:rPr lang="en" sz="12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</a:rPr>
              <a:t>, infographics &amp; images by </a:t>
            </a:r>
            <a:r>
              <a:rPr lang="en" sz="12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</a:rPr>
              <a:t> </a:t>
            </a:r>
            <a:endParaRPr sz="12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16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850-E070-4EF4-93B2-079B049638E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6DF1-0663-4B46-95F3-9E589BFBD6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443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71" r:id="rId6"/>
    <p:sldLayoutId id="214748367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37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8">
          <p15:clr>
            <a:srgbClr val="EA4335"/>
          </p15:clr>
        </p15:guide>
        <p15:guide id="4" pos="53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8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805300" y="-1506675"/>
            <a:ext cx="2753700" cy="27537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674228" y="2310422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latin typeface="+mn-lt"/>
              </a:rPr>
              <a:t>CHÀO MỪNG CÁC EM </a:t>
            </a:r>
            <a:br>
              <a:rPr lang="en-US" sz="3800" b="1" dirty="0">
                <a:latin typeface="+mn-lt"/>
              </a:rPr>
            </a:br>
            <a:r>
              <a:rPr lang="en-US" sz="3800" b="1" dirty="0">
                <a:latin typeface="+mn-lt"/>
              </a:rPr>
              <a:t>ĐẾN VỚI BÀI HỌC HÔM NAY!</a:t>
            </a:r>
            <a:endParaRPr sz="3800" b="1" dirty="0">
              <a:latin typeface="+mn-l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7523955" y="315682"/>
            <a:ext cx="1153494" cy="1087110"/>
            <a:chOff x="6311500" y="1838150"/>
            <a:chExt cx="620325" cy="584625"/>
          </a:xfrm>
        </p:grpSpPr>
        <p:sp>
          <p:nvSpPr>
            <p:cNvPr id="176" name="Google Shape;176;p30"/>
            <p:cNvSpPr/>
            <p:nvPr/>
          </p:nvSpPr>
          <p:spPr>
            <a:xfrm>
              <a:off x="6311500" y="1838150"/>
              <a:ext cx="620325" cy="584625"/>
            </a:xfrm>
            <a:custGeom>
              <a:avLst/>
              <a:gdLst/>
              <a:ahLst/>
              <a:cxnLst/>
              <a:rect l="l" t="t" r="r" b="b"/>
              <a:pathLst>
                <a:path w="24813" h="23385" extrusionOk="0">
                  <a:moveTo>
                    <a:pt x="11894" y="2680"/>
                  </a:moveTo>
                  <a:lnTo>
                    <a:pt x="11990" y="2918"/>
                  </a:lnTo>
                  <a:lnTo>
                    <a:pt x="6179" y="5239"/>
                  </a:lnTo>
                  <a:lnTo>
                    <a:pt x="6072" y="5001"/>
                  </a:lnTo>
                  <a:lnTo>
                    <a:pt x="11894" y="2680"/>
                  </a:lnTo>
                  <a:close/>
                  <a:moveTo>
                    <a:pt x="11918" y="1"/>
                  </a:moveTo>
                  <a:cubicBezTo>
                    <a:pt x="11573" y="1"/>
                    <a:pt x="11252" y="60"/>
                    <a:pt x="10918" y="191"/>
                  </a:cubicBezTo>
                  <a:lnTo>
                    <a:pt x="5060" y="2537"/>
                  </a:lnTo>
                  <a:cubicBezTo>
                    <a:pt x="3691" y="3084"/>
                    <a:pt x="3024" y="4644"/>
                    <a:pt x="3572" y="6013"/>
                  </a:cubicBezTo>
                  <a:lnTo>
                    <a:pt x="3679" y="6287"/>
                  </a:lnTo>
                  <a:lnTo>
                    <a:pt x="3393" y="6382"/>
                  </a:lnTo>
                  <a:cubicBezTo>
                    <a:pt x="2584" y="6704"/>
                    <a:pt x="2096" y="7478"/>
                    <a:pt x="2096" y="8287"/>
                  </a:cubicBezTo>
                  <a:lnTo>
                    <a:pt x="1215" y="8645"/>
                  </a:lnTo>
                  <a:cubicBezTo>
                    <a:pt x="762" y="8823"/>
                    <a:pt x="405" y="9180"/>
                    <a:pt x="203" y="9645"/>
                  </a:cubicBezTo>
                  <a:cubicBezTo>
                    <a:pt x="12" y="10109"/>
                    <a:pt x="0" y="10609"/>
                    <a:pt x="191" y="11062"/>
                  </a:cubicBezTo>
                  <a:lnTo>
                    <a:pt x="3465" y="19229"/>
                  </a:lnTo>
                  <a:lnTo>
                    <a:pt x="3274" y="19360"/>
                  </a:lnTo>
                  <a:lnTo>
                    <a:pt x="3501" y="19920"/>
                  </a:lnTo>
                  <a:lnTo>
                    <a:pt x="4191" y="21670"/>
                  </a:lnTo>
                  <a:cubicBezTo>
                    <a:pt x="4394" y="22146"/>
                    <a:pt x="4703" y="22551"/>
                    <a:pt x="5120" y="22861"/>
                  </a:cubicBezTo>
                  <a:cubicBezTo>
                    <a:pt x="5429" y="23146"/>
                    <a:pt x="5822" y="23313"/>
                    <a:pt x="6239" y="23337"/>
                  </a:cubicBezTo>
                  <a:cubicBezTo>
                    <a:pt x="6394" y="23373"/>
                    <a:pt x="6560" y="23384"/>
                    <a:pt x="6727" y="23384"/>
                  </a:cubicBezTo>
                  <a:cubicBezTo>
                    <a:pt x="7072" y="23384"/>
                    <a:pt x="7406" y="23325"/>
                    <a:pt x="7727" y="23194"/>
                  </a:cubicBezTo>
                  <a:lnTo>
                    <a:pt x="9668" y="22420"/>
                  </a:lnTo>
                  <a:lnTo>
                    <a:pt x="10251" y="22182"/>
                  </a:lnTo>
                  <a:lnTo>
                    <a:pt x="10204" y="21956"/>
                  </a:lnTo>
                  <a:lnTo>
                    <a:pt x="20384" y="17896"/>
                  </a:lnTo>
                  <a:lnTo>
                    <a:pt x="20503" y="18086"/>
                  </a:lnTo>
                  <a:lnTo>
                    <a:pt x="21086" y="17848"/>
                  </a:lnTo>
                  <a:lnTo>
                    <a:pt x="23039" y="17074"/>
                  </a:lnTo>
                  <a:cubicBezTo>
                    <a:pt x="23455" y="16907"/>
                    <a:pt x="23825" y="16646"/>
                    <a:pt x="24110" y="16288"/>
                  </a:cubicBezTo>
                  <a:cubicBezTo>
                    <a:pt x="24575" y="15860"/>
                    <a:pt x="24813" y="15217"/>
                    <a:pt x="24718" y="14586"/>
                  </a:cubicBezTo>
                  <a:cubicBezTo>
                    <a:pt x="24729" y="14217"/>
                    <a:pt x="24658" y="13859"/>
                    <a:pt x="24527" y="13538"/>
                  </a:cubicBezTo>
                  <a:lnTo>
                    <a:pt x="23825" y="11776"/>
                  </a:lnTo>
                  <a:lnTo>
                    <a:pt x="23598" y="11228"/>
                  </a:lnTo>
                  <a:lnTo>
                    <a:pt x="23444" y="11252"/>
                  </a:lnTo>
                  <a:lnTo>
                    <a:pt x="20598" y="4156"/>
                  </a:lnTo>
                  <a:lnTo>
                    <a:pt x="20169" y="3072"/>
                  </a:lnTo>
                  <a:cubicBezTo>
                    <a:pt x="19884" y="2358"/>
                    <a:pt x="19193" y="1906"/>
                    <a:pt x="18443" y="1906"/>
                  </a:cubicBezTo>
                  <a:cubicBezTo>
                    <a:pt x="18205" y="1906"/>
                    <a:pt x="17979" y="1953"/>
                    <a:pt x="17752" y="2037"/>
                  </a:cubicBezTo>
                  <a:lnTo>
                    <a:pt x="16871" y="2394"/>
                  </a:lnTo>
                  <a:cubicBezTo>
                    <a:pt x="16502" y="2001"/>
                    <a:pt x="15966" y="1763"/>
                    <a:pt x="15383" y="1763"/>
                  </a:cubicBezTo>
                  <a:cubicBezTo>
                    <a:pt x="15121" y="1763"/>
                    <a:pt x="14871" y="1798"/>
                    <a:pt x="14633" y="1906"/>
                  </a:cubicBezTo>
                  <a:lnTo>
                    <a:pt x="14526" y="1953"/>
                  </a:lnTo>
                  <a:lnTo>
                    <a:pt x="14419" y="1679"/>
                  </a:lnTo>
                  <a:cubicBezTo>
                    <a:pt x="14002" y="655"/>
                    <a:pt x="13037" y="1"/>
                    <a:pt x="1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327575" y="1904025"/>
              <a:ext cx="587300" cy="498750"/>
            </a:xfrm>
            <a:custGeom>
              <a:avLst/>
              <a:gdLst/>
              <a:ahLst/>
              <a:cxnLst/>
              <a:rect l="l" t="t" r="r" b="b"/>
              <a:pathLst>
                <a:path w="23492" h="19950" extrusionOk="0">
                  <a:moveTo>
                    <a:pt x="17791" y="1"/>
                  </a:moveTo>
                  <a:cubicBezTo>
                    <a:pt x="17655" y="1"/>
                    <a:pt x="17516" y="27"/>
                    <a:pt x="17383" y="80"/>
                  </a:cubicBezTo>
                  <a:lnTo>
                    <a:pt x="845" y="6688"/>
                  </a:lnTo>
                  <a:cubicBezTo>
                    <a:pt x="262" y="6914"/>
                    <a:pt x="0" y="7569"/>
                    <a:pt x="214" y="8129"/>
                  </a:cubicBezTo>
                  <a:lnTo>
                    <a:pt x="4667" y="19249"/>
                  </a:lnTo>
                  <a:cubicBezTo>
                    <a:pt x="4839" y="19692"/>
                    <a:pt x="5257" y="19949"/>
                    <a:pt x="5693" y="19949"/>
                  </a:cubicBezTo>
                  <a:cubicBezTo>
                    <a:pt x="5832" y="19949"/>
                    <a:pt x="5973" y="19923"/>
                    <a:pt x="6108" y="19868"/>
                  </a:cubicBezTo>
                  <a:lnTo>
                    <a:pt x="22646" y="13260"/>
                  </a:lnTo>
                  <a:cubicBezTo>
                    <a:pt x="23217" y="13022"/>
                    <a:pt x="23491" y="12391"/>
                    <a:pt x="23277" y="11820"/>
                  </a:cubicBezTo>
                  <a:lnTo>
                    <a:pt x="18824" y="699"/>
                  </a:lnTo>
                  <a:cubicBezTo>
                    <a:pt x="18651" y="264"/>
                    <a:pt x="18230" y="1"/>
                    <a:pt x="17791" y="1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57350" y="1912700"/>
              <a:ext cx="352750" cy="404700"/>
            </a:xfrm>
            <a:custGeom>
              <a:avLst/>
              <a:gdLst/>
              <a:ahLst/>
              <a:cxnLst/>
              <a:rect l="l" t="t" r="r" b="b"/>
              <a:pathLst>
                <a:path w="14110" h="16188" extrusionOk="0">
                  <a:moveTo>
                    <a:pt x="7941" y="1"/>
                  </a:moveTo>
                  <a:cubicBezTo>
                    <a:pt x="7660" y="1"/>
                    <a:pt x="7375" y="52"/>
                    <a:pt x="7097" y="162"/>
                  </a:cubicBezTo>
                  <a:lnTo>
                    <a:pt x="1" y="3007"/>
                  </a:lnTo>
                  <a:lnTo>
                    <a:pt x="5275" y="16188"/>
                  </a:lnTo>
                  <a:lnTo>
                    <a:pt x="12371" y="13354"/>
                  </a:lnTo>
                  <a:cubicBezTo>
                    <a:pt x="13550" y="12890"/>
                    <a:pt x="14110" y="11544"/>
                    <a:pt x="13633" y="10389"/>
                  </a:cubicBezTo>
                  <a:lnTo>
                    <a:pt x="10061" y="1448"/>
                  </a:lnTo>
                  <a:cubicBezTo>
                    <a:pt x="9707" y="547"/>
                    <a:pt x="8851" y="1"/>
                    <a:pt x="7941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6367150" y="1914050"/>
              <a:ext cx="396500" cy="259650"/>
            </a:xfrm>
            <a:custGeom>
              <a:avLst/>
              <a:gdLst/>
              <a:ahLst/>
              <a:cxnLst/>
              <a:rect l="l" t="t" r="r" b="b"/>
              <a:pathLst>
                <a:path w="15860" h="10386" extrusionOk="0">
                  <a:moveTo>
                    <a:pt x="15086" y="1"/>
                  </a:moveTo>
                  <a:cubicBezTo>
                    <a:pt x="14967" y="36"/>
                    <a:pt x="14848" y="60"/>
                    <a:pt x="14705" y="108"/>
                  </a:cubicBezTo>
                  <a:lnTo>
                    <a:pt x="346" y="5859"/>
                  </a:lnTo>
                  <a:cubicBezTo>
                    <a:pt x="227" y="5894"/>
                    <a:pt x="108" y="5954"/>
                    <a:pt x="1" y="6025"/>
                  </a:cubicBezTo>
                  <a:cubicBezTo>
                    <a:pt x="60" y="6180"/>
                    <a:pt x="143" y="6311"/>
                    <a:pt x="227" y="6430"/>
                  </a:cubicBezTo>
                  <a:lnTo>
                    <a:pt x="1596" y="8383"/>
                  </a:lnTo>
                  <a:cubicBezTo>
                    <a:pt x="2504" y="9668"/>
                    <a:pt x="3955" y="10386"/>
                    <a:pt x="5455" y="10386"/>
                  </a:cubicBezTo>
                  <a:cubicBezTo>
                    <a:pt x="6040" y="10386"/>
                    <a:pt x="6633" y="10277"/>
                    <a:pt x="7204" y="10050"/>
                  </a:cubicBezTo>
                  <a:lnTo>
                    <a:pt x="12609" y="7895"/>
                  </a:lnTo>
                  <a:cubicBezTo>
                    <a:pt x="14645" y="7073"/>
                    <a:pt x="15860" y="4989"/>
                    <a:pt x="15526" y="2811"/>
                  </a:cubicBezTo>
                  <a:lnTo>
                    <a:pt x="15181" y="453"/>
                  </a:lnTo>
                  <a:cubicBezTo>
                    <a:pt x="15169" y="286"/>
                    <a:pt x="15122" y="144"/>
                    <a:pt x="1508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806200" y="2139675"/>
              <a:ext cx="111350" cy="127125"/>
            </a:xfrm>
            <a:custGeom>
              <a:avLst/>
              <a:gdLst/>
              <a:ahLst/>
              <a:cxnLst/>
              <a:rect l="l" t="t" r="r" b="b"/>
              <a:pathLst>
                <a:path w="4454" h="5085" extrusionOk="0">
                  <a:moveTo>
                    <a:pt x="3203" y="1"/>
                  </a:moveTo>
                  <a:cubicBezTo>
                    <a:pt x="2965" y="48"/>
                    <a:pt x="2727" y="108"/>
                    <a:pt x="2501" y="191"/>
                  </a:cubicBezTo>
                  <a:cubicBezTo>
                    <a:pt x="822" y="858"/>
                    <a:pt x="0" y="2787"/>
                    <a:pt x="679" y="4465"/>
                  </a:cubicBezTo>
                  <a:cubicBezTo>
                    <a:pt x="739" y="4632"/>
                    <a:pt x="822" y="4787"/>
                    <a:pt x="929" y="4954"/>
                  </a:cubicBezTo>
                  <a:lnTo>
                    <a:pt x="1000" y="5085"/>
                  </a:lnTo>
                  <a:lnTo>
                    <a:pt x="2953" y="4311"/>
                  </a:lnTo>
                  <a:cubicBezTo>
                    <a:pt x="3965" y="3918"/>
                    <a:pt x="4453" y="2763"/>
                    <a:pt x="4048" y="175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15375" y="2312450"/>
              <a:ext cx="130100" cy="91225"/>
            </a:xfrm>
            <a:custGeom>
              <a:avLst/>
              <a:gdLst/>
              <a:ahLst/>
              <a:cxnLst/>
              <a:rect l="l" t="t" r="r" b="b"/>
              <a:pathLst>
                <a:path w="5204" h="3649" extrusionOk="0">
                  <a:moveTo>
                    <a:pt x="1972" y="0"/>
                  </a:moveTo>
                  <a:cubicBezTo>
                    <a:pt x="1565" y="0"/>
                    <a:pt x="1151" y="75"/>
                    <a:pt x="751" y="233"/>
                  </a:cubicBezTo>
                  <a:cubicBezTo>
                    <a:pt x="536" y="317"/>
                    <a:pt x="322" y="436"/>
                    <a:pt x="119" y="579"/>
                  </a:cubicBezTo>
                  <a:lnTo>
                    <a:pt x="0" y="650"/>
                  </a:lnTo>
                  <a:lnTo>
                    <a:pt x="691" y="2400"/>
                  </a:lnTo>
                  <a:cubicBezTo>
                    <a:pt x="1000" y="3174"/>
                    <a:pt x="1741" y="3648"/>
                    <a:pt x="2525" y="3648"/>
                  </a:cubicBezTo>
                  <a:cubicBezTo>
                    <a:pt x="2766" y="3648"/>
                    <a:pt x="3012" y="3603"/>
                    <a:pt x="3251" y="3508"/>
                  </a:cubicBezTo>
                  <a:lnTo>
                    <a:pt x="5203" y="2734"/>
                  </a:lnTo>
                  <a:lnTo>
                    <a:pt x="5180" y="2579"/>
                  </a:lnTo>
                  <a:cubicBezTo>
                    <a:pt x="5132" y="2400"/>
                    <a:pt x="5084" y="2222"/>
                    <a:pt x="5013" y="2067"/>
                  </a:cubicBezTo>
                  <a:cubicBezTo>
                    <a:pt x="4513" y="777"/>
                    <a:pt x="3279" y="0"/>
                    <a:pt x="1972" y="0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07325" y="1856025"/>
              <a:ext cx="256625" cy="148550"/>
            </a:xfrm>
            <a:custGeom>
              <a:avLst/>
              <a:gdLst/>
              <a:ahLst/>
              <a:cxnLst/>
              <a:rect l="l" t="t" r="r" b="b"/>
              <a:pathLst>
                <a:path w="10265" h="5942" extrusionOk="0">
                  <a:moveTo>
                    <a:pt x="8086" y="0"/>
                  </a:moveTo>
                  <a:cubicBezTo>
                    <a:pt x="7844" y="0"/>
                    <a:pt x="7598" y="46"/>
                    <a:pt x="7359" y="143"/>
                  </a:cubicBezTo>
                  <a:lnTo>
                    <a:pt x="1489" y="2477"/>
                  </a:lnTo>
                  <a:cubicBezTo>
                    <a:pt x="501" y="2858"/>
                    <a:pt x="1" y="3989"/>
                    <a:pt x="406" y="4989"/>
                  </a:cubicBezTo>
                  <a:lnTo>
                    <a:pt x="799" y="5941"/>
                  </a:lnTo>
                  <a:lnTo>
                    <a:pt x="1930" y="5501"/>
                  </a:lnTo>
                  <a:lnTo>
                    <a:pt x="1537" y="4548"/>
                  </a:lnTo>
                  <a:cubicBezTo>
                    <a:pt x="1394" y="4167"/>
                    <a:pt x="1573" y="3750"/>
                    <a:pt x="1942" y="3608"/>
                  </a:cubicBezTo>
                  <a:lnTo>
                    <a:pt x="7800" y="1274"/>
                  </a:lnTo>
                  <a:cubicBezTo>
                    <a:pt x="7893" y="1236"/>
                    <a:pt x="7988" y="1218"/>
                    <a:pt x="8081" y="1218"/>
                  </a:cubicBezTo>
                  <a:cubicBezTo>
                    <a:pt x="8368" y="1218"/>
                    <a:pt x="8632" y="1388"/>
                    <a:pt x="8740" y="1667"/>
                  </a:cubicBezTo>
                  <a:lnTo>
                    <a:pt x="9133" y="2619"/>
                  </a:lnTo>
                  <a:lnTo>
                    <a:pt x="10264" y="2179"/>
                  </a:lnTo>
                  <a:lnTo>
                    <a:pt x="9871" y="1226"/>
                  </a:lnTo>
                  <a:cubicBezTo>
                    <a:pt x="9581" y="465"/>
                    <a:pt x="8857" y="0"/>
                    <a:pt x="8086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57350" y="1913750"/>
              <a:ext cx="206600" cy="223275"/>
            </a:xfrm>
            <a:custGeom>
              <a:avLst/>
              <a:gdLst/>
              <a:ahLst/>
              <a:cxnLst/>
              <a:rect l="l" t="t" r="r" b="b"/>
              <a:pathLst>
                <a:path w="8264" h="8931" extrusionOk="0">
                  <a:moveTo>
                    <a:pt x="7478" y="1"/>
                  </a:moveTo>
                  <a:lnTo>
                    <a:pt x="7299" y="48"/>
                  </a:lnTo>
                  <a:cubicBezTo>
                    <a:pt x="7228" y="60"/>
                    <a:pt x="7180" y="96"/>
                    <a:pt x="7097" y="108"/>
                  </a:cubicBezTo>
                  <a:lnTo>
                    <a:pt x="1" y="2954"/>
                  </a:lnTo>
                  <a:lnTo>
                    <a:pt x="2394" y="8930"/>
                  </a:lnTo>
                  <a:lnTo>
                    <a:pt x="5013" y="7895"/>
                  </a:lnTo>
                  <a:cubicBezTo>
                    <a:pt x="7061" y="7073"/>
                    <a:pt x="8264" y="4990"/>
                    <a:pt x="7930" y="2811"/>
                  </a:cubicBezTo>
                  <a:lnTo>
                    <a:pt x="7597" y="453"/>
                  </a:lnTo>
                  <a:cubicBezTo>
                    <a:pt x="7561" y="298"/>
                    <a:pt x="7525" y="132"/>
                    <a:pt x="7478" y="1"/>
                  </a:cubicBez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6376675" y="1899875"/>
              <a:ext cx="366750" cy="254775"/>
            </a:xfrm>
            <a:custGeom>
              <a:avLst/>
              <a:gdLst/>
              <a:ahLst/>
              <a:cxnLst/>
              <a:rect l="l" t="t" r="r" b="b"/>
              <a:pathLst>
                <a:path w="14670" h="10191" extrusionOk="0">
                  <a:moveTo>
                    <a:pt x="12764" y="0"/>
                  </a:moveTo>
                  <a:cubicBezTo>
                    <a:pt x="12607" y="0"/>
                    <a:pt x="12446" y="29"/>
                    <a:pt x="12288" y="91"/>
                  </a:cubicBezTo>
                  <a:lnTo>
                    <a:pt x="1072" y="4592"/>
                  </a:lnTo>
                  <a:cubicBezTo>
                    <a:pt x="274" y="4902"/>
                    <a:pt x="1" y="5866"/>
                    <a:pt x="489" y="6557"/>
                  </a:cubicBezTo>
                  <a:lnTo>
                    <a:pt x="1858" y="8509"/>
                  </a:lnTo>
                  <a:cubicBezTo>
                    <a:pt x="2619" y="9586"/>
                    <a:pt x="3833" y="10190"/>
                    <a:pt x="5088" y="10190"/>
                  </a:cubicBezTo>
                  <a:cubicBezTo>
                    <a:pt x="5581" y="10190"/>
                    <a:pt x="6080" y="10097"/>
                    <a:pt x="6561" y="9902"/>
                  </a:cubicBezTo>
                  <a:lnTo>
                    <a:pt x="11966" y="7747"/>
                  </a:lnTo>
                  <a:cubicBezTo>
                    <a:pt x="13657" y="7057"/>
                    <a:pt x="14669" y="5306"/>
                    <a:pt x="14419" y="3485"/>
                  </a:cubicBezTo>
                  <a:lnTo>
                    <a:pt x="14074" y="1127"/>
                  </a:lnTo>
                  <a:cubicBezTo>
                    <a:pt x="13969" y="461"/>
                    <a:pt x="13393" y="0"/>
                    <a:pt x="12764" y="0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533250" y="2088475"/>
              <a:ext cx="171775" cy="110175"/>
            </a:xfrm>
            <a:custGeom>
              <a:avLst/>
              <a:gdLst/>
              <a:ahLst/>
              <a:cxnLst/>
              <a:rect l="l" t="t" r="r" b="b"/>
              <a:pathLst>
                <a:path w="6871" h="4407" extrusionOk="0">
                  <a:moveTo>
                    <a:pt x="6084" y="1"/>
                  </a:moveTo>
                  <a:lnTo>
                    <a:pt x="0" y="2430"/>
                  </a:lnTo>
                  <a:lnTo>
                    <a:pt x="798" y="4406"/>
                  </a:lnTo>
                  <a:lnTo>
                    <a:pt x="6870" y="196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526100" y="2070625"/>
              <a:ext cx="171775" cy="110150"/>
            </a:xfrm>
            <a:custGeom>
              <a:avLst/>
              <a:gdLst/>
              <a:ahLst/>
              <a:cxnLst/>
              <a:rect l="l" t="t" r="r" b="b"/>
              <a:pathLst>
                <a:path w="6871" h="4406" extrusionOk="0">
                  <a:moveTo>
                    <a:pt x="6085" y="0"/>
                  </a:moveTo>
                  <a:lnTo>
                    <a:pt x="1" y="2429"/>
                  </a:lnTo>
                  <a:lnTo>
                    <a:pt x="798" y="4406"/>
                  </a:lnTo>
                  <a:lnTo>
                    <a:pt x="6870" y="1977"/>
                  </a:lnTo>
                  <a:lnTo>
                    <a:pt x="6085" y="0"/>
                  </a:ln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0"/>
          <p:cNvSpPr/>
          <p:nvPr/>
        </p:nvSpPr>
        <p:spPr>
          <a:xfrm rot="164036">
            <a:off x="1056418" y="4168600"/>
            <a:ext cx="4364342" cy="974862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188" name="Google Shape;18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84893">
            <a:off x="329025" y="352700"/>
            <a:ext cx="1394125" cy="1394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</p:pic>
      <p:sp>
        <p:nvSpPr>
          <p:cNvPr id="189" name="Google Shape;189;p30"/>
          <p:cNvSpPr/>
          <p:nvPr/>
        </p:nvSpPr>
        <p:spPr>
          <a:xfrm rot="1400849">
            <a:off x="1503833" y="770032"/>
            <a:ext cx="621489" cy="6214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1401138" flipH="1">
            <a:off x="1692512" y="901122"/>
            <a:ext cx="244150" cy="359283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5B9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0"/>
          <p:cNvGrpSpPr/>
          <p:nvPr/>
        </p:nvGrpSpPr>
        <p:grpSpPr>
          <a:xfrm rot="-1214970">
            <a:off x="617693" y="3739672"/>
            <a:ext cx="816910" cy="980930"/>
            <a:chOff x="2423225" y="3393750"/>
            <a:chExt cx="613186" cy="736302"/>
          </a:xfrm>
        </p:grpSpPr>
        <p:sp>
          <p:nvSpPr>
            <p:cNvPr id="192" name="Google Shape;192;p30"/>
            <p:cNvSpPr/>
            <p:nvPr/>
          </p:nvSpPr>
          <p:spPr>
            <a:xfrm>
              <a:off x="2423225" y="3393750"/>
              <a:ext cx="613186" cy="736302"/>
            </a:xfrm>
            <a:custGeom>
              <a:avLst/>
              <a:gdLst/>
              <a:ahLst/>
              <a:cxnLst/>
              <a:rect l="l" t="t" r="r" b="b"/>
              <a:pathLst>
                <a:path w="12038" h="14455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lnTo>
                    <a:pt x="0" y="2084"/>
                  </a:lnTo>
                  <a:lnTo>
                    <a:pt x="0" y="2251"/>
                  </a:lnTo>
                  <a:lnTo>
                    <a:pt x="0" y="11002"/>
                  </a:lnTo>
                  <a:lnTo>
                    <a:pt x="0" y="11561"/>
                  </a:lnTo>
                  <a:cubicBezTo>
                    <a:pt x="0" y="13157"/>
                    <a:pt x="1298" y="14455"/>
                    <a:pt x="2881" y="14455"/>
                  </a:cubicBezTo>
                  <a:lnTo>
                    <a:pt x="10763" y="14455"/>
                  </a:lnTo>
                  <a:cubicBezTo>
                    <a:pt x="11478" y="14455"/>
                    <a:pt x="12037" y="13871"/>
                    <a:pt x="12037" y="13169"/>
                  </a:cubicBezTo>
                  <a:lnTo>
                    <a:pt x="12037" y="2632"/>
                  </a:lnTo>
                  <a:cubicBezTo>
                    <a:pt x="12025" y="2108"/>
                    <a:pt x="11716" y="1655"/>
                    <a:pt x="11251" y="1453"/>
                  </a:cubicBezTo>
                  <a:cubicBezTo>
                    <a:pt x="11204" y="1358"/>
                    <a:pt x="11144" y="1286"/>
                    <a:pt x="11085" y="1215"/>
                  </a:cubicBezTo>
                  <a:cubicBezTo>
                    <a:pt x="11037" y="536"/>
                    <a:pt x="10489" y="0"/>
                    <a:pt x="9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488067" y="3474129"/>
              <a:ext cx="483448" cy="590417"/>
            </a:xfrm>
            <a:custGeom>
              <a:avLst/>
              <a:gdLst/>
              <a:ahLst/>
              <a:cxnLst/>
              <a:rect l="l" t="t" r="r" b="b"/>
              <a:pathLst>
                <a:path w="9491" h="11591" extrusionOk="0">
                  <a:moveTo>
                    <a:pt x="757" y="0"/>
                  </a:moveTo>
                  <a:cubicBezTo>
                    <a:pt x="302" y="0"/>
                    <a:pt x="1" y="101"/>
                    <a:pt x="1" y="673"/>
                  </a:cubicBezTo>
                  <a:lnTo>
                    <a:pt x="1" y="9424"/>
                  </a:lnTo>
                  <a:lnTo>
                    <a:pt x="1" y="9983"/>
                  </a:lnTo>
                  <a:cubicBezTo>
                    <a:pt x="1" y="10876"/>
                    <a:pt x="715" y="11591"/>
                    <a:pt x="1608" y="11591"/>
                  </a:cubicBezTo>
                  <a:lnTo>
                    <a:pt x="9490" y="11591"/>
                  </a:lnTo>
                  <a:lnTo>
                    <a:pt x="9490" y="1054"/>
                  </a:lnTo>
                  <a:lnTo>
                    <a:pt x="3620" y="1054"/>
                  </a:lnTo>
                  <a:lnTo>
                    <a:pt x="3620" y="1042"/>
                  </a:lnTo>
                  <a:cubicBezTo>
                    <a:pt x="3620" y="149"/>
                    <a:pt x="2906" y="30"/>
                    <a:pt x="2013" y="30"/>
                  </a:cubicBezTo>
                  <a:lnTo>
                    <a:pt x="1608" y="30"/>
                  </a:lnTo>
                  <a:cubicBezTo>
                    <a:pt x="1295" y="30"/>
                    <a:pt x="1004" y="0"/>
                    <a:pt x="757" y="0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488067" y="3459867"/>
              <a:ext cx="436127" cy="68562"/>
            </a:xfrm>
            <a:custGeom>
              <a:avLst/>
              <a:gdLst/>
              <a:ahLst/>
              <a:cxnLst/>
              <a:rect l="l" t="t" r="r" b="b"/>
              <a:pathLst>
                <a:path w="8562" h="1346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6"/>
                    <a:pt x="680" y="1346"/>
                  </a:cubicBezTo>
                  <a:lnTo>
                    <a:pt x="7895" y="1346"/>
                  </a:lnTo>
                  <a:cubicBezTo>
                    <a:pt x="8204" y="1322"/>
                    <a:pt x="8454" y="1119"/>
                    <a:pt x="8538" y="834"/>
                  </a:cubicBezTo>
                  <a:cubicBezTo>
                    <a:pt x="8550" y="774"/>
                    <a:pt x="8562" y="726"/>
                    <a:pt x="8562" y="667"/>
                  </a:cubicBezTo>
                  <a:cubicBezTo>
                    <a:pt x="8562" y="607"/>
                    <a:pt x="8550" y="548"/>
                    <a:pt x="8538" y="512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rgbClr val="F492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525709" y="3477440"/>
              <a:ext cx="433682" cy="49766"/>
            </a:xfrm>
            <a:custGeom>
              <a:avLst/>
              <a:gdLst/>
              <a:ahLst/>
              <a:cxnLst/>
              <a:rect l="l" t="t" r="r" b="b"/>
              <a:pathLst>
                <a:path w="8514" h="977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cubicBezTo>
                    <a:pt x="0" y="762"/>
                    <a:pt x="214" y="977"/>
                    <a:pt x="488" y="977"/>
                  </a:cubicBezTo>
                  <a:lnTo>
                    <a:pt x="8239" y="977"/>
                  </a:lnTo>
                  <a:cubicBezTo>
                    <a:pt x="8513" y="977"/>
                    <a:pt x="7942" y="0"/>
                    <a:pt x="7680" y="0"/>
                  </a:cubicBezTo>
                  <a:close/>
                </a:path>
              </a:pathLst>
            </a:custGeom>
            <a:solidFill>
              <a:srgbClr val="EBEA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575424" y="3715165"/>
              <a:ext cx="97087" cy="10620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953" y="286"/>
                  </a:moveTo>
                  <a:lnTo>
                    <a:pt x="1334" y="1322"/>
                  </a:lnTo>
                  <a:lnTo>
                    <a:pt x="572" y="1322"/>
                  </a:lnTo>
                  <a:lnTo>
                    <a:pt x="953" y="286"/>
                  </a:lnTo>
                  <a:close/>
                  <a:moveTo>
                    <a:pt x="798" y="1"/>
                  </a:moveTo>
                  <a:lnTo>
                    <a:pt x="0" y="2084"/>
                  </a:lnTo>
                  <a:lnTo>
                    <a:pt x="298" y="2084"/>
                  </a:lnTo>
                  <a:lnTo>
                    <a:pt x="489" y="1549"/>
                  </a:lnTo>
                  <a:lnTo>
                    <a:pt x="1429" y="1549"/>
                  </a:lnTo>
                  <a:lnTo>
                    <a:pt x="1620" y="2084"/>
                  </a:lnTo>
                  <a:lnTo>
                    <a:pt x="1905" y="208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688248" y="3715165"/>
              <a:ext cx="75235" cy="106205"/>
            </a:xfrm>
            <a:custGeom>
              <a:avLst/>
              <a:gdLst/>
              <a:ahLst/>
              <a:cxnLst/>
              <a:rect l="l" t="t" r="r" b="b"/>
              <a:pathLst>
                <a:path w="1477" h="2085" extrusionOk="0">
                  <a:moveTo>
                    <a:pt x="691" y="239"/>
                  </a:moveTo>
                  <a:cubicBezTo>
                    <a:pt x="833" y="239"/>
                    <a:pt x="941" y="263"/>
                    <a:pt x="1000" y="310"/>
                  </a:cubicBezTo>
                  <a:cubicBezTo>
                    <a:pt x="1072" y="370"/>
                    <a:pt x="1107" y="441"/>
                    <a:pt x="1107" y="548"/>
                  </a:cubicBezTo>
                  <a:cubicBezTo>
                    <a:pt x="1107" y="656"/>
                    <a:pt x="1072" y="739"/>
                    <a:pt x="1000" y="787"/>
                  </a:cubicBezTo>
                  <a:cubicBezTo>
                    <a:pt x="941" y="834"/>
                    <a:pt x="833" y="858"/>
                    <a:pt x="691" y="858"/>
                  </a:cubicBezTo>
                  <a:lnTo>
                    <a:pt x="274" y="858"/>
                  </a:lnTo>
                  <a:lnTo>
                    <a:pt x="274" y="239"/>
                  </a:lnTo>
                  <a:close/>
                  <a:moveTo>
                    <a:pt x="726" y="1096"/>
                  </a:moveTo>
                  <a:cubicBezTo>
                    <a:pt x="881" y="1096"/>
                    <a:pt x="988" y="1120"/>
                    <a:pt x="1072" y="1191"/>
                  </a:cubicBezTo>
                  <a:cubicBezTo>
                    <a:pt x="1143" y="1251"/>
                    <a:pt x="1179" y="1346"/>
                    <a:pt x="1179" y="1477"/>
                  </a:cubicBezTo>
                  <a:cubicBezTo>
                    <a:pt x="1179" y="1608"/>
                    <a:pt x="1143" y="1703"/>
                    <a:pt x="1072" y="1763"/>
                  </a:cubicBezTo>
                  <a:cubicBezTo>
                    <a:pt x="988" y="1822"/>
                    <a:pt x="881" y="1858"/>
                    <a:pt x="726" y="1858"/>
                  </a:cubicBezTo>
                  <a:lnTo>
                    <a:pt x="274" y="1858"/>
                  </a:lnTo>
                  <a:lnTo>
                    <a:pt x="274" y="1096"/>
                  </a:lnTo>
                  <a:close/>
                  <a:moveTo>
                    <a:pt x="0" y="1"/>
                  </a:moveTo>
                  <a:lnTo>
                    <a:pt x="0" y="2084"/>
                  </a:lnTo>
                  <a:lnTo>
                    <a:pt x="738" y="2084"/>
                  </a:lnTo>
                  <a:cubicBezTo>
                    <a:pt x="976" y="2084"/>
                    <a:pt x="1155" y="2037"/>
                    <a:pt x="1286" y="1930"/>
                  </a:cubicBezTo>
                  <a:cubicBezTo>
                    <a:pt x="1405" y="1834"/>
                    <a:pt x="1476" y="1691"/>
                    <a:pt x="1476" y="1501"/>
                  </a:cubicBezTo>
                  <a:cubicBezTo>
                    <a:pt x="1476" y="1358"/>
                    <a:pt x="1429" y="1251"/>
                    <a:pt x="1357" y="1156"/>
                  </a:cubicBezTo>
                  <a:cubicBezTo>
                    <a:pt x="1286" y="1060"/>
                    <a:pt x="1179" y="989"/>
                    <a:pt x="1036" y="965"/>
                  </a:cubicBezTo>
                  <a:cubicBezTo>
                    <a:pt x="1155" y="941"/>
                    <a:pt x="1238" y="894"/>
                    <a:pt x="1298" y="822"/>
                  </a:cubicBezTo>
                  <a:cubicBezTo>
                    <a:pt x="1357" y="751"/>
                    <a:pt x="1381" y="644"/>
                    <a:pt x="1381" y="525"/>
                  </a:cubicBezTo>
                  <a:cubicBezTo>
                    <a:pt x="1381" y="358"/>
                    <a:pt x="1334" y="227"/>
                    <a:pt x="1214" y="144"/>
                  </a:cubicBezTo>
                  <a:cubicBezTo>
                    <a:pt x="1095" y="48"/>
                    <a:pt x="929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779170" y="3713331"/>
              <a:ext cx="85575" cy="110432"/>
            </a:xfrm>
            <a:custGeom>
              <a:avLst/>
              <a:gdLst/>
              <a:ahLst/>
              <a:cxnLst/>
              <a:rect l="l" t="t" r="r" b="b"/>
              <a:pathLst>
                <a:path w="1680" h="2168" extrusionOk="0">
                  <a:moveTo>
                    <a:pt x="1013" y="1"/>
                  </a:moveTo>
                  <a:cubicBezTo>
                    <a:pt x="703" y="1"/>
                    <a:pt x="453" y="96"/>
                    <a:pt x="275" y="299"/>
                  </a:cubicBezTo>
                  <a:cubicBezTo>
                    <a:pt x="96" y="489"/>
                    <a:pt x="1" y="751"/>
                    <a:pt x="1" y="1084"/>
                  </a:cubicBezTo>
                  <a:cubicBezTo>
                    <a:pt x="1" y="1418"/>
                    <a:pt x="96" y="1680"/>
                    <a:pt x="275" y="1870"/>
                  </a:cubicBezTo>
                  <a:cubicBezTo>
                    <a:pt x="453" y="2073"/>
                    <a:pt x="703" y="2168"/>
                    <a:pt x="1013" y="2168"/>
                  </a:cubicBezTo>
                  <a:cubicBezTo>
                    <a:pt x="1144" y="2168"/>
                    <a:pt x="1251" y="2144"/>
                    <a:pt x="1370" y="2108"/>
                  </a:cubicBezTo>
                  <a:cubicBezTo>
                    <a:pt x="1477" y="2085"/>
                    <a:pt x="1585" y="2025"/>
                    <a:pt x="1680" y="1966"/>
                  </a:cubicBezTo>
                  <a:lnTo>
                    <a:pt x="1680" y="1668"/>
                  </a:lnTo>
                  <a:cubicBezTo>
                    <a:pt x="1585" y="1751"/>
                    <a:pt x="1489" y="1823"/>
                    <a:pt x="1370" y="1870"/>
                  </a:cubicBezTo>
                  <a:cubicBezTo>
                    <a:pt x="1263" y="1906"/>
                    <a:pt x="1156" y="1930"/>
                    <a:pt x="1037" y="1930"/>
                  </a:cubicBezTo>
                  <a:cubicBezTo>
                    <a:pt x="799" y="1930"/>
                    <a:pt x="608" y="1858"/>
                    <a:pt x="489" y="1715"/>
                  </a:cubicBezTo>
                  <a:cubicBezTo>
                    <a:pt x="358" y="1573"/>
                    <a:pt x="299" y="1358"/>
                    <a:pt x="299" y="1084"/>
                  </a:cubicBezTo>
                  <a:cubicBezTo>
                    <a:pt x="299" y="811"/>
                    <a:pt x="358" y="596"/>
                    <a:pt x="489" y="453"/>
                  </a:cubicBezTo>
                  <a:cubicBezTo>
                    <a:pt x="608" y="311"/>
                    <a:pt x="799" y="239"/>
                    <a:pt x="1037" y="239"/>
                  </a:cubicBezTo>
                  <a:cubicBezTo>
                    <a:pt x="1156" y="239"/>
                    <a:pt x="1263" y="251"/>
                    <a:pt x="1370" y="299"/>
                  </a:cubicBezTo>
                  <a:cubicBezTo>
                    <a:pt x="1489" y="346"/>
                    <a:pt x="1585" y="406"/>
                    <a:pt x="1680" y="501"/>
                  </a:cubicBezTo>
                  <a:lnTo>
                    <a:pt x="1680" y="203"/>
                  </a:lnTo>
                  <a:cubicBezTo>
                    <a:pt x="1585" y="132"/>
                    <a:pt x="1477" y="84"/>
                    <a:pt x="1370" y="49"/>
                  </a:cubicBezTo>
                  <a:cubicBezTo>
                    <a:pt x="1263" y="25"/>
                    <a:pt x="1144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xmlns="" id="{7BD61C0D-32F8-4C33-8422-50B624E0EA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xmlns="" id="{28E0C6D3-BED9-E780-2F45-8BA2C8A8E5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xmlns="" id="{228CBF8D-B9FE-3F2F-1678-6AAFA3A289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xmlns="" id="{8964F916-7A27-F215-61FA-5123F848DE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xmlns="" id="{DAB8BB71-AC08-9C0C-4CF2-2A0E281AD8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xmlns="" id="{035EC01A-82C8-9A4E-241D-9FD45E006A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xmlns="" id="{8DF5B486-0D43-232A-6BB3-EA1489989F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xmlns="" id="{C9B356B2-16AA-F980-E5B6-3869642B07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xmlns="" id="{96F3116C-9F16-0A85-3729-B32AAF4B15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xmlns="" id="{EF1396E6-7A4C-A598-4691-37C393BCE0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-415625" y="3056163"/>
            <a:ext cx="1613100" cy="16131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/>
          <p:nvPr/>
        </p:nvSpPr>
        <p:spPr>
          <a:xfrm rot="17673272">
            <a:off x="5609483" y="2157029"/>
            <a:ext cx="5943157" cy="17982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8" name="Google Shape;238;p33"/>
          <p:cNvGrpSpPr/>
          <p:nvPr/>
        </p:nvGrpSpPr>
        <p:grpSpPr>
          <a:xfrm rot="-674824">
            <a:off x="160326" y="330060"/>
            <a:ext cx="1165581" cy="947309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803127" y="3325089"/>
            <a:ext cx="764176" cy="763504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437052" y="676684"/>
            <a:ext cx="68557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Một cửa hàng bán quần áo muốn biết cỡ áo nào bán được nhiều nhất trong các cỡ S (small-nhỏ), M (medium-vừa), L (large-lớn) nên yêu cầu nhân viên bán hàng ghi lại cỡ của một mẫu áo bán ra trong một tuần, kết quả thu được dãy dữ liệu như sau: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72" y="2251712"/>
            <a:ext cx="3514068" cy="3514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xmlns="" id="{EA958B8E-342F-1D56-AB54-EEC30E24F6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xmlns="" id="{7A739951-36E9-D526-E13F-CD32C3D647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xmlns="" id="{88E80841-4914-4BB3-3B35-14CB2ACCD4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xmlns="" id="{73609356-36BA-3AE3-51AF-2B633B7AFE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xmlns="" id="{4703790B-2785-78AD-66E0-91DE61864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xmlns="" id="{D172E5D1-4CC1-CD88-67DB-44027D0E8D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xmlns="" id="{7A60426A-26DC-7975-C1BD-F3387726AE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xmlns="" id="{1016FA39-EF2D-37A4-B621-72BE309889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xmlns="" id="{DC0C5ABD-F95D-EBAC-5B83-DF28BC78B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xmlns="" id="{0C7AF317-FA17-0AEE-FE14-1838364680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107" y="495045"/>
            <a:ext cx="663710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M, M, S, M, S, M, M, L, M, M, M, M, S, M, L, L, L, M, S, S, M, L, M, M, M, S, M, M, S, S, L, M, S, M, M, M, S, L, L, M, L, L, M, M, L, L, M, M, L, L, M, M, L, M, M, L, L, M.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142161" y="2393878"/>
            <a:ext cx="6251826" cy="1397286"/>
          </a:xfrm>
          <a:prstGeom prst="wedgeRoundRectCallout">
            <a:avLst>
              <a:gd name="adj1" fmla="val -56911"/>
              <a:gd name="adj2" fmla="val -38636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Nhìn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dữ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liệu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này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nhân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viên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thể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biết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ngay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cỡ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áo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nào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nhiều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nhất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không</a:t>
            </a:r>
            <a:r>
              <a:rPr lang="en-US" sz="2000" dirty="0">
                <a:solidFill>
                  <a:srgbClr val="002060"/>
                </a:solidFill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398" y="1349518"/>
            <a:ext cx="1388933" cy="3691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84" y="3547796"/>
            <a:ext cx="1667624" cy="1667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xmlns="" id="{39C23137-63E9-8E3B-FCFB-042F4C064F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7432238" y="3149219"/>
            <a:ext cx="2753700" cy="27537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1131386" y="2475437"/>
            <a:ext cx="6849727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latin typeface="+mn-lt"/>
              </a:rPr>
              <a:t>BÀI 39: BẢNG THỐNG KÊ VÀ BIỂU ĐỒ TRANH</a:t>
            </a:r>
            <a:endParaRPr sz="3800" b="1" dirty="0">
              <a:latin typeface="+mn-l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7523955" y="315682"/>
            <a:ext cx="1153494" cy="1087110"/>
            <a:chOff x="6311500" y="1838150"/>
            <a:chExt cx="620325" cy="584625"/>
          </a:xfrm>
        </p:grpSpPr>
        <p:sp>
          <p:nvSpPr>
            <p:cNvPr id="176" name="Google Shape;176;p30"/>
            <p:cNvSpPr/>
            <p:nvPr/>
          </p:nvSpPr>
          <p:spPr>
            <a:xfrm>
              <a:off x="6311500" y="1838150"/>
              <a:ext cx="620325" cy="584625"/>
            </a:xfrm>
            <a:custGeom>
              <a:avLst/>
              <a:gdLst/>
              <a:ahLst/>
              <a:cxnLst/>
              <a:rect l="l" t="t" r="r" b="b"/>
              <a:pathLst>
                <a:path w="24813" h="23385" extrusionOk="0">
                  <a:moveTo>
                    <a:pt x="11894" y="2680"/>
                  </a:moveTo>
                  <a:lnTo>
                    <a:pt x="11990" y="2918"/>
                  </a:lnTo>
                  <a:lnTo>
                    <a:pt x="6179" y="5239"/>
                  </a:lnTo>
                  <a:lnTo>
                    <a:pt x="6072" y="5001"/>
                  </a:lnTo>
                  <a:lnTo>
                    <a:pt x="11894" y="2680"/>
                  </a:lnTo>
                  <a:close/>
                  <a:moveTo>
                    <a:pt x="11918" y="1"/>
                  </a:moveTo>
                  <a:cubicBezTo>
                    <a:pt x="11573" y="1"/>
                    <a:pt x="11252" y="60"/>
                    <a:pt x="10918" y="191"/>
                  </a:cubicBezTo>
                  <a:lnTo>
                    <a:pt x="5060" y="2537"/>
                  </a:lnTo>
                  <a:cubicBezTo>
                    <a:pt x="3691" y="3084"/>
                    <a:pt x="3024" y="4644"/>
                    <a:pt x="3572" y="6013"/>
                  </a:cubicBezTo>
                  <a:lnTo>
                    <a:pt x="3679" y="6287"/>
                  </a:lnTo>
                  <a:lnTo>
                    <a:pt x="3393" y="6382"/>
                  </a:lnTo>
                  <a:cubicBezTo>
                    <a:pt x="2584" y="6704"/>
                    <a:pt x="2096" y="7478"/>
                    <a:pt x="2096" y="8287"/>
                  </a:cubicBezTo>
                  <a:lnTo>
                    <a:pt x="1215" y="8645"/>
                  </a:lnTo>
                  <a:cubicBezTo>
                    <a:pt x="762" y="8823"/>
                    <a:pt x="405" y="9180"/>
                    <a:pt x="203" y="9645"/>
                  </a:cubicBezTo>
                  <a:cubicBezTo>
                    <a:pt x="12" y="10109"/>
                    <a:pt x="0" y="10609"/>
                    <a:pt x="191" y="11062"/>
                  </a:cubicBezTo>
                  <a:lnTo>
                    <a:pt x="3465" y="19229"/>
                  </a:lnTo>
                  <a:lnTo>
                    <a:pt x="3274" y="19360"/>
                  </a:lnTo>
                  <a:lnTo>
                    <a:pt x="3501" y="19920"/>
                  </a:lnTo>
                  <a:lnTo>
                    <a:pt x="4191" y="21670"/>
                  </a:lnTo>
                  <a:cubicBezTo>
                    <a:pt x="4394" y="22146"/>
                    <a:pt x="4703" y="22551"/>
                    <a:pt x="5120" y="22861"/>
                  </a:cubicBezTo>
                  <a:cubicBezTo>
                    <a:pt x="5429" y="23146"/>
                    <a:pt x="5822" y="23313"/>
                    <a:pt x="6239" y="23337"/>
                  </a:cubicBezTo>
                  <a:cubicBezTo>
                    <a:pt x="6394" y="23373"/>
                    <a:pt x="6560" y="23384"/>
                    <a:pt x="6727" y="23384"/>
                  </a:cubicBezTo>
                  <a:cubicBezTo>
                    <a:pt x="7072" y="23384"/>
                    <a:pt x="7406" y="23325"/>
                    <a:pt x="7727" y="23194"/>
                  </a:cubicBezTo>
                  <a:lnTo>
                    <a:pt x="9668" y="22420"/>
                  </a:lnTo>
                  <a:lnTo>
                    <a:pt x="10251" y="22182"/>
                  </a:lnTo>
                  <a:lnTo>
                    <a:pt x="10204" y="21956"/>
                  </a:lnTo>
                  <a:lnTo>
                    <a:pt x="20384" y="17896"/>
                  </a:lnTo>
                  <a:lnTo>
                    <a:pt x="20503" y="18086"/>
                  </a:lnTo>
                  <a:lnTo>
                    <a:pt x="21086" y="17848"/>
                  </a:lnTo>
                  <a:lnTo>
                    <a:pt x="23039" y="17074"/>
                  </a:lnTo>
                  <a:cubicBezTo>
                    <a:pt x="23455" y="16907"/>
                    <a:pt x="23825" y="16646"/>
                    <a:pt x="24110" y="16288"/>
                  </a:cubicBezTo>
                  <a:cubicBezTo>
                    <a:pt x="24575" y="15860"/>
                    <a:pt x="24813" y="15217"/>
                    <a:pt x="24718" y="14586"/>
                  </a:cubicBezTo>
                  <a:cubicBezTo>
                    <a:pt x="24729" y="14217"/>
                    <a:pt x="24658" y="13859"/>
                    <a:pt x="24527" y="13538"/>
                  </a:cubicBezTo>
                  <a:lnTo>
                    <a:pt x="23825" y="11776"/>
                  </a:lnTo>
                  <a:lnTo>
                    <a:pt x="23598" y="11228"/>
                  </a:lnTo>
                  <a:lnTo>
                    <a:pt x="23444" y="11252"/>
                  </a:lnTo>
                  <a:lnTo>
                    <a:pt x="20598" y="4156"/>
                  </a:lnTo>
                  <a:lnTo>
                    <a:pt x="20169" y="3072"/>
                  </a:lnTo>
                  <a:cubicBezTo>
                    <a:pt x="19884" y="2358"/>
                    <a:pt x="19193" y="1906"/>
                    <a:pt x="18443" y="1906"/>
                  </a:cubicBezTo>
                  <a:cubicBezTo>
                    <a:pt x="18205" y="1906"/>
                    <a:pt x="17979" y="1953"/>
                    <a:pt x="17752" y="2037"/>
                  </a:cubicBezTo>
                  <a:lnTo>
                    <a:pt x="16871" y="2394"/>
                  </a:lnTo>
                  <a:cubicBezTo>
                    <a:pt x="16502" y="2001"/>
                    <a:pt x="15966" y="1763"/>
                    <a:pt x="15383" y="1763"/>
                  </a:cubicBezTo>
                  <a:cubicBezTo>
                    <a:pt x="15121" y="1763"/>
                    <a:pt x="14871" y="1798"/>
                    <a:pt x="14633" y="1906"/>
                  </a:cubicBezTo>
                  <a:lnTo>
                    <a:pt x="14526" y="1953"/>
                  </a:lnTo>
                  <a:lnTo>
                    <a:pt x="14419" y="1679"/>
                  </a:lnTo>
                  <a:cubicBezTo>
                    <a:pt x="14002" y="655"/>
                    <a:pt x="13037" y="1"/>
                    <a:pt x="1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327575" y="1904025"/>
              <a:ext cx="587300" cy="498750"/>
            </a:xfrm>
            <a:custGeom>
              <a:avLst/>
              <a:gdLst/>
              <a:ahLst/>
              <a:cxnLst/>
              <a:rect l="l" t="t" r="r" b="b"/>
              <a:pathLst>
                <a:path w="23492" h="19950" extrusionOk="0">
                  <a:moveTo>
                    <a:pt x="17791" y="1"/>
                  </a:moveTo>
                  <a:cubicBezTo>
                    <a:pt x="17655" y="1"/>
                    <a:pt x="17516" y="27"/>
                    <a:pt x="17383" y="80"/>
                  </a:cubicBezTo>
                  <a:lnTo>
                    <a:pt x="845" y="6688"/>
                  </a:lnTo>
                  <a:cubicBezTo>
                    <a:pt x="262" y="6914"/>
                    <a:pt x="0" y="7569"/>
                    <a:pt x="214" y="8129"/>
                  </a:cubicBezTo>
                  <a:lnTo>
                    <a:pt x="4667" y="19249"/>
                  </a:lnTo>
                  <a:cubicBezTo>
                    <a:pt x="4839" y="19692"/>
                    <a:pt x="5257" y="19949"/>
                    <a:pt x="5693" y="19949"/>
                  </a:cubicBezTo>
                  <a:cubicBezTo>
                    <a:pt x="5832" y="19949"/>
                    <a:pt x="5973" y="19923"/>
                    <a:pt x="6108" y="19868"/>
                  </a:cubicBezTo>
                  <a:lnTo>
                    <a:pt x="22646" y="13260"/>
                  </a:lnTo>
                  <a:cubicBezTo>
                    <a:pt x="23217" y="13022"/>
                    <a:pt x="23491" y="12391"/>
                    <a:pt x="23277" y="11820"/>
                  </a:cubicBezTo>
                  <a:lnTo>
                    <a:pt x="18824" y="699"/>
                  </a:lnTo>
                  <a:cubicBezTo>
                    <a:pt x="18651" y="264"/>
                    <a:pt x="18230" y="1"/>
                    <a:pt x="17791" y="1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57350" y="1912700"/>
              <a:ext cx="352750" cy="404700"/>
            </a:xfrm>
            <a:custGeom>
              <a:avLst/>
              <a:gdLst/>
              <a:ahLst/>
              <a:cxnLst/>
              <a:rect l="l" t="t" r="r" b="b"/>
              <a:pathLst>
                <a:path w="14110" h="16188" extrusionOk="0">
                  <a:moveTo>
                    <a:pt x="7941" y="1"/>
                  </a:moveTo>
                  <a:cubicBezTo>
                    <a:pt x="7660" y="1"/>
                    <a:pt x="7375" y="52"/>
                    <a:pt x="7097" y="162"/>
                  </a:cubicBezTo>
                  <a:lnTo>
                    <a:pt x="1" y="3007"/>
                  </a:lnTo>
                  <a:lnTo>
                    <a:pt x="5275" y="16188"/>
                  </a:lnTo>
                  <a:lnTo>
                    <a:pt x="12371" y="13354"/>
                  </a:lnTo>
                  <a:cubicBezTo>
                    <a:pt x="13550" y="12890"/>
                    <a:pt x="14110" y="11544"/>
                    <a:pt x="13633" y="10389"/>
                  </a:cubicBezTo>
                  <a:lnTo>
                    <a:pt x="10061" y="1448"/>
                  </a:lnTo>
                  <a:cubicBezTo>
                    <a:pt x="9707" y="547"/>
                    <a:pt x="8851" y="1"/>
                    <a:pt x="7941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6367150" y="1914050"/>
              <a:ext cx="396500" cy="259650"/>
            </a:xfrm>
            <a:custGeom>
              <a:avLst/>
              <a:gdLst/>
              <a:ahLst/>
              <a:cxnLst/>
              <a:rect l="l" t="t" r="r" b="b"/>
              <a:pathLst>
                <a:path w="15860" h="10386" extrusionOk="0">
                  <a:moveTo>
                    <a:pt x="15086" y="1"/>
                  </a:moveTo>
                  <a:cubicBezTo>
                    <a:pt x="14967" y="36"/>
                    <a:pt x="14848" y="60"/>
                    <a:pt x="14705" y="108"/>
                  </a:cubicBezTo>
                  <a:lnTo>
                    <a:pt x="346" y="5859"/>
                  </a:lnTo>
                  <a:cubicBezTo>
                    <a:pt x="227" y="5894"/>
                    <a:pt x="108" y="5954"/>
                    <a:pt x="1" y="6025"/>
                  </a:cubicBezTo>
                  <a:cubicBezTo>
                    <a:pt x="60" y="6180"/>
                    <a:pt x="143" y="6311"/>
                    <a:pt x="227" y="6430"/>
                  </a:cubicBezTo>
                  <a:lnTo>
                    <a:pt x="1596" y="8383"/>
                  </a:lnTo>
                  <a:cubicBezTo>
                    <a:pt x="2504" y="9668"/>
                    <a:pt x="3955" y="10386"/>
                    <a:pt x="5455" y="10386"/>
                  </a:cubicBezTo>
                  <a:cubicBezTo>
                    <a:pt x="6040" y="10386"/>
                    <a:pt x="6633" y="10277"/>
                    <a:pt x="7204" y="10050"/>
                  </a:cubicBezTo>
                  <a:lnTo>
                    <a:pt x="12609" y="7895"/>
                  </a:lnTo>
                  <a:cubicBezTo>
                    <a:pt x="14645" y="7073"/>
                    <a:pt x="15860" y="4989"/>
                    <a:pt x="15526" y="2811"/>
                  </a:cubicBezTo>
                  <a:lnTo>
                    <a:pt x="15181" y="453"/>
                  </a:lnTo>
                  <a:cubicBezTo>
                    <a:pt x="15169" y="286"/>
                    <a:pt x="15122" y="144"/>
                    <a:pt x="1508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806200" y="2139675"/>
              <a:ext cx="111350" cy="127125"/>
            </a:xfrm>
            <a:custGeom>
              <a:avLst/>
              <a:gdLst/>
              <a:ahLst/>
              <a:cxnLst/>
              <a:rect l="l" t="t" r="r" b="b"/>
              <a:pathLst>
                <a:path w="4454" h="5085" extrusionOk="0">
                  <a:moveTo>
                    <a:pt x="3203" y="1"/>
                  </a:moveTo>
                  <a:cubicBezTo>
                    <a:pt x="2965" y="48"/>
                    <a:pt x="2727" y="108"/>
                    <a:pt x="2501" y="191"/>
                  </a:cubicBezTo>
                  <a:cubicBezTo>
                    <a:pt x="822" y="858"/>
                    <a:pt x="0" y="2787"/>
                    <a:pt x="679" y="4465"/>
                  </a:cubicBezTo>
                  <a:cubicBezTo>
                    <a:pt x="739" y="4632"/>
                    <a:pt x="822" y="4787"/>
                    <a:pt x="929" y="4954"/>
                  </a:cubicBezTo>
                  <a:lnTo>
                    <a:pt x="1000" y="5085"/>
                  </a:lnTo>
                  <a:lnTo>
                    <a:pt x="2953" y="4311"/>
                  </a:lnTo>
                  <a:cubicBezTo>
                    <a:pt x="3965" y="3918"/>
                    <a:pt x="4453" y="2763"/>
                    <a:pt x="4048" y="175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15375" y="2312450"/>
              <a:ext cx="130100" cy="91225"/>
            </a:xfrm>
            <a:custGeom>
              <a:avLst/>
              <a:gdLst/>
              <a:ahLst/>
              <a:cxnLst/>
              <a:rect l="l" t="t" r="r" b="b"/>
              <a:pathLst>
                <a:path w="5204" h="3649" extrusionOk="0">
                  <a:moveTo>
                    <a:pt x="1972" y="0"/>
                  </a:moveTo>
                  <a:cubicBezTo>
                    <a:pt x="1565" y="0"/>
                    <a:pt x="1151" y="75"/>
                    <a:pt x="751" y="233"/>
                  </a:cubicBezTo>
                  <a:cubicBezTo>
                    <a:pt x="536" y="317"/>
                    <a:pt x="322" y="436"/>
                    <a:pt x="119" y="579"/>
                  </a:cubicBezTo>
                  <a:lnTo>
                    <a:pt x="0" y="650"/>
                  </a:lnTo>
                  <a:lnTo>
                    <a:pt x="691" y="2400"/>
                  </a:lnTo>
                  <a:cubicBezTo>
                    <a:pt x="1000" y="3174"/>
                    <a:pt x="1741" y="3648"/>
                    <a:pt x="2525" y="3648"/>
                  </a:cubicBezTo>
                  <a:cubicBezTo>
                    <a:pt x="2766" y="3648"/>
                    <a:pt x="3012" y="3603"/>
                    <a:pt x="3251" y="3508"/>
                  </a:cubicBezTo>
                  <a:lnTo>
                    <a:pt x="5203" y="2734"/>
                  </a:lnTo>
                  <a:lnTo>
                    <a:pt x="5180" y="2579"/>
                  </a:lnTo>
                  <a:cubicBezTo>
                    <a:pt x="5132" y="2400"/>
                    <a:pt x="5084" y="2222"/>
                    <a:pt x="5013" y="2067"/>
                  </a:cubicBezTo>
                  <a:cubicBezTo>
                    <a:pt x="4513" y="777"/>
                    <a:pt x="3279" y="0"/>
                    <a:pt x="1972" y="0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07325" y="1856025"/>
              <a:ext cx="256625" cy="148550"/>
            </a:xfrm>
            <a:custGeom>
              <a:avLst/>
              <a:gdLst/>
              <a:ahLst/>
              <a:cxnLst/>
              <a:rect l="l" t="t" r="r" b="b"/>
              <a:pathLst>
                <a:path w="10265" h="5942" extrusionOk="0">
                  <a:moveTo>
                    <a:pt x="8086" y="0"/>
                  </a:moveTo>
                  <a:cubicBezTo>
                    <a:pt x="7844" y="0"/>
                    <a:pt x="7598" y="46"/>
                    <a:pt x="7359" y="143"/>
                  </a:cubicBezTo>
                  <a:lnTo>
                    <a:pt x="1489" y="2477"/>
                  </a:lnTo>
                  <a:cubicBezTo>
                    <a:pt x="501" y="2858"/>
                    <a:pt x="1" y="3989"/>
                    <a:pt x="406" y="4989"/>
                  </a:cubicBezTo>
                  <a:lnTo>
                    <a:pt x="799" y="5941"/>
                  </a:lnTo>
                  <a:lnTo>
                    <a:pt x="1930" y="5501"/>
                  </a:lnTo>
                  <a:lnTo>
                    <a:pt x="1537" y="4548"/>
                  </a:lnTo>
                  <a:cubicBezTo>
                    <a:pt x="1394" y="4167"/>
                    <a:pt x="1573" y="3750"/>
                    <a:pt x="1942" y="3608"/>
                  </a:cubicBezTo>
                  <a:lnTo>
                    <a:pt x="7800" y="1274"/>
                  </a:lnTo>
                  <a:cubicBezTo>
                    <a:pt x="7893" y="1236"/>
                    <a:pt x="7988" y="1218"/>
                    <a:pt x="8081" y="1218"/>
                  </a:cubicBezTo>
                  <a:cubicBezTo>
                    <a:pt x="8368" y="1218"/>
                    <a:pt x="8632" y="1388"/>
                    <a:pt x="8740" y="1667"/>
                  </a:cubicBezTo>
                  <a:lnTo>
                    <a:pt x="9133" y="2619"/>
                  </a:lnTo>
                  <a:lnTo>
                    <a:pt x="10264" y="2179"/>
                  </a:lnTo>
                  <a:lnTo>
                    <a:pt x="9871" y="1226"/>
                  </a:lnTo>
                  <a:cubicBezTo>
                    <a:pt x="9581" y="465"/>
                    <a:pt x="8857" y="0"/>
                    <a:pt x="8086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57350" y="1913750"/>
              <a:ext cx="206600" cy="223275"/>
            </a:xfrm>
            <a:custGeom>
              <a:avLst/>
              <a:gdLst/>
              <a:ahLst/>
              <a:cxnLst/>
              <a:rect l="l" t="t" r="r" b="b"/>
              <a:pathLst>
                <a:path w="8264" h="8931" extrusionOk="0">
                  <a:moveTo>
                    <a:pt x="7478" y="1"/>
                  </a:moveTo>
                  <a:lnTo>
                    <a:pt x="7299" y="48"/>
                  </a:lnTo>
                  <a:cubicBezTo>
                    <a:pt x="7228" y="60"/>
                    <a:pt x="7180" y="96"/>
                    <a:pt x="7097" y="108"/>
                  </a:cubicBezTo>
                  <a:lnTo>
                    <a:pt x="1" y="2954"/>
                  </a:lnTo>
                  <a:lnTo>
                    <a:pt x="2394" y="8930"/>
                  </a:lnTo>
                  <a:lnTo>
                    <a:pt x="5013" y="7895"/>
                  </a:lnTo>
                  <a:cubicBezTo>
                    <a:pt x="7061" y="7073"/>
                    <a:pt x="8264" y="4990"/>
                    <a:pt x="7930" y="2811"/>
                  </a:cubicBezTo>
                  <a:lnTo>
                    <a:pt x="7597" y="453"/>
                  </a:lnTo>
                  <a:cubicBezTo>
                    <a:pt x="7561" y="298"/>
                    <a:pt x="7525" y="132"/>
                    <a:pt x="7478" y="1"/>
                  </a:cubicBez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6376675" y="1899875"/>
              <a:ext cx="366750" cy="254775"/>
            </a:xfrm>
            <a:custGeom>
              <a:avLst/>
              <a:gdLst/>
              <a:ahLst/>
              <a:cxnLst/>
              <a:rect l="l" t="t" r="r" b="b"/>
              <a:pathLst>
                <a:path w="14670" h="10191" extrusionOk="0">
                  <a:moveTo>
                    <a:pt x="12764" y="0"/>
                  </a:moveTo>
                  <a:cubicBezTo>
                    <a:pt x="12607" y="0"/>
                    <a:pt x="12446" y="29"/>
                    <a:pt x="12288" y="91"/>
                  </a:cubicBezTo>
                  <a:lnTo>
                    <a:pt x="1072" y="4592"/>
                  </a:lnTo>
                  <a:cubicBezTo>
                    <a:pt x="274" y="4902"/>
                    <a:pt x="1" y="5866"/>
                    <a:pt x="489" y="6557"/>
                  </a:cubicBezTo>
                  <a:lnTo>
                    <a:pt x="1858" y="8509"/>
                  </a:lnTo>
                  <a:cubicBezTo>
                    <a:pt x="2619" y="9586"/>
                    <a:pt x="3833" y="10190"/>
                    <a:pt x="5088" y="10190"/>
                  </a:cubicBezTo>
                  <a:cubicBezTo>
                    <a:pt x="5581" y="10190"/>
                    <a:pt x="6080" y="10097"/>
                    <a:pt x="6561" y="9902"/>
                  </a:cubicBezTo>
                  <a:lnTo>
                    <a:pt x="11966" y="7747"/>
                  </a:lnTo>
                  <a:cubicBezTo>
                    <a:pt x="13657" y="7057"/>
                    <a:pt x="14669" y="5306"/>
                    <a:pt x="14419" y="3485"/>
                  </a:cubicBezTo>
                  <a:lnTo>
                    <a:pt x="14074" y="1127"/>
                  </a:lnTo>
                  <a:cubicBezTo>
                    <a:pt x="13969" y="461"/>
                    <a:pt x="13393" y="0"/>
                    <a:pt x="12764" y="0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533250" y="2088475"/>
              <a:ext cx="171775" cy="110175"/>
            </a:xfrm>
            <a:custGeom>
              <a:avLst/>
              <a:gdLst/>
              <a:ahLst/>
              <a:cxnLst/>
              <a:rect l="l" t="t" r="r" b="b"/>
              <a:pathLst>
                <a:path w="6871" h="4407" extrusionOk="0">
                  <a:moveTo>
                    <a:pt x="6084" y="1"/>
                  </a:moveTo>
                  <a:lnTo>
                    <a:pt x="0" y="2430"/>
                  </a:lnTo>
                  <a:lnTo>
                    <a:pt x="798" y="4406"/>
                  </a:lnTo>
                  <a:lnTo>
                    <a:pt x="6870" y="196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526100" y="2070625"/>
              <a:ext cx="171775" cy="110150"/>
            </a:xfrm>
            <a:custGeom>
              <a:avLst/>
              <a:gdLst/>
              <a:ahLst/>
              <a:cxnLst/>
              <a:rect l="l" t="t" r="r" b="b"/>
              <a:pathLst>
                <a:path w="6871" h="4406" extrusionOk="0">
                  <a:moveTo>
                    <a:pt x="6085" y="0"/>
                  </a:moveTo>
                  <a:lnTo>
                    <a:pt x="1" y="2429"/>
                  </a:lnTo>
                  <a:lnTo>
                    <a:pt x="798" y="4406"/>
                  </a:lnTo>
                  <a:lnTo>
                    <a:pt x="6870" y="1977"/>
                  </a:lnTo>
                  <a:lnTo>
                    <a:pt x="6085" y="0"/>
                  </a:ln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7" name="Google Shape;187;p30"/>
          <p:cNvSpPr/>
          <p:nvPr/>
        </p:nvSpPr>
        <p:spPr>
          <a:xfrm rot="19662599">
            <a:off x="-258674" y="255050"/>
            <a:ext cx="4364342" cy="974862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1" name="Google Shape;191;p30"/>
          <p:cNvGrpSpPr/>
          <p:nvPr/>
        </p:nvGrpSpPr>
        <p:grpSpPr>
          <a:xfrm rot="-1214970">
            <a:off x="617693" y="3739672"/>
            <a:ext cx="816910" cy="980930"/>
            <a:chOff x="2423225" y="3393750"/>
            <a:chExt cx="613186" cy="736302"/>
          </a:xfrm>
        </p:grpSpPr>
        <p:sp>
          <p:nvSpPr>
            <p:cNvPr id="192" name="Google Shape;192;p30"/>
            <p:cNvSpPr/>
            <p:nvPr/>
          </p:nvSpPr>
          <p:spPr>
            <a:xfrm>
              <a:off x="2423225" y="3393750"/>
              <a:ext cx="613186" cy="736302"/>
            </a:xfrm>
            <a:custGeom>
              <a:avLst/>
              <a:gdLst/>
              <a:ahLst/>
              <a:cxnLst/>
              <a:rect l="l" t="t" r="r" b="b"/>
              <a:pathLst>
                <a:path w="12038" h="14455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lnTo>
                    <a:pt x="0" y="2084"/>
                  </a:lnTo>
                  <a:lnTo>
                    <a:pt x="0" y="2251"/>
                  </a:lnTo>
                  <a:lnTo>
                    <a:pt x="0" y="11002"/>
                  </a:lnTo>
                  <a:lnTo>
                    <a:pt x="0" y="11561"/>
                  </a:lnTo>
                  <a:cubicBezTo>
                    <a:pt x="0" y="13157"/>
                    <a:pt x="1298" y="14455"/>
                    <a:pt x="2881" y="14455"/>
                  </a:cubicBezTo>
                  <a:lnTo>
                    <a:pt x="10763" y="14455"/>
                  </a:lnTo>
                  <a:cubicBezTo>
                    <a:pt x="11478" y="14455"/>
                    <a:pt x="12037" y="13871"/>
                    <a:pt x="12037" y="13169"/>
                  </a:cubicBezTo>
                  <a:lnTo>
                    <a:pt x="12037" y="2632"/>
                  </a:lnTo>
                  <a:cubicBezTo>
                    <a:pt x="12025" y="2108"/>
                    <a:pt x="11716" y="1655"/>
                    <a:pt x="11251" y="1453"/>
                  </a:cubicBezTo>
                  <a:cubicBezTo>
                    <a:pt x="11204" y="1358"/>
                    <a:pt x="11144" y="1286"/>
                    <a:pt x="11085" y="1215"/>
                  </a:cubicBezTo>
                  <a:cubicBezTo>
                    <a:pt x="11037" y="536"/>
                    <a:pt x="10489" y="0"/>
                    <a:pt x="9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488067" y="3474129"/>
              <a:ext cx="483448" cy="590417"/>
            </a:xfrm>
            <a:custGeom>
              <a:avLst/>
              <a:gdLst/>
              <a:ahLst/>
              <a:cxnLst/>
              <a:rect l="l" t="t" r="r" b="b"/>
              <a:pathLst>
                <a:path w="9491" h="11591" extrusionOk="0">
                  <a:moveTo>
                    <a:pt x="757" y="0"/>
                  </a:moveTo>
                  <a:cubicBezTo>
                    <a:pt x="302" y="0"/>
                    <a:pt x="1" y="101"/>
                    <a:pt x="1" y="673"/>
                  </a:cubicBezTo>
                  <a:lnTo>
                    <a:pt x="1" y="9424"/>
                  </a:lnTo>
                  <a:lnTo>
                    <a:pt x="1" y="9983"/>
                  </a:lnTo>
                  <a:cubicBezTo>
                    <a:pt x="1" y="10876"/>
                    <a:pt x="715" y="11591"/>
                    <a:pt x="1608" y="11591"/>
                  </a:cubicBezTo>
                  <a:lnTo>
                    <a:pt x="9490" y="11591"/>
                  </a:lnTo>
                  <a:lnTo>
                    <a:pt x="9490" y="1054"/>
                  </a:lnTo>
                  <a:lnTo>
                    <a:pt x="3620" y="1054"/>
                  </a:lnTo>
                  <a:lnTo>
                    <a:pt x="3620" y="1042"/>
                  </a:lnTo>
                  <a:cubicBezTo>
                    <a:pt x="3620" y="149"/>
                    <a:pt x="2906" y="30"/>
                    <a:pt x="2013" y="30"/>
                  </a:cubicBezTo>
                  <a:lnTo>
                    <a:pt x="1608" y="30"/>
                  </a:lnTo>
                  <a:cubicBezTo>
                    <a:pt x="1295" y="30"/>
                    <a:pt x="1004" y="0"/>
                    <a:pt x="757" y="0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488067" y="3459867"/>
              <a:ext cx="436127" cy="68562"/>
            </a:xfrm>
            <a:custGeom>
              <a:avLst/>
              <a:gdLst/>
              <a:ahLst/>
              <a:cxnLst/>
              <a:rect l="l" t="t" r="r" b="b"/>
              <a:pathLst>
                <a:path w="8562" h="1346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6"/>
                    <a:pt x="680" y="1346"/>
                  </a:cubicBezTo>
                  <a:lnTo>
                    <a:pt x="7895" y="1346"/>
                  </a:lnTo>
                  <a:cubicBezTo>
                    <a:pt x="8204" y="1322"/>
                    <a:pt x="8454" y="1119"/>
                    <a:pt x="8538" y="834"/>
                  </a:cubicBezTo>
                  <a:cubicBezTo>
                    <a:pt x="8550" y="774"/>
                    <a:pt x="8562" y="726"/>
                    <a:pt x="8562" y="667"/>
                  </a:cubicBezTo>
                  <a:cubicBezTo>
                    <a:pt x="8562" y="607"/>
                    <a:pt x="8550" y="548"/>
                    <a:pt x="8538" y="512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rgbClr val="F492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525709" y="3477440"/>
              <a:ext cx="433682" cy="49766"/>
            </a:xfrm>
            <a:custGeom>
              <a:avLst/>
              <a:gdLst/>
              <a:ahLst/>
              <a:cxnLst/>
              <a:rect l="l" t="t" r="r" b="b"/>
              <a:pathLst>
                <a:path w="8514" h="977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cubicBezTo>
                    <a:pt x="0" y="762"/>
                    <a:pt x="214" y="977"/>
                    <a:pt x="488" y="977"/>
                  </a:cubicBezTo>
                  <a:lnTo>
                    <a:pt x="8239" y="977"/>
                  </a:lnTo>
                  <a:cubicBezTo>
                    <a:pt x="8513" y="977"/>
                    <a:pt x="7942" y="0"/>
                    <a:pt x="7680" y="0"/>
                  </a:cubicBezTo>
                  <a:close/>
                </a:path>
              </a:pathLst>
            </a:custGeom>
            <a:solidFill>
              <a:srgbClr val="EBEA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575424" y="3715165"/>
              <a:ext cx="97087" cy="10620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953" y="286"/>
                  </a:moveTo>
                  <a:lnTo>
                    <a:pt x="1334" y="1322"/>
                  </a:lnTo>
                  <a:lnTo>
                    <a:pt x="572" y="1322"/>
                  </a:lnTo>
                  <a:lnTo>
                    <a:pt x="953" y="286"/>
                  </a:lnTo>
                  <a:close/>
                  <a:moveTo>
                    <a:pt x="798" y="1"/>
                  </a:moveTo>
                  <a:lnTo>
                    <a:pt x="0" y="2084"/>
                  </a:lnTo>
                  <a:lnTo>
                    <a:pt x="298" y="2084"/>
                  </a:lnTo>
                  <a:lnTo>
                    <a:pt x="489" y="1549"/>
                  </a:lnTo>
                  <a:lnTo>
                    <a:pt x="1429" y="1549"/>
                  </a:lnTo>
                  <a:lnTo>
                    <a:pt x="1620" y="2084"/>
                  </a:lnTo>
                  <a:lnTo>
                    <a:pt x="1905" y="208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688248" y="3715165"/>
              <a:ext cx="75235" cy="106205"/>
            </a:xfrm>
            <a:custGeom>
              <a:avLst/>
              <a:gdLst/>
              <a:ahLst/>
              <a:cxnLst/>
              <a:rect l="l" t="t" r="r" b="b"/>
              <a:pathLst>
                <a:path w="1477" h="2085" extrusionOk="0">
                  <a:moveTo>
                    <a:pt x="691" y="239"/>
                  </a:moveTo>
                  <a:cubicBezTo>
                    <a:pt x="833" y="239"/>
                    <a:pt x="941" y="263"/>
                    <a:pt x="1000" y="310"/>
                  </a:cubicBezTo>
                  <a:cubicBezTo>
                    <a:pt x="1072" y="370"/>
                    <a:pt x="1107" y="441"/>
                    <a:pt x="1107" y="548"/>
                  </a:cubicBezTo>
                  <a:cubicBezTo>
                    <a:pt x="1107" y="656"/>
                    <a:pt x="1072" y="739"/>
                    <a:pt x="1000" y="787"/>
                  </a:cubicBezTo>
                  <a:cubicBezTo>
                    <a:pt x="941" y="834"/>
                    <a:pt x="833" y="858"/>
                    <a:pt x="691" y="858"/>
                  </a:cubicBezTo>
                  <a:lnTo>
                    <a:pt x="274" y="858"/>
                  </a:lnTo>
                  <a:lnTo>
                    <a:pt x="274" y="239"/>
                  </a:lnTo>
                  <a:close/>
                  <a:moveTo>
                    <a:pt x="726" y="1096"/>
                  </a:moveTo>
                  <a:cubicBezTo>
                    <a:pt x="881" y="1096"/>
                    <a:pt x="988" y="1120"/>
                    <a:pt x="1072" y="1191"/>
                  </a:cubicBezTo>
                  <a:cubicBezTo>
                    <a:pt x="1143" y="1251"/>
                    <a:pt x="1179" y="1346"/>
                    <a:pt x="1179" y="1477"/>
                  </a:cubicBezTo>
                  <a:cubicBezTo>
                    <a:pt x="1179" y="1608"/>
                    <a:pt x="1143" y="1703"/>
                    <a:pt x="1072" y="1763"/>
                  </a:cubicBezTo>
                  <a:cubicBezTo>
                    <a:pt x="988" y="1822"/>
                    <a:pt x="881" y="1858"/>
                    <a:pt x="726" y="1858"/>
                  </a:cubicBezTo>
                  <a:lnTo>
                    <a:pt x="274" y="1858"/>
                  </a:lnTo>
                  <a:lnTo>
                    <a:pt x="274" y="1096"/>
                  </a:lnTo>
                  <a:close/>
                  <a:moveTo>
                    <a:pt x="0" y="1"/>
                  </a:moveTo>
                  <a:lnTo>
                    <a:pt x="0" y="2084"/>
                  </a:lnTo>
                  <a:lnTo>
                    <a:pt x="738" y="2084"/>
                  </a:lnTo>
                  <a:cubicBezTo>
                    <a:pt x="976" y="2084"/>
                    <a:pt x="1155" y="2037"/>
                    <a:pt x="1286" y="1930"/>
                  </a:cubicBezTo>
                  <a:cubicBezTo>
                    <a:pt x="1405" y="1834"/>
                    <a:pt x="1476" y="1691"/>
                    <a:pt x="1476" y="1501"/>
                  </a:cubicBezTo>
                  <a:cubicBezTo>
                    <a:pt x="1476" y="1358"/>
                    <a:pt x="1429" y="1251"/>
                    <a:pt x="1357" y="1156"/>
                  </a:cubicBezTo>
                  <a:cubicBezTo>
                    <a:pt x="1286" y="1060"/>
                    <a:pt x="1179" y="989"/>
                    <a:pt x="1036" y="965"/>
                  </a:cubicBezTo>
                  <a:cubicBezTo>
                    <a:pt x="1155" y="941"/>
                    <a:pt x="1238" y="894"/>
                    <a:pt x="1298" y="822"/>
                  </a:cubicBezTo>
                  <a:cubicBezTo>
                    <a:pt x="1357" y="751"/>
                    <a:pt x="1381" y="644"/>
                    <a:pt x="1381" y="525"/>
                  </a:cubicBezTo>
                  <a:cubicBezTo>
                    <a:pt x="1381" y="358"/>
                    <a:pt x="1334" y="227"/>
                    <a:pt x="1214" y="144"/>
                  </a:cubicBezTo>
                  <a:cubicBezTo>
                    <a:pt x="1095" y="48"/>
                    <a:pt x="929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779170" y="3713331"/>
              <a:ext cx="85575" cy="110432"/>
            </a:xfrm>
            <a:custGeom>
              <a:avLst/>
              <a:gdLst/>
              <a:ahLst/>
              <a:cxnLst/>
              <a:rect l="l" t="t" r="r" b="b"/>
              <a:pathLst>
                <a:path w="1680" h="2168" extrusionOk="0">
                  <a:moveTo>
                    <a:pt x="1013" y="1"/>
                  </a:moveTo>
                  <a:cubicBezTo>
                    <a:pt x="703" y="1"/>
                    <a:pt x="453" y="96"/>
                    <a:pt x="275" y="299"/>
                  </a:cubicBezTo>
                  <a:cubicBezTo>
                    <a:pt x="96" y="489"/>
                    <a:pt x="1" y="751"/>
                    <a:pt x="1" y="1084"/>
                  </a:cubicBezTo>
                  <a:cubicBezTo>
                    <a:pt x="1" y="1418"/>
                    <a:pt x="96" y="1680"/>
                    <a:pt x="275" y="1870"/>
                  </a:cubicBezTo>
                  <a:cubicBezTo>
                    <a:pt x="453" y="2073"/>
                    <a:pt x="703" y="2168"/>
                    <a:pt x="1013" y="2168"/>
                  </a:cubicBezTo>
                  <a:cubicBezTo>
                    <a:pt x="1144" y="2168"/>
                    <a:pt x="1251" y="2144"/>
                    <a:pt x="1370" y="2108"/>
                  </a:cubicBezTo>
                  <a:cubicBezTo>
                    <a:pt x="1477" y="2085"/>
                    <a:pt x="1585" y="2025"/>
                    <a:pt x="1680" y="1966"/>
                  </a:cubicBezTo>
                  <a:lnTo>
                    <a:pt x="1680" y="1668"/>
                  </a:lnTo>
                  <a:cubicBezTo>
                    <a:pt x="1585" y="1751"/>
                    <a:pt x="1489" y="1823"/>
                    <a:pt x="1370" y="1870"/>
                  </a:cubicBezTo>
                  <a:cubicBezTo>
                    <a:pt x="1263" y="1906"/>
                    <a:pt x="1156" y="1930"/>
                    <a:pt x="1037" y="1930"/>
                  </a:cubicBezTo>
                  <a:cubicBezTo>
                    <a:pt x="799" y="1930"/>
                    <a:pt x="608" y="1858"/>
                    <a:pt x="489" y="1715"/>
                  </a:cubicBezTo>
                  <a:cubicBezTo>
                    <a:pt x="358" y="1573"/>
                    <a:pt x="299" y="1358"/>
                    <a:pt x="299" y="1084"/>
                  </a:cubicBezTo>
                  <a:cubicBezTo>
                    <a:pt x="299" y="811"/>
                    <a:pt x="358" y="596"/>
                    <a:pt x="489" y="453"/>
                  </a:cubicBezTo>
                  <a:cubicBezTo>
                    <a:pt x="608" y="311"/>
                    <a:pt x="799" y="239"/>
                    <a:pt x="1037" y="239"/>
                  </a:cubicBezTo>
                  <a:cubicBezTo>
                    <a:pt x="1156" y="239"/>
                    <a:pt x="1263" y="251"/>
                    <a:pt x="1370" y="299"/>
                  </a:cubicBezTo>
                  <a:cubicBezTo>
                    <a:pt x="1489" y="346"/>
                    <a:pt x="1585" y="406"/>
                    <a:pt x="1680" y="501"/>
                  </a:cubicBezTo>
                  <a:lnTo>
                    <a:pt x="1680" y="203"/>
                  </a:lnTo>
                  <a:cubicBezTo>
                    <a:pt x="1585" y="132"/>
                    <a:pt x="1477" y="84"/>
                    <a:pt x="1370" y="49"/>
                  </a:cubicBezTo>
                  <a:cubicBezTo>
                    <a:pt x="1263" y="25"/>
                    <a:pt x="1144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" name="Google Shape;238;p33"/>
          <p:cNvGrpSpPr/>
          <p:nvPr/>
        </p:nvGrpSpPr>
        <p:grpSpPr>
          <a:xfrm rot="-674824">
            <a:off x="590748" y="737923"/>
            <a:ext cx="1165581" cy="947309"/>
            <a:chOff x="2897375" y="3382400"/>
            <a:chExt cx="465850" cy="378625"/>
          </a:xfrm>
        </p:grpSpPr>
        <p:sp>
          <p:nvSpPr>
            <p:cNvPr id="2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459679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/>
          <p:nvPr/>
        </p:nvSpPr>
        <p:spPr>
          <a:xfrm>
            <a:off x="2530114" y="3184478"/>
            <a:ext cx="750600" cy="750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2"/>
          <p:cNvSpPr/>
          <p:nvPr/>
        </p:nvSpPr>
        <p:spPr>
          <a:xfrm>
            <a:off x="2613364" y="3267728"/>
            <a:ext cx="584100" cy="584100"/>
          </a:xfrm>
          <a:prstGeom prst="ellipse">
            <a:avLst/>
          </a:prstGeom>
          <a:solidFill>
            <a:srgbClr val="B11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title" idx="6"/>
          </p:nvPr>
        </p:nvSpPr>
        <p:spPr>
          <a:xfrm>
            <a:off x="2550229" y="3315441"/>
            <a:ext cx="7104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+mn-lt"/>
              </a:rPr>
              <a:t>02</a:t>
            </a:r>
            <a:endParaRPr sz="2800" b="1" dirty="0">
              <a:latin typeface="+mn-lt"/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2550229" y="1662101"/>
            <a:ext cx="750600" cy="750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/>
          <p:nvPr/>
        </p:nvSpPr>
        <p:spPr>
          <a:xfrm>
            <a:off x="2633479" y="1745351"/>
            <a:ext cx="584100" cy="584100"/>
          </a:xfrm>
          <a:prstGeom prst="ellipse">
            <a:avLst/>
          </a:prstGeom>
          <a:solidFill>
            <a:srgbClr val="F17B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 idx="4"/>
          </p:nvPr>
        </p:nvSpPr>
        <p:spPr>
          <a:xfrm>
            <a:off x="2633629" y="1814651"/>
            <a:ext cx="5841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+mn-lt"/>
              </a:rPr>
              <a:t>01</a:t>
            </a:r>
            <a:endParaRPr sz="2800" b="1" dirty="0">
              <a:latin typeface="+mn-lt"/>
            </a:endParaRPr>
          </a:p>
        </p:txBody>
      </p:sp>
      <p:sp>
        <p:nvSpPr>
          <p:cNvPr id="229" name="Google Shape;229;p32"/>
          <p:cNvSpPr txBox="1">
            <a:spLocks noGrp="1"/>
          </p:cNvSpPr>
          <p:nvPr>
            <p:ph type="title" idx="15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+mn-lt"/>
              </a:rPr>
              <a:t>NỘI DUNG BÀI HỌC</a:t>
            </a:r>
            <a:endParaRPr sz="32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2940" y="1754369"/>
            <a:ext cx="379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Bảng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thống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kê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82940" y="3298168"/>
            <a:ext cx="379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Biểu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đồ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tranh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3" y="2603071"/>
            <a:ext cx="2315740" cy="23157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6" y="1290527"/>
            <a:ext cx="1821737" cy="1821737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210" grpId="0" animBg="1"/>
      <p:bldP spid="219" grpId="0"/>
      <p:bldP spid="225" grpId="0" animBg="1"/>
      <p:bldP spid="226" grpId="0" animBg="1"/>
      <p:bldP spid="227" grpId="0"/>
      <p:bldP spid="1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xmlns="" id="{4AF787B4-FE87-DF43-B582-DD02E55869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xmlns="" id="{E8DC1DB0-8C8E-160B-A2DE-BECF6FC03B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xmlns="" id="{149EB953-B2B9-D932-BDE1-30E684ACA2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xmlns="" id="{8D457C25-DFC3-5547-A035-342EDB9AEA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nish Vocabulary Workshop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17B37"/>
      </a:lt2>
      <a:accent1>
        <a:srgbClr val="F5B920"/>
      </a:accent1>
      <a:accent2>
        <a:srgbClr val="009045"/>
      </a:accent2>
      <a:accent3>
        <a:srgbClr val="B1194F"/>
      </a:accent3>
      <a:accent4>
        <a:srgbClr val="F17B37"/>
      </a:accent4>
      <a:accent5>
        <a:srgbClr val="F5B920"/>
      </a:accent5>
      <a:accent6>
        <a:srgbClr val="009045"/>
      </a:accent6>
      <a:hlink>
        <a:srgbClr val="B119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224</Words>
  <Application>Microsoft Office PowerPoint</Application>
  <PresentationFormat>On-screen Show (16:9)</PresentationFormat>
  <Paragraphs>10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Trebuchet MS</vt:lpstr>
      <vt:lpstr>Abril Fatface</vt:lpstr>
      <vt:lpstr>Times New Roman</vt:lpstr>
      <vt:lpstr>Calibri</vt:lpstr>
      <vt:lpstr>Wingdings 3</vt:lpstr>
      <vt:lpstr>Fira Sans</vt:lpstr>
      <vt:lpstr>Spanish Vocabulary Workshop by Slidesgo</vt:lpstr>
      <vt:lpstr>Facet</vt:lpstr>
      <vt:lpstr>CHÀO MỪNG CÁC EM  ĐẾN VỚI BÀI HỌC HÔM NAY!</vt:lpstr>
      <vt:lpstr>PowerPoint Presentation</vt:lpstr>
      <vt:lpstr>PowerPoint Presentation</vt:lpstr>
      <vt:lpstr>BÀI 39: BẢNG THỐNG KÊ VÀ BIỂU ĐỒ TRANH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Vocabulary</dc:title>
  <dc:creator>User</dc:creator>
  <cp:lastModifiedBy>PC</cp:lastModifiedBy>
  <cp:revision>29</cp:revision>
  <dcterms:modified xsi:type="dcterms:W3CDTF">2023-04-03T07:16:46Z</dcterms:modified>
</cp:coreProperties>
</file>