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300" r:id="rId3"/>
    <p:sldId id="289" r:id="rId4"/>
    <p:sldId id="290" r:id="rId5"/>
    <p:sldId id="291" r:id="rId6"/>
    <p:sldId id="302" r:id="rId7"/>
    <p:sldId id="303" r:id="rId8"/>
    <p:sldId id="293" r:id="rId9"/>
    <p:sldId id="294" r:id="rId10"/>
    <p:sldId id="301" r:id="rId11"/>
    <p:sldId id="295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274" r:id="rId20"/>
    <p:sldId id="25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F989"/>
    <a:srgbClr val="F4E18E"/>
    <a:srgbClr val="F7D38B"/>
    <a:srgbClr val="FED284"/>
    <a:srgbClr val="648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9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6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6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83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64A9C-7E65-4FAA-BE61-7E1598B464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2955D-7C86-41A9-B687-3923FEA662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47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2C629-B708-4EB5-9B5C-D003961245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09FD9-0348-49E1-A0A9-F57388A3CF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26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9569F-7B88-4301-AE5D-354FB863B5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D39E4-B340-4859-95D5-948C68E416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36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F1F50-01AD-4CC6-8E5D-AE46D1D8E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3C13C-6E0C-4B43-9F42-E5BF69AC3F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2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4D97-A9A7-4493-9A2A-6076AA249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F449-FBA3-48E4-9670-D6A0551F77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63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C7062-2B70-4870-B254-F49AAC1467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8D87-E26C-44E0-BC36-290FC4ADF2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71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A8E21-14B9-496C-993C-4D87B401DC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47232-34B3-4FBB-BE46-5A8BB3B275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35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3EDBA-D807-426F-B743-AC3FAC2324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2B31-0F90-494B-A385-ADD71CE3DC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3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2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45770-B7C3-4D88-B92F-93FB83E449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5FD3F-A797-4F7D-940D-F331AD8BD7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60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86CEC-5598-4B09-8459-BC6135F8B3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1A74D-DDA9-4D30-9270-890E6B697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93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CA603-F9EC-4AED-933A-FC2C7AEABE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AF5D-1299-4EA9-87B1-9BA2933D68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2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5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75C9D-4F4E-4AAB-963B-A55E022F319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5B6AB6-A661-4AE0-BA5E-46F5947960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610E50-47D1-462D-84A1-A308ABF40E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5.xml"/><Relationship Id="rId18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slide" Target="slide3.xml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image" Target="../media/image32.jpeg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slide" Target="slide19.xml"/><Relationship Id="rId19" Type="http://schemas.openxmlformats.org/officeDocument/2006/relationships/image" Target="../media/image44.gif"/><Relationship Id="rId4" Type="http://schemas.openxmlformats.org/officeDocument/2006/relationships/slide" Target="slide2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1.gif"/><Relationship Id="rId18" Type="http://schemas.openxmlformats.org/officeDocument/2006/relationships/image" Target="../media/image45.wmf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50.gi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4.gi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gif"/><Relationship Id="rId11" Type="http://schemas.openxmlformats.org/officeDocument/2006/relationships/image" Target="../media/image49.gif"/><Relationship Id="rId5" Type="http://schemas.openxmlformats.org/officeDocument/2006/relationships/image" Target="../media/image46.png"/><Relationship Id="rId15" Type="http://schemas.openxmlformats.org/officeDocument/2006/relationships/image" Target="../media/image53.gif"/><Relationship Id="rId10" Type="http://schemas.openxmlformats.org/officeDocument/2006/relationships/slide" Target="slide1.xml"/><Relationship Id="rId4" Type="http://schemas.openxmlformats.org/officeDocument/2006/relationships/audio" Target="../media/audio2.wav"/><Relationship Id="rId9" Type="http://schemas.openxmlformats.org/officeDocument/2006/relationships/image" Target="../media/image48.jpeg"/><Relationship Id="rId14" Type="http://schemas.openxmlformats.org/officeDocument/2006/relationships/image" Target="../media/image5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gif"/><Relationship Id="rId18" Type="http://schemas.openxmlformats.org/officeDocument/2006/relationships/image" Target="../media/image55.wmf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50.gi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4.gi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gif"/><Relationship Id="rId11" Type="http://schemas.openxmlformats.org/officeDocument/2006/relationships/image" Target="../media/image49.gif"/><Relationship Id="rId5" Type="http://schemas.openxmlformats.org/officeDocument/2006/relationships/image" Target="../media/image46.png"/><Relationship Id="rId15" Type="http://schemas.openxmlformats.org/officeDocument/2006/relationships/image" Target="../media/image53.gif"/><Relationship Id="rId10" Type="http://schemas.openxmlformats.org/officeDocument/2006/relationships/slide" Target="slide1.xml"/><Relationship Id="rId4" Type="http://schemas.openxmlformats.org/officeDocument/2006/relationships/audio" Target="../media/audio2.wav"/><Relationship Id="rId9" Type="http://schemas.openxmlformats.org/officeDocument/2006/relationships/image" Target="../media/image48.jpeg"/><Relationship Id="rId14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1.gif"/><Relationship Id="rId18" Type="http://schemas.openxmlformats.org/officeDocument/2006/relationships/image" Target="../media/image56.wmf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50.gi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4.gi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gif"/><Relationship Id="rId11" Type="http://schemas.openxmlformats.org/officeDocument/2006/relationships/image" Target="../media/image49.gif"/><Relationship Id="rId5" Type="http://schemas.openxmlformats.org/officeDocument/2006/relationships/image" Target="../media/image46.png"/><Relationship Id="rId15" Type="http://schemas.openxmlformats.org/officeDocument/2006/relationships/image" Target="../media/image53.gif"/><Relationship Id="rId10" Type="http://schemas.openxmlformats.org/officeDocument/2006/relationships/slide" Target="slide1.xml"/><Relationship Id="rId4" Type="http://schemas.openxmlformats.org/officeDocument/2006/relationships/audio" Target="../media/audio2.wav"/><Relationship Id="rId9" Type="http://schemas.openxmlformats.org/officeDocument/2006/relationships/image" Target="../media/image48.jpeg"/><Relationship Id="rId1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gif"/><Relationship Id="rId18" Type="http://schemas.openxmlformats.org/officeDocument/2006/relationships/image" Target="../media/image57.w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50.gi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4.gif"/><Relationship Id="rId1" Type="http://schemas.openxmlformats.org/officeDocument/2006/relationships/vmlDrawing" Target="../drawings/vmlDrawing9.vml"/><Relationship Id="rId6" Type="http://schemas.openxmlformats.org/officeDocument/2006/relationships/image" Target="../media/image47.gif"/><Relationship Id="rId11" Type="http://schemas.openxmlformats.org/officeDocument/2006/relationships/image" Target="../media/image49.gif"/><Relationship Id="rId5" Type="http://schemas.openxmlformats.org/officeDocument/2006/relationships/image" Target="../media/image46.png"/><Relationship Id="rId15" Type="http://schemas.openxmlformats.org/officeDocument/2006/relationships/image" Target="../media/image53.gif"/><Relationship Id="rId10" Type="http://schemas.openxmlformats.org/officeDocument/2006/relationships/slide" Target="slide1.xml"/><Relationship Id="rId4" Type="http://schemas.openxmlformats.org/officeDocument/2006/relationships/audio" Target="../media/audio2.wav"/><Relationship Id="rId9" Type="http://schemas.openxmlformats.org/officeDocument/2006/relationships/image" Target="../media/image48.jpeg"/><Relationship Id="rId1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gif"/><Relationship Id="rId18" Type="http://schemas.openxmlformats.org/officeDocument/2006/relationships/image" Target="../media/image58.wmf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50.gi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4.gi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gif"/><Relationship Id="rId11" Type="http://schemas.openxmlformats.org/officeDocument/2006/relationships/image" Target="../media/image49.gif"/><Relationship Id="rId5" Type="http://schemas.openxmlformats.org/officeDocument/2006/relationships/image" Target="../media/image46.png"/><Relationship Id="rId15" Type="http://schemas.openxmlformats.org/officeDocument/2006/relationships/image" Target="../media/image53.gif"/><Relationship Id="rId10" Type="http://schemas.openxmlformats.org/officeDocument/2006/relationships/slide" Target="slide1.xml"/><Relationship Id="rId4" Type="http://schemas.openxmlformats.org/officeDocument/2006/relationships/audio" Target="../media/audio2.wav"/><Relationship Id="rId9" Type="http://schemas.openxmlformats.org/officeDocument/2006/relationships/image" Target="../media/image48.jpeg"/><Relationship Id="rId1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21.jp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1" y="1066802"/>
            <a:ext cx="7562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43. XÁC SUẤT THỰC NGHIỆM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0"/>
            <a:ext cx="3804781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399" y="1143002"/>
            <a:ext cx="9321849" cy="414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1" y="1678675"/>
            <a:ext cx="3330313" cy="402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242" y="1641144"/>
            <a:ext cx="5784521" cy="402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020" y="2233685"/>
            <a:ext cx="9169021" cy="46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2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4"/>
          <a:srcRect t="1614"/>
          <a:stretch>
            <a:fillRect/>
          </a:stretch>
        </p:blipFill>
        <p:spPr bwMode="auto">
          <a:xfrm>
            <a:off x="1657350" y="0"/>
            <a:ext cx="582930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1233586" y="4057327"/>
            <a:ext cx="66768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401741" y="4924427"/>
            <a:ext cx="44646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Gift box secret game</a:t>
            </a:r>
          </a:p>
        </p:txBody>
      </p:sp>
      <p:pic>
        <p:nvPicPr>
          <p:cNvPr id="18" name="Shape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921229" y="-800100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27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/>
            </a:extLst>
          </p:cNvPr>
          <p:cNvSpPr/>
          <p:nvPr/>
        </p:nvSpPr>
        <p:spPr>
          <a:xfrm>
            <a:off x="-14288" y="2614613"/>
            <a:ext cx="9144000" cy="11414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" y="1817691"/>
            <a:ext cx="1476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080" y="1414463"/>
            <a:ext cx="1545431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9536" y="1841502"/>
            <a:ext cx="147756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21670" y="1414463"/>
            <a:ext cx="1545431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12356" y="1827213"/>
            <a:ext cx="1477566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9020" y="1368425"/>
            <a:ext cx="1545431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81626" y="1849438"/>
            <a:ext cx="1476375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81627" y="1414463"/>
            <a:ext cx="1545431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49704" y="1865316"/>
            <a:ext cx="1476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21130" y="1455738"/>
            <a:ext cx="1545431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108346" y="3832228"/>
            <a:ext cx="4572001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3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463654" y="3805238"/>
            <a:ext cx="4572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Flowchart: Summing Junction 41">
            <a:extLst>
              <a:ext uri="{FF2B5EF4-FFF2-40B4-BE49-F238E27FC236}"/>
            </a:extLst>
          </p:cNvPr>
          <p:cNvSpPr/>
          <p:nvPr/>
        </p:nvSpPr>
        <p:spPr>
          <a:xfrm>
            <a:off x="8548688" y="6115050"/>
            <a:ext cx="486966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Một tràng pháo tay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81001" y="276225"/>
            <a:ext cx="664964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“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An”.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30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kiểm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tra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bất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kì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25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imes New Roman" pitchFamily="18" charset="0"/>
              </a:rPr>
              <a:t> 10?</a:t>
            </a: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042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46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229924"/>
              </p:ext>
            </p:extLst>
          </p:nvPr>
        </p:nvGraphicFramePr>
        <p:xfrm>
          <a:off x="3211117" y="2243934"/>
          <a:ext cx="108108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17" imgW="647640" imgH="393480" progId="Equation.DSMT4">
                  <p:embed/>
                </p:oleObj>
              </mc:Choice>
              <mc:Fallback>
                <p:oleObj name="Equation" r:id="rId17" imgW="6476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1117" y="2243934"/>
                        <a:ext cx="1081088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5264740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Một chiếc bút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642939" y="163513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:”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covid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– 19 “.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100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90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nguy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065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69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019425" y="2343153"/>
          <a:ext cx="1115616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17" imgW="634680" imgH="393480" progId="Equation.DSMT4">
                  <p:embed/>
                </p:oleObj>
              </mc:Choice>
              <mc:Fallback>
                <p:oleObj name="Equation" r:id="rId17" imgW="634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425" y="2343153"/>
                        <a:ext cx="1115616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77462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Một điểm 10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81001" y="276225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089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93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81001" y="182563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642939" y="163513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:”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khẩu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trang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y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tế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hỏng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“.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hộp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50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hỏng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graphicFrame>
        <p:nvGraphicFramePr>
          <p:cNvPr id="3102" name="Object 30"/>
          <p:cNvGraphicFramePr>
            <a:graphicFrameLocks noChangeAspect="1"/>
          </p:cNvGraphicFramePr>
          <p:nvPr/>
        </p:nvGraphicFramePr>
        <p:xfrm>
          <a:off x="3320655" y="2219328"/>
          <a:ext cx="950119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17" imgW="647640" imgH="457200" progId="Equation.DSMT4">
                  <p:embed/>
                </p:oleObj>
              </mc:Choice>
              <mc:Fallback>
                <p:oleObj name="Equation" r:id="rId17" imgW="6476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0655" y="2219328"/>
                        <a:ext cx="950119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323491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Chúc bạn may mắn lần sau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81001" y="276225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113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17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642939" y="254000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:”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chết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covid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– 19 “.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100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30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nguy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139679" y="2306641"/>
          <a:ext cx="809625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17" imgW="634680" imgH="393480" progId="Equation.DSMT4">
                  <p:embed/>
                </p:oleObj>
              </mc:Choice>
              <mc:Fallback>
                <p:oleObj name="Equation" r:id="rId17" imgW="634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9679" y="2306641"/>
                        <a:ext cx="809625" cy="712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335192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4358" y="-50799"/>
            <a:ext cx="145613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4860928"/>
            <a:ext cx="1477566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961" y="4348163"/>
            <a:ext cx="154543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Folded Corner 8">
            <a:extLst>
              <a:ext uri="{FF2B5EF4-FFF2-40B4-BE49-F238E27FC236}"/>
            </a:extLst>
          </p:cNvPr>
          <p:cNvSpPr/>
          <p:nvPr/>
        </p:nvSpPr>
        <p:spPr>
          <a:xfrm>
            <a:off x="7444980" y="3919539"/>
            <a:ext cx="11025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Một cái bắt tay của bạn bên cạnh</a:t>
            </a:r>
          </a:p>
        </p:txBody>
      </p:sp>
      <p:sp>
        <p:nvSpPr>
          <p:cNvPr id="27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325042" y="320675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/>
            </a:extLst>
          </p:cNvPr>
          <p:cNvSpPr/>
          <p:nvPr/>
        </p:nvSpPr>
        <p:spPr>
          <a:xfrm>
            <a:off x="381001" y="2130428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/>
            </a:extLst>
          </p:cNvPr>
          <p:cNvSpPr/>
          <p:nvPr/>
        </p:nvSpPr>
        <p:spPr>
          <a:xfrm rot="5600923">
            <a:off x="1818680" y="5025034"/>
            <a:ext cx="2438400" cy="1893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/>
            </a:extLst>
          </p:cNvPr>
          <p:cNvSpPr/>
          <p:nvPr/>
        </p:nvSpPr>
        <p:spPr>
          <a:xfrm rot="586976" flipH="1">
            <a:off x="2101454" y="4068763"/>
            <a:ext cx="1732359" cy="900112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136" name="Picture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80097" y="5457828"/>
            <a:ext cx="714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Summing Junction 35">
            <a:extLst>
              <a:ext uri="{FF2B5EF4-FFF2-40B4-BE49-F238E27FC236}"/>
            </a:extLst>
          </p:cNvPr>
          <p:cNvSpPr/>
          <p:nvPr/>
        </p:nvSpPr>
        <p:spPr>
          <a:xfrm>
            <a:off x="3019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40" name="Picture 3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1661" y="5154613"/>
            <a:ext cx="873919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" y="3971925"/>
            <a:ext cx="872729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4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57426" y="3436941"/>
            <a:ext cx="58340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5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3418286" y="3665538"/>
            <a:ext cx="66079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2831" y="3919538"/>
            <a:ext cx="371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7942" y="3822701"/>
            <a:ext cx="53578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: Folded Corner 26">
            <a:extLst>
              <a:ext uri="{FF2B5EF4-FFF2-40B4-BE49-F238E27FC236}"/>
            </a:extLst>
          </p:cNvPr>
          <p:cNvSpPr/>
          <p:nvPr/>
        </p:nvSpPr>
        <p:spPr>
          <a:xfrm>
            <a:off x="642939" y="163513"/>
            <a:ext cx="72175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:”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hs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HSG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cuối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năm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6A“.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6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HSG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tổng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30 </a:t>
            </a:r>
            <a:r>
              <a:rPr lang="en-US" sz="28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3214689" y="2222500"/>
          <a:ext cx="864394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17" imgW="571320" imgH="393480" progId="Equation.DSMT4">
                  <p:embed/>
                </p:oleObj>
              </mc:Choice>
              <mc:Fallback>
                <p:oleObj name="Equation" r:id="rId17" imgW="571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9" y="2222500"/>
                        <a:ext cx="864394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1091523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2660" y="71942"/>
            <a:ext cx="766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 DẪN HỌC BÀI Ở NHÀ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752600"/>
            <a:ext cx="7924800" cy="2409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9.30, 9.31, 9.32-SGK.103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7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812576"/>
            <a:ext cx="7179733" cy="40386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0"/>
            <a:ext cx="2971800" cy="3276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Tung đồng xu 10 lần.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lần xuất hiện mặt xấp?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1" y="689044"/>
            <a:ext cx="42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241556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sấp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sấp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613529"/>
              </p:ext>
            </p:extLst>
          </p:nvPr>
        </p:nvGraphicFramePr>
        <p:xfrm>
          <a:off x="228600" y="2417426"/>
          <a:ext cx="8610601" cy="2078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Bitmap Image" r:id="rId4" imgW="6287378" imgH="1476190" progId="Paint.Picture">
                  <p:embed/>
                </p:oleObj>
              </mc:Choice>
              <mc:Fallback>
                <p:oleObj name="Bitmap Image" r:id="rId4" imgW="6287378" imgH="1476190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17426"/>
                        <a:ext cx="8610601" cy="20783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79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224"/>
          <a:stretch/>
        </p:blipFill>
        <p:spPr>
          <a:xfrm>
            <a:off x="1981200" y="2"/>
            <a:ext cx="6916415" cy="484462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331069"/>
              </p:ext>
            </p:extLst>
          </p:nvPr>
        </p:nvGraphicFramePr>
        <p:xfrm>
          <a:off x="1928327" y="4885234"/>
          <a:ext cx="6989761" cy="209854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722561"/>
                <a:gridCol w="1447800"/>
                <a:gridCol w="1447800"/>
                <a:gridCol w="137160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Đỏ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Xanh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Vàng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Số lần (k)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Tỉ số 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</a:rPr>
                        <a:t>(        )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874911"/>
              </p:ext>
            </p:extLst>
          </p:nvPr>
        </p:nvGraphicFramePr>
        <p:xfrm>
          <a:off x="2971800" y="5821680"/>
          <a:ext cx="533400" cy="96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5" imgW="241195" imgH="431613" progId="Equation.DSMT4">
                  <p:embed/>
                </p:oleObj>
              </mc:Choice>
              <mc:Fallback>
                <p:oleObj name="Equation" r:id="rId5" imgW="241195" imgH="43161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821680"/>
                        <a:ext cx="533400" cy="960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80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33400" y="1219200"/>
            <a:ext cx="8077200" cy="2819400"/>
          </a:xfrm>
          <a:prstGeom prst="roundRect">
            <a:avLst/>
          </a:prstGeom>
          <a:solidFill>
            <a:srgbClr val="FCF989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                                                         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là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thực nghiệm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sự kiện </a:t>
            </a:r>
            <a:r>
              <a:rPr lang="en-US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 tên chỉ vào ô màu vàng</a:t>
            </a:r>
            <a:r>
              <a:rPr lang="en-US" sz="28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470476"/>
              </p:ext>
            </p:extLst>
          </p:nvPr>
        </p:nvGraphicFramePr>
        <p:xfrm>
          <a:off x="1600201" y="1447800"/>
          <a:ext cx="5092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4" imgW="5092560" imgH="914400" progId="Equation.DSMT4">
                  <p:embed/>
                </p:oleObj>
              </mc:Choice>
              <mc:Fallback>
                <p:oleObj name="Equation" r:id="rId4" imgW="509256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0201" y="1447800"/>
                        <a:ext cx="50927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990600"/>
            <a:ext cx="6705600" cy="57912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334000" y="0"/>
            <a:ext cx="3822510" cy="3048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 suất thực nghiệm sự kiện tung đồng xu mặt xấp là bao nhiêu?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277939"/>
            <a:ext cx="9144000" cy="5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" y="164614"/>
            <a:ext cx="9122689" cy="3093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1" y="3414217"/>
            <a:ext cx="3026781" cy="1843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0589" y="3429000"/>
            <a:ext cx="4523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ea typeface="Calibri" panose="020F0502020204030204" pitchFamily="34" charset="0"/>
              </a:rPr>
              <a:t>Tổng số lần gieo: 80 (lần)</a:t>
            </a:r>
            <a:endParaRPr lang="en-US" sz="3000" b="1"/>
          </a:p>
        </p:txBody>
      </p:sp>
      <p:sp>
        <p:nvSpPr>
          <p:cNvPr id="9" name="Rectangle 8"/>
          <p:cNvSpPr/>
          <p:nvPr/>
        </p:nvSpPr>
        <p:spPr>
          <a:xfrm>
            <a:off x="1958314" y="3931418"/>
            <a:ext cx="46710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ea typeface="Calibri" panose="020F0502020204030204" pitchFamily="34" charset="0"/>
              </a:rPr>
              <a:t>Số lần An thắng là: 48 (lần)</a:t>
            </a:r>
            <a:endParaRPr lang="en-US" sz="3000" b="1"/>
          </a:p>
        </p:txBody>
      </p:sp>
      <p:sp>
        <p:nvSpPr>
          <p:cNvPr id="11" name="Rectangle 10"/>
          <p:cNvSpPr/>
          <p:nvPr/>
        </p:nvSpPr>
        <p:spPr>
          <a:xfrm>
            <a:off x="1933519" y="4518545"/>
            <a:ext cx="39837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ea typeface="Calibri" panose="020F0502020204030204" pitchFamily="34" charset="0"/>
              </a:rPr>
              <a:t>Xác suất thực nghiệm: </a:t>
            </a:r>
            <a:endParaRPr lang="en-US" sz="3000" b="1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427854"/>
              </p:ext>
            </p:extLst>
          </p:nvPr>
        </p:nvGraphicFramePr>
        <p:xfrm>
          <a:off x="5845176" y="4354513"/>
          <a:ext cx="1346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6" imgW="1346040" imgH="888840" progId="Equation.DSMT4">
                  <p:embed/>
                </p:oleObj>
              </mc:Choice>
              <mc:Fallback>
                <p:oleObj name="Equation" r:id="rId6" imgW="13460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45176" y="4354513"/>
                        <a:ext cx="13462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8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119" y="0"/>
            <a:ext cx="9155784" cy="32766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223923"/>
              </p:ext>
            </p:extLst>
          </p:nvPr>
        </p:nvGraphicFramePr>
        <p:xfrm>
          <a:off x="3443562" y="4403059"/>
          <a:ext cx="1509439" cy="854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5" imgW="787058" imgH="444307" progId="Equation.DSMT4">
                  <p:embed/>
                </p:oleObj>
              </mc:Choice>
              <mc:Fallback>
                <p:oleObj name="Equation" r:id="rId5" imgW="787058" imgH="44430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3562" y="4403059"/>
                        <a:ext cx="1509439" cy="854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392987"/>
              </p:ext>
            </p:extLst>
          </p:nvPr>
        </p:nvGraphicFramePr>
        <p:xfrm>
          <a:off x="3429000" y="6050671"/>
          <a:ext cx="1447800" cy="81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7" imgW="787320" imgH="444240" progId="Equation.DSMT4">
                  <p:embed/>
                </p:oleObj>
              </mc:Choice>
              <mc:Fallback>
                <p:oleObj name="Equation" r:id="rId7" imgW="787320" imgH="4442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6050671"/>
                        <a:ext cx="1447800" cy="819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-15924" y="3635515"/>
            <a:ext cx="90513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Số lần gieo mà chấm xuất hiện là số chẵn: 20 + 22 + 15 = 57</a:t>
            </a: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suất thực nghiệm của sự kiện Số chấm xuất hiện là số chẵn là: </a:t>
            </a: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91125" y="5222706"/>
            <a:ext cx="911018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Số lần gieo mà chấm xuất hiện lớn hơn 2 là: 100 – (15+20)=65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suất thực nghiệm của sự kiện Số chấm xuất hiện lớn hơn 2 là: </a:t>
            </a:r>
            <a:endParaRPr kumimoji="0" lang="en-US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38476" y="3014990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en-US" sz="2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1351</TotalTime>
  <Words>445</Words>
  <Application>Microsoft Office PowerPoint</Application>
  <PresentationFormat>On-screen Show (4:3)</PresentationFormat>
  <Paragraphs>48</Paragraphs>
  <Slides>19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Office Theme</vt:lpstr>
      <vt:lpstr>1_Office Theme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125</cp:revision>
  <dcterms:created xsi:type="dcterms:W3CDTF">2021-01-25T00:54:03Z</dcterms:created>
  <dcterms:modified xsi:type="dcterms:W3CDTF">2023-05-04T14:08:58Z</dcterms:modified>
</cp:coreProperties>
</file>